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86"/>
  </p:notesMasterIdLst>
  <p:sldIdLst>
    <p:sldId id="1369" r:id="rId5"/>
    <p:sldId id="1382" r:id="rId6"/>
    <p:sldId id="1364" r:id="rId7"/>
    <p:sldId id="1455" r:id="rId8"/>
    <p:sldId id="1459" r:id="rId9"/>
    <p:sldId id="1460" r:id="rId10"/>
    <p:sldId id="1494" r:id="rId11"/>
    <p:sldId id="3943" r:id="rId12"/>
    <p:sldId id="3942" r:id="rId13"/>
    <p:sldId id="1543" r:id="rId14"/>
    <p:sldId id="3945" r:id="rId15"/>
    <p:sldId id="3944" r:id="rId16"/>
    <p:sldId id="3993" r:id="rId17"/>
    <p:sldId id="3994" r:id="rId18"/>
    <p:sldId id="3995" r:id="rId19"/>
    <p:sldId id="3996" r:id="rId20"/>
    <p:sldId id="4011" r:id="rId21"/>
    <p:sldId id="4012" r:id="rId22"/>
    <p:sldId id="4013" r:id="rId23"/>
    <p:sldId id="4014" r:id="rId24"/>
    <p:sldId id="4022" r:id="rId25"/>
    <p:sldId id="4023" r:id="rId26"/>
    <p:sldId id="4024" r:id="rId27"/>
    <p:sldId id="4025" r:id="rId28"/>
    <p:sldId id="3958" r:id="rId29"/>
    <p:sldId id="4026" r:id="rId30"/>
    <p:sldId id="3953" r:id="rId31"/>
    <p:sldId id="3959" r:id="rId32"/>
    <p:sldId id="4027" r:id="rId33"/>
    <p:sldId id="4028" r:id="rId34"/>
    <p:sldId id="4029" r:id="rId35"/>
    <p:sldId id="4006" r:id="rId36"/>
    <p:sldId id="4003" r:id="rId37"/>
    <p:sldId id="4015" r:id="rId38"/>
    <p:sldId id="4016" r:id="rId39"/>
    <p:sldId id="4017" r:id="rId40"/>
    <p:sldId id="4018" r:id="rId41"/>
    <p:sldId id="4019" r:id="rId42"/>
    <p:sldId id="4020" r:id="rId43"/>
    <p:sldId id="3946" r:id="rId44"/>
    <p:sldId id="3947" r:id="rId45"/>
    <p:sldId id="3940" r:id="rId46"/>
    <p:sldId id="3948" r:id="rId47"/>
    <p:sldId id="1363" r:id="rId48"/>
    <p:sldId id="3949" r:id="rId49"/>
    <p:sldId id="1541" r:id="rId50"/>
    <p:sldId id="1477" r:id="rId51"/>
    <p:sldId id="1520" r:id="rId52"/>
    <p:sldId id="1555" r:id="rId53"/>
    <p:sldId id="1558" r:id="rId54"/>
    <p:sldId id="1368" r:id="rId55"/>
    <p:sldId id="1426" r:id="rId56"/>
    <p:sldId id="1425" r:id="rId57"/>
    <p:sldId id="3933" r:id="rId58"/>
    <p:sldId id="3934" r:id="rId59"/>
    <p:sldId id="3935" r:id="rId60"/>
    <p:sldId id="3936" r:id="rId61"/>
    <p:sldId id="3937" r:id="rId62"/>
    <p:sldId id="1529" r:id="rId63"/>
    <p:sldId id="1544" r:id="rId64"/>
    <p:sldId id="1531" r:id="rId65"/>
    <p:sldId id="1532" r:id="rId66"/>
    <p:sldId id="1533" r:id="rId67"/>
    <p:sldId id="1534" r:id="rId68"/>
    <p:sldId id="1535" r:id="rId69"/>
    <p:sldId id="1536" r:id="rId70"/>
    <p:sldId id="3938" r:id="rId71"/>
    <p:sldId id="1456" r:id="rId72"/>
    <p:sldId id="3939" r:id="rId73"/>
    <p:sldId id="1478" r:id="rId74"/>
    <p:sldId id="1547" r:id="rId75"/>
    <p:sldId id="1548" r:id="rId76"/>
    <p:sldId id="1549" r:id="rId77"/>
    <p:sldId id="1524" r:id="rId78"/>
    <p:sldId id="1213" r:id="rId79"/>
    <p:sldId id="1224" r:id="rId80"/>
    <p:sldId id="256" r:id="rId81"/>
    <p:sldId id="1212" r:id="rId82"/>
    <p:sldId id="1513" r:id="rId83"/>
    <p:sldId id="1542" r:id="rId84"/>
    <p:sldId id="4030"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2308EB3-C6CC-41E7-8CC6-8C2C6F723D88}">
          <p14:sldIdLst>
            <p14:sldId id="1369"/>
            <p14:sldId id="1382"/>
            <p14:sldId id="1364"/>
            <p14:sldId id="1455"/>
            <p14:sldId id="1459"/>
            <p14:sldId id="1460"/>
            <p14:sldId id="1494"/>
            <p14:sldId id="3943"/>
            <p14:sldId id="3942"/>
            <p14:sldId id="1543"/>
            <p14:sldId id="3945"/>
            <p14:sldId id="3944"/>
            <p14:sldId id="3993"/>
            <p14:sldId id="3994"/>
            <p14:sldId id="3995"/>
            <p14:sldId id="3996"/>
            <p14:sldId id="4011"/>
            <p14:sldId id="4012"/>
            <p14:sldId id="4013"/>
            <p14:sldId id="4014"/>
            <p14:sldId id="4022"/>
            <p14:sldId id="4023"/>
            <p14:sldId id="4024"/>
            <p14:sldId id="4025"/>
            <p14:sldId id="3958"/>
            <p14:sldId id="4026"/>
            <p14:sldId id="3953"/>
            <p14:sldId id="3959"/>
            <p14:sldId id="4027"/>
            <p14:sldId id="4028"/>
            <p14:sldId id="4029"/>
            <p14:sldId id="4006"/>
            <p14:sldId id="4003"/>
            <p14:sldId id="4015"/>
            <p14:sldId id="4016"/>
            <p14:sldId id="4017"/>
            <p14:sldId id="4018"/>
            <p14:sldId id="4019"/>
            <p14:sldId id="4020"/>
            <p14:sldId id="3946"/>
            <p14:sldId id="3947"/>
            <p14:sldId id="3940"/>
            <p14:sldId id="3948"/>
            <p14:sldId id="1363"/>
            <p14:sldId id="3949"/>
            <p14:sldId id="1541"/>
            <p14:sldId id="1477"/>
            <p14:sldId id="1520"/>
            <p14:sldId id="1555"/>
            <p14:sldId id="1558"/>
            <p14:sldId id="1368"/>
            <p14:sldId id="1426"/>
            <p14:sldId id="1425"/>
          </p14:sldIdLst>
        </p14:section>
        <p14:section name="調査活動②" id="{552FE465-00DD-45D4-A38A-79FFDDEE24CB}">
          <p14:sldIdLst>
            <p14:sldId id="3933"/>
            <p14:sldId id="3934"/>
            <p14:sldId id="3935"/>
            <p14:sldId id="3936"/>
            <p14:sldId id="3937"/>
            <p14:sldId id="1529"/>
            <p14:sldId id="1544"/>
            <p14:sldId id="1531"/>
            <p14:sldId id="1532"/>
            <p14:sldId id="1533"/>
            <p14:sldId id="1534"/>
            <p14:sldId id="1535"/>
            <p14:sldId id="1536"/>
            <p14:sldId id="3938"/>
            <p14:sldId id="1456"/>
            <p14:sldId id="3939"/>
            <p14:sldId id="1478"/>
            <p14:sldId id="1547"/>
            <p14:sldId id="1548"/>
            <p14:sldId id="1549"/>
            <p14:sldId id="1524"/>
            <p14:sldId id="1213"/>
            <p14:sldId id="1224"/>
            <p14:sldId id="256"/>
            <p14:sldId id="1212"/>
            <p14:sldId id="1513"/>
            <p14:sldId id="1542"/>
            <p14:sldId id="40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0" autoAdjust="0"/>
    <p:restoredTop sz="91873" autoAdjust="0"/>
  </p:normalViewPr>
  <p:slideViewPr>
    <p:cSldViewPr snapToGrid="0">
      <p:cViewPr varScale="1">
        <p:scale>
          <a:sx n="102" d="100"/>
          <a:sy n="102" d="100"/>
        </p:scale>
        <p:origin x="840" y="11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30048809\Documents\01.&#20154;&#24037;&#37237;&#32032;\05.&#23455;&#39443;\&#26481;&#20140;&#22823;&#23398;\01.%20&#12487;&#12540;&#12479;&#12392;&#32080;&#26524;\02.%20&#23550;&#35937;&#9313;&#35373;&#35336;CBD&#20837;&#12428;&#26367;&#12360;&#23455;&#39443;\2023-01-10_glctest_Te-Tr,%20TrCel7A\2023-01-27_glutes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30048809\AppData\Local\Temp\Temp1_Ch2_Corona.zip\Ch2_Corona\230224%20KS-801&#8594;SP0810_test%20STD-1%20(02).csv"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30048809\Desktop\2023-03-10_&#37237;&#32032;&#27963;&#24615;&#12539;&#32080;&#21512;&#29575;&#12539;&#35336;&#31639;&#12473;&#12467;&#12450;&#27604;&#3661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30048809\Desktop\2023-03-10_&#37237;&#32032;&#27963;&#24615;&#12539;&#32080;&#21512;&#29575;&#12539;&#35336;&#31639;&#12473;&#12467;&#12450;&#27604;&#36611;.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30048809\Desktop\2023-03-10_&#37237;&#32032;&#27963;&#24615;&#12539;&#32080;&#21512;&#29575;&#12539;&#35336;&#31639;&#12473;&#12467;&#12450;&#27604;&#36611;.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30048809\Desktop\230209\Ch2_Corona\230209-2%20PcCel7D_PASC%20(02).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30048809\Desktop\230209\Ch2_Corona\230209-2%20PcCel7D_Cladophora%20(02).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30048809\Desktop\230209\Ch2_Corona\230209-2%20STD-2%20(02).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30048809\Desktop\230209\Ch2_Corona\230209-2%20PcCel7D_water%20(02).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30048809\Documents\01.&#20154;&#24037;&#37237;&#32032;\05.&#23455;&#39443;\&#26481;&#20140;&#22823;&#23398;\01.%20&#12487;&#12540;&#12479;&#12392;&#32080;&#26524;\04.&#23550;&#35937;&#9315;TrCel7A&#12398;&#30330;&#29694;&#12539;&#27963;&#24615;&#12398;&#30906;&#35469;\2022-12-08_TrCel7A_&#12501;&#12521;&#12473;&#12467;&#22521;&#39178;\2022-12-06_&#12479;&#12531;&#12497;&#12463;&#36074;&#28611;&#2423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30048809\AppData\Local\Temp\Temp1_Ch2_Corona.zip\Ch2_Corona\230224%20KS-801&#8594;SP0810_test%20TrCel7A-1_PASC%20(02).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30048809\AppData\Local\Temp\Temp1_Ch2_Corona.zip\Ch2_Corona\230224%20KS-801&#8594;SP0810_test%20TrCel7A-1_Cladophora%20(02).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30048809\AppData\Local\Temp\Temp1_Ch2_Corona.zip\Ch2_Corona\230224%20KS-801&#8594;SP0810_test%20TrCel7A-1_water%20(02).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9722222222223"/>
          <c:y val="3.5325770047006086E-2"/>
          <c:w val="0.76110909090909096"/>
          <c:h val="0.81035126262626267"/>
        </c:manualLayout>
      </c:layout>
      <c:scatterChart>
        <c:scatterStyle val="lineMarker"/>
        <c:varyColors val="0"/>
        <c:ser>
          <c:idx val="0"/>
          <c:order val="0"/>
          <c:spPr>
            <a:ln w="25400" cap="rnd">
              <a:noFill/>
              <a:round/>
            </a:ln>
            <a:effectLst/>
          </c:spPr>
          <c:marker>
            <c:symbol val="circle"/>
            <c:size val="5"/>
            <c:spPr>
              <a:solidFill>
                <a:schemeClr val="accent1"/>
              </a:solidFill>
              <a:ln w="9525">
                <a:noFill/>
              </a:ln>
              <a:effectLst/>
            </c:spPr>
          </c:marker>
          <c:dPt>
            <c:idx val="0"/>
            <c:marker>
              <c:symbol val="circle"/>
              <c:size val="5"/>
              <c:spPr>
                <a:solidFill>
                  <a:schemeClr val="accent3"/>
                </a:solidFill>
                <a:ln w="9525">
                  <a:noFill/>
                </a:ln>
                <a:effectLst/>
              </c:spPr>
            </c:marker>
            <c:bubble3D val="0"/>
            <c:extLst>
              <c:ext xmlns:c16="http://schemas.microsoft.com/office/drawing/2014/chart" uri="{C3380CC4-5D6E-409C-BE32-E72D297353CC}">
                <c16:uniqueId val="{00000000-FC68-46EB-997A-BE29CD87A9F3}"/>
              </c:ext>
            </c:extLst>
          </c:dPt>
          <c:dPt>
            <c:idx val="1"/>
            <c:marker>
              <c:symbol val="circle"/>
              <c:size val="5"/>
              <c:spPr>
                <a:solidFill>
                  <a:srgbClr val="FF0000"/>
                </a:solidFill>
                <a:ln w="9525">
                  <a:noFill/>
                </a:ln>
                <a:effectLst/>
              </c:spPr>
            </c:marker>
            <c:bubble3D val="0"/>
            <c:extLst>
              <c:ext xmlns:c16="http://schemas.microsoft.com/office/drawing/2014/chart" uri="{C3380CC4-5D6E-409C-BE32-E72D297353CC}">
                <c16:uniqueId val="{00000001-FC68-46EB-997A-BE29CD87A9F3}"/>
              </c:ext>
            </c:extLst>
          </c:dPt>
          <c:dPt>
            <c:idx val="2"/>
            <c:marker>
              <c:symbol val="circle"/>
              <c:size val="5"/>
              <c:spPr>
                <a:solidFill>
                  <a:srgbClr val="FF0000"/>
                </a:solidFill>
                <a:ln w="9525">
                  <a:noFill/>
                </a:ln>
                <a:effectLst/>
              </c:spPr>
            </c:marker>
            <c:bubble3D val="0"/>
            <c:extLst>
              <c:ext xmlns:c16="http://schemas.microsoft.com/office/drawing/2014/chart" uri="{C3380CC4-5D6E-409C-BE32-E72D297353CC}">
                <c16:uniqueId val="{00000002-FC68-46EB-997A-BE29CD87A9F3}"/>
              </c:ext>
            </c:extLst>
          </c:dPt>
          <c:dPt>
            <c:idx val="3"/>
            <c:marker>
              <c:symbol val="circle"/>
              <c:size val="5"/>
              <c:spPr>
                <a:solidFill>
                  <a:srgbClr val="FF0000"/>
                </a:solidFill>
                <a:ln w="9525">
                  <a:noFill/>
                </a:ln>
                <a:effectLst/>
              </c:spPr>
            </c:marker>
            <c:bubble3D val="0"/>
            <c:extLst>
              <c:ext xmlns:c16="http://schemas.microsoft.com/office/drawing/2014/chart" uri="{C3380CC4-5D6E-409C-BE32-E72D297353CC}">
                <c16:uniqueId val="{00000003-FC68-46EB-997A-BE29CD87A9F3}"/>
              </c:ext>
            </c:extLst>
          </c:dPt>
          <c:dPt>
            <c:idx val="4"/>
            <c:marker>
              <c:symbol val="circle"/>
              <c:size val="5"/>
              <c:spPr>
                <a:solidFill>
                  <a:srgbClr val="FF0000"/>
                </a:solidFill>
                <a:ln w="9525">
                  <a:noFill/>
                </a:ln>
                <a:effectLst/>
              </c:spPr>
            </c:marker>
            <c:bubble3D val="0"/>
            <c:extLst>
              <c:ext xmlns:c16="http://schemas.microsoft.com/office/drawing/2014/chart" uri="{C3380CC4-5D6E-409C-BE32-E72D297353CC}">
                <c16:uniqueId val="{00000004-FC68-46EB-997A-BE29CD87A9F3}"/>
              </c:ext>
            </c:extLst>
          </c:dPt>
          <c:dPt>
            <c:idx val="5"/>
            <c:marker>
              <c:symbol val="circle"/>
              <c:size val="5"/>
              <c:spPr>
                <a:solidFill>
                  <a:srgbClr val="FF0000"/>
                </a:solidFill>
                <a:ln w="9525">
                  <a:noFill/>
                </a:ln>
                <a:effectLst/>
              </c:spPr>
            </c:marker>
            <c:bubble3D val="0"/>
            <c:extLst>
              <c:ext xmlns:c16="http://schemas.microsoft.com/office/drawing/2014/chart" uri="{C3380CC4-5D6E-409C-BE32-E72D297353CC}">
                <c16:uniqueId val="{00000005-FC68-46EB-997A-BE29CD87A9F3}"/>
              </c:ext>
            </c:extLst>
          </c:dPt>
          <c:dPt>
            <c:idx val="6"/>
            <c:marker>
              <c:symbol val="circle"/>
              <c:size val="5"/>
              <c:spPr>
                <a:solidFill>
                  <a:srgbClr val="FF0000"/>
                </a:solidFill>
                <a:ln w="9525">
                  <a:noFill/>
                </a:ln>
                <a:effectLst/>
              </c:spPr>
            </c:marker>
            <c:bubble3D val="0"/>
            <c:extLst>
              <c:ext xmlns:c16="http://schemas.microsoft.com/office/drawing/2014/chart" uri="{C3380CC4-5D6E-409C-BE32-E72D297353CC}">
                <c16:uniqueId val="{00000006-FC68-46EB-997A-BE29CD87A9F3}"/>
              </c:ext>
            </c:extLst>
          </c:dPt>
          <c:dPt>
            <c:idx val="7"/>
            <c:marker>
              <c:symbol val="circle"/>
              <c:size val="5"/>
              <c:spPr>
                <a:solidFill>
                  <a:srgbClr val="FF0000"/>
                </a:solidFill>
                <a:ln w="9525">
                  <a:noFill/>
                </a:ln>
                <a:effectLst/>
              </c:spPr>
            </c:marker>
            <c:bubble3D val="0"/>
            <c:extLst>
              <c:ext xmlns:c16="http://schemas.microsoft.com/office/drawing/2014/chart" uri="{C3380CC4-5D6E-409C-BE32-E72D297353CC}">
                <c16:uniqueId val="{00000007-FC68-46EB-997A-BE29CD87A9F3}"/>
              </c:ext>
            </c:extLst>
          </c:dPt>
          <c:dPt>
            <c:idx val="8"/>
            <c:marker>
              <c:symbol val="circle"/>
              <c:size val="5"/>
              <c:spPr>
                <a:solidFill>
                  <a:srgbClr val="FF0000"/>
                </a:solidFill>
                <a:ln w="9525">
                  <a:noFill/>
                </a:ln>
                <a:effectLst/>
              </c:spPr>
            </c:marker>
            <c:bubble3D val="0"/>
            <c:extLst>
              <c:ext xmlns:c16="http://schemas.microsoft.com/office/drawing/2014/chart" uri="{C3380CC4-5D6E-409C-BE32-E72D297353CC}">
                <c16:uniqueId val="{00000008-FC68-46EB-997A-BE29CD87A9F3}"/>
              </c:ext>
            </c:extLst>
          </c:dPt>
          <c:dPt>
            <c:idx val="9"/>
            <c:marker>
              <c:symbol val="circle"/>
              <c:size val="5"/>
              <c:spPr>
                <a:solidFill>
                  <a:srgbClr val="FF0000"/>
                </a:solidFill>
                <a:ln w="9525">
                  <a:noFill/>
                </a:ln>
                <a:effectLst/>
              </c:spPr>
            </c:marker>
            <c:bubble3D val="0"/>
            <c:extLst>
              <c:ext xmlns:c16="http://schemas.microsoft.com/office/drawing/2014/chart" uri="{C3380CC4-5D6E-409C-BE32-E72D297353CC}">
                <c16:uniqueId val="{00000009-FC68-46EB-997A-BE29CD87A9F3}"/>
              </c:ext>
            </c:extLst>
          </c:dPt>
          <c:dPt>
            <c:idx val="10"/>
            <c:marker>
              <c:symbol val="circle"/>
              <c:size val="5"/>
              <c:spPr>
                <a:solidFill>
                  <a:srgbClr val="FF0000"/>
                </a:solidFill>
                <a:ln w="9525">
                  <a:noFill/>
                </a:ln>
                <a:effectLst/>
              </c:spPr>
            </c:marker>
            <c:bubble3D val="0"/>
            <c:extLst>
              <c:ext xmlns:c16="http://schemas.microsoft.com/office/drawing/2014/chart" uri="{C3380CC4-5D6E-409C-BE32-E72D297353CC}">
                <c16:uniqueId val="{0000000A-FC68-46EB-997A-BE29CD87A9F3}"/>
              </c:ext>
            </c:extLst>
          </c:dPt>
          <c:dPt>
            <c:idx val="11"/>
            <c:marker>
              <c:symbol val="circle"/>
              <c:size val="5"/>
              <c:spPr>
                <a:solidFill>
                  <a:srgbClr val="FF0000"/>
                </a:solidFill>
                <a:ln w="9525">
                  <a:noFill/>
                </a:ln>
                <a:effectLst/>
              </c:spPr>
            </c:marker>
            <c:bubble3D val="0"/>
            <c:extLst>
              <c:ext xmlns:c16="http://schemas.microsoft.com/office/drawing/2014/chart" uri="{C3380CC4-5D6E-409C-BE32-E72D297353CC}">
                <c16:uniqueId val="{0000000B-FC68-46EB-997A-BE29CD87A9F3}"/>
              </c:ext>
            </c:extLst>
          </c:dPt>
          <c:dPt>
            <c:idx val="12"/>
            <c:marker>
              <c:symbol val="circle"/>
              <c:size val="5"/>
              <c:spPr>
                <a:solidFill>
                  <a:srgbClr val="FF0000"/>
                </a:solidFill>
                <a:ln w="9525">
                  <a:noFill/>
                </a:ln>
                <a:effectLst/>
              </c:spPr>
            </c:marker>
            <c:bubble3D val="0"/>
            <c:extLst>
              <c:ext xmlns:c16="http://schemas.microsoft.com/office/drawing/2014/chart" uri="{C3380CC4-5D6E-409C-BE32-E72D297353CC}">
                <c16:uniqueId val="{0000000C-FC68-46EB-997A-BE29CD87A9F3}"/>
              </c:ext>
            </c:extLst>
          </c:dPt>
          <c:dPt>
            <c:idx val="13"/>
            <c:marker>
              <c:symbol val="circle"/>
              <c:size val="5"/>
              <c:spPr>
                <a:solidFill>
                  <a:srgbClr val="FF0000"/>
                </a:solidFill>
                <a:ln w="9525">
                  <a:noFill/>
                </a:ln>
                <a:effectLst/>
              </c:spPr>
            </c:marker>
            <c:bubble3D val="0"/>
            <c:extLst>
              <c:ext xmlns:c16="http://schemas.microsoft.com/office/drawing/2014/chart" uri="{C3380CC4-5D6E-409C-BE32-E72D297353CC}">
                <c16:uniqueId val="{0000000D-FC68-46EB-997A-BE29CD87A9F3}"/>
              </c:ext>
            </c:extLst>
          </c:dPt>
          <c:dPt>
            <c:idx val="14"/>
            <c:marker>
              <c:symbol val="circle"/>
              <c:size val="5"/>
              <c:spPr>
                <a:solidFill>
                  <a:schemeClr val="accent3"/>
                </a:solidFill>
                <a:ln w="9525">
                  <a:noFill/>
                </a:ln>
                <a:effectLst/>
              </c:spPr>
            </c:marker>
            <c:bubble3D val="0"/>
            <c:extLst>
              <c:ext xmlns:c16="http://schemas.microsoft.com/office/drawing/2014/chart" uri="{C3380CC4-5D6E-409C-BE32-E72D297353CC}">
                <c16:uniqueId val="{0000000E-FC68-46EB-997A-BE29CD87A9F3}"/>
              </c:ext>
            </c:extLst>
          </c:dPt>
          <c:dPt>
            <c:idx val="15"/>
            <c:marker>
              <c:symbol val="circle"/>
              <c:size val="5"/>
              <c:spPr>
                <a:solidFill>
                  <a:schemeClr val="accent2"/>
                </a:solidFill>
                <a:ln w="9525">
                  <a:noFill/>
                </a:ln>
                <a:effectLst/>
              </c:spPr>
            </c:marker>
            <c:bubble3D val="0"/>
            <c:extLst>
              <c:ext xmlns:c16="http://schemas.microsoft.com/office/drawing/2014/chart" uri="{C3380CC4-5D6E-409C-BE32-E72D297353CC}">
                <c16:uniqueId val="{0000000F-FC68-46EB-997A-BE29CD87A9F3}"/>
              </c:ext>
            </c:extLst>
          </c:dPt>
          <c:dPt>
            <c:idx val="16"/>
            <c:marker>
              <c:symbol val="circle"/>
              <c:size val="5"/>
              <c:spPr>
                <a:solidFill>
                  <a:schemeClr val="accent2"/>
                </a:solidFill>
                <a:ln w="9525">
                  <a:noFill/>
                </a:ln>
                <a:effectLst/>
              </c:spPr>
            </c:marker>
            <c:bubble3D val="0"/>
            <c:extLst>
              <c:ext xmlns:c16="http://schemas.microsoft.com/office/drawing/2014/chart" uri="{C3380CC4-5D6E-409C-BE32-E72D297353CC}">
                <c16:uniqueId val="{00000010-FC68-46EB-997A-BE29CD87A9F3}"/>
              </c:ext>
            </c:extLst>
          </c:dPt>
          <c:dPt>
            <c:idx val="17"/>
            <c:marker>
              <c:symbol val="circle"/>
              <c:size val="5"/>
              <c:spPr>
                <a:solidFill>
                  <a:schemeClr val="accent3"/>
                </a:solidFill>
                <a:ln w="9525">
                  <a:noFill/>
                </a:ln>
                <a:effectLst/>
              </c:spPr>
            </c:marker>
            <c:bubble3D val="0"/>
            <c:extLst>
              <c:ext xmlns:c16="http://schemas.microsoft.com/office/drawing/2014/chart" uri="{C3380CC4-5D6E-409C-BE32-E72D297353CC}">
                <c16:uniqueId val="{00000011-FC68-46EB-997A-BE29CD87A9F3}"/>
              </c:ext>
            </c:extLst>
          </c:dPt>
          <c:dPt>
            <c:idx val="18"/>
            <c:marker>
              <c:symbol val="circle"/>
              <c:size val="5"/>
              <c:spPr>
                <a:solidFill>
                  <a:schemeClr val="accent3"/>
                </a:solidFill>
                <a:ln w="9525">
                  <a:noFill/>
                </a:ln>
                <a:effectLst/>
              </c:spPr>
            </c:marker>
            <c:bubble3D val="0"/>
            <c:extLst>
              <c:ext xmlns:c16="http://schemas.microsoft.com/office/drawing/2014/chart" uri="{C3380CC4-5D6E-409C-BE32-E72D297353CC}">
                <c16:uniqueId val="{00000012-FC68-46EB-997A-BE29CD87A9F3}"/>
              </c:ext>
            </c:extLst>
          </c:dPt>
          <c:dPt>
            <c:idx val="19"/>
            <c:marker>
              <c:symbol val="circle"/>
              <c:size val="5"/>
              <c:spPr>
                <a:solidFill>
                  <a:schemeClr val="accent6"/>
                </a:solidFill>
                <a:ln w="9525">
                  <a:noFill/>
                </a:ln>
                <a:effectLst/>
              </c:spPr>
            </c:marker>
            <c:bubble3D val="0"/>
            <c:extLst>
              <c:ext xmlns:c16="http://schemas.microsoft.com/office/drawing/2014/chart" uri="{C3380CC4-5D6E-409C-BE32-E72D297353CC}">
                <c16:uniqueId val="{00000013-FC68-46EB-997A-BE29CD87A9F3}"/>
              </c:ext>
            </c:extLst>
          </c:dPt>
          <c:dPt>
            <c:idx val="20"/>
            <c:marker>
              <c:symbol val="circle"/>
              <c:size val="5"/>
              <c:spPr>
                <a:solidFill>
                  <a:schemeClr val="accent3"/>
                </a:solidFill>
                <a:ln w="9525">
                  <a:noFill/>
                </a:ln>
                <a:effectLst/>
              </c:spPr>
            </c:marker>
            <c:bubble3D val="0"/>
            <c:extLst>
              <c:ext xmlns:c16="http://schemas.microsoft.com/office/drawing/2014/chart" uri="{C3380CC4-5D6E-409C-BE32-E72D297353CC}">
                <c16:uniqueId val="{00000014-FC68-46EB-997A-BE29CD87A9F3}"/>
              </c:ext>
            </c:extLst>
          </c:dPt>
          <c:dPt>
            <c:idx val="21"/>
            <c:marker>
              <c:symbol val="circle"/>
              <c:size val="5"/>
              <c:spPr>
                <a:solidFill>
                  <a:schemeClr val="accent3"/>
                </a:solidFill>
                <a:ln w="9525">
                  <a:noFill/>
                </a:ln>
                <a:effectLst/>
              </c:spPr>
            </c:marker>
            <c:bubble3D val="0"/>
            <c:extLst>
              <c:ext xmlns:c16="http://schemas.microsoft.com/office/drawing/2014/chart" uri="{C3380CC4-5D6E-409C-BE32-E72D297353CC}">
                <c16:uniqueId val="{00000015-FC68-46EB-997A-BE29CD87A9F3}"/>
              </c:ext>
            </c:extLst>
          </c:dPt>
          <c:dPt>
            <c:idx val="22"/>
            <c:marker>
              <c:symbol val="circle"/>
              <c:size val="5"/>
              <c:spPr>
                <a:solidFill>
                  <a:schemeClr val="accent3"/>
                </a:solidFill>
                <a:ln w="9525">
                  <a:noFill/>
                </a:ln>
                <a:effectLst/>
              </c:spPr>
            </c:marker>
            <c:bubble3D val="0"/>
            <c:extLst>
              <c:ext xmlns:c16="http://schemas.microsoft.com/office/drawing/2014/chart" uri="{C3380CC4-5D6E-409C-BE32-E72D297353CC}">
                <c16:uniqueId val="{00000016-FC68-46EB-997A-BE29CD87A9F3}"/>
              </c:ext>
            </c:extLst>
          </c:dPt>
          <c:dPt>
            <c:idx val="23"/>
            <c:marker>
              <c:symbol val="circle"/>
              <c:size val="5"/>
              <c:spPr>
                <a:solidFill>
                  <a:schemeClr val="accent3"/>
                </a:solidFill>
                <a:ln w="9525">
                  <a:noFill/>
                </a:ln>
                <a:effectLst/>
              </c:spPr>
            </c:marker>
            <c:bubble3D val="0"/>
            <c:extLst>
              <c:ext xmlns:c16="http://schemas.microsoft.com/office/drawing/2014/chart" uri="{C3380CC4-5D6E-409C-BE32-E72D297353CC}">
                <c16:uniqueId val="{00000017-FC68-46EB-997A-BE29CD87A9F3}"/>
              </c:ext>
            </c:extLst>
          </c:dPt>
          <c:dPt>
            <c:idx val="24"/>
            <c:marker>
              <c:symbol val="circle"/>
              <c:size val="5"/>
              <c:spPr>
                <a:solidFill>
                  <a:srgbClr val="FF0000"/>
                </a:solidFill>
                <a:ln w="9525">
                  <a:noFill/>
                </a:ln>
                <a:effectLst/>
              </c:spPr>
            </c:marker>
            <c:bubble3D val="0"/>
            <c:extLst>
              <c:ext xmlns:c16="http://schemas.microsoft.com/office/drawing/2014/chart" uri="{C3380CC4-5D6E-409C-BE32-E72D297353CC}">
                <c16:uniqueId val="{00000018-FC68-46EB-997A-BE29CD87A9F3}"/>
              </c:ext>
            </c:extLst>
          </c:dPt>
          <c:dPt>
            <c:idx val="25"/>
            <c:marker>
              <c:symbol val="circle"/>
              <c:size val="5"/>
              <c:spPr>
                <a:solidFill>
                  <a:schemeClr val="accent5"/>
                </a:solidFill>
                <a:ln w="9525">
                  <a:noFill/>
                </a:ln>
                <a:effectLst/>
              </c:spPr>
            </c:marker>
            <c:bubble3D val="0"/>
            <c:extLst>
              <c:ext xmlns:c16="http://schemas.microsoft.com/office/drawing/2014/chart" uri="{C3380CC4-5D6E-409C-BE32-E72D297353CC}">
                <c16:uniqueId val="{00000019-FC68-46EB-997A-BE29CD87A9F3}"/>
              </c:ext>
            </c:extLst>
          </c:dPt>
          <c:dLbls>
            <c:dLbl>
              <c:idx val="0"/>
              <c:layout>
                <c:manualLayout>
                  <c:x val="0.14373739316239306"/>
                  <c:y val="2.2806196581196682E-2"/>
                </c:manualLayout>
              </c:layout>
              <c:tx>
                <c:rich>
                  <a:bodyPr/>
                  <a:lstStyle/>
                  <a:p>
                    <a:fld id="{68D84229-A062-4800-A343-8BAA9D45B1DF}"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C68-46EB-997A-BE29CD87A9F3}"/>
                </c:ext>
              </c:extLst>
            </c:dLbl>
            <c:dLbl>
              <c:idx val="1"/>
              <c:layout>
                <c:manualLayout>
                  <c:x val="-9.3635470085470088E-2"/>
                  <c:y val="-6.5596367521367618E-2"/>
                </c:manualLayout>
              </c:layout>
              <c:tx>
                <c:rich>
                  <a:bodyPr/>
                  <a:lstStyle/>
                  <a:p>
                    <a:fld id="{A2780FE3-05D4-4B36-8E16-89BDB1F2FB2E}"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C68-46EB-997A-BE29CD87A9F3}"/>
                </c:ext>
              </c:extLst>
            </c:dLbl>
            <c:dLbl>
              <c:idx val="2"/>
              <c:tx>
                <c:rich>
                  <a:bodyPr/>
                  <a:lstStyle/>
                  <a:p>
                    <a:fld id="{039802A1-A588-4925-A094-AA542EBCF71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C68-46EB-997A-BE29CD87A9F3}"/>
                </c:ext>
              </c:extLst>
            </c:dLbl>
            <c:dLbl>
              <c:idx val="3"/>
              <c:tx>
                <c:rich>
                  <a:bodyPr/>
                  <a:lstStyle/>
                  <a:p>
                    <a:fld id="{D56B09EA-712E-4DC7-B298-BDA2293B4759}"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C68-46EB-997A-BE29CD87A9F3}"/>
                </c:ext>
              </c:extLst>
            </c:dLbl>
            <c:dLbl>
              <c:idx val="4"/>
              <c:tx>
                <c:rich>
                  <a:bodyPr/>
                  <a:lstStyle/>
                  <a:p>
                    <a:fld id="{FC5697AD-CE69-45BB-8275-38EF4C9C7343}"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C68-46EB-997A-BE29CD87A9F3}"/>
                </c:ext>
              </c:extLst>
            </c:dLbl>
            <c:dLbl>
              <c:idx val="5"/>
              <c:layout>
                <c:manualLayout>
                  <c:x val="-9.7042696324587414E-3"/>
                  <c:y val="-1.3860923403172146E-2"/>
                </c:manualLayout>
              </c:layout>
              <c:tx>
                <c:rich>
                  <a:bodyPr/>
                  <a:lstStyle/>
                  <a:p>
                    <a:fld id="{4017B1CE-7512-4321-A452-513A58BF49BB}"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C68-46EB-997A-BE29CD87A9F3}"/>
                </c:ext>
              </c:extLst>
            </c:dLbl>
            <c:dLbl>
              <c:idx val="6"/>
              <c:layout>
                <c:manualLayout>
                  <c:x val="6.6025641025640033E-3"/>
                  <c:y val="7.5875641025641025E-2"/>
                </c:manualLayout>
              </c:layout>
              <c:tx>
                <c:rich>
                  <a:bodyPr/>
                  <a:lstStyle/>
                  <a:p>
                    <a:fld id="{CA8AF1FE-9255-4B51-8790-C299CECED5A1}"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C68-46EB-997A-BE29CD87A9F3}"/>
                </c:ext>
              </c:extLst>
            </c:dLbl>
            <c:dLbl>
              <c:idx val="7"/>
              <c:tx>
                <c:rich>
                  <a:bodyPr/>
                  <a:lstStyle/>
                  <a:p>
                    <a:fld id="{873D7A3A-BC96-491F-9083-5FF720091B2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C68-46EB-997A-BE29CD87A9F3}"/>
                </c:ext>
              </c:extLst>
            </c:dLbl>
            <c:dLbl>
              <c:idx val="8"/>
              <c:tx>
                <c:rich>
                  <a:bodyPr/>
                  <a:lstStyle/>
                  <a:p>
                    <a:fld id="{B4A8D409-8C5E-4F83-86D5-1832819BF61F}"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C68-46EB-997A-BE29CD87A9F3}"/>
                </c:ext>
              </c:extLst>
            </c:dLbl>
            <c:dLbl>
              <c:idx val="9"/>
              <c:layout>
                <c:manualLayout>
                  <c:x val="-3.1263203992975809E-2"/>
                  <c:y val="-2.1391737241912772E-2"/>
                </c:manualLayout>
              </c:layout>
              <c:tx>
                <c:rich>
                  <a:bodyPr/>
                  <a:lstStyle/>
                  <a:p>
                    <a:fld id="{98C5C4BE-08F8-4ECC-A51B-E5F1BA510C5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C68-46EB-997A-BE29CD87A9F3}"/>
                </c:ext>
              </c:extLst>
            </c:dLbl>
            <c:dLbl>
              <c:idx val="10"/>
              <c:layout>
                <c:manualLayout>
                  <c:x val="5.5528803812705016E-2"/>
                  <c:y val="-2.4915178812237312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AD114F3A-9CE6-4F03-900A-F03AD18D1F3F}" type="CELLRANGE">
                      <a:rPr lang="en-US" altLang="ja-JP"/>
                      <a:pPr>
                        <a:defRPr/>
                      </a:pPr>
                      <a:t>[CELLRANGE]</a:t>
                    </a:fld>
                    <a:endParaRPr lang="ja-JP" alt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r"/>
              <c:showLegendKey val="0"/>
              <c:showVal val="0"/>
              <c:showCatName val="0"/>
              <c:showSerName val="0"/>
              <c:showPercent val="0"/>
              <c:showBubbleSize val="0"/>
              <c:extLst>
                <c:ext xmlns:c15="http://schemas.microsoft.com/office/drawing/2012/chart" uri="{CE6537A1-D6FC-4f65-9D91-7224C49458BB}">
                  <c15:layout>
                    <c:manualLayout>
                      <c:w val="6.4531196581196576E-2"/>
                      <c:h val="4.5302350427350424E-2"/>
                    </c:manualLayout>
                  </c15:layout>
                  <c15:dlblFieldTable/>
                  <c15:showDataLabelsRange val="1"/>
                </c:ext>
                <c:ext xmlns:c16="http://schemas.microsoft.com/office/drawing/2014/chart" uri="{C3380CC4-5D6E-409C-BE32-E72D297353CC}">
                  <c16:uniqueId val="{0000000A-FC68-46EB-997A-BE29CD87A9F3}"/>
                </c:ext>
              </c:extLst>
            </c:dLbl>
            <c:dLbl>
              <c:idx val="11"/>
              <c:layout>
                <c:manualLayout>
                  <c:x val="-3.126320399297574E-2"/>
                  <c:y val="-1.8872845554255432E-2"/>
                </c:manualLayout>
              </c:layout>
              <c:tx>
                <c:rich>
                  <a:bodyPr/>
                  <a:lstStyle/>
                  <a:p>
                    <a:fld id="{DB57E0EF-DBF1-429E-83ED-B3F6E3A526A8}"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C68-46EB-997A-BE29CD87A9F3}"/>
                </c:ext>
              </c:extLst>
            </c:dLbl>
            <c:dLbl>
              <c:idx val="12"/>
              <c:tx>
                <c:rich>
                  <a:bodyPr/>
                  <a:lstStyle/>
                  <a:p>
                    <a:fld id="{BAF95A40-7725-4E36-9F69-E2CC1EDF231D}"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C68-46EB-997A-BE29CD87A9F3}"/>
                </c:ext>
              </c:extLst>
            </c:dLbl>
            <c:dLbl>
              <c:idx val="13"/>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FC68-46EB-997A-BE29CD87A9F3}"/>
                </c:ext>
              </c:extLst>
            </c:dLbl>
            <c:dLbl>
              <c:idx val="14"/>
              <c:layout>
                <c:manualLayout>
                  <c:x val="-4.6152991452991454E-2"/>
                  <c:y val="-5.4741666666666668E-2"/>
                </c:manualLayout>
              </c:layout>
              <c:tx>
                <c:rich>
                  <a:bodyPr/>
                  <a:lstStyle/>
                  <a:p>
                    <a:fld id="{31FC1582-3BCB-4720-A0E6-F51F66727375}"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C68-46EB-997A-BE29CD87A9F3}"/>
                </c:ext>
              </c:extLst>
            </c:dLbl>
            <c:dLbl>
              <c:idx val="15"/>
              <c:layout>
                <c:manualLayout>
                  <c:x val="-3.6726068376068476E-2"/>
                  <c:y val="-0.13540598290598291"/>
                </c:manualLayout>
              </c:layout>
              <c:tx>
                <c:rich>
                  <a:bodyPr/>
                  <a:lstStyle/>
                  <a:p>
                    <a:fld id="{3CB899A3-4D78-407C-81A4-017DF54ABAE9}"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FC68-46EB-997A-BE29CD87A9F3}"/>
                </c:ext>
              </c:extLst>
            </c:dLbl>
            <c:dLbl>
              <c:idx val="16"/>
              <c:layout>
                <c:manualLayout>
                  <c:x val="-6.9268376068376075E-2"/>
                  <c:y val="-0.18115363247863259"/>
                </c:manualLayout>
              </c:layout>
              <c:tx>
                <c:rich>
                  <a:bodyPr/>
                  <a:lstStyle/>
                  <a:p>
                    <a:fld id="{03FC794E-361D-449A-B70A-F239F49062DA}"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FC68-46EB-997A-BE29CD87A9F3}"/>
                </c:ext>
              </c:extLst>
            </c:dLbl>
            <c:dLbl>
              <c:idx val="17"/>
              <c:tx>
                <c:rich>
                  <a:bodyPr/>
                  <a:lstStyle/>
                  <a:p>
                    <a:fld id="{0B6A73CE-A191-42D1-9C9D-48F983C4FF58}"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FC68-46EB-997A-BE29CD87A9F3}"/>
                </c:ext>
              </c:extLst>
            </c:dLbl>
            <c:dLbl>
              <c:idx val="18"/>
              <c:layout>
                <c:manualLayout>
                  <c:x val="-6.6498717948718047E-2"/>
                  <c:y val="-5.7455341880341883E-2"/>
                </c:manualLayout>
              </c:layout>
              <c:tx>
                <c:rich>
                  <a:bodyPr/>
                  <a:lstStyle/>
                  <a:p>
                    <a:fld id="{93FFC4EE-D6EC-440D-87C5-5914067A9CCB}"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FC68-46EB-997A-BE29CD87A9F3}"/>
                </c:ext>
              </c:extLst>
            </c:dLbl>
            <c:dLbl>
              <c:idx val="19"/>
              <c:layout>
                <c:manualLayout>
                  <c:x val="6.6429059829059833E-2"/>
                  <c:y val="3.8309188034188035E-2"/>
                </c:manualLayout>
              </c:layout>
              <c:tx>
                <c:rich>
                  <a:bodyPr/>
                  <a:lstStyle/>
                  <a:p>
                    <a:fld id="{BFAC48C3-D934-4D2E-9886-F563BBDA0409}"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FC68-46EB-997A-BE29CD87A9F3}"/>
                </c:ext>
              </c:extLst>
            </c:dLbl>
            <c:dLbl>
              <c:idx val="20"/>
              <c:tx>
                <c:rich>
                  <a:bodyPr/>
                  <a:lstStyle/>
                  <a:p>
                    <a:fld id="{AE039540-4E1F-4246-9C9A-AC1271FC2B9F}"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FC68-46EB-997A-BE29CD87A9F3}"/>
                </c:ext>
              </c:extLst>
            </c:dLbl>
            <c:dLbl>
              <c:idx val="21"/>
              <c:tx>
                <c:rich>
                  <a:bodyPr/>
                  <a:lstStyle/>
                  <a:p>
                    <a:fld id="{8B5B8C1B-A374-48AD-90F1-FCB07D6F390E}"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FC68-46EB-997A-BE29CD87A9F3}"/>
                </c:ext>
              </c:extLst>
            </c:dLbl>
            <c:dLbl>
              <c:idx val="22"/>
              <c:tx>
                <c:rich>
                  <a:bodyPr/>
                  <a:lstStyle/>
                  <a:p>
                    <a:fld id="{81A312B2-C0B4-4CBF-8967-A73C448CA612}"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FC68-46EB-997A-BE29CD87A9F3}"/>
                </c:ext>
              </c:extLst>
            </c:dLbl>
            <c:dLbl>
              <c:idx val="23"/>
              <c:tx>
                <c:rich>
                  <a:bodyPr/>
                  <a:lstStyle/>
                  <a:p>
                    <a:fld id="{7714D282-B210-40B0-8323-04796B32F5D9}"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FC68-46EB-997A-BE29CD87A9F3}"/>
                </c:ext>
              </c:extLst>
            </c:dLbl>
            <c:dLbl>
              <c:idx val="24"/>
              <c:layout>
                <c:manualLayout>
                  <c:x val="-3.1263203992975809E-2"/>
                  <c:y val="-1.8872845554255339E-2"/>
                </c:manualLayout>
              </c:layout>
              <c:tx>
                <c:rich>
                  <a:bodyPr/>
                  <a:lstStyle/>
                  <a:p>
                    <a:fld id="{A696809C-1766-43A8-B988-9D16DD175F16}"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FC68-46EB-997A-BE29CD87A9F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'まとめ（nmol ug-protein）'!$D$6:$D$30</c:f>
              <c:numCache>
                <c:formatCode>0.00</c:formatCode>
                <c:ptCount val="25"/>
                <c:pt idx="0">
                  <c:v>8.6868102596499828</c:v>
                </c:pt>
                <c:pt idx="1">
                  <c:v>8.5171050582003431</c:v>
                </c:pt>
                <c:pt idx="2">
                  <c:v>7.2888108166004875</c:v>
                </c:pt>
                <c:pt idx="3">
                  <c:v>9.6926648955652936</c:v>
                </c:pt>
                <c:pt idx="4">
                  <c:v>7.5433312133284192</c:v>
                </c:pt>
                <c:pt idx="5">
                  <c:v>7.8827511762517117</c:v>
                </c:pt>
                <c:pt idx="6">
                  <c:v>8.1320726868798658</c:v>
                </c:pt>
                <c:pt idx="7">
                  <c:v>7.8070438622847442</c:v>
                </c:pt>
                <c:pt idx="8">
                  <c:v>6.4715148972322938</c:v>
                </c:pt>
                <c:pt idx="9">
                  <c:v>6.7063063904661204</c:v>
                </c:pt>
                <c:pt idx="10">
                  <c:v>9.2522435983515461</c:v>
                </c:pt>
                <c:pt idx="11">
                  <c:v>6.6884917756210625</c:v>
                </c:pt>
                <c:pt idx="12">
                  <c:v>7.7786858453865575</c:v>
                </c:pt>
                <c:pt idx="14">
                  <c:v>8.8654601532931228</c:v>
                </c:pt>
                <c:pt idx="15">
                  <c:v>7.9625060314067824</c:v>
                </c:pt>
                <c:pt idx="16">
                  <c:v>9.4440937032218972</c:v>
                </c:pt>
                <c:pt idx="17">
                  <c:v>9.6983987171052259</c:v>
                </c:pt>
                <c:pt idx="18">
                  <c:v>8.8470263111138596</c:v>
                </c:pt>
                <c:pt idx="19">
                  <c:v>8.6772477588050574</c:v>
                </c:pt>
                <c:pt idx="20">
                  <c:v>13.967141616401156</c:v>
                </c:pt>
                <c:pt idx="21">
                  <c:v>10.249880578210307</c:v>
                </c:pt>
                <c:pt idx="22">
                  <c:v>14.906634831707514</c:v>
                </c:pt>
                <c:pt idx="23">
                  <c:v>10.569416434262495</c:v>
                </c:pt>
                <c:pt idx="24">
                  <c:v>6.7135072426191433</c:v>
                </c:pt>
              </c:numCache>
            </c:numRef>
          </c:xVal>
          <c:yVal>
            <c:numRef>
              <c:f>'まとめ（nmol ug-protein）'!$F$6:$F$30</c:f>
              <c:numCache>
                <c:formatCode>0.00</c:formatCode>
                <c:ptCount val="25"/>
                <c:pt idx="0">
                  <c:v>3.2068747696648958</c:v>
                </c:pt>
                <c:pt idx="1">
                  <c:v>4.1567771576131562</c:v>
                </c:pt>
                <c:pt idx="2">
                  <c:v>3.6974423939710217</c:v>
                </c:pt>
                <c:pt idx="3">
                  <c:v>5.8492217225208165</c:v>
                </c:pt>
                <c:pt idx="4">
                  <c:v>3.6258541311681314</c:v>
                </c:pt>
                <c:pt idx="5">
                  <c:v>3.4740255032297287</c:v>
                </c:pt>
                <c:pt idx="6">
                  <c:v>3.4503119940366633</c:v>
                </c:pt>
                <c:pt idx="7">
                  <c:v>4.0779730284101072</c:v>
                </c:pt>
                <c:pt idx="8">
                  <c:v>4.1880222636357631</c:v>
                </c:pt>
                <c:pt idx="9">
                  <c:v>3.9105292196546841</c:v>
                </c:pt>
                <c:pt idx="10">
                  <c:v>3.8890199184674805</c:v>
                </c:pt>
                <c:pt idx="11">
                  <c:v>3.2493469344766033</c:v>
                </c:pt>
                <c:pt idx="12">
                  <c:v>2.0250504128653839</c:v>
                </c:pt>
                <c:pt idx="14">
                  <c:v>4.7566468254413223</c:v>
                </c:pt>
                <c:pt idx="15">
                  <c:v>3.6071680452159325</c:v>
                </c:pt>
                <c:pt idx="16">
                  <c:v>3.8280167625078931</c:v>
                </c:pt>
                <c:pt idx="17">
                  <c:v>4.3223028407819912</c:v>
                </c:pt>
                <c:pt idx="18">
                  <c:v>4.2634311110887042</c:v>
                </c:pt>
                <c:pt idx="19">
                  <c:v>3.1850445554414826</c:v>
                </c:pt>
                <c:pt idx="20">
                  <c:v>4.2959256863660924</c:v>
                </c:pt>
                <c:pt idx="21">
                  <c:v>3.3755400149545842</c:v>
                </c:pt>
                <c:pt idx="22">
                  <c:v>7.1073183884153437</c:v>
                </c:pt>
                <c:pt idx="23">
                  <c:v>4.8651988786423468</c:v>
                </c:pt>
                <c:pt idx="24">
                  <c:v>3.6545424476302695</c:v>
                </c:pt>
              </c:numCache>
            </c:numRef>
          </c:yVal>
          <c:smooth val="0"/>
          <c:extLst>
            <c:ext xmlns:c15="http://schemas.microsoft.com/office/drawing/2012/chart" uri="{02D57815-91ED-43cb-92C2-25804820EDAC}">
              <c15:datalabelsRange>
                <c15:f>'まとめ（nmol ug-protein）'!$A$6:$A$31</c15:f>
                <c15:dlblRangeCache>
                  <c:ptCount val="26"/>
                  <c:pt idx="0">
                    <c:v>TeCel7A-TrCBM1</c:v>
                  </c:pt>
                  <c:pt idx="1">
                    <c:v>20</c:v>
                  </c:pt>
                  <c:pt idx="2">
                    <c:v>32</c:v>
                  </c:pt>
                  <c:pt idx="3">
                    <c:v>58</c:v>
                  </c:pt>
                  <c:pt idx="4">
                    <c:v>67</c:v>
                  </c:pt>
                  <c:pt idx="5">
                    <c:v>180</c:v>
                  </c:pt>
                  <c:pt idx="6">
                    <c:v>188</c:v>
                  </c:pt>
                  <c:pt idx="7">
                    <c:v>192</c:v>
                  </c:pt>
                  <c:pt idx="8">
                    <c:v>194</c:v>
                  </c:pt>
                  <c:pt idx="9">
                    <c:v>211</c:v>
                  </c:pt>
                  <c:pt idx="10">
                    <c:v>231</c:v>
                  </c:pt>
                  <c:pt idx="11">
                    <c:v>241</c:v>
                  </c:pt>
                  <c:pt idx="12">
                    <c:v>260</c:v>
                  </c:pt>
                  <c:pt idx="13">
                    <c:v>274</c:v>
                  </c:pt>
                  <c:pt idx="14">
                    <c:v>272</c:v>
                  </c:pt>
                  <c:pt idx="15">
                    <c:v>64</c:v>
                  </c:pt>
                  <c:pt idx="16">
                    <c:v>209</c:v>
                  </c:pt>
                  <c:pt idx="17">
                    <c:v>33</c:v>
                  </c:pt>
                  <c:pt idx="18">
                    <c:v>51</c:v>
                  </c:pt>
                  <c:pt idx="19">
                    <c:v>111</c:v>
                  </c:pt>
                  <c:pt idx="20">
                    <c:v>153</c:v>
                  </c:pt>
                  <c:pt idx="21">
                    <c:v>200</c:v>
                  </c:pt>
                  <c:pt idx="22">
                    <c:v>216</c:v>
                  </c:pt>
                  <c:pt idx="23">
                    <c:v>257</c:v>
                  </c:pt>
                  <c:pt idx="24">
                    <c:v>283</c:v>
                  </c:pt>
                  <c:pt idx="25">
                    <c:v>TrCel7A</c:v>
                  </c:pt>
                </c15:dlblRangeCache>
              </c15:datalabelsRange>
            </c:ext>
            <c:ext xmlns:c16="http://schemas.microsoft.com/office/drawing/2014/chart" uri="{C3380CC4-5D6E-409C-BE32-E72D297353CC}">
              <c16:uniqueId val="{0000001A-FC68-46EB-997A-BE29CD87A9F3}"/>
            </c:ext>
          </c:extLst>
        </c:ser>
        <c:dLbls>
          <c:dLblPos val="t"/>
          <c:showLegendKey val="0"/>
          <c:showVal val="1"/>
          <c:showCatName val="0"/>
          <c:showSerName val="0"/>
          <c:showPercent val="0"/>
          <c:showBubbleSize val="0"/>
        </c:dLbls>
        <c:axId val="645182960"/>
        <c:axId val="645181976"/>
      </c:scatterChart>
      <c:valAx>
        <c:axId val="645182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200" dirty="0"/>
                  <a:t>Glucose yield</a:t>
                </a:r>
                <a:r>
                  <a:rPr lang="en-US" altLang="ja-JP" sz="1200" baseline="0" dirty="0"/>
                  <a:t> from </a:t>
                </a:r>
                <a:r>
                  <a:rPr lang="en-US" altLang="ja-JP" sz="1200" b="1" baseline="0" dirty="0"/>
                  <a:t>PASC</a:t>
                </a:r>
                <a:r>
                  <a:rPr lang="en-US" altLang="ja-JP" sz="1200" baseline="0" dirty="0"/>
                  <a:t> (nmol/µg-protein)</a:t>
                </a:r>
                <a:endParaRPr lang="ja-JP" altLang="en-US" sz="1200" dirty="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5181976"/>
        <c:crosses val="autoZero"/>
        <c:crossBetween val="midCat"/>
      </c:valAx>
      <c:valAx>
        <c:axId val="64518197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200" dirty="0"/>
                  <a:t>Glucose</a:t>
                </a:r>
                <a:r>
                  <a:rPr lang="en-US" altLang="ja-JP" sz="1200" b="0" i="0" u="none" strike="noStrike" baseline="0" dirty="0">
                    <a:effectLst/>
                  </a:rPr>
                  <a:t> yield </a:t>
                </a:r>
                <a:r>
                  <a:rPr lang="en-US" altLang="ja-JP" sz="1200" baseline="0" dirty="0"/>
                  <a:t> from </a:t>
                </a:r>
                <a:r>
                  <a:rPr lang="en-US" altLang="ja-JP" sz="1200" b="1" baseline="0" dirty="0">
                    <a:solidFill>
                      <a:schemeClr val="accent4">
                        <a:lumMod val="60000"/>
                        <a:lumOff val="40000"/>
                      </a:schemeClr>
                    </a:solidFill>
                  </a:rPr>
                  <a:t>crystalline cellulose </a:t>
                </a:r>
              </a:p>
              <a:p>
                <a:pPr>
                  <a:defRPr sz="1400"/>
                </a:pPr>
                <a:r>
                  <a:rPr lang="en-US" altLang="ja-JP" sz="1200" baseline="0" dirty="0"/>
                  <a:t>(</a:t>
                </a:r>
                <a:r>
                  <a:rPr lang="en-US" altLang="ja-JP" sz="1200" b="0" i="0" u="none" strike="noStrike" baseline="0" dirty="0">
                    <a:effectLst/>
                  </a:rPr>
                  <a:t>nmol/µg-protein</a:t>
                </a:r>
                <a:r>
                  <a:rPr lang="en-US" altLang="ja-JP" sz="1200" baseline="0" dirty="0"/>
                  <a:t>)</a:t>
                </a:r>
                <a:endParaRPr lang="ja-JP" altLang="en-US" sz="12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518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'230224 KS-801→SP0810_test STD-1'!$B$1</c:f>
              <c:strCache>
                <c:ptCount val="1"/>
                <c:pt idx="0">
                  <c:v>Intensity</c:v>
                </c:pt>
              </c:strCache>
            </c:strRef>
          </c:tx>
          <c:spPr>
            <a:ln w="12700" cap="rnd">
              <a:solidFill>
                <a:schemeClr val="accent1"/>
              </a:solidFill>
              <a:round/>
            </a:ln>
            <a:effectLst/>
          </c:spPr>
          <c:marker>
            <c:symbol val="none"/>
          </c:marker>
          <c:xVal>
            <c:numRef>
              <c:f>'230224 KS-801→SP0810_test STD-1'!$A$2:$A$7202</c:f>
              <c:numCache>
                <c:formatCode>General</c:formatCode>
                <c:ptCount val="720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pt idx="4021">
                  <c:v>33.508333329999999</c:v>
                </c:pt>
                <c:pt idx="4022">
                  <c:v>33.516666669999999</c:v>
                </c:pt>
                <c:pt idx="4023">
                  <c:v>33.524999999999999</c:v>
                </c:pt>
                <c:pt idx="4024">
                  <c:v>33.533333329999998</c:v>
                </c:pt>
                <c:pt idx="4025">
                  <c:v>33.541666669999998</c:v>
                </c:pt>
                <c:pt idx="4026">
                  <c:v>33.549999999999997</c:v>
                </c:pt>
                <c:pt idx="4027">
                  <c:v>33.558333330000004</c:v>
                </c:pt>
                <c:pt idx="4028">
                  <c:v>33.566666669999996</c:v>
                </c:pt>
                <c:pt idx="4029">
                  <c:v>33.575000000000003</c:v>
                </c:pt>
                <c:pt idx="4030">
                  <c:v>33.583333330000002</c:v>
                </c:pt>
                <c:pt idx="4031">
                  <c:v>33.591666670000002</c:v>
                </c:pt>
                <c:pt idx="4032">
                  <c:v>33.6</c:v>
                </c:pt>
                <c:pt idx="4033">
                  <c:v>33.608333330000001</c:v>
                </c:pt>
                <c:pt idx="4034">
                  <c:v>33.616666670000001</c:v>
                </c:pt>
                <c:pt idx="4035">
                  <c:v>33.625</c:v>
                </c:pt>
                <c:pt idx="4036">
                  <c:v>33.633333329999999</c:v>
                </c:pt>
                <c:pt idx="4037">
                  <c:v>33.641666669999999</c:v>
                </c:pt>
                <c:pt idx="4038">
                  <c:v>33.65</c:v>
                </c:pt>
                <c:pt idx="4039">
                  <c:v>33.658333329999998</c:v>
                </c:pt>
                <c:pt idx="4040">
                  <c:v>33.666666669999998</c:v>
                </c:pt>
                <c:pt idx="4041">
                  <c:v>33.674999999999997</c:v>
                </c:pt>
                <c:pt idx="4042">
                  <c:v>33.683333330000004</c:v>
                </c:pt>
                <c:pt idx="4043">
                  <c:v>33.691666669999996</c:v>
                </c:pt>
                <c:pt idx="4044">
                  <c:v>33.700000000000003</c:v>
                </c:pt>
                <c:pt idx="4045">
                  <c:v>33.708333330000002</c:v>
                </c:pt>
                <c:pt idx="4046">
                  <c:v>33.716666670000002</c:v>
                </c:pt>
                <c:pt idx="4047">
                  <c:v>33.725000000000001</c:v>
                </c:pt>
                <c:pt idx="4048">
                  <c:v>33.733333330000001</c:v>
                </c:pt>
                <c:pt idx="4049">
                  <c:v>33.741666670000001</c:v>
                </c:pt>
                <c:pt idx="4050">
                  <c:v>33.75</c:v>
                </c:pt>
                <c:pt idx="4051">
                  <c:v>33.758333329999999</c:v>
                </c:pt>
                <c:pt idx="4052">
                  <c:v>33.766666669999999</c:v>
                </c:pt>
                <c:pt idx="4053">
                  <c:v>33.774999999999999</c:v>
                </c:pt>
                <c:pt idx="4054">
                  <c:v>33.783333329999998</c:v>
                </c:pt>
                <c:pt idx="4055">
                  <c:v>33.791666669999998</c:v>
                </c:pt>
                <c:pt idx="4056">
                  <c:v>33.799999999999997</c:v>
                </c:pt>
                <c:pt idx="4057">
                  <c:v>33.808333330000004</c:v>
                </c:pt>
                <c:pt idx="4058">
                  <c:v>33.816666669999996</c:v>
                </c:pt>
                <c:pt idx="4059">
                  <c:v>33.825000000000003</c:v>
                </c:pt>
                <c:pt idx="4060">
                  <c:v>33.833333330000002</c:v>
                </c:pt>
                <c:pt idx="4061">
                  <c:v>33.841666670000002</c:v>
                </c:pt>
                <c:pt idx="4062">
                  <c:v>33.85</c:v>
                </c:pt>
                <c:pt idx="4063">
                  <c:v>33.858333330000001</c:v>
                </c:pt>
                <c:pt idx="4064">
                  <c:v>33.866666670000001</c:v>
                </c:pt>
                <c:pt idx="4065">
                  <c:v>33.875</c:v>
                </c:pt>
                <c:pt idx="4066">
                  <c:v>33.883333329999999</c:v>
                </c:pt>
                <c:pt idx="4067">
                  <c:v>33.891666669999999</c:v>
                </c:pt>
                <c:pt idx="4068">
                  <c:v>33.9</c:v>
                </c:pt>
                <c:pt idx="4069">
                  <c:v>33.908333329999998</c:v>
                </c:pt>
                <c:pt idx="4070">
                  <c:v>33.916666669999998</c:v>
                </c:pt>
                <c:pt idx="4071">
                  <c:v>33.924999999999997</c:v>
                </c:pt>
                <c:pt idx="4072">
                  <c:v>33.933333330000004</c:v>
                </c:pt>
                <c:pt idx="4073">
                  <c:v>33.941666669999996</c:v>
                </c:pt>
                <c:pt idx="4074">
                  <c:v>33.950000000000003</c:v>
                </c:pt>
                <c:pt idx="4075">
                  <c:v>33.958333330000002</c:v>
                </c:pt>
                <c:pt idx="4076">
                  <c:v>33.966666670000002</c:v>
                </c:pt>
                <c:pt idx="4077">
                  <c:v>33.975000000000001</c:v>
                </c:pt>
                <c:pt idx="4078">
                  <c:v>33.983333330000001</c:v>
                </c:pt>
                <c:pt idx="4079">
                  <c:v>33.991666670000001</c:v>
                </c:pt>
                <c:pt idx="4080">
                  <c:v>34</c:v>
                </c:pt>
                <c:pt idx="4081">
                  <c:v>34.008333329999999</c:v>
                </c:pt>
                <c:pt idx="4082">
                  <c:v>34.016666669999999</c:v>
                </c:pt>
                <c:pt idx="4083">
                  <c:v>34.024999999999999</c:v>
                </c:pt>
                <c:pt idx="4084">
                  <c:v>34.033333329999998</c:v>
                </c:pt>
                <c:pt idx="4085">
                  <c:v>34.041666669999998</c:v>
                </c:pt>
                <c:pt idx="4086">
                  <c:v>34.049999999999997</c:v>
                </c:pt>
                <c:pt idx="4087">
                  <c:v>34.058333330000004</c:v>
                </c:pt>
                <c:pt idx="4088">
                  <c:v>34.066666669999996</c:v>
                </c:pt>
                <c:pt idx="4089">
                  <c:v>34.075000000000003</c:v>
                </c:pt>
                <c:pt idx="4090">
                  <c:v>34.083333330000002</c:v>
                </c:pt>
                <c:pt idx="4091">
                  <c:v>34.091666670000002</c:v>
                </c:pt>
                <c:pt idx="4092">
                  <c:v>34.1</c:v>
                </c:pt>
                <c:pt idx="4093">
                  <c:v>34.108333330000001</c:v>
                </c:pt>
                <c:pt idx="4094">
                  <c:v>34.116666670000001</c:v>
                </c:pt>
                <c:pt idx="4095">
                  <c:v>34.125</c:v>
                </c:pt>
                <c:pt idx="4096">
                  <c:v>34.133333329999999</c:v>
                </c:pt>
                <c:pt idx="4097">
                  <c:v>34.141666669999999</c:v>
                </c:pt>
                <c:pt idx="4098">
                  <c:v>34.15</c:v>
                </c:pt>
                <c:pt idx="4099">
                  <c:v>34.158333329999998</c:v>
                </c:pt>
                <c:pt idx="4100">
                  <c:v>34.166666669999998</c:v>
                </c:pt>
                <c:pt idx="4101">
                  <c:v>34.174999999999997</c:v>
                </c:pt>
                <c:pt idx="4102">
                  <c:v>34.183333330000004</c:v>
                </c:pt>
                <c:pt idx="4103">
                  <c:v>34.191666669999996</c:v>
                </c:pt>
                <c:pt idx="4104">
                  <c:v>34.200000000000003</c:v>
                </c:pt>
                <c:pt idx="4105">
                  <c:v>34.208333330000002</c:v>
                </c:pt>
                <c:pt idx="4106">
                  <c:v>34.216666670000002</c:v>
                </c:pt>
                <c:pt idx="4107">
                  <c:v>34.225000000000001</c:v>
                </c:pt>
                <c:pt idx="4108">
                  <c:v>34.233333330000001</c:v>
                </c:pt>
                <c:pt idx="4109">
                  <c:v>34.241666670000001</c:v>
                </c:pt>
                <c:pt idx="4110">
                  <c:v>34.25</c:v>
                </c:pt>
                <c:pt idx="4111">
                  <c:v>34.258333329999999</c:v>
                </c:pt>
                <c:pt idx="4112">
                  <c:v>34.266666669999999</c:v>
                </c:pt>
                <c:pt idx="4113">
                  <c:v>34.274999999999999</c:v>
                </c:pt>
                <c:pt idx="4114">
                  <c:v>34.283333329999998</c:v>
                </c:pt>
                <c:pt idx="4115">
                  <c:v>34.291666669999998</c:v>
                </c:pt>
                <c:pt idx="4116">
                  <c:v>34.299999999999997</c:v>
                </c:pt>
                <c:pt idx="4117">
                  <c:v>34.308333330000004</c:v>
                </c:pt>
                <c:pt idx="4118">
                  <c:v>34.316666669999996</c:v>
                </c:pt>
                <c:pt idx="4119">
                  <c:v>34.325000000000003</c:v>
                </c:pt>
                <c:pt idx="4120">
                  <c:v>34.333333330000002</c:v>
                </c:pt>
                <c:pt idx="4121">
                  <c:v>34.341666670000002</c:v>
                </c:pt>
                <c:pt idx="4122">
                  <c:v>34.35</c:v>
                </c:pt>
                <c:pt idx="4123">
                  <c:v>34.358333330000001</c:v>
                </c:pt>
                <c:pt idx="4124">
                  <c:v>34.366666670000001</c:v>
                </c:pt>
                <c:pt idx="4125">
                  <c:v>34.375</c:v>
                </c:pt>
                <c:pt idx="4126">
                  <c:v>34.383333329999999</c:v>
                </c:pt>
                <c:pt idx="4127">
                  <c:v>34.391666669999999</c:v>
                </c:pt>
                <c:pt idx="4128">
                  <c:v>34.4</c:v>
                </c:pt>
                <c:pt idx="4129">
                  <c:v>34.408333329999998</c:v>
                </c:pt>
                <c:pt idx="4130">
                  <c:v>34.416666669999998</c:v>
                </c:pt>
                <c:pt idx="4131">
                  <c:v>34.424999999999997</c:v>
                </c:pt>
                <c:pt idx="4132">
                  <c:v>34.433333330000004</c:v>
                </c:pt>
                <c:pt idx="4133">
                  <c:v>34.441666669999996</c:v>
                </c:pt>
                <c:pt idx="4134">
                  <c:v>34.450000000000003</c:v>
                </c:pt>
                <c:pt idx="4135">
                  <c:v>34.458333330000002</c:v>
                </c:pt>
                <c:pt idx="4136">
                  <c:v>34.466666670000002</c:v>
                </c:pt>
                <c:pt idx="4137">
                  <c:v>34.475000000000001</c:v>
                </c:pt>
                <c:pt idx="4138">
                  <c:v>34.483333330000001</c:v>
                </c:pt>
                <c:pt idx="4139">
                  <c:v>34.491666670000001</c:v>
                </c:pt>
                <c:pt idx="4140">
                  <c:v>34.5</c:v>
                </c:pt>
                <c:pt idx="4141">
                  <c:v>34.508333329999999</c:v>
                </c:pt>
                <c:pt idx="4142">
                  <c:v>34.516666669999999</c:v>
                </c:pt>
                <c:pt idx="4143">
                  <c:v>34.524999999999999</c:v>
                </c:pt>
                <c:pt idx="4144">
                  <c:v>34.533333329999998</c:v>
                </c:pt>
                <c:pt idx="4145">
                  <c:v>34.541666669999998</c:v>
                </c:pt>
                <c:pt idx="4146">
                  <c:v>34.549999999999997</c:v>
                </c:pt>
                <c:pt idx="4147">
                  <c:v>34.558333330000004</c:v>
                </c:pt>
                <c:pt idx="4148">
                  <c:v>34.566666669999996</c:v>
                </c:pt>
                <c:pt idx="4149">
                  <c:v>34.575000000000003</c:v>
                </c:pt>
                <c:pt idx="4150">
                  <c:v>34.583333330000002</c:v>
                </c:pt>
                <c:pt idx="4151">
                  <c:v>34.591666670000002</c:v>
                </c:pt>
                <c:pt idx="4152">
                  <c:v>34.6</c:v>
                </c:pt>
                <c:pt idx="4153">
                  <c:v>34.608333330000001</c:v>
                </c:pt>
                <c:pt idx="4154">
                  <c:v>34.616666670000001</c:v>
                </c:pt>
                <c:pt idx="4155">
                  <c:v>34.625</c:v>
                </c:pt>
                <c:pt idx="4156">
                  <c:v>34.633333329999999</c:v>
                </c:pt>
                <c:pt idx="4157">
                  <c:v>34.641666669999999</c:v>
                </c:pt>
                <c:pt idx="4158">
                  <c:v>34.65</c:v>
                </c:pt>
                <c:pt idx="4159">
                  <c:v>34.658333329999998</c:v>
                </c:pt>
                <c:pt idx="4160">
                  <c:v>34.666666669999998</c:v>
                </c:pt>
                <c:pt idx="4161">
                  <c:v>34.674999999999997</c:v>
                </c:pt>
                <c:pt idx="4162">
                  <c:v>34.683333330000004</c:v>
                </c:pt>
                <c:pt idx="4163">
                  <c:v>34.691666669999996</c:v>
                </c:pt>
                <c:pt idx="4164">
                  <c:v>34.700000000000003</c:v>
                </c:pt>
                <c:pt idx="4165">
                  <c:v>34.708333330000002</c:v>
                </c:pt>
                <c:pt idx="4166">
                  <c:v>34.716666670000002</c:v>
                </c:pt>
                <c:pt idx="4167">
                  <c:v>34.725000000000001</c:v>
                </c:pt>
                <c:pt idx="4168">
                  <c:v>34.733333330000001</c:v>
                </c:pt>
                <c:pt idx="4169">
                  <c:v>34.741666670000001</c:v>
                </c:pt>
                <c:pt idx="4170">
                  <c:v>34.75</c:v>
                </c:pt>
                <c:pt idx="4171">
                  <c:v>34.758333329999999</c:v>
                </c:pt>
                <c:pt idx="4172">
                  <c:v>34.766666669999999</c:v>
                </c:pt>
                <c:pt idx="4173">
                  <c:v>34.774999999999999</c:v>
                </c:pt>
                <c:pt idx="4174">
                  <c:v>34.783333329999998</c:v>
                </c:pt>
                <c:pt idx="4175">
                  <c:v>34.791666669999998</c:v>
                </c:pt>
                <c:pt idx="4176">
                  <c:v>34.799999999999997</c:v>
                </c:pt>
                <c:pt idx="4177">
                  <c:v>34.808333330000004</c:v>
                </c:pt>
                <c:pt idx="4178">
                  <c:v>34.816666669999996</c:v>
                </c:pt>
                <c:pt idx="4179">
                  <c:v>34.825000000000003</c:v>
                </c:pt>
                <c:pt idx="4180">
                  <c:v>34.833333330000002</c:v>
                </c:pt>
                <c:pt idx="4181">
                  <c:v>34.841666670000002</c:v>
                </c:pt>
                <c:pt idx="4182">
                  <c:v>34.85</c:v>
                </c:pt>
                <c:pt idx="4183">
                  <c:v>34.858333330000001</c:v>
                </c:pt>
                <c:pt idx="4184">
                  <c:v>34.866666670000001</c:v>
                </c:pt>
                <c:pt idx="4185">
                  <c:v>34.875</c:v>
                </c:pt>
                <c:pt idx="4186">
                  <c:v>34.883333329999999</c:v>
                </c:pt>
                <c:pt idx="4187">
                  <c:v>34.891666669999999</c:v>
                </c:pt>
                <c:pt idx="4188">
                  <c:v>34.9</c:v>
                </c:pt>
                <c:pt idx="4189">
                  <c:v>34.908333329999998</c:v>
                </c:pt>
                <c:pt idx="4190">
                  <c:v>34.916666669999998</c:v>
                </c:pt>
                <c:pt idx="4191">
                  <c:v>34.924999999999997</c:v>
                </c:pt>
                <c:pt idx="4192">
                  <c:v>34.933333330000004</c:v>
                </c:pt>
                <c:pt idx="4193">
                  <c:v>34.941666669999996</c:v>
                </c:pt>
                <c:pt idx="4194">
                  <c:v>34.950000000000003</c:v>
                </c:pt>
                <c:pt idx="4195">
                  <c:v>34.958333330000002</c:v>
                </c:pt>
                <c:pt idx="4196">
                  <c:v>34.966666670000002</c:v>
                </c:pt>
                <c:pt idx="4197">
                  <c:v>34.975000000000001</c:v>
                </c:pt>
                <c:pt idx="4198">
                  <c:v>34.983333330000001</c:v>
                </c:pt>
                <c:pt idx="4199">
                  <c:v>34.991666670000001</c:v>
                </c:pt>
                <c:pt idx="4200">
                  <c:v>35</c:v>
                </c:pt>
                <c:pt idx="4201">
                  <c:v>35.008333329999999</c:v>
                </c:pt>
                <c:pt idx="4202">
                  <c:v>35.016666669999999</c:v>
                </c:pt>
                <c:pt idx="4203">
                  <c:v>35.024999999999999</c:v>
                </c:pt>
                <c:pt idx="4204">
                  <c:v>35.033333329999998</c:v>
                </c:pt>
                <c:pt idx="4205">
                  <c:v>35.041666669999998</c:v>
                </c:pt>
                <c:pt idx="4206">
                  <c:v>35.049999999999997</c:v>
                </c:pt>
                <c:pt idx="4207">
                  <c:v>35.058333330000004</c:v>
                </c:pt>
                <c:pt idx="4208">
                  <c:v>35.066666669999996</c:v>
                </c:pt>
                <c:pt idx="4209">
                  <c:v>35.075000000000003</c:v>
                </c:pt>
                <c:pt idx="4210">
                  <c:v>35.083333330000002</c:v>
                </c:pt>
                <c:pt idx="4211">
                  <c:v>35.091666670000002</c:v>
                </c:pt>
                <c:pt idx="4212">
                  <c:v>35.1</c:v>
                </c:pt>
                <c:pt idx="4213">
                  <c:v>35.108333330000001</c:v>
                </c:pt>
                <c:pt idx="4214">
                  <c:v>35.116666670000001</c:v>
                </c:pt>
                <c:pt idx="4215">
                  <c:v>35.125</c:v>
                </c:pt>
                <c:pt idx="4216">
                  <c:v>35.133333329999999</c:v>
                </c:pt>
                <c:pt idx="4217">
                  <c:v>35.141666669999999</c:v>
                </c:pt>
                <c:pt idx="4218">
                  <c:v>35.15</c:v>
                </c:pt>
                <c:pt idx="4219">
                  <c:v>35.158333329999998</c:v>
                </c:pt>
                <c:pt idx="4220">
                  <c:v>35.166666669999998</c:v>
                </c:pt>
                <c:pt idx="4221">
                  <c:v>35.174999999999997</c:v>
                </c:pt>
                <c:pt idx="4222">
                  <c:v>35.183333330000004</c:v>
                </c:pt>
                <c:pt idx="4223">
                  <c:v>35.191666669999996</c:v>
                </c:pt>
                <c:pt idx="4224">
                  <c:v>35.200000000000003</c:v>
                </c:pt>
                <c:pt idx="4225">
                  <c:v>35.208333330000002</c:v>
                </c:pt>
                <c:pt idx="4226">
                  <c:v>35.216666670000002</c:v>
                </c:pt>
                <c:pt idx="4227">
                  <c:v>35.225000000000001</c:v>
                </c:pt>
                <c:pt idx="4228">
                  <c:v>35.233333330000001</c:v>
                </c:pt>
                <c:pt idx="4229">
                  <c:v>35.241666670000001</c:v>
                </c:pt>
                <c:pt idx="4230">
                  <c:v>35.25</c:v>
                </c:pt>
                <c:pt idx="4231">
                  <c:v>35.258333329999999</c:v>
                </c:pt>
                <c:pt idx="4232">
                  <c:v>35.266666669999999</c:v>
                </c:pt>
                <c:pt idx="4233">
                  <c:v>35.274999999999999</c:v>
                </c:pt>
                <c:pt idx="4234">
                  <c:v>35.283333329999998</c:v>
                </c:pt>
                <c:pt idx="4235">
                  <c:v>35.291666669999998</c:v>
                </c:pt>
                <c:pt idx="4236">
                  <c:v>35.299999999999997</c:v>
                </c:pt>
                <c:pt idx="4237">
                  <c:v>35.308333330000004</c:v>
                </c:pt>
                <c:pt idx="4238">
                  <c:v>35.316666669999996</c:v>
                </c:pt>
                <c:pt idx="4239">
                  <c:v>35.325000000000003</c:v>
                </c:pt>
                <c:pt idx="4240">
                  <c:v>35.333333330000002</c:v>
                </c:pt>
                <c:pt idx="4241">
                  <c:v>35.341666670000002</c:v>
                </c:pt>
                <c:pt idx="4242">
                  <c:v>35.35</c:v>
                </c:pt>
                <c:pt idx="4243">
                  <c:v>35.358333330000001</c:v>
                </c:pt>
                <c:pt idx="4244">
                  <c:v>35.366666670000001</c:v>
                </c:pt>
                <c:pt idx="4245">
                  <c:v>35.375</c:v>
                </c:pt>
                <c:pt idx="4246">
                  <c:v>35.383333329999999</c:v>
                </c:pt>
                <c:pt idx="4247">
                  <c:v>35.391666669999999</c:v>
                </c:pt>
                <c:pt idx="4248">
                  <c:v>35.4</c:v>
                </c:pt>
                <c:pt idx="4249">
                  <c:v>35.408333329999998</c:v>
                </c:pt>
                <c:pt idx="4250">
                  <c:v>35.416666669999998</c:v>
                </c:pt>
                <c:pt idx="4251">
                  <c:v>35.424999999999997</c:v>
                </c:pt>
                <c:pt idx="4252">
                  <c:v>35.433333330000004</c:v>
                </c:pt>
                <c:pt idx="4253">
                  <c:v>35.441666669999996</c:v>
                </c:pt>
                <c:pt idx="4254">
                  <c:v>35.450000000000003</c:v>
                </c:pt>
                <c:pt idx="4255">
                  <c:v>35.458333330000002</c:v>
                </c:pt>
                <c:pt idx="4256">
                  <c:v>35.466666670000002</c:v>
                </c:pt>
                <c:pt idx="4257">
                  <c:v>35.475000000000001</c:v>
                </c:pt>
                <c:pt idx="4258">
                  <c:v>35.483333330000001</c:v>
                </c:pt>
                <c:pt idx="4259">
                  <c:v>35.491666670000001</c:v>
                </c:pt>
                <c:pt idx="4260">
                  <c:v>35.5</c:v>
                </c:pt>
                <c:pt idx="4261">
                  <c:v>35.508333329999999</c:v>
                </c:pt>
                <c:pt idx="4262">
                  <c:v>35.516666669999999</c:v>
                </c:pt>
                <c:pt idx="4263">
                  <c:v>35.524999999999999</c:v>
                </c:pt>
                <c:pt idx="4264">
                  <c:v>35.533333329999998</c:v>
                </c:pt>
                <c:pt idx="4265">
                  <c:v>35.541666669999998</c:v>
                </c:pt>
                <c:pt idx="4266">
                  <c:v>35.549999999999997</c:v>
                </c:pt>
                <c:pt idx="4267">
                  <c:v>35.558333330000004</c:v>
                </c:pt>
                <c:pt idx="4268">
                  <c:v>35.566666669999996</c:v>
                </c:pt>
                <c:pt idx="4269">
                  <c:v>35.575000000000003</c:v>
                </c:pt>
                <c:pt idx="4270">
                  <c:v>35.583333330000002</c:v>
                </c:pt>
                <c:pt idx="4271">
                  <c:v>35.591666670000002</c:v>
                </c:pt>
                <c:pt idx="4272">
                  <c:v>35.6</c:v>
                </c:pt>
                <c:pt idx="4273">
                  <c:v>35.608333330000001</c:v>
                </c:pt>
                <c:pt idx="4274">
                  <c:v>35.616666670000001</c:v>
                </c:pt>
                <c:pt idx="4275">
                  <c:v>35.625</c:v>
                </c:pt>
                <c:pt idx="4276">
                  <c:v>35.633333329999999</c:v>
                </c:pt>
                <c:pt idx="4277">
                  <c:v>35.641666669999999</c:v>
                </c:pt>
                <c:pt idx="4278">
                  <c:v>35.65</c:v>
                </c:pt>
                <c:pt idx="4279">
                  <c:v>35.658333329999998</c:v>
                </c:pt>
                <c:pt idx="4280">
                  <c:v>35.666666669999998</c:v>
                </c:pt>
                <c:pt idx="4281">
                  <c:v>35.674999999999997</c:v>
                </c:pt>
                <c:pt idx="4282">
                  <c:v>35.683333330000004</c:v>
                </c:pt>
                <c:pt idx="4283">
                  <c:v>35.691666669999996</c:v>
                </c:pt>
                <c:pt idx="4284">
                  <c:v>35.700000000000003</c:v>
                </c:pt>
                <c:pt idx="4285">
                  <c:v>35.708333330000002</c:v>
                </c:pt>
                <c:pt idx="4286">
                  <c:v>35.716666670000002</c:v>
                </c:pt>
                <c:pt idx="4287">
                  <c:v>35.725000000000001</c:v>
                </c:pt>
                <c:pt idx="4288">
                  <c:v>35.733333330000001</c:v>
                </c:pt>
                <c:pt idx="4289">
                  <c:v>35.741666670000001</c:v>
                </c:pt>
                <c:pt idx="4290">
                  <c:v>35.75</c:v>
                </c:pt>
                <c:pt idx="4291">
                  <c:v>35.758333329999999</c:v>
                </c:pt>
                <c:pt idx="4292">
                  <c:v>35.766666669999999</c:v>
                </c:pt>
                <c:pt idx="4293">
                  <c:v>35.774999999999999</c:v>
                </c:pt>
                <c:pt idx="4294">
                  <c:v>35.783333329999998</c:v>
                </c:pt>
                <c:pt idx="4295">
                  <c:v>35.791666669999998</c:v>
                </c:pt>
                <c:pt idx="4296">
                  <c:v>35.799999999999997</c:v>
                </c:pt>
                <c:pt idx="4297">
                  <c:v>35.808333330000004</c:v>
                </c:pt>
                <c:pt idx="4298">
                  <c:v>35.816666669999996</c:v>
                </c:pt>
                <c:pt idx="4299">
                  <c:v>35.825000000000003</c:v>
                </c:pt>
                <c:pt idx="4300">
                  <c:v>35.833333330000002</c:v>
                </c:pt>
                <c:pt idx="4301">
                  <c:v>35.841666670000002</c:v>
                </c:pt>
                <c:pt idx="4302">
                  <c:v>35.85</c:v>
                </c:pt>
                <c:pt idx="4303">
                  <c:v>35.858333330000001</c:v>
                </c:pt>
                <c:pt idx="4304">
                  <c:v>35.866666670000001</c:v>
                </c:pt>
                <c:pt idx="4305">
                  <c:v>35.875</c:v>
                </c:pt>
                <c:pt idx="4306">
                  <c:v>35.883333329999999</c:v>
                </c:pt>
                <c:pt idx="4307">
                  <c:v>35.891666669999999</c:v>
                </c:pt>
                <c:pt idx="4308">
                  <c:v>35.9</c:v>
                </c:pt>
                <c:pt idx="4309">
                  <c:v>35.908333329999998</c:v>
                </c:pt>
                <c:pt idx="4310">
                  <c:v>35.916666669999998</c:v>
                </c:pt>
                <c:pt idx="4311">
                  <c:v>35.924999999999997</c:v>
                </c:pt>
                <c:pt idx="4312">
                  <c:v>35.933333330000004</c:v>
                </c:pt>
                <c:pt idx="4313">
                  <c:v>35.941666669999996</c:v>
                </c:pt>
                <c:pt idx="4314">
                  <c:v>35.950000000000003</c:v>
                </c:pt>
                <c:pt idx="4315">
                  <c:v>35.958333330000002</c:v>
                </c:pt>
                <c:pt idx="4316">
                  <c:v>35.966666670000002</c:v>
                </c:pt>
                <c:pt idx="4317">
                  <c:v>35.975000000000001</c:v>
                </c:pt>
                <c:pt idx="4318">
                  <c:v>35.983333330000001</c:v>
                </c:pt>
                <c:pt idx="4319">
                  <c:v>35.991666670000001</c:v>
                </c:pt>
                <c:pt idx="4320">
                  <c:v>36</c:v>
                </c:pt>
                <c:pt idx="4321">
                  <c:v>36.008333329999999</c:v>
                </c:pt>
                <c:pt idx="4322">
                  <c:v>36.016666669999999</c:v>
                </c:pt>
                <c:pt idx="4323">
                  <c:v>36.024999999999999</c:v>
                </c:pt>
                <c:pt idx="4324">
                  <c:v>36.033333329999998</c:v>
                </c:pt>
                <c:pt idx="4325">
                  <c:v>36.041666669999998</c:v>
                </c:pt>
                <c:pt idx="4326">
                  <c:v>36.049999999999997</c:v>
                </c:pt>
                <c:pt idx="4327">
                  <c:v>36.058333330000004</c:v>
                </c:pt>
                <c:pt idx="4328">
                  <c:v>36.066666669999996</c:v>
                </c:pt>
                <c:pt idx="4329">
                  <c:v>36.075000000000003</c:v>
                </c:pt>
                <c:pt idx="4330">
                  <c:v>36.083333330000002</c:v>
                </c:pt>
                <c:pt idx="4331">
                  <c:v>36.091666670000002</c:v>
                </c:pt>
                <c:pt idx="4332">
                  <c:v>36.1</c:v>
                </c:pt>
                <c:pt idx="4333">
                  <c:v>36.108333330000001</c:v>
                </c:pt>
                <c:pt idx="4334">
                  <c:v>36.116666670000001</c:v>
                </c:pt>
                <c:pt idx="4335">
                  <c:v>36.125</c:v>
                </c:pt>
                <c:pt idx="4336">
                  <c:v>36.133333329999999</c:v>
                </c:pt>
                <c:pt idx="4337">
                  <c:v>36.141666669999999</c:v>
                </c:pt>
                <c:pt idx="4338">
                  <c:v>36.15</c:v>
                </c:pt>
                <c:pt idx="4339">
                  <c:v>36.158333329999998</c:v>
                </c:pt>
                <c:pt idx="4340">
                  <c:v>36.166666669999998</c:v>
                </c:pt>
                <c:pt idx="4341">
                  <c:v>36.174999999999997</c:v>
                </c:pt>
                <c:pt idx="4342">
                  <c:v>36.183333330000004</c:v>
                </c:pt>
                <c:pt idx="4343">
                  <c:v>36.191666669999996</c:v>
                </c:pt>
                <c:pt idx="4344">
                  <c:v>36.200000000000003</c:v>
                </c:pt>
                <c:pt idx="4345">
                  <c:v>36.208333330000002</c:v>
                </c:pt>
                <c:pt idx="4346">
                  <c:v>36.216666670000002</c:v>
                </c:pt>
                <c:pt idx="4347">
                  <c:v>36.225000000000001</c:v>
                </c:pt>
                <c:pt idx="4348">
                  <c:v>36.233333330000001</c:v>
                </c:pt>
                <c:pt idx="4349">
                  <c:v>36.241666670000001</c:v>
                </c:pt>
                <c:pt idx="4350">
                  <c:v>36.25</c:v>
                </c:pt>
                <c:pt idx="4351">
                  <c:v>36.258333329999999</c:v>
                </c:pt>
                <c:pt idx="4352">
                  <c:v>36.266666669999999</c:v>
                </c:pt>
                <c:pt idx="4353">
                  <c:v>36.274999999999999</c:v>
                </c:pt>
                <c:pt idx="4354">
                  <c:v>36.283333329999998</c:v>
                </c:pt>
                <c:pt idx="4355">
                  <c:v>36.291666669999998</c:v>
                </c:pt>
                <c:pt idx="4356">
                  <c:v>36.299999999999997</c:v>
                </c:pt>
                <c:pt idx="4357">
                  <c:v>36.308333330000004</c:v>
                </c:pt>
                <c:pt idx="4358">
                  <c:v>36.316666669999996</c:v>
                </c:pt>
                <c:pt idx="4359">
                  <c:v>36.325000000000003</c:v>
                </c:pt>
                <c:pt idx="4360">
                  <c:v>36.333333330000002</c:v>
                </c:pt>
                <c:pt idx="4361">
                  <c:v>36.341666670000002</c:v>
                </c:pt>
                <c:pt idx="4362">
                  <c:v>36.35</c:v>
                </c:pt>
                <c:pt idx="4363">
                  <c:v>36.358333330000001</c:v>
                </c:pt>
                <c:pt idx="4364">
                  <c:v>36.366666670000001</c:v>
                </c:pt>
                <c:pt idx="4365">
                  <c:v>36.375</c:v>
                </c:pt>
                <c:pt idx="4366">
                  <c:v>36.383333329999999</c:v>
                </c:pt>
                <c:pt idx="4367">
                  <c:v>36.391666669999999</c:v>
                </c:pt>
                <c:pt idx="4368">
                  <c:v>36.4</c:v>
                </c:pt>
                <c:pt idx="4369">
                  <c:v>36.408333329999998</c:v>
                </c:pt>
                <c:pt idx="4370">
                  <c:v>36.416666669999998</c:v>
                </c:pt>
                <c:pt idx="4371">
                  <c:v>36.424999999999997</c:v>
                </c:pt>
                <c:pt idx="4372">
                  <c:v>36.433333330000004</c:v>
                </c:pt>
                <c:pt idx="4373">
                  <c:v>36.441666669999996</c:v>
                </c:pt>
                <c:pt idx="4374">
                  <c:v>36.450000000000003</c:v>
                </c:pt>
                <c:pt idx="4375">
                  <c:v>36.458333330000002</c:v>
                </c:pt>
                <c:pt idx="4376">
                  <c:v>36.466666670000002</c:v>
                </c:pt>
                <c:pt idx="4377">
                  <c:v>36.475000000000001</c:v>
                </c:pt>
                <c:pt idx="4378">
                  <c:v>36.483333330000001</c:v>
                </c:pt>
                <c:pt idx="4379">
                  <c:v>36.491666670000001</c:v>
                </c:pt>
                <c:pt idx="4380">
                  <c:v>36.5</c:v>
                </c:pt>
                <c:pt idx="4381">
                  <c:v>36.508333329999999</c:v>
                </c:pt>
                <c:pt idx="4382">
                  <c:v>36.516666669999999</c:v>
                </c:pt>
                <c:pt idx="4383">
                  <c:v>36.524999999999999</c:v>
                </c:pt>
                <c:pt idx="4384">
                  <c:v>36.533333329999998</c:v>
                </c:pt>
                <c:pt idx="4385">
                  <c:v>36.541666669999998</c:v>
                </c:pt>
                <c:pt idx="4386">
                  <c:v>36.549999999999997</c:v>
                </c:pt>
                <c:pt idx="4387">
                  <c:v>36.558333330000004</c:v>
                </c:pt>
                <c:pt idx="4388">
                  <c:v>36.566666669999996</c:v>
                </c:pt>
                <c:pt idx="4389">
                  <c:v>36.575000000000003</c:v>
                </c:pt>
                <c:pt idx="4390">
                  <c:v>36.583333330000002</c:v>
                </c:pt>
                <c:pt idx="4391">
                  <c:v>36.591666670000002</c:v>
                </c:pt>
                <c:pt idx="4392">
                  <c:v>36.6</c:v>
                </c:pt>
                <c:pt idx="4393">
                  <c:v>36.608333330000001</c:v>
                </c:pt>
                <c:pt idx="4394">
                  <c:v>36.616666670000001</c:v>
                </c:pt>
                <c:pt idx="4395">
                  <c:v>36.625</c:v>
                </c:pt>
                <c:pt idx="4396">
                  <c:v>36.633333329999999</c:v>
                </c:pt>
                <c:pt idx="4397">
                  <c:v>36.641666669999999</c:v>
                </c:pt>
                <c:pt idx="4398">
                  <c:v>36.65</c:v>
                </c:pt>
                <c:pt idx="4399">
                  <c:v>36.658333329999998</c:v>
                </c:pt>
                <c:pt idx="4400">
                  <c:v>36.666666669999998</c:v>
                </c:pt>
                <c:pt idx="4401">
                  <c:v>36.674999999999997</c:v>
                </c:pt>
                <c:pt idx="4402">
                  <c:v>36.683333330000004</c:v>
                </c:pt>
                <c:pt idx="4403">
                  <c:v>36.691666669999996</c:v>
                </c:pt>
                <c:pt idx="4404">
                  <c:v>36.700000000000003</c:v>
                </c:pt>
                <c:pt idx="4405">
                  <c:v>36.708333330000002</c:v>
                </c:pt>
                <c:pt idx="4406">
                  <c:v>36.716666670000002</c:v>
                </c:pt>
                <c:pt idx="4407">
                  <c:v>36.725000000000001</c:v>
                </c:pt>
                <c:pt idx="4408">
                  <c:v>36.733333330000001</c:v>
                </c:pt>
                <c:pt idx="4409">
                  <c:v>36.741666670000001</c:v>
                </c:pt>
                <c:pt idx="4410">
                  <c:v>36.75</c:v>
                </c:pt>
                <c:pt idx="4411">
                  <c:v>36.758333329999999</c:v>
                </c:pt>
                <c:pt idx="4412">
                  <c:v>36.766666669999999</c:v>
                </c:pt>
                <c:pt idx="4413">
                  <c:v>36.774999999999999</c:v>
                </c:pt>
                <c:pt idx="4414">
                  <c:v>36.783333329999998</c:v>
                </c:pt>
                <c:pt idx="4415">
                  <c:v>36.791666669999998</c:v>
                </c:pt>
                <c:pt idx="4416">
                  <c:v>36.799999999999997</c:v>
                </c:pt>
                <c:pt idx="4417">
                  <c:v>36.808333330000004</c:v>
                </c:pt>
                <c:pt idx="4418">
                  <c:v>36.816666669999996</c:v>
                </c:pt>
                <c:pt idx="4419">
                  <c:v>36.825000000000003</c:v>
                </c:pt>
                <c:pt idx="4420">
                  <c:v>36.833333330000002</c:v>
                </c:pt>
                <c:pt idx="4421">
                  <c:v>36.841666670000002</c:v>
                </c:pt>
                <c:pt idx="4422">
                  <c:v>36.85</c:v>
                </c:pt>
                <c:pt idx="4423">
                  <c:v>36.858333330000001</c:v>
                </c:pt>
                <c:pt idx="4424">
                  <c:v>36.866666670000001</c:v>
                </c:pt>
                <c:pt idx="4425">
                  <c:v>36.875</c:v>
                </c:pt>
                <c:pt idx="4426">
                  <c:v>36.883333329999999</c:v>
                </c:pt>
                <c:pt idx="4427">
                  <c:v>36.891666669999999</c:v>
                </c:pt>
                <c:pt idx="4428">
                  <c:v>36.9</c:v>
                </c:pt>
                <c:pt idx="4429">
                  <c:v>36.908333329999998</c:v>
                </c:pt>
                <c:pt idx="4430">
                  <c:v>36.916666669999998</c:v>
                </c:pt>
                <c:pt idx="4431">
                  <c:v>36.924999999999997</c:v>
                </c:pt>
                <c:pt idx="4432">
                  <c:v>36.933333330000004</c:v>
                </c:pt>
                <c:pt idx="4433">
                  <c:v>36.941666669999996</c:v>
                </c:pt>
                <c:pt idx="4434">
                  <c:v>36.950000000000003</c:v>
                </c:pt>
                <c:pt idx="4435">
                  <c:v>36.958333330000002</c:v>
                </c:pt>
                <c:pt idx="4436">
                  <c:v>36.966666670000002</c:v>
                </c:pt>
                <c:pt idx="4437">
                  <c:v>36.975000000000001</c:v>
                </c:pt>
                <c:pt idx="4438">
                  <c:v>36.983333330000001</c:v>
                </c:pt>
                <c:pt idx="4439">
                  <c:v>36.991666670000001</c:v>
                </c:pt>
                <c:pt idx="4440">
                  <c:v>37</c:v>
                </c:pt>
                <c:pt idx="4441">
                  <c:v>37.008333329999999</c:v>
                </c:pt>
                <c:pt idx="4442">
                  <c:v>37.016666669999999</c:v>
                </c:pt>
                <c:pt idx="4443">
                  <c:v>37.024999999999999</c:v>
                </c:pt>
                <c:pt idx="4444">
                  <c:v>37.033333329999998</c:v>
                </c:pt>
                <c:pt idx="4445">
                  <c:v>37.041666669999998</c:v>
                </c:pt>
                <c:pt idx="4446">
                  <c:v>37.049999999999997</c:v>
                </c:pt>
                <c:pt idx="4447">
                  <c:v>37.058333330000004</c:v>
                </c:pt>
                <c:pt idx="4448">
                  <c:v>37.066666669999996</c:v>
                </c:pt>
                <c:pt idx="4449">
                  <c:v>37.075000000000003</c:v>
                </c:pt>
                <c:pt idx="4450">
                  <c:v>37.083333330000002</c:v>
                </c:pt>
                <c:pt idx="4451">
                  <c:v>37.091666670000002</c:v>
                </c:pt>
                <c:pt idx="4452">
                  <c:v>37.1</c:v>
                </c:pt>
                <c:pt idx="4453">
                  <c:v>37.108333330000001</c:v>
                </c:pt>
                <c:pt idx="4454">
                  <c:v>37.116666670000001</c:v>
                </c:pt>
                <c:pt idx="4455">
                  <c:v>37.125</c:v>
                </c:pt>
                <c:pt idx="4456">
                  <c:v>37.133333329999999</c:v>
                </c:pt>
                <c:pt idx="4457">
                  <c:v>37.141666669999999</c:v>
                </c:pt>
                <c:pt idx="4458">
                  <c:v>37.15</c:v>
                </c:pt>
                <c:pt idx="4459">
                  <c:v>37.158333329999998</c:v>
                </c:pt>
                <c:pt idx="4460">
                  <c:v>37.166666669999998</c:v>
                </c:pt>
                <c:pt idx="4461">
                  <c:v>37.174999999999997</c:v>
                </c:pt>
                <c:pt idx="4462">
                  <c:v>37.183333330000004</c:v>
                </c:pt>
                <c:pt idx="4463">
                  <c:v>37.191666669999996</c:v>
                </c:pt>
                <c:pt idx="4464">
                  <c:v>37.200000000000003</c:v>
                </c:pt>
                <c:pt idx="4465">
                  <c:v>37.208333330000002</c:v>
                </c:pt>
                <c:pt idx="4466">
                  <c:v>37.216666670000002</c:v>
                </c:pt>
                <c:pt idx="4467">
                  <c:v>37.225000000000001</c:v>
                </c:pt>
                <c:pt idx="4468">
                  <c:v>37.233333330000001</c:v>
                </c:pt>
                <c:pt idx="4469">
                  <c:v>37.241666670000001</c:v>
                </c:pt>
                <c:pt idx="4470">
                  <c:v>37.25</c:v>
                </c:pt>
                <c:pt idx="4471">
                  <c:v>37.258333329999999</c:v>
                </c:pt>
                <c:pt idx="4472">
                  <c:v>37.266666669999999</c:v>
                </c:pt>
                <c:pt idx="4473">
                  <c:v>37.274999999999999</c:v>
                </c:pt>
                <c:pt idx="4474">
                  <c:v>37.283333329999998</c:v>
                </c:pt>
                <c:pt idx="4475">
                  <c:v>37.291666669999998</c:v>
                </c:pt>
                <c:pt idx="4476">
                  <c:v>37.299999999999997</c:v>
                </c:pt>
                <c:pt idx="4477">
                  <c:v>37.308333330000004</c:v>
                </c:pt>
                <c:pt idx="4478">
                  <c:v>37.316666669999996</c:v>
                </c:pt>
                <c:pt idx="4479">
                  <c:v>37.325000000000003</c:v>
                </c:pt>
                <c:pt idx="4480">
                  <c:v>37.333333330000002</c:v>
                </c:pt>
                <c:pt idx="4481">
                  <c:v>37.341666670000002</c:v>
                </c:pt>
                <c:pt idx="4482">
                  <c:v>37.35</c:v>
                </c:pt>
                <c:pt idx="4483">
                  <c:v>37.358333330000001</c:v>
                </c:pt>
                <c:pt idx="4484">
                  <c:v>37.366666670000001</c:v>
                </c:pt>
                <c:pt idx="4485">
                  <c:v>37.375</c:v>
                </c:pt>
                <c:pt idx="4486">
                  <c:v>37.383333329999999</c:v>
                </c:pt>
                <c:pt idx="4487">
                  <c:v>37.391666669999999</c:v>
                </c:pt>
                <c:pt idx="4488">
                  <c:v>37.4</c:v>
                </c:pt>
                <c:pt idx="4489">
                  <c:v>37.408333329999998</c:v>
                </c:pt>
                <c:pt idx="4490">
                  <c:v>37.416666669999998</c:v>
                </c:pt>
                <c:pt idx="4491">
                  <c:v>37.424999999999997</c:v>
                </c:pt>
                <c:pt idx="4492">
                  <c:v>37.433333330000004</c:v>
                </c:pt>
                <c:pt idx="4493">
                  <c:v>37.441666669999996</c:v>
                </c:pt>
                <c:pt idx="4494">
                  <c:v>37.450000000000003</c:v>
                </c:pt>
                <c:pt idx="4495">
                  <c:v>37.458333330000002</c:v>
                </c:pt>
                <c:pt idx="4496">
                  <c:v>37.466666670000002</c:v>
                </c:pt>
                <c:pt idx="4497">
                  <c:v>37.475000000000001</c:v>
                </c:pt>
                <c:pt idx="4498">
                  <c:v>37.483333330000001</c:v>
                </c:pt>
                <c:pt idx="4499">
                  <c:v>37.491666670000001</c:v>
                </c:pt>
                <c:pt idx="4500">
                  <c:v>37.5</c:v>
                </c:pt>
                <c:pt idx="4501">
                  <c:v>37.508333329999999</c:v>
                </c:pt>
                <c:pt idx="4502">
                  <c:v>37.516666669999999</c:v>
                </c:pt>
                <c:pt idx="4503">
                  <c:v>37.524999999999999</c:v>
                </c:pt>
                <c:pt idx="4504">
                  <c:v>37.533333329999998</c:v>
                </c:pt>
                <c:pt idx="4505">
                  <c:v>37.541666669999998</c:v>
                </c:pt>
                <c:pt idx="4506">
                  <c:v>37.549999999999997</c:v>
                </c:pt>
                <c:pt idx="4507">
                  <c:v>37.558333330000004</c:v>
                </c:pt>
                <c:pt idx="4508">
                  <c:v>37.566666669999996</c:v>
                </c:pt>
                <c:pt idx="4509">
                  <c:v>37.575000000000003</c:v>
                </c:pt>
                <c:pt idx="4510">
                  <c:v>37.583333330000002</c:v>
                </c:pt>
                <c:pt idx="4511">
                  <c:v>37.591666670000002</c:v>
                </c:pt>
                <c:pt idx="4512">
                  <c:v>37.6</c:v>
                </c:pt>
                <c:pt idx="4513">
                  <c:v>37.608333330000001</c:v>
                </c:pt>
                <c:pt idx="4514">
                  <c:v>37.616666670000001</c:v>
                </c:pt>
                <c:pt idx="4515">
                  <c:v>37.625</c:v>
                </c:pt>
                <c:pt idx="4516">
                  <c:v>37.633333329999999</c:v>
                </c:pt>
                <c:pt idx="4517">
                  <c:v>37.641666669999999</c:v>
                </c:pt>
                <c:pt idx="4518">
                  <c:v>37.65</c:v>
                </c:pt>
                <c:pt idx="4519">
                  <c:v>37.658333329999998</c:v>
                </c:pt>
                <c:pt idx="4520">
                  <c:v>37.666666669999998</c:v>
                </c:pt>
                <c:pt idx="4521">
                  <c:v>37.674999999999997</c:v>
                </c:pt>
                <c:pt idx="4522">
                  <c:v>37.683333330000004</c:v>
                </c:pt>
                <c:pt idx="4523">
                  <c:v>37.691666669999996</c:v>
                </c:pt>
                <c:pt idx="4524">
                  <c:v>37.700000000000003</c:v>
                </c:pt>
                <c:pt idx="4525">
                  <c:v>37.708333330000002</c:v>
                </c:pt>
                <c:pt idx="4526">
                  <c:v>37.716666670000002</c:v>
                </c:pt>
                <c:pt idx="4527">
                  <c:v>37.725000000000001</c:v>
                </c:pt>
                <c:pt idx="4528">
                  <c:v>37.733333330000001</c:v>
                </c:pt>
                <c:pt idx="4529">
                  <c:v>37.741666670000001</c:v>
                </c:pt>
                <c:pt idx="4530">
                  <c:v>37.75</c:v>
                </c:pt>
                <c:pt idx="4531">
                  <c:v>37.758333329999999</c:v>
                </c:pt>
                <c:pt idx="4532">
                  <c:v>37.766666669999999</c:v>
                </c:pt>
                <c:pt idx="4533">
                  <c:v>37.774999999999999</c:v>
                </c:pt>
                <c:pt idx="4534">
                  <c:v>37.783333329999998</c:v>
                </c:pt>
                <c:pt idx="4535">
                  <c:v>37.791666669999998</c:v>
                </c:pt>
                <c:pt idx="4536">
                  <c:v>37.799999999999997</c:v>
                </c:pt>
                <c:pt idx="4537">
                  <c:v>37.808333330000004</c:v>
                </c:pt>
                <c:pt idx="4538">
                  <c:v>37.816666669999996</c:v>
                </c:pt>
                <c:pt idx="4539">
                  <c:v>37.825000000000003</c:v>
                </c:pt>
                <c:pt idx="4540">
                  <c:v>37.833333330000002</c:v>
                </c:pt>
                <c:pt idx="4541">
                  <c:v>37.841666670000002</c:v>
                </c:pt>
                <c:pt idx="4542">
                  <c:v>37.85</c:v>
                </c:pt>
                <c:pt idx="4543">
                  <c:v>37.858333330000001</c:v>
                </c:pt>
                <c:pt idx="4544">
                  <c:v>37.866666670000001</c:v>
                </c:pt>
                <c:pt idx="4545">
                  <c:v>37.875</c:v>
                </c:pt>
                <c:pt idx="4546">
                  <c:v>37.883333329999999</c:v>
                </c:pt>
                <c:pt idx="4547">
                  <c:v>37.891666669999999</c:v>
                </c:pt>
                <c:pt idx="4548">
                  <c:v>37.9</c:v>
                </c:pt>
                <c:pt idx="4549">
                  <c:v>37.908333329999998</c:v>
                </c:pt>
                <c:pt idx="4550">
                  <c:v>37.916666669999998</c:v>
                </c:pt>
                <c:pt idx="4551">
                  <c:v>37.924999999999997</c:v>
                </c:pt>
                <c:pt idx="4552">
                  <c:v>37.933333330000004</c:v>
                </c:pt>
                <c:pt idx="4553">
                  <c:v>37.941666669999996</c:v>
                </c:pt>
                <c:pt idx="4554">
                  <c:v>37.950000000000003</c:v>
                </c:pt>
                <c:pt idx="4555">
                  <c:v>37.958333330000002</c:v>
                </c:pt>
                <c:pt idx="4556">
                  <c:v>37.966666670000002</c:v>
                </c:pt>
                <c:pt idx="4557">
                  <c:v>37.975000000000001</c:v>
                </c:pt>
                <c:pt idx="4558">
                  <c:v>37.983333330000001</c:v>
                </c:pt>
                <c:pt idx="4559">
                  <c:v>37.991666670000001</c:v>
                </c:pt>
                <c:pt idx="4560">
                  <c:v>38</c:v>
                </c:pt>
                <c:pt idx="4561">
                  <c:v>38.008333329999999</c:v>
                </c:pt>
                <c:pt idx="4562">
                  <c:v>38.016666669999999</c:v>
                </c:pt>
                <c:pt idx="4563">
                  <c:v>38.024999999999999</c:v>
                </c:pt>
                <c:pt idx="4564">
                  <c:v>38.033333329999998</c:v>
                </c:pt>
                <c:pt idx="4565">
                  <c:v>38.041666669999998</c:v>
                </c:pt>
                <c:pt idx="4566">
                  <c:v>38.049999999999997</c:v>
                </c:pt>
                <c:pt idx="4567">
                  <c:v>38.058333330000004</c:v>
                </c:pt>
                <c:pt idx="4568">
                  <c:v>38.066666669999996</c:v>
                </c:pt>
                <c:pt idx="4569">
                  <c:v>38.075000000000003</c:v>
                </c:pt>
                <c:pt idx="4570">
                  <c:v>38.083333330000002</c:v>
                </c:pt>
                <c:pt idx="4571">
                  <c:v>38.091666670000002</c:v>
                </c:pt>
                <c:pt idx="4572">
                  <c:v>38.1</c:v>
                </c:pt>
                <c:pt idx="4573">
                  <c:v>38.108333330000001</c:v>
                </c:pt>
                <c:pt idx="4574">
                  <c:v>38.116666670000001</c:v>
                </c:pt>
                <c:pt idx="4575">
                  <c:v>38.125</c:v>
                </c:pt>
                <c:pt idx="4576">
                  <c:v>38.133333329999999</c:v>
                </c:pt>
                <c:pt idx="4577">
                  <c:v>38.141666669999999</c:v>
                </c:pt>
                <c:pt idx="4578">
                  <c:v>38.15</c:v>
                </c:pt>
                <c:pt idx="4579">
                  <c:v>38.158333329999998</c:v>
                </c:pt>
                <c:pt idx="4580">
                  <c:v>38.166666669999998</c:v>
                </c:pt>
                <c:pt idx="4581">
                  <c:v>38.174999999999997</c:v>
                </c:pt>
                <c:pt idx="4582">
                  <c:v>38.183333330000004</c:v>
                </c:pt>
                <c:pt idx="4583">
                  <c:v>38.191666669999996</c:v>
                </c:pt>
                <c:pt idx="4584">
                  <c:v>38.200000000000003</c:v>
                </c:pt>
                <c:pt idx="4585">
                  <c:v>38.208333330000002</c:v>
                </c:pt>
                <c:pt idx="4586">
                  <c:v>38.216666670000002</c:v>
                </c:pt>
                <c:pt idx="4587">
                  <c:v>38.225000000000001</c:v>
                </c:pt>
                <c:pt idx="4588">
                  <c:v>38.233333330000001</c:v>
                </c:pt>
                <c:pt idx="4589">
                  <c:v>38.241666670000001</c:v>
                </c:pt>
                <c:pt idx="4590">
                  <c:v>38.25</c:v>
                </c:pt>
                <c:pt idx="4591">
                  <c:v>38.258333329999999</c:v>
                </c:pt>
                <c:pt idx="4592">
                  <c:v>38.266666669999999</c:v>
                </c:pt>
                <c:pt idx="4593">
                  <c:v>38.274999999999999</c:v>
                </c:pt>
                <c:pt idx="4594">
                  <c:v>38.283333329999998</c:v>
                </c:pt>
                <c:pt idx="4595">
                  <c:v>38.291666669999998</c:v>
                </c:pt>
                <c:pt idx="4596">
                  <c:v>38.299999999999997</c:v>
                </c:pt>
                <c:pt idx="4597">
                  <c:v>38.308333330000004</c:v>
                </c:pt>
                <c:pt idx="4598">
                  <c:v>38.316666669999996</c:v>
                </c:pt>
                <c:pt idx="4599">
                  <c:v>38.325000000000003</c:v>
                </c:pt>
                <c:pt idx="4600">
                  <c:v>38.333333330000002</c:v>
                </c:pt>
                <c:pt idx="4601">
                  <c:v>38.341666670000002</c:v>
                </c:pt>
                <c:pt idx="4602">
                  <c:v>38.35</c:v>
                </c:pt>
                <c:pt idx="4603">
                  <c:v>38.358333330000001</c:v>
                </c:pt>
                <c:pt idx="4604">
                  <c:v>38.366666670000001</c:v>
                </c:pt>
                <c:pt idx="4605">
                  <c:v>38.375</c:v>
                </c:pt>
                <c:pt idx="4606">
                  <c:v>38.383333329999999</c:v>
                </c:pt>
                <c:pt idx="4607">
                  <c:v>38.391666669999999</c:v>
                </c:pt>
                <c:pt idx="4608">
                  <c:v>38.4</c:v>
                </c:pt>
                <c:pt idx="4609">
                  <c:v>38.408333329999998</c:v>
                </c:pt>
                <c:pt idx="4610">
                  <c:v>38.416666669999998</c:v>
                </c:pt>
                <c:pt idx="4611">
                  <c:v>38.424999999999997</c:v>
                </c:pt>
                <c:pt idx="4612">
                  <c:v>38.433333330000004</c:v>
                </c:pt>
                <c:pt idx="4613">
                  <c:v>38.441666669999996</c:v>
                </c:pt>
                <c:pt idx="4614">
                  <c:v>38.450000000000003</c:v>
                </c:pt>
                <c:pt idx="4615">
                  <c:v>38.458333330000002</c:v>
                </c:pt>
                <c:pt idx="4616">
                  <c:v>38.466666670000002</c:v>
                </c:pt>
                <c:pt idx="4617">
                  <c:v>38.475000000000001</c:v>
                </c:pt>
                <c:pt idx="4618">
                  <c:v>38.483333330000001</c:v>
                </c:pt>
                <c:pt idx="4619">
                  <c:v>38.491666670000001</c:v>
                </c:pt>
                <c:pt idx="4620">
                  <c:v>38.5</c:v>
                </c:pt>
                <c:pt idx="4621">
                  <c:v>38.508333329999999</c:v>
                </c:pt>
                <c:pt idx="4622">
                  <c:v>38.516666669999999</c:v>
                </c:pt>
                <c:pt idx="4623">
                  <c:v>38.524999999999999</c:v>
                </c:pt>
                <c:pt idx="4624">
                  <c:v>38.533333329999998</c:v>
                </c:pt>
                <c:pt idx="4625">
                  <c:v>38.541666669999998</c:v>
                </c:pt>
                <c:pt idx="4626">
                  <c:v>38.549999999999997</c:v>
                </c:pt>
                <c:pt idx="4627">
                  <c:v>38.558333330000004</c:v>
                </c:pt>
                <c:pt idx="4628">
                  <c:v>38.566666669999996</c:v>
                </c:pt>
                <c:pt idx="4629">
                  <c:v>38.575000000000003</c:v>
                </c:pt>
                <c:pt idx="4630">
                  <c:v>38.583333330000002</c:v>
                </c:pt>
                <c:pt idx="4631">
                  <c:v>38.591666670000002</c:v>
                </c:pt>
                <c:pt idx="4632">
                  <c:v>38.6</c:v>
                </c:pt>
                <c:pt idx="4633">
                  <c:v>38.608333330000001</c:v>
                </c:pt>
                <c:pt idx="4634">
                  <c:v>38.616666670000001</c:v>
                </c:pt>
                <c:pt idx="4635">
                  <c:v>38.625</c:v>
                </c:pt>
                <c:pt idx="4636">
                  <c:v>38.633333329999999</c:v>
                </c:pt>
                <c:pt idx="4637">
                  <c:v>38.641666669999999</c:v>
                </c:pt>
                <c:pt idx="4638">
                  <c:v>38.65</c:v>
                </c:pt>
                <c:pt idx="4639">
                  <c:v>38.658333329999998</c:v>
                </c:pt>
                <c:pt idx="4640">
                  <c:v>38.666666669999998</c:v>
                </c:pt>
                <c:pt idx="4641">
                  <c:v>38.674999999999997</c:v>
                </c:pt>
                <c:pt idx="4642">
                  <c:v>38.683333330000004</c:v>
                </c:pt>
                <c:pt idx="4643">
                  <c:v>38.691666669999996</c:v>
                </c:pt>
                <c:pt idx="4644">
                  <c:v>38.700000000000003</c:v>
                </c:pt>
                <c:pt idx="4645">
                  <c:v>38.708333330000002</c:v>
                </c:pt>
                <c:pt idx="4646">
                  <c:v>38.716666670000002</c:v>
                </c:pt>
                <c:pt idx="4647">
                  <c:v>38.725000000000001</c:v>
                </c:pt>
                <c:pt idx="4648">
                  <c:v>38.733333330000001</c:v>
                </c:pt>
                <c:pt idx="4649">
                  <c:v>38.741666670000001</c:v>
                </c:pt>
                <c:pt idx="4650">
                  <c:v>38.75</c:v>
                </c:pt>
                <c:pt idx="4651">
                  <c:v>38.758333329999999</c:v>
                </c:pt>
                <c:pt idx="4652">
                  <c:v>38.766666669999999</c:v>
                </c:pt>
                <c:pt idx="4653">
                  <c:v>38.774999999999999</c:v>
                </c:pt>
                <c:pt idx="4654">
                  <c:v>38.783333329999998</c:v>
                </c:pt>
                <c:pt idx="4655">
                  <c:v>38.791666669999998</c:v>
                </c:pt>
                <c:pt idx="4656">
                  <c:v>38.799999999999997</c:v>
                </c:pt>
                <c:pt idx="4657">
                  <c:v>38.808333330000004</c:v>
                </c:pt>
                <c:pt idx="4658">
                  <c:v>38.816666669999996</c:v>
                </c:pt>
                <c:pt idx="4659">
                  <c:v>38.825000000000003</c:v>
                </c:pt>
                <c:pt idx="4660">
                  <c:v>38.833333330000002</c:v>
                </c:pt>
                <c:pt idx="4661">
                  <c:v>38.841666670000002</c:v>
                </c:pt>
                <c:pt idx="4662">
                  <c:v>38.85</c:v>
                </c:pt>
                <c:pt idx="4663">
                  <c:v>38.858333330000001</c:v>
                </c:pt>
                <c:pt idx="4664">
                  <c:v>38.866666670000001</c:v>
                </c:pt>
                <c:pt idx="4665">
                  <c:v>38.875</c:v>
                </c:pt>
                <c:pt idx="4666">
                  <c:v>38.883333329999999</c:v>
                </c:pt>
                <c:pt idx="4667">
                  <c:v>38.891666669999999</c:v>
                </c:pt>
                <c:pt idx="4668">
                  <c:v>38.9</c:v>
                </c:pt>
                <c:pt idx="4669">
                  <c:v>38.908333329999998</c:v>
                </c:pt>
                <c:pt idx="4670">
                  <c:v>38.916666669999998</c:v>
                </c:pt>
                <c:pt idx="4671">
                  <c:v>38.924999999999997</c:v>
                </c:pt>
                <c:pt idx="4672">
                  <c:v>38.933333330000004</c:v>
                </c:pt>
                <c:pt idx="4673">
                  <c:v>38.941666669999996</c:v>
                </c:pt>
                <c:pt idx="4674">
                  <c:v>38.950000000000003</c:v>
                </c:pt>
                <c:pt idx="4675">
                  <c:v>38.958333330000002</c:v>
                </c:pt>
                <c:pt idx="4676">
                  <c:v>38.966666670000002</c:v>
                </c:pt>
                <c:pt idx="4677">
                  <c:v>38.975000000000001</c:v>
                </c:pt>
                <c:pt idx="4678">
                  <c:v>38.983333330000001</c:v>
                </c:pt>
                <c:pt idx="4679">
                  <c:v>38.991666670000001</c:v>
                </c:pt>
                <c:pt idx="4680">
                  <c:v>39</c:v>
                </c:pt>
                <c:pt idx="4681">
                  <c:v>39.008333329999999</c:v>
                </c:pt>
                <c:pt idx="4682">
                  <c:v>39.016666669999999</c:v>
                </c:pt>
                <c:pt idx="4683">
                  <c:v>39.024999999999999</c:v>
                </c:pt>
                <c:pt idx="4684">
                  <c:v>39.033333329999998</c:v>
                </c:pt>
                <c:pt idx="4685">
                  <c:v>39.041666669999998</c:v>
                </c:pt>
                <c:pt idx="4686">
                  <c:v>39.049999999999997</c:v>
                </c:pt>
                <c:pt idx="4687">
                  <c:v>39.058333330000004</c:v>
                </c:pt>
                <c:pt idx="4688">
                  <c:v>39.066666669999996</c:v>
                </c:pt>
                <c:pt idx="4689">
                  <c:v>39.075000000000003</c:v>
                </c:pt>
                <c:pt idx="4690">
                  <c:v>39.083333330000002</c:v>
                </c:pt>
                <c:pt idx="4691">
                  <c:v>39.091666670000002</c:v>
                </c:pt>
                <c:pt idx="4692">
                  <c:v>39.1</c:v>
                </c:pt>
                <c:pt idx="4693">
                  <c:v>39.108333330000001</c:v>
                </c:pt>
                <c:pt idx="4694">
                  <c:v>39.116666670000001</c:v>
                </c:pt>
                <c:pt idx="4695">
                  <c:v>39.125</c:v>
                </c:pt>
                <c:pt idx="4696">
                  <c:v>39.133333329999999</c:v>
                </c:pt>
                <c:pt idx="4697">
                  <c:v>39.141666669999999</c:v>
                </c:pt>
                <c:pt idx="4698">
                  <c:v>39.15</c:v>
                </c:pt>
                <c:pt idx="4699">
                  <c:v>39.158333329999998</c:v>
                </c:pt>
                <c:pt idx="4700">
                  <c:v>39.166666669999998</c:v>
                </c:pt>
                <c:pt idx="4701">
                  <c:v>39.174999999999997</c:v>
                </c:pt>
                <c:pt idx="4702">
                  <c:v>39.183333330000004</c:v>
                </c:pt>
                <c:pt idx="4703">
                  <c:v>39.191666669999996</c:v>
                </c:pt>
                <c:pt idx="4704">
                  <c:v>39.200000000000003</c:v>
                </c:pt>
                <c:pt idx="4705">
                  <c:v>39.208333330000002</c:v>
                </c:pt>
                <c:pt idx="4706">
                  <c:v>39.216666670000002</c:v>
                </c:pt>
                <c:pt idx="4707">
                  <c:v>39.225000000000001</c:v>
                </c:pt>
                <c:pt idx="4708">
                  <c:v>39.233333330000001</c:v>
                </c:pt>
                <c:pt idx="4709">
                  <c:v>39.241666670000001</c:v>
                </c:pt>
                <c:pt idx="4710">
                  <c:v>39.25</c:v>
                </c:pt>
                <c:pt idx="4711">
                  <c:v>39.258333329999999</c:v>
                </c:pt>
                <c:pt idx="4712">
                  <c:v>39.266666669999999</c:v>
                </c:pt>
                <c:pt idx="4713">
                  <c:v>39.274999999999999</c:v>
                </c:pt>
                <c:pt idx="4714">
                  <c:v>39.283333329999998</c:v>
                </c:pt>
                <c:pt idx="4715">
                  <c:v>39.291666669999998</c:v>
                </c:pt>
                <c:pt idx="4716">
                  <c:v>39.299999999999997</c:v>
                </c:pt>
                <c:pt idx="4717">
                  <c:v>39.308333330000004</c:v>
                </c:pt>
                <c:pt idx="4718">
                  <c:v>39.316666669999996</c:v>
                </c:pt>
                <c:pt idx="4719">
                  <c:v>39.325000000000003</c:v>
                </c:pt>
                <c:pt idx="4720">
                  <c:v>39.333333330000002</c:v>
                </c:pt>
                <c:pt idx="4721">
                  <c:v>39.341666670000002</c:v>
                </c:pt>
                <c:pt idx="4722">
                  <c:v>39.35</c:v>
                </c:pt>
                <c:pt idx="4723">
                  <c:v>39.358333330000001</c:v>
                </c:pt>
                <c:pt idx="4724">
                  <c:v>39.366666670000001</c:v>
                </c:pt>
                <c:pt idx="4725">
                  <c:v>39.375</c:v>
                </c:pt>
                <c:pt idx="4726">
                  <c:v>39.383333329999999</c:v>
                </c:pt>
                <c:pt idx="4727">
                  <c:v>39.391666669999999</c:v>
                </c:pt>
                <c:pt idx="4728">
                  <c:v>39.4</c:v>
                </c:pt>
                <c:pt idx="4729">
                  <c:v>39.408333329999998</c:v>
                </c:pt>
                <c:pt idx="4730">
                  <c:v>39.416666669999998</c:v>
                </c:pt>
                <c:pt idx="4731">
                  <c:v>39.424999999999997</c:v>
                </c:pt>
                <c:pt idx="4732">
                  <c:v>39.433333330000004</c:v>
                </c:pt>
                <c:pt idx="4733">
                  <c:v>39.441666669999996</c:v>
                </c:pt>
                <c:pt idx="4734">
                  <c:v>39.450000000000003</c:v>
                </c:pt>
                <c:pt idx="4735">
                  <c:v>39.458333330000002</c:v>
                </c:pt>
                <c:pt idx="4736">
                  <c:v>39.466666670000002</c:v>
                </c:pt>
                <c:pt idx="4737">
                  <c:v>39.475000000000001</c:v>
                </c:pt>
                <c:pt idx="4738">
                  <c:v>39.483333330000001</c:v>
                </c:pt>
                <c:pt idx="4739">
                  <c:v>39.491666670000001</c:v>
                </c:pt>
                <c:pt idx="4740">
                  <c:v>39.5</c:v>
                </c:pt>
                <c:pt idx="4741">
                  <c:v>39.508333329999999</c:v>
                </c:pt>
                <c:pt idx="4742">
                  <c:v>39.516666669999999</c:v>
                </c:pt>
                <c:pt idx="4743">
                  <c:v>39.524999999999999</c:v>
                </c:pt>
                <c:pt idx="4744">
                  <c:v>39.533333329999998</c:v>
                </c:pt>
                <c:pt idx="4745">
                  <c:v>39.541666669999998</c:v>
                </c:pt>
                <c:pt idx="4746">
                  <c:v>39.549999999999997</c:v>
                </c:pt>
                <c:pt idx="4747">
                  <c:v>39.558333330000004</c:v>
                </c:pt>
                <c:pt idx="4748">
                  <c:v>39.566666669999996</c:v>
                </c:pt>
                <c:pt idx="4749">
                  <c:v>39.575000000000003</c:v>
                </c:pt>
                <c:pt idx="4750">
                  <c:v>39.583333330000002</c:v>
                </c:pt>
                <c:pt idx="4751">
                  <c:v>39.591666670000002</c:v>
                </c:pt>
                <c:pt idx="4752">
                  <c:v>39.6</c:v>
                </c:pt>
                <c:pt idx="4753">
                  <c:v>39.608333330000001</c:v>
                </c:pt>
                <c:pt idx="4754">
                  <c:v>39.616666670000001</c:v>
                </c:pt>
                <c:pt idx="4755">
                  <c:v>39.625</c:v>
                </c:pt>
                <c:pt idx="4756">
                  <c:v>39.633333329999999</c:v>
                </c:pt>
                <c:pt idx="4757">
                  <c:v>39.641666669999999</c:v>
                </c:pt>
                <c:pt idx="4758">
                  <c:v>39.65</c:v>
                </c:pt>
                <c:pt idx="4759">
                  <c:v>39.658333329999998</c:v>
                </c:pt>
                <c:pt idx="4760">
                  <c:v>39.666666669999998</c:v>
                </c:pt>
                <c:pt idx="4761">
                  <c:v>39.674999999999997</c:v>
                </c:pt>
                <c:pt idx="4762">
                  <c:v>39.683333330000004</c:v>
                </c:pt>
                <c:pt idx="4763">
                  <c:v>39.691666669999996</c:v>
                </c:pt>
                <c:pt idx="4764">
                  <c:v>39.700000000000003</c:v>
                </c:pt>
                <c:pt idx="4765">
                  <c:v>39.708333330000002</c:v>
                </c:pt>
                <c:pt idx="4766">
                  <c:v>39.716666670000002</c:v>
                </c:pt>
                <c:pt idx="4767">
                  <c:v>39.725000000000001</c:v>
                </c:pt>
                <c:pt idx="4768">
                  <c:v>39.733333330000001</c:v>
                </c:pt>
                <c:pt idx="4769">
                  <c:v>39.741666670000001</c:v>
                </c:pt>
                <c:pt idx="4770">
                  <c:v>39.75</c:v>
                </c:pt>
                <c:pt idx="4771">
                  <c:v>39.758333329999999</c:v>
                </c:pt>
                <c:pt idx="4772">
                  <c:v>39.766666669999999</c:v>
                </c:pt>
                <c:pt idx="4773">
                  <c:v>39.774999999999999</c:v>
                </c:pt>
                <c:pt idx="4774">
                  <c:v>39.783333329999998</c:v>
                </c:pt>
                <c:pt idx="4775">
                  <c:v>39.791666669999998</c:v>
                </c:pt>
                <c:pt idx="4776">
                  <c:v>39.799999999999997</c:v>
                </c:pt>
                <c:pt idx="4777">
                  <c:v>39.808333330000004</c:v>
                </c:pt>
                <c:pt idx="4778">
                  <c:v>39.816666669999996</c:v>
                </c:pt>
                <c:pt idx="4779">
                  <c:v>39.825000000000003</c:v>
                </c:pt>
                <c:pt idx="4780">
                  <c:v>39.833333330000002</c:v>
                </c:pt>
                <c:pt idx="4781">
                  <c:v>39.841666670000002</c:v>
                </c:pt>
                <c:pt idx="4782">
                  <c:v>39.85</c:v>
                </c:pt>
                <c:pt idx="4783">
                  <c:v>39.858333330000001</c:v>
                </c:pt>
                <c:pt idx="4784">
                  <c:v>39.866666670000001</c:v>
                </c:pt>
                <c:pt idx="4785">
                  <c:v>39.875</c:v>
                </c:pt>
                <c:pt idx="4786">
                  <c:v>39.883333329999999</c:v>
                </c:pt>
                <c:pt idx="4787">
                  <c:v>39.891666669999999</c:v>
                </c:pt>
                <c:pt idx="4788">
                  <c:v>39.9</c:v>
                </c:pt>
                <c:pt idx="4789">
                  <c:v>39.908333329999998</c:v>
                </c:pt>
                <c:pt idx="4790">
                  <c:v>39.916666669999998</c:v>
                </c:pt>
                <c:pt idx="4791">
                  <c:v>39.924999999999997</c:v>
                </c:pt>
                <c:pt idx="4792">
                  <c:v>39.933333330000004</c:v>
                </c:pt>
                <c:pt idx="4793">
                  <c:v>39.941666669999996</c:v>
                </c:pt>
                <c:pt idx="4794">
                  <c:v>39.950000000000003</c:v>
                </c:pt>
                <c:pt idx="4795">
                  <c:v>39.958333330000002</c:v>
                </c:pt>
                <c:pt idx="4796">
                  <c:v>39.966666670000002</c:v>
                </c:pt>
                <c:pt idx="4797">
                  <c:v>39.975000000000001</c:v>
                </c:pt>
                <c:pt idx="4798">
                  <c:v>39.983333330000001</c:v>
                </c:pt>
                <c:pt idx="4799">
                  <c:v>39.991666670000001</c:v>
                </c:pt>
                <c:pt idx="4800">
                  <c:v>40</c:v>
                </c:pt>
                <c:pt idx="4801">
                  <c:v>40.008333329999999</c:v>
                </c:pt>
                <c:pt idx="4802">
                  <c:v>40.016666669999999</c:v>
                </c:pt>
                <c:pt idx="4803">
                  <c:v>40.024999999999999</c:v>
                </c:pt>
                <c:pt idx="4804">
                  <c:v>40.033333329999998</c:v>
                </c:pt>
                <c:pt idx="4805">
                  <c:v>40.041666669999998</c:v>
                </c:pt>
                <c:pt idx="4806">
                  <c:v>40.049999999999997</c:v>
                </c:pt>
                <c:pt idx="4807">
                  <c:v>40.058333330000004</c:v>
                </c:pt>
                <c:pt idx="4808">
                  <c:v>40.066666669999996</c:v>
                </c:pt>
                <c:pt idx="4809">
                  <c:v>40.075000000000003</c:v>
                </c:pt>
                <c:pt idx="4810">
                  <c:v>40.083333330000002</c:v>
                </c:pt>
                <c:pt idx="4811">
                  <c:v>40.091666670000002</c:v>
                </c:pt>
                <c:pt idx="4812">
                  <c:v>40.1</c:v>
                </c:pt>
                <c:pt idx="4813">
                  <c:v>40.108333330000001</c:v>
                </c:pt>
                <c:pt idx="4814">
                  <c:v>40.116666670000001</c:v>
                </c:pt>
                <c:pt idx="4815">
                  <c:v>40.125</c:v>
                </c:pt>
                <c:pt idx="4816">
                  <c:v>40.133333329999999</c:v>
                </c:pt>
                <c:pt idx="4817">
                  <c:v>40.141666669999999</c:v>
                </c:pt>
                <c:pt idx="4818">
                  <c:v>40.15</c:v>
                </c:pt>
                <c:pt idx="4819">
                  <c:v>40.158333329999998</c:v>
                </c:pt>
                <c:pt idx="4820">
                  <c:v>40.166666669999998</c:v>
                </c:pt>
                <c:pt idx="4821">
                  <c:v>40.174999999999997</c:v>
                </c:pt>
                <c:pt idx="4822">
                  <c:v>40.183333330000004</c:v>
                </c:pt>
                <c:pt idx="4823">
                  <c:v>40.191666669999996</c:v>
                </c:pt>
                <c:pt idx="4824">
                  <c:v>40.200000000000003</c:v>
                </c:pt>
                <c:pt idx="4825">
                  <c:v>40.208333330000002</c:v>
                </c:pt>
                <c:pt idx="4826">
                  <c:v>40.216666670000002</c:v>
                </c:pt>
                <c:pt idx="4827">
                  <c:v>40.225000000000001</c:v>
                </c:pt>
                <c:pt idx="4828">
                  <c:v>40.233333330000001</c:v>
                </c:pt>
                <c:pt idx="4829">
                  <c:v>40.241666670000001</c:v>
                </c:pt>
                <c:pt idx="4830">
                  <c:v>40.25</c:v>
                </c:pt>
                <c:pt idx="4831">
                  <c:v>40.258333329999999</c:v>
                </c:pt>
                <c:pt idx="4832">
                  <c:v>40.266666669999999</c:v>
                </c:pt>
                <c:pt idx="4833">
                  <c:v>40.274999999999999</c:v>
                </c:pt>
                <c:pt idx="4834">
                  <c:v>40.283333329999998</c:v>
                </c:pt>
                <c:pt idx="4835">
                  <c:v>40.291666669999998</c:v>
                </c:pt>
                <c:pt idx="4836">
                  <c:v>40.299999999999997</c:v>
                </c:pt>
                <c:pt idx="4837">
                  <c:v>40.308333330000004</c:v>
                </c:pt>
                <c:pt idx="4838">
                  <c:v>40.316666669999996</c:v>
                </c:pt>
                <c:pt idx="4839">
                  <c:v>40.325000000000003</c:v>
                </c:pt>
                <c:pt idx="4840">
                  <c:v>40.333333330000002</c:v>
                </c:pt>
                <c:pt idx="4841">
                  <c:v>40.341666670000002</c:v>
                </c:pt>
                <c:pt idx="4842">
                  <c:v>40.35</c:v>
                </c:pt>
                <c:pt idx="4843">
                  <c:v>40.358333330000001</c:v>
                </c:pt>
                <c:pt idx="4844">
                  <c:v>40.366666670000001</c:v>
                </c:pt>
                <c:pt idx="4845">
                  <c:v>40.375</c:v>
                </c:pt>
                <c:pt idx="4846">
                  <c:v>40.383333329999999</c:v>
                </c:pt>
                <c:pt idx="4847">
                  <c:v>40.391666669999999</c:v>
                </c:pt>
                <c:pt idx="4848">
                  <c:v>40.4</c:v>
                </c:pt>
                <c:pt idx="4849">
                  <c:v>40.408333329999998</c:v>
                </c:pt>
                <c:pt idx="4850">
                  <c:v>40.416666669999998</c:v>
                </c:pt>
                <c:pt idx="4851">
                  <c:v>40.424999999999997</c:v>
                </c:pt>
                <c:pt idx="4852">
                  <c:v>40.433333330000004</c:v>
                </c:pt>
                <c:pt idx="4853">
                  <c:v>40.441666669999996</c:v>
                </c:pt>
                <c:pt idx="4854">
                  <c:v>40.450000000000003</c:v>
                </c:pt>
                <c:pt idx="4855">
                  <c:v>40.458333330000002</c:v>
                </c:pt>
                <c:pt idx="4856">
                  <c:v>40.466666670000002</c:v>
                </c:pt>
                <c:pt idx="4857">
                  <c:v>40.475000000000001</c:v>
                </c:pt>
                <c:pt idx="4858">
                  <c:v>40.483333330000001</c:v>
                </c:pt>
                <c:pt idx="4859">
                  <c:v>40.491666670000001</c:v>
                </c:pt>
                <c:pt idx="4860">
                  <c:v>40.5</c:v>
                </c:pt>
                <c:pt idx="4861">
                  <c:v>40.508333329999999</c:v>
                </c:pt>
                <c:pt idx="4862">
                  <c:v>40.516666669999999</c:v>
                </c:pt>
                <c:pt idx="4863">
                  <c:v>40.524999999999999</c:v>
                </c:pt>
                <c:pt idx="4864">
                  <c:v>40.533333329999998</c:v>
                </c:pt>
                <c:pt idx="4865">
                  <c:v>40.541666669999998</c:v>
                </c:pt>
                <c:pt idx="4866">
                  <c:v>40.549999999999997</c:v>
                </c:pt>
                <c:pt idx="4867">
                  <c:v>40.558333330000004</c:v>
                </c:pt>
                <c:pt idx="4868">
                  <c:v>40.566666669999996</c:v>
                </c:pt>
                <c:pt idx="4869">
                  <c:v>40.575000000000003</c:v>
                </c:pt>
                <c:pt idx="4870">
                  <c:v>40.583333330000002</c:v>
                </c:pt>
                <c:pt idx="4871">
                  <c:v>40.591666670000002</c:v>
                </c:pt>
                <c:pt idx="4872">
                  <c:v>40.6</c:v>
                </c:pt>
                <c:pt idx="4873">
                  <c:v>40.608333330000001</c:v>
                </c:pt>
                <c:pt idx="4874">
                  <c:v>40.616666670000001</c:v>
                </c:pt>
                <c:pt idx="4875">
                  <c:v>40.625</c:v>
                </c:pt>
                <c:pt idx="4876">
                  <c:v>40.633333329999999</c:v>
                </c:pt>
                <c:pt idx="4877">
                  <c:v>40.641666669999999</c:v>
                </c:pt>
                <c:pt idx="4878">
                  <c:v>40.65</c:v>
                </c:pt>
                <c:pt idx="4879">
                  <c:v>40.658333329999998</c:v>
                </c:pt>
                <c:pt idx="4880">
                  <c:v>40.666666669999998</c:v>
                </c:pt>
                <c:pt idx="4881">
                  <c:v>40.674999999999997</c:v>
                </c:pt>
                <c:pt idx="4882">
                  <c:v>40.683333330000004</c:v>
                </c:pt>
                <c:pt idx="4883">
                  <c:v>40.691666669999996</c:v>
                </c:pt>
                <c:pt idx="4884">
                  <c:v>40.700000000000003</c:v>
                </c:pt>
                <c:pt idx="4885">
                  <c:v>40.708333330000002</c:v>
                </c:pt>
                <c:pt idx="4886">
                  <c:v>40.716666670000002</c:v>
                </c:pt>
                <c:pt idx="4887">
                  <c:v>40.725000000000001</c:v>
                </c:pt>
                <c:pt idx="4888">
                  <c:v>40.733333330000001</c:v>
                </c:pt>
                <c:pt idx="4889">
                  <c:v>40.741666670000001</c:v>
                </c:pt>
                <c:pt idx="4890">
                  <c:v>40.75</c:v>
                </c:pt>
                <c:pt idx="4891">
                  <c:v>40.758333329999999</c:v>
                </c:pt>
                <c:pt idx="4892">
                  <c:v>40.766666669999999</c:v>
                </c:pt>
                <c:pt idx="4893">
                  <c:v>40.774999999999999</c:v>
                </c:pt>
                <c:pt idx="4894">
                  <c:v>40.783333329999998</c:v>
                </c:pt>
                <c:pt idx="4895">
                  <c:v>40.791666669999998</c:v>
                </c:pt>
                <c:pt idx="4896">
                  <c:v>40.799999999999997</c:v>
                </c:pt>
                <c:pt idx="4897">
                  <c:v>40.808333330000004</c:v>
                </c:pt>
                <c:pt idx="4898">
                  <c:v>40.816666669999996</c:v>
                </c:pt>
                <c:pt idx="4899">
                  <c:v>40.825000000000003</c:v>
                </c:pt>
                <c:pt idx="4900">
                  <c:v>40.833333330000002</c:v>
                </c:pt>
                <c:pt idx="4901">
                  <c:v>40.841666670000002</c:v>
                </c:pt>
                <c:pt idx="4902">
                  <c:v>40.85</c:v>
                </c:pt>
                <c:pt idx="4903">
                  <c:v>40.858333330000001</c:v>
                </c:pt>
                <c:pt idx="4904">
                  <c:v>40.866666670000001</c:v>
                </c:pt>
                <c:pt idx="4905">
                  <c:v>40.875</c:v>
                </c:pt>
                <c:pt idx="4906">
                  <c:v>40.883333329999999</c:v>
                </c:pt>
                <c:pt idx="4907">
                  <c:v>40.891666669999999</c:v>
                </c:pt>
                <c:pt idx="4908">
                  <c:v>40.9</c:v>
                </c:pt>
                <c:pt idx="4909">
                  <c:v>40.908333329999998</c:v>
                </c:pt>
                <c:pt idx="4910">
                  <c:v>40.916666669999998</c:v>
                </c:pt>
                <c:pt idx="4911">
                  <c:v>40.924999999999997</c:v>
                </c:pt>
                <c:pt idx="4912">
                  <c:v>40.933333330000004</c:v>
                </c:pt>
                <c:pt idx="4913">
                  <c:v>40.941666669999996</c:v>
                </c:pt>
                <c:pt idx="4914">
                  <c:v>40.950000000000003</c:v>
                </c:pt>
                <c:pt idx="4915">
                  <c:v>40.958333330000002</c:v>
                </c:pt>
                <c:pt idx="4916">
                  <c:v>40.966666670000002</c:v>
                </c:pt>
                <c:pt idx="4917">
                  <c:v>40.975000000000001</c:v>
                </c:pt>
                <c:pt idx="4918">
                  <c:v>40.983333330000001</c:v>
                </c:pt>
                <c:pt idx="4919">
                  <c:v>40.991666670000001</c:v>
                </c:pt>
                <c:pt idx="4920">
                  <c:v>41</c:v>
                </c:pt>
                <c:pt idx="4921">
                  <c:v>41.008333329999999</c:v>
                </c:pt>
                <c:pt idx="4922">
                  <c:v>41.016666669999999</c:v>
                </c:pt>
                <c:pt idx="4923">
                  <c:v>41.024999999999999</c:v>
                </c:pt>
                <c:pt idx="4924">
                  <c:v>41.033333329999998</c:v>
                </c:pt>
                <c:pt idx="4925">
                  <c:v>41.041666669999998</c:v>
                </c:pt>
                <c:pt idx="4926">
                  <c:v>41.05</c:v>
                </c:pt>
                <c:pt idx="4927">
                  <c:v>41.058333330000004</c:v>
                </c:pt>
                <c:pt idx="4928">
                  <c:v>41.066666669999996</c:v>
                </c:pt>
                <c:pt idx="4929">
                  <c:v>41.075000000000003</c:v>
                </c:pt>
                <c:pt idx="4930">
                  <c:v>41.083333330000002</c:v>
                </c:pt>
                <c:pt idx="4931">
                  <c:v>41.091666670000002</c:v>
                </c:pt>
                <c:pt idx="4932">
                  <c:v>41.1</c:v>
                </c:pt>
                <c:pt idx="4933">
                  <c:v>41.108333330000001</c:v>
                </c:pt>
                <c:pt idx="4934">
                  <c:v>41.116666670000001</c:v>
                </c:pt>
                <c:pt idx="4935">
                  <c:v>41.125</c:v>
                </c:pt>
                <c:pt idx="4936">
                  <c:v>41.133333329999999</c:v>
                </c:pt>
                <c:pt idx="4937">
                  <c:v>41.141666669999999</c:v>
                </c:pt>
                <c:pt idx="4938">
                  <c:v>41.15</c:v>
                </c:pt>
                <c:pt idx="4939">
                  <c:v>41.158333329999998</c:v>
                </c:pt>
                <c:pt idx="4940">
                  <c:v>41.166666669999998</c:v>
                </c:pt>
                <c:pt idx="4941">
                  <c:v>41.174999999999997</c:v>
                </c:pt>
                <c:pt idx="4942">
                  <c:v>41.183333330000004</c:v>
                </c:pt>
                <c:pt idx="4943">
                  <c:v>41.191666669999996</c:v>
                </c:pt>
                <c:pt idx="4944">
                  <c:v>41.2</c:v>
                </c:pt>
                <c:pt idx="4945">
                  <c:v>41.208333330000002</c:v>
                </c:pt>
                <c:pt idx="4946">
                  <c:v>41.216666670000002</c:v>
                </c:pt>
                <c:pt idx="4947">
                  <c:v>41.225000000000001</c:v>
                </c:pt>
                <c:pt idx="4948">
                  <c:v>41.233333330000001</c:v>
                </c:pt>
                <c:pt idx="4949">
                  <c:v>41.241666670000001</c:v>
                </c:pt>
                <c:pt idx="4950">
                  <c:v>41.25</c:v>
                </c:pt>
                <c:pt idx="4951">
                  <c:v>41.258333329999999</c:v>
                </c:pt>
                <c:pt idx="4952">
                  <c:v>41.266666669999999</c:v>
                </c:pt>
                <c:pt idx="4953">
                  <c:v>41.274999999999999</c:v>
                </c:pt>
                <c:pt idx="4954">
                  <c:v>41.283333329999998</c:v>
                </c:pt>
                <c:pt idx="4955">
                  <c:v>41.291666669999998</c:v>
                </c:pt>
                <c:pt idx="4956">
                  <c:v>41.3</c:v>
                </c:pt>
                <c:pt idx="4957">
                  <c:v>41.308333330000004</c:v>
                </c:pt>
                <c:pt idx="4958">
                  <c:v>41.316666669999996</c:v>
                </c:pt>
                <c:pt idx="4959">
                  <c:v>41.325000000000003</c:v>
                </c:pt>
                <c:pt idx="4960">
                  <c:v>41.333333330000002</c:v>
                </c:pt>
                <c:pt idx="4961">
                  <c:v>41.341666670000002</c:v>
                </c:pt>
                <c:pt idx="4962">
                  <c:v>41.35</c:v>
                </c:pt>
                <c:pt idx="4963">
                  <c:v>41.358333330000001</c:v>
                </c:pt>
                <c:pt idx="4964">
                  <c:v>41.366666670000001</c:v>
                </c:pt>
                <c:pt idx="4965">
                  <c:v>41.375</c:v>
                </c:pt>
                <c:pt idx="4966">
                  <c:v>41.383333329999999</c:v>
                </c:pt>
                <c:pt idx="4967">
                  <c:v>41.391666669999999</c:v>
                </c:pt>
                <c:pt idx="4968">
                  <c:v>41.4</c:v>
                </c:pt>
                <c:pt idx="4969">
                  <c:v>41.408333329999998</c:v>
                </c:pt>
                <c:pt idx="4970">
                  <c:v>41.416666669999998</c:v>
                </c:pt>
                <c:pt idx="4971">
                  <c:v>41.424999999999997</c:v>
                </c:pt>
                <c:pt idx="4972">
                  <c:v>41.433333330000004</c:v>
                </c:pt>
                <c:pt idx="4973">
                  <c:v>41.441666669999996</c:v>
                </c:pt>
                <c:pt idx="4974">
                  <c:v>41.45</c:v>
                </c:pt>
                <c:pt idx="4975">
                  <c:v>41.458333330000002</c:v>
                </c:pt>
                <c:pt idx="4976">
                  <c:v>41.466666670000002</c:v>
                </c:pt>
                <c:pt idx="4977">
                  <c:v>41.475000000000001</c:v>
                </c:pt>
                <c:pt idx="4978">
                  <c:v>41.483333330000001</c:v>
                </c:pt>
                <c:pt idx="4979">
                  <c:v>41.491666670000001</c:v>
                </c:pt>
                <c:pt idx="4980">
                  <c:v>41.5</c:v>
                </c:pt>
                <c:pt idx="4981">
                  <c:v>41.508333329999999</c:v>
                </c:pt>
                <c:pt idx="4982">
                  <c:v>41.516666669999999</c:v>
                </c:pt>
                <c:pt idx="4983">
                  <c:v>41.524999999999999</c:v>
                </c:pt>
                <c:pt idx="4984">
                  <c:v>41.533333329999998</c:v>
                </c:pt>
                <c:pt idx="4985">
                  <c:v>41.541666669999998</c:v>
                </c:pt>
                <c:pt idx="4986">
                  <c:v>41.55</c:v>
                </c:pt>
                <c:pt idx="4987">
                  <c:v>41.558333330000004</c:v>
                </c:pt>
                <c:pt idx="4988">
                  <c:v>41.566666669999996</c:v>
                </c:pt>
                <c:pt idx="4989">
                  <c:v>41.575000000000003</c:v>
                </c:pt>
                <c:pt idx="4990">
                  <c:v>41.583333330000002</c:v>
                </c:pt>
                <c:pt idx="4991">
                  <c:v>41.591666670000002</c:v>
                </c:pt>
                <c:pt idx="4992">
                  <c:v>41.6</c:v>
                </c:pt>
                <c:pt idx="4993">
                  <c:v>41.608333330000001</c:v>
                </c:pt>
                <c:pt idx="4994">
                  <c:v>41.616666670000001</c:v>
                </c:pt>
                <c:pt idx="4995">
                  <c:v>41.625</c:v>
                </c:pt>
                <c:pt idx="4996">
                  <c:v>41.633333329999999</c:v>
                </c:pt>
                <c:pt idx="4997">
                  <c:v>41.641666669999999</c:v>
                </c:pt>
                <c:pt idx="4998">
                  <c:v>41.65</c:v>
                </c:pt>
                <c:pt idx="4999">
                  <c:v>41.658333329999998</c:v>
                </c:pt>
                <c:pt idx="5000">
                  <c:v>41.666666669999998</c:v>
                </c:pt>
                <c:pt idx="5001">
                  <c:v>41.674999999999997</c:v>
                </c:pt>
                <c:pt idx="5002">
                  <c:v>41.683333330000004</c:v>
                </c:pt>
                <c:pt idx="5003">
                  <c:v>41.691666669999996</c:v>
                </c:pt>
                <c:pt idx="5004">
                  <c:v>41.7</c:v>
                </c:pt>
                <c:pt idx="5005">
                  <c:v>41.708333330000002</c:v>
                </c:pt>
                <c:pt idx="5006">
                  <c:v>41.716666670000002</c:v>
                </c:pt>
                <c:pt idx="5007">
                  <c:v>41.725000000000001</c:v>
                </c:pt>
                <c:pt idx="5008">
                  <c:v>41.733333330000001</c:v>
                </c:pt>
                <c:pt idx="5009">
                  <c:v>41.741666670000001</c:v>
                </c:pt>
                <c:pt idx="5010">
                  <c:v>41.75</c:v>
                </c:pt>
                <c:pt idx="5011">
                  <c:v>41.758333329999999</c:v>
                </c:pt>
                <c:pt idx="5012">
                  <c:v>41.766666669999999</c:v>
                </c:pt>
                <c:pt idx="5013">
                  <c:v>41.774999999999999</c:v>
                </c:pt>
                <c:pt idx="5014">
                  <c:v>41.783333329999998</c:v>
                </c:pt>
                <c:pt idx="5015">
                  <c:v>41.791666669999998</c:v>
                </c:pt>
                <c:pt idx="5016">
                  <c:v>41.8</c:v>
                </c:pt>
                <c:pt idx="5017">
                  <c:v>41.808333330000004</c:v>
                </c:pt>
                <c:pt idx="5018">
                  <c:v>41.816666669999996</c:v>
                </c:pt>
                <c:pt idx="5019">
                  <c:v>41.825000000000003</c:v>
                </c:pt>
                <c:pt idx="5020">
                  <c:v>41.833333330000002</c:v>
                </c:pt>
                <c:pt idx="5021">
                  <c:v>41.841666670000002</c:v>
                </c:pt>
                <c:pt idx="5022">
                  <c:v>41.85</c:v>
                </c:pt>
                <c:pt idx="5023">
                  <c:v>41.858333330000001</c:v>
                </c:pt>
                <c:pt idx="5024">
                  <c:v>41.866666670000001</c:v>
                </c:pt>
                <c:pt idx="5025">
                  <c:v>41.875</c:v>
                </c:pt>
                <c:pt idx="5026">
                  <c:v>41.883333329999999</c:v>
                </c:pt>
                <c:pt idx="5027">
                  <c:v>41.891666669999999</c:v>
                </c:pt>
                <c:pt idx="5028">
                  <c:v>41.9</c:v>
                </c:pt>
                <c:pt idx="5029">
                  <c:v>41.908333329999998</c:v>
                </c:pt>
                <c:pt idx="5030">
                  <c:v>41.916666669999998</c:v>
                </c:pt>
                <c:pt idx="5031">
                  <c:v>41.924999999999997</c:v>
                </c:pt>
                <c:pt idx="5032">
                  <c:v>41.933333330000004</c:v>
                </c:pt>
                <c:pt idx="5033">
                  <c:v>41.941666669999996</c:v>
                </c:pt>
                <c:pt idx="5034">
                  <c:v>41.95</c:v>
                </c:pt>
                <c:pt idx="5035">
                  <c:v>41.958333330000002</c:v>
                </c:pt>
                <c:pt idx="5036">
                  <c:v>41.966666670000002</c:v>
                </c:pt>
                <c:pt idx="5037">
                  <c:v>41.975000000000001</c:v>
                </c:pt>
                <c:pt idx="5038">
                  <c:v>41.983333330000001</c:v>
                </c:pt>
                <c:pt idx="5039">
                  <c:v>41.991666670000001</c:v>
                </c:pt>
                <c:pt idx="5040">
                  <c:v>42</c:v>
                </c:pt>
                <c:pt idx="5041">
                  <c:v>42.008333329999999</c:v>
                </c:pt>
                <c:pt idx="5042">
                  <c:v>42.016666669999999</c:v>
                </c:pt>
                <c:pt idx="5043">
                  <c:v>42.024999999999999</c:v>
                </c:pt>
                <c:pt idx="5044">
                  <c:v>42.033333329999998</c:v>
                </c:pt>
                <c:pt idx="5045">
                  <c:v>42.041666669999998</c:v>
                </c:pt>
                <c:pt idx="5046">
                  <c:v>42.05</c:v>
                </c:pt>
                <c:pt idx="5047">
                  <c:v>42.058333330000004</c:v>
                </c:pt>
                <c:pt idx="5048">
                  <c:v>42.066666669999996</c:v>
                </c:pt>
                <c:pt idx="5049">
                  <c:v>42.075000000000003</c:v>
                </c:pt>
                <c:pt idx="5050">
                  <c:v>42.083333330000002</c:v>
                </c:pt>
                <c:pt idx="5051">
                  <c:v>42.091666670000002</c:v>
                </c:pt>
                <c:pt idx="5052">
                  <c:v>42.1</c:v>
                </c:pt>
                <c:pt idx="5053">
                  <c:v>42.108333330000001</c:v>
                </c:pt>
                <c:pt idx="5054">
                  <c:v>42.116666670000001</c:v>
                </c:pt>
                <c:pt idx="5055">
                  <c:v>42.125</c:v>
                </c:pt>
                <c:pt idx="5056">
                  <c:v>42.133333329999999</c:v>
                </c:pt>
                <c:pt idx="5057">
                  <c:v>42.141666669999999</c:v>
                </c:pt>
                <c:pt idx="5058">
                  <c:v>42.15</c:v>
                </c:pt>
                <c:pt idx="5059">
                  <c:v>42.158333329999998</c:v>
                </c:pt>
                <c:pt idx="5060">
                  <c:v>42.166666669999998</c:v>
                </c:pt>
                <c:pt idx="5061">
                  <c:v>42.174999999999997</c:v>
                </c:pt>
                <c:pt idx="5062">
                  <c:v>42.183333330000004</c:v>
                </c:pt>
                <c:pt idx="5063">
                  <c:v>42.191666669999996</c:v>
                </c:pt>
                <c:pt idx="5064">
                  <c:v>42.2</c:v>
                </c:pt>
                <c:pt idx="5065">
                  <c:v>42.208333330000002</c:v>
                </c:pt>
                <c:pt idx="5066">
                  <c:v>42.216666670000002</c:v>
                </c:pt>
                <c:pt idx="5067">
                  <c:v>42.225000000000001</c:v>
                </c:pt>
                <c:pt idx="5068">
                  <c:v>42.233333330000001</c:v>
                </c:pt>
                <c:pt idx="5069">
                  <c:v>42.241666670000001</c:v>
                </c:pt>
                <c:pt idx="5070">
                  <c:v>42.25</c:v>
                </c:pt>
                <c:pt idx="5071">
                  <c:v>42.258333329999999</c:v>
                </c:pt>
                <c:pt idx="5072">
                  <c:v>42.266666669999999</c:v>
                </c:pt>
                <c:pt idx="5073">
                  <c:v>42.274999999999999</c:v>
                </c:pt>
                <c:pt idx="5074">
                  <c:v>42.283333329999998</c:v>
                </c:pt>
                <c:pt idx="5075">
                  <c:v>42.291666669999998</c:v>
                </c:pt>
                <c:pt idx="5076">
                  <c:v>42.3</c:v>
                </c:pt>
                <c:pt idx="5077">
                  <c:v>42.308333330000004</c:v>
                </c:pt>
                <c:pt idx="5078">
                  <c:v>42.316666669999996</c:v>
                </c:pt>
                <c:pt idx="5079">
                  <c:v>42.325000000000003</c:v>
                </c:pt>
                <c:pt idx="5080">
                  <c:v>42.333333330000002</c:v>
                </c:pt>
                <c:pt idx="5081">
                  <c:v>42.341666670000002</c:v>
                </c:pt>
                <c:pt idx="5082">
                  <c:v>42.35</c:v>
                </c:pt>
                <c:pt idx="5083">
                  <c:v>42.358333330000001</c:v>
                </c:pt>
                <c:pt idx="5084">
                  <c:v>42.366666670000001</c:v>
                </c:pt>
                <c:pt idx="5085">
                  <c:v>42.375</c:v>
                </c:pt>
                <c:pt idx="5086">
                  <c:v>42.383333329999999</c:v>
                </c:pt>
                <c:pt idx="5087">
                  <c:v>42.391666669999999</c:v>
                </c:pt>
                <c:pt idx="5088">
                  <c:v>42.4</c:v>
                </c:pt>
                <c:pt idx="5089">
                  <c:v>42.408333329999998</c:v>
                </c:pt>
                <c:pt idx="5090">
                  <c:v>42.416666669999998</c:v>
                </c:pt>
                <c:pt idx="5091">
                  <c:v>42.424999999999997</c:v>
                </c:pt>
                <c:pt idx="5092">
                  <c:v>42.433333330000004</c:v>
                </c:pt>
                <c:pt idx="5093">
                  <c:v>42.441666669999996</c:v>
                </c:pt>
                <c:pt idx="5094">
                  <c:v>42.45</c:v>
                </c:pt>
                <c:pt idx="5095">
                  <c:v>42.458333330000002</c:v>
                </c:pt>
                <c:pt idx="5096">
                  <c:v>42.466666670000002</c:v>
                </c:pt>
                <c:pt idx="5097">
                  <c:v>42.475000000000001</c:v>
                </c:pt>
                <c:pt idx="5098">
                  <c:v>42.483333330000001</c:v>
                </c:pt>
                <c:pt idx="5099">
                  <c:v>42.491666670000001</c:v>
                </c:pt>
                <c:pt idx="5100">
                  <c:v>42.5</c:v>
                </c:pt>
                <c:pt idx="5101">
                  <c:v>42.508333329999999</c:v>
                </c:pt>
                <c:pt idx="5102">
                  <c:v>42.516666669999999</c:v>
                </c:pt>
                <c:pt idx="5103">
                  <c:v>42.524999999999999</c:v>
                </c:pt>
                <c:pt idx="5104">
                  <c:v>42.533333329999998</c:v>
                </c:pt>
                <c:pt idx="5105">
                  <c:v>42.541666669999998</c:v>
                </c:pt>
                <c:pt idx="5106">
                  <c:v>42.55</c:v>
                </c:pt>
                <c:pt idx="5107">
                  <c:v>42.558333330000004</c:v>
                </c:pt>
                <c:pt idx="5108">
                  <c:v>42.566666669999996</c:v>
                </c:pt>
                <c:pt idx="5109">
                  <c:v>42.575000000000003</c:v>
                </c:pt>
                <c:pt idx="5110">
                  <c:v>42.583333330000002</c:v>
                </c:pt>
                <c:pt idx="5111">
                  <c:v>42.591666670000002</c:v>
                </c:pt>
                <c:pt idx="5112">
                  <c:v>42.6</c:v>
                </c:pt>
                <c:pt idx="5113">
                  <c:v>42.608333330000001</c:v>
                </c:pt>
                <c:pt idx="5114">
                  <c:v>42.616666670000001</c:v>
                </c:pt>
                <c:pt idx="5115">
                  <c:v>42.625</c:v>
                </c:pt>
                <c:pt idx="5116">
                  <c:v>42.633333329999999</c:v>
                </c:pt>
                <c:pt idx="5117">
                  <c:v>42.641666669999999</c:v>
                </c:pt>
                <c:pt idx="5118">
                  <c:v>42.65</c:v>
                </c:pt>
                <c:pt idx="5119">
                  <c:v>42.658333329999998</c:v>
                </c:pt>
                <c:pt idx="5120">
                  <c:v>42.666666669999998</c:v>
                </c:pt>
                <c:pt idx="5121">
                  <c:v>42.674999999999997</c:v>
                </c:pt>
                <c:pt idx="5122">
                  <c:v>42.683333330000004</c:v>
                </c:pt>
                <c:pt idx="5123">
                  <c:v>42.691666669999996</c:v>
                </c:pt>
                <c:pt idx="5124">
                  <c:v>42.7</c:v>
                </c:pt>
                <c:pt idx="5125">
                  <c:v>42.708333330000002</c:v>
                </c:pt>
                <c:pt idx="5126">
                  <c:v>42.716666670000002</c:v>
                </c:pt>
                <c:pt idx="5127">
                  <c:v>42.725000000000001</c:v>
                </c:pt>
                <c:pt idx="5128">
                  <c:v>42.733333330000001</c:v>
                </c:pt>
                <c:pt idx="5129">
                  <c:v>42.741666670000001</c:v>
                </c:pt>
                <c:pt idx="5130">
                  <c:v>42.75</c:v>
                </c:pt>
                <c:pt idx="5131">
                  <c:v>42.758333329999999</c:v>
                </c:pt>
                <c:pt idx="5132">
                  <c:v>42.766666669999999</c:v>
                </c:pt>
                <c:pt idx="5133">
                  <c:v>42.774999999999999</c:v>
                </c:pt>
                <c:pt idx="5134">
                  <c:v>42.783333329999998</c:v>
                </c:pt>
                <c:pt idx="5135">
                  <c:v>42.791666669999998</c:v>
                </c:pt>
                <c:pt idx="5136">
                  <c:v>42.8</c:v>
                </c:pt>
                <c:pt idx="5137">
                  <c:v>42.808333330000004</c:v>
                </c:pt>
                <c:pt idx="5138">
                  <c:v>42.816666669999996</c:v>
                </c:pt>
                <c:pt idx="5139">
                  <c:v>42.825000000000003</c:v>
                </c:pt>
                <c:pt idx="5140">
                  <c:v>42.833333330000002</c:v>
                </c:pt>
                <c:pt idx="5141">
                  <c:v>42.841666670000002</c:v>
                </c:pt>
                <c:pt idx="5142">
                  <c:v>42.85</c:v>
                </c:pt>
                <c:pt idx="5143">
                  <c:v>42.858333330000001</c:v>
                </c:pt>
                <c:pt idx="5144">
                  <c:v>42.866666670000001</c:v>
                </c:pt>
                <c:pt idx="5145">
                  <c:v>42.875</c:v>
                </c:pt>
                <c:pt idx="5146">
                  <c:v>42.883333329999999</c:v>
                </c:pt>
                <c:pt idx="5147">
                  <c:v>42.891666669999999</c:v>
                </c:pt>
                <c:pt idx="5148">
                  <c:v>42.9</c:v>
                </c:pt>
                <c:pt idx="5149">
                  <c:v>42.908333329999998</c:v>
                </c:pt>
                <c:pt idx="5150">
                  <c:v>42.916666669999998</c:v>
                </c:pt>
                <c:pt idx="5151">
                  <c:v>42.924999999999997</c:v>
                </c:pt>
                <c:pt idx="5152">
                  <c:v>42.933333330000004</c:v>
                </c:pt>
                <c:pt idx="5153">
                  <c:v>42.941666669999996</c:v>
                </c:pt>
                <c:pt idx="5154">
                  <c:v>42.95</c:v>
                </c:pt>
                <c:pt idx="5155">
                  <c:v>42.958333330000002</c:v>
                </c:pt>
                <c:pt idx="5156">
                  <c:v>42.966666670000002</c:v>
                </c:pt>
                <c:pt idx="5157">
                  <c:v>42.975000000000001</c:v>
                </c:pt>
                <c:pt idx="5158">
                  <c:v>42.983333330000001</c:v>
                </c:pt>
                <c:pt idx="5159">
                  <c:v>42.991666670000001</c:v>
                </c:pt>
                <c:pt idx="5160">
                  <c:v>43</c:v>
                </c:pt>
                <c:pt idx="5161">
                  <c:v>43.008333329999999</c:v>
                </c:pt>
                <c:pt idx="5162">
                  <c:v>43.016666669999999</c:v>
                </c:pt>
                <c:pt idx="5163">
                  <c:v>43.024999999999999</c:v>
                </c:pt>
                <c:pt idx="5164">
                  <c:v>43.033333329999998</c:v>
                </c:pt>
                <c:pt idx="5165">
                  <c:v>43.041666669999998</c:v>
                </c:pt>
                <c:pt idx="5166">
                  <c:v>43.05</c:v>
                </c:pt>
                <c:pt idx="5167">
                  <c:v>43.058333330000004</c:v>
                </c:pt>
                <c:pt idx="5168">
                  <c:v>43.066666669999996</c:v>
                </c:pt>
                <c:pt idx="5169">
                  <c:v>43.075000000000003</c:v>
                </c:pt>
                <c:pt idx="5170">
                  <c:v>43.083333330000002</c:v>
                </c:pt>
                <c:pt idx="5171">
                  <c:v>43.091666670000002</c:v>
                </c:pt>
                <c:pt idx="5172">
                  <c:v>43.1</c:v>
                </c:pt>
                <c:pt idx="5173">
                  <c:v>43.108333330000001</c:v>
                </c:pt>
                <c:pt idx="5174">
                  <c:v>43.116666670000001</c:v>
                </c:pt>
                <c:pt idx="5175">
                  <c:v>43.125</c:v>
                </c:pt>
                <c:pt idx="5176">
                  <c:v>43.133333329999999</c:v>
                </c:pt>
                <c:pt idx="5177">
                  <c:v>43.141666669999999</c:v>
                </c:pt>
                <c:pt idx="5178">
                  <c:v>43.15</c:v>
                </c:pt>
                <c:pt idx="5179">
                  <c:v>43.158333329999998</c:v>
                </c:pt>
                <c:pt idx="5180">
                  <c:v>43.166666669999998</c:v>
                </c:pt>
                <c:pt idx="5181">
                  <c:v>43.174999999999997</c:v>
                </c:pt>
                <c:pt idx="5182">
                  <c:v>43.183333330000004</c:v>
                </c:pt>
                <c:pt idx="5183">
                  <c:v>43.191666669999996</c:v>
                </c:pt>
                <c:pt idx="5184">
                  <c:v>43.2</c:v>
                </c:pt>
                <c:pt idx="5185">
                  <c:v>43.208333330000002</c:v>
                </c:pt>
                <c:pt idx="5186">
                  <c:v>43.216666670000002</c:v>
                </c:pt>
                <c:pt idx="5187">
                  <c:v>43.225000000000001</c:v>
                </c:pt>
                <c:pt idx="5188">
                  <c:v>43.233333330000001</c:v>
                </c:pt>
                <c:pt idx="5189">
                  <c:v>43.241666670000001</c:v>
                </c:pt>
                <c:pt idx="5190">
                  <c:v>43.25</c:v>
                </c:pt>
                <c:pt idx="5191">
                  <c:v>43.258333329999999</c:v>
                </c:pt>
                <c:pt idx="5192">
                  <c:v>43.266666669999999</c:v>
                </c:pt>
                <c:pt idx="5193">
                  <c:v>43.274999999999999</c:v>
                </c:pt>
                <c:pt idx="5194">
                  <c:v>43.283333329999998</c:v>
                </c:pt>
                <c:pt idx="5195">
                  <c:v>43.291666669999998</c:v>
                </c:pt>
                <c:pt idx="5196">
                  <c:v>43.3</c:v>
                </c:pt>
                <c:pt idx="5197">
                  <c:v>43.308333330000004</c:v>
                </c:pt>
                <c:pt idx="5198">
                  <c:v>43.316666669999996</c:v>
                </c:pt>
                <c:pt idx="5199">
                  <c:v>43.325000000000003</c:v>
                </c:pt>
                <c:pt idx="5200">
                  <c:v>43.333333330000002</c:v>
                </c:pt>
                <c:pt idx="5201">
                  <c:v>43.341666670000002</c:v>
                </c:pt>
                <c:pt idx="5202">
                  <c:v>43.35</c:v>
                </c:pt>
                <c:pt idx="5203">
                  <c:v>43.358333330000001</c:v>
                </c:pt>
                <c:pt idx="5204">
                  <c:v>43.366666670000001</c:v>
                </c:pt>
                <c:pt idx="5205">
                  <c:v>43.375</c:v>
                </c:pt>
                <c:pt idx="5206">
                  <c:v>43.383333329999999</c:v>
                </c:pt>
                <c:pt idx="5207">
                  <c:v>43.391666669999999</c:v>
                </c:pt>
                <c:pt idx="5208">
                  <c:v>43.4</c:v>
                </c:pt>
                <c:pt idx="5209">
                  <c:v>43.408333329999998</c:v>
                </c:pt>
                <c:pt idx="5210">
                  <c:v>43.416666669999998</c:v>
                </c:pt>
                <c:pt idx="5211">
                  <c:v>43.424999999999997</c:v>
                </c:pt>
                <c:pt idx="5212">
                  <c:v>43.433333330000004</c:v>
                </c:pt>
                <c:pt idx="5213">
                  <c:v>43.441666669999996</c:v>
                </c:pt>
                <c:pt idx="5214">
                  <c:v>43.45</c:v>
                </c:pt>
                <c:pt idx="5215">
                  <c:v>43.458333330000002</c:v>
                </c:pt>
                <c:pt idx="5216">
                  <c:v>43.466666670000002</c:v>
                </c:pt>
                <c:pt idx="5217">
                  <c:v>43.475000000000001</c:v>
                </c:pt>
                <c:pt idx="5218">
                  <c:v>43.483333330000001</c:v>
                </c:pt>
                <c:pt idx="5219">
                  <c:v>43.491666670000001</c:v>
                </c:pt>
                <c:pt idx="5220">
                  <c:v>43.5</c:v>
                </c:pt>
                <c:pt idx="5221">
                  <c:v>43.508333329999999</c:v>
                </c:pt>
                <c:pt idx="5222">
                  <c:v>43.516666669999999</c:v>
                </c:pt>
                <c:pt idx="5223">
                  <c:v>43.524999999999999</c:v>
                </c:pt>
                <c:pt idx="5224">
                  <c:v>43.533333329999998</c:v>
                </c:pt>
                <c:pt idx="5225">
                  <c:v>43.541666669999998</c:v>
                </c:pt>
                <c:pt idx="5226">
                  <c:v>43.55</c:v>
                </c:pt>
                <c:pt idx="5227">
                  <c:v>43.558333330000004</c:v>
                </c:pt>
                <c:pt idx="5228">
                  <c:v>43.566666669999996</c:v>
                </c:pt>
                <c:pt idx="5229">
                  <c:v>43.575000000000003</c:v>
                </c:pt>
                <c:pt idx="5230">
                  <c:v>43.583333330000002</c:v>
                </c:pt>
                <c:pt idx="5231">
                  <c:v>43.591666670000002</c:v>
                </c:pt>
                <c:pt idx="5232">
                  <c:v>43.6</c:v>
                </c:pt>
                <c:pt idx="5233">
                  <c:v>43.608333330000001</c:v>
                </c:pt>
                <c:pt idx="5234">
                  <c:v>43.616666670000001</c:v>
                </c:pt>
                <c:pt idx="5235">
                  <c:v>43.625</c:v>
                </c:pt>
                <c:pt idx="5236">
                  <c:v>43.633333329999999</c:v>
                </c:pt>
                <c:pt idx="5237">
                  <c:v>43.641666669999999</c:v>
                </c:pt>
                <c:pt idx="5238">
                  <c:v>43.65</c:v>
                </c:pt>
                <c:pt idx="5239">
                  <c:v>43.658333329999998</c:v>
                </c:pt>
                <c:pt idx="5240">
                  <c:v>43.666666669999998</c:v>
                </c:pt>
                <c:pt idx="5241">
                  <c:v>43.674999999999997</c:v>
                </c:pt>
                <c:pt idx="5242">
                  <c:v>43.683333330000004</c:v>
                </c:pt>
                <c:pt idx="5243">
                  <c:v>43.691666669999996</c:v>
                </c:pt>
                <c:pt idx="5244">
                  <c:v>43.7</c:v>
                </c:pt>
                <c:pt idx="5245">
                  <c:v>43.708333330000002</c:v>
                </c:pt>
                <c:pt idx="5246">
                  <c:v>43.716666670000002</c:v>
                </c:pt>
                <c:pt idx="5247">
                  <c:v>43.725000000000001</c:v>
                </c:pt>
                <c:pt idx="5248">
                  <c:v>43.733333330000001</c:v>
                </c:pt>
                <c:pt idx="5249">
                  <c:v>43.741666670000001</c:v>
                </c:pt>
                <c:pt idx="5250">
                  <c:v>43.75</c:v>
                </c:pt>
                <c:pt idx="5251">
                  <c:v>43.758333329999999</c:v>
                </c:pt>
                <c:pt idx="5252">
                  <c:v>43.766666669999999</c:v>
                </c:pt>
                <c:pt idx="5253">
                  <c:v>43.774999999999999</c:v>
                </c:pt>
                <c:pt idx="5254">
                  <c:v>43.783333329999998</c:v>
                </c:pt>
                <c:pt idx="5255">
                  <c:v>43.791666669999998</c:v>
                </c:pt>
                <c:pt idx="5256">
                  <c:v>43.8</c:v>
                </c:pt>
                <c:pt idx="5257">
                  <c:v>43.808333330000004</c:v>
                </c:pt>
                <c:pt idx="5258">
                  <c:v>43.816666669999996</c:v>
                </c:pt>
                <c:pt idx="5259">
                  <c:v>43.825000000000003</c:v>
                </c:pt>
                <c:pt idx="5260">
                  <c:v>43.833333330000002</c:v>
                </c:pt>
                <c:pt idx="5261">
                  <c:v>43.841666670000002</c:v>
                </c:pt>
                <c:pt idx="5262">
                  <c:v>43.85</c:v>
                </c:pt>
                <c:pt idx="5263">
                  <c:v>43.858333330000001</c:v>
                </c:pt>
                <c:pt idx="5264">
                  <c:v>43.866666670000001</c:v>
                </c:pt>
                <c:pt idx="5265">
                  <c:v>43.875</c:v>
                </c:pt>
                <c:pt idx="5266">
                  <c:v>43.883333329999999</c:v>
                </c:pt>
                <c:pt idx="5267">
                  <c:v>43.891666669999999</c:v>
                </c:pt>
                <c:pt idx="5268">
                  <c:v>43.9</c:v>
                </c:pt>
                <c:pt idx="5269">
                  <c:v>43.908333329999998</c:v>
                </c:pt>
                <c:pt idx="5270">
                  <c:v>43.916666669999998</c:v>
                </c:pt>
                <c:pt idx="5271">
                  <c:v>43.924999999999997</c:v>
                </c:pt>
                <c:pt idx="5272">
                  <c:v>43.933333330000004</c:v>
                </c:pt>
                <c:pt idx="5273">
                  <c:v>43.941666669999996</c:v>
                </c:pt>
                <c:pt idx="5274">
                  <c:v>43.95</c:v>
                </c:pt>
                <c:pt idx="5275">
                  <c:v>43.958333330000002</c:v>
                </c:pt>
                <c:pt idx="5276">
                  <c:v>43.966666670000002</c:v>
                </c:pt>
                <c:pt idx="5277">
                  <c:v>43.975000000000001</c:v>
                </c:pt>
                <c:pt idx="5278">
                  <c:v>43.983333330000001</c:v>
                </c:pt>
                <c:pt idx="5279">
                  <c:v>43.991666670000001</c:v>
                </c:pt>
                <c:pt idx="5280">
                  <c:v>44</c:v>
                </c:pt>
                <c:pt idx="5281">
                  <c:v>44.008333329999999</c:v>
                </c:pt>
                <c:pt idx="5282">
                  <c:v>44.016666669999999</c:v>
                </c:pt>
                <c:pt idx="5283">
                  <c:v>44.024999999999999</c:v>
                </c:pt>
                <c:pt idx="5284">
                  <c:v>44.033333329999998</c:v>
                </c:pt>
                <c:pt idx="5285">
                  <c:v>44.041666669999998</c:v>
                </c:pt>
                <c:pt idx="5286">
                  <c:v>44.05</c:v>
                </c:pt>
                <c:pt idx="5287">
                  <c:v>44.058333330000004</c:v>
                </c:pt>
                <c:pt idx="5288">
                  <c:v>44.066666669999996</c:v>
                </c:pt>
                <c:pt idx="5289">
                  <c:v>44.075000000000003</c:v>
                </c:pt>
                <c:pt idx="5290">
                  <c:v>44.083333330000002</c:v>
                </c:pt>
                <c:pt idx="5291">
                  <c:v>44.091666670000002</c:v>
                </c:pt>
                <c:pt idx="5292">
                  <c:v>44.1</c:v>
                </c:pt>
                <c:pt idx="5293">
                  <c:v>44.108333330000001</c:v>
                </c:pt>
                <c:pt idx="5294">
                  <c:v>44.116666670000001</c:v>
                </c:pt>
                <c:pt idx="5295">
                  <c:v>44.125</c:v>
                </c:pt>
                <c:pt idx="5296">
                  <c:v>44.133333329999999</c:v>
                </c:pt>
                <c:pt idx="5297">
                  <c:v>44.141666669999999</c:v>
                </c:pt>
                <c:pt idx="5298">
                  <c:v>44.15</c:v>
                </c:pt>
                <c:pt idx="5299">
                  <c:v>44.158333329999998</c:v>
                </c:pt>
                <c:pt idx="5300">
                  <c:v>44.166666669999998</c:v>
                </c:pt>
                <c:pt idx="5301">
                  <c:v>44.174999999999997</c:v>
                </c:pt>
                <c:pt idx="5302">
                  <c:v>44.183333330000004</c:v>
                </c:pt>
                <c:pt idx="5303">
                  <c:v>44.191666669999996</c:v>
                </c:pt>
                <c:pt idx="5304">
                  <c:v>44.2</c:v>
                </c:pt>
                <c:pt idx="5305">
                  <c:v>44.208333330000002</c:v>
                </c:pt>
                <c:pt idx="5306">
                  <c:v>44.216666670000002</c:v>
                </c:pt>
                <c:pt idx="5307">
                  <c:v>44.225000000000001</c:v>
                </c:pt>
                <c:pt idx="5308">
                  <c:v>44.233333330000001</c:v>
                </c:pt>
                <c:pt idx="5309">
                  <c:v>44.241666670000001</c:v>
                </c:pt>
                <c:pt idx="5310">
                  <c:v>44.25</c:v>
                </c:pt>
                <c:pt idx="5311">
                  <c:v>44.258333329999999</c:v>
                </c:pt>
                <c:pt idx="5312">
                  <c:v>44.266666669999999</c:v>
                </c:pt>
                <c:pt idx="5313">
                  <c:v>44.274999999999999</c:v>
                </c:pt>
                <c:pt idx="5314">
                  <c:v>44.283333329999998</c:v>
                </c:pt>
                <c:pt idx="5315">
                  <c:v>44.291666669999998</c:v>
                </c:pt>
                <c:pt idx="5316">
                  <c:v>44.3</c:v>
                </c:pt>
                <c:pt idx="5317">
                  <c:v>44.308333330000004</c:v>
                </c:pt>
                <c:pt idx="5318">
                  <c:v>44.316666669999996</c:v>
                </c:pt>
                <c:pt idx="5319">
                  <c:v>44.325000000000003</c:v>
                </c:pt>
                <c:pt idx="5320">
                  <c:v>44.333333330000002</c:v>
                </c:pt>
                <c:pt idx="5321">
                  <c:v>44.341666670000002</c:v>
                </c:pt>
                <c:pt idx="5322">
                  <c:v>44.35</c:v>
                </c:pt>
                <c:pt idx="5323">
                  <c:v>44.358333330000001</c:v>
                </c:pt>
                <c:pt idx="5324">
                  <c:v>44.366666670000001</c:v>
                </c:pt>
                <c:pt idx="5325">
                  <c:v>44.375</c:v>
                </c:pt>
                <c:pt idx="5326">
                  <c:v>44.383333329999999</c:v>
                </c:pt>
                <c:pt idx="5327">
                  <c:v>44.391666669999999</c:v>
                </c:pt>
                <c:pt idx="5328">
                  <c:v>44.4</c:v>
                </c:pt>
                <c:pt idx="5329">
                  <c:v>44.408333329999998</c:v>
                </c:pt>
                <c:pt idx="5330">
                  <c:v>44.416666669999998</c:v>
                </c:pt>
                <c:pt idx="5331">
                  <c:v>44.424999999999997</c:v>
                </c:pt>
                <c:pt idx="5332">
                  <c:v>44.433333330000004</c:v>
                </c:pt>
                <c:pt idx="5333">
                  <c:v>44.441666669999996</c:v>
                </c:pt>
                <c:pt idx="5334">
                  <c:v>44.45</c:v>
                </c:pt>
                <c:pt idx="5335">
                  <c:v>44.458333330000002</c:v>
                </c:pt>
                <c:pt idx="5336">
                  <c:v>44.466666670000002</c:v>
                </c:pt>
                <c:pt idx="5337">
                  <c:v>44.475000000000001</c:v>
                </c:pt>
                <c:pt idx="5338">
                  <c:v>44.483333330000001</c:v>
                </c:pt>
                <c:pt idx="5339">
                  <c:v>44.491666670000001</c:v>
                </c:pt>
                <c:pt idx="5340">
                  <c:v>44.5</c:v>
                </c:pt>
                <c:pt idx="5341">
                  <c:v>44.508333329999999</c:v>
                </c:pt>
                <c:pt idx="5342">
                  <c:v>44.516666669999999</c:v>
                </c:pt>
                <c:pt idx="5343">
                  <c:v>44.524999999999999</c:v>
                </c:pt>
                <c:pt idx="5344">
                  <c:v>44.533333329999998</c:v>
                </c:pt>
                <c:pt idx="5345">
                  <c:v>44.541666669999998</c:v>
                </c:pt>
                <c:pt idx="5346">
                  <c:v>44.55</c:v>
                </c:pt>
                <c:pt idx="5347">
                  <c:v>44.558333330000004</c:v>
                </c:pt>
                <c:pt idx="5348">
                  <c:v>44.566666669999996</c:v>
                </c:pt>
                <c:pt idx="5349">
                  <c:v>44.575000000000003</c:v>
                </c:pt>
                <c:pt idx="5350">
                  <c:v>44.583333330000002</c:v>
                </c:pt>
                <c:pt idx="5351">
                  <c:v>44.591666670000002</c:v>
                </c:pt>
                <c:pt idx="5352">
                  <c:v>44.6</c:v>
                </c:pt>
                <c:pt idx="5353">
                  <c:v>44.608333330000001</c:v>
                </c:pt>
                <c:pt idx="5354">
                  <c:v>44.616666670000001</c:v>
                </c:pt>
                <c:pt idx="5355">
                  <c:v>44.625</c:v>
                </c:pt>
                <c:pt idx="5356">
                  <c:v>44.633333329999999</c:v>
                </c:pt>
                <c:pt idx="5357">
                  <c:v>44.641666669999999</c:v>
                </c:pt>
                <c:pt idx="5358">
                  <c:v>44.65</c:v>
                </c:pt>
                <c:pt idx="5359">
                  <c:v>44.658333329999998</c:v>
                </c:pt>
                <c:pt idx="5360">
                  <c:v>44.666666669999998</c:v>
                </c:pt>
                <c:pt idx="5361">
                  <c:v>44.674999999999997</c:v>
                </c:pt>
                <c:pt idx="5362">
                  <c:v>44.683333330000004</c:v>
                </c:pt>
                <c:pt idx="5363">
                  <c:v>44.691666669999996</c:v>
                </c:pt>
                <c:pt idx="5364">
                  <c:v>44.7</c:v>
                </c:pt>
                <c:pt idx="5365">
                  <c:v>44.708333330000002</c:v>
                </c:pt>
                <c:pt idx="5366">
                  <c:v>44.716666670000002</c:v>
                </c:pt>
                <c:pt idx="5367">
                  <c:v>44.725000000000001</c:v>
                </c:pt>
                <c:pt idx="5368">
                  <c:v>44.733333330000001</c:v>
                </c:pt>
                <c:pt idx="5369">
                  <c:v>44.741666670000001</c:v>
                </c:pt>
                <c:pt idx="5370">
                  <c:v>44.75</c:v>
                </c:pt>
                <c:pt idx="5371">
                  <c:v>44.758333329999999</c:v>
                </c:pt>
                <c:pt idx="5372">
                  <c:v>44.766666669999999</c:v>
                </c:pt>
                <c:pt idx="5373">
                  <c:v>44.774999999999999</c:v>
                </c:pt>
                <c:pt idx="5374">
                  <c:v>44.783333329999998</c:v>
                </c:pt>
                <c:pt idx="5375">
                  <c:v>44.791666669999998</c:v>
                </c:pt>
                <c:pt idx="5376">
                  <c:v>44.8</c:v>
                </c:pt>
                <c:pt idx="5377">
                  <c:v>44.808333330000004</c:v>
                </c:pt>
                <c:pt idx="5378">
                  <c:v>44.816666669999996</c:v>
                </c:pt>
                <c:pt idx="5379">
                  <c:v>44.825000000000003</c:v>
                </c:pt>
                <c:pt idx="5380">
                  <c:v>44.833333330000002</c:v>
                </c:pt>
                <c:pt idx="5381">
                  <c:v>44.841666670000002</c:v>
                </c:pt>
                <c:pt idx="5382">
                  <c:v>44.85</c:v>
                </c:pt>
                <c:pt idx="5383">
                  <c:v>44.858333330000001</c:v>
                </c:pt>
                <c:pt idx="5384">
                  <c:v>44.866666670000001</c:v>
                </c:pt>
                <c:pt idx="5385">
                  <c:v>44.875</c:v>
                </c:pt>
                <c:pt idx="5386">
                  <c:v>44.883333329999999</c:v>
                </c:pt>
                <c:pt idx="5387">
                  <c:v>44.891666669999999</c:v>
                </c:pt>
                <c:pt idx="5388">
                  <c:v>44.9</c:v>
                </c:pt>
                <c:pt idx="5389">
                  <c:v>44.908333329999998</c:v>
                </c:pt>
                <c:pt idx="5390">
                  <c:v>44.916666669999998</c:v>
                </c:pt>
                <c:pt idx="5391">
                  <c:v>44.924999999999997</c:v>
                </c:pt>
                <c:pt idx="5392">
                  <c:v>44.933333330000004</c:v>
                </c:pt>
                <c:pt idx="5393">
                  <c:v>44.941666669999996</c:v>
                </c:pt>
                <c:pt idx="5394">
                  <c:v>44.95</c:v>
                </c:pt>
                <c:pt idx="5395">
                  <c:v>44.958333330000002</c:v>
                </c:pt>
                <c:pt idx="5396">
                  <c:v>44.966666670000002</c:v>
                </c:pt>
                <c:pt idx="5397">
                  <c:v>44.975000000000001</c:v>
                </c:pt>
                <c:pt idx="5398">
                  <c:v>44.983333330000001</c:v>
                </c:pt>
                <c:pt idx="5399">
                  <c:v>44.991666670000001</c:v>
                </c:pt>
                <c:pt idx="5400">
                  <c:v>45</c:v>
                </c:pt>
                <c:pt idx="5401">
                  <c:v>45.008333329999999</c:v>
                </c:pt>
                <c:pt idx="5402">
                  <c:v>45.016666669999999</c:v>
                </c:pt>
                <c:pt idx="5403">
                  <c:v>45.024999999999999</c:v>
                </c:pt>
                <c:pt idx="5404">
                  <c:v>45.033333329999998</c:v>
                </c:pt>
                <c:pt idx="5405">
                  <c:v>45.041666669999998</c:v>
                </c:pt>
                <c:pt idx="5406">
                  <c:v>45.05</c:v>
                </c:pt>
                <c:pt idx="5407">
                  <c:v>45.058333330000004</c:v>
                </c:pt>
                <c:pt idx="5408">
                  <c:v>45.066666669999996</c:v>
                </c:pt>
                <c:pt idx="5409">
                  <c:v>45.075000000000003</c:v>
                </c:pt>
                <c:pt idx="5410">
                  <c:v>45.083333330000002</c:v>
                </c:pt>
                <c:pt idx="5411">
                  <c:v>45.091666670000002</c:v>
                </c:pt>
                <c:pt idx="5412">
                  <c:v>45.1</c:v>
                </c:pt>
                <c:pt idx="5413">
                  <c:v>45.108333330000001</c:v>
                </c:pt>
                <c:pt idx="5414">
                  <c:v>45.116666670000001</c:v>
                </c:pt>
                <c:pt idx="5415">
                  <c:v>45.125</c:v>
                </c:pt>
                <c:pt idx="5416">
                  <c:v>45.133333329999999</c:v>
                </c:pt>
                <c:pt idx="5417">
                  <c:v>45.141666669999999</c:v>
                </c:pt>
                <c:pt idx="5418">
                  <c:v>45.15</c:v>
                </c:pt>
                <c:pt idx="5419">
                  <c:v>45.158333329999998</c:v>
                </c:pt>
                <c:pt idx="5420">
                  <c:v>45.166666669999998</c:v>
                </c:pt>
                <c:pt idx="5421">
                  <c:v>45.174999999999997</c:v>
                </c:pt>
                <c:pt idx="5422">
                  <c:v>45.183333330000004</c:v>
                </c:pt>
                <c:pt idx="5423">
                  <c:v>45.191666669999996</c:v>
                </c:pt>
                <c:pt idx="5424">
                  <c:v>45.2</c:v>
                </c:pt>
                <c:pt idx="5425">
                  <c:v>45.208333330000002</c:v>
                </c:pt>
                <c:pt idx="5426">
                  <c:v>45.216666670000002</c:v>
                </c:pt>
                <c:pt idx="5427">
                  <c:v>45.225000000000001</c:v>
                </c:pt>
                <c:pt idx="5428">
                  <c:v>45.233333330000001</c:v>
                </c:pt>
                <c:pt idx="5429">
                  <c:v>45.241666670000001</c:v>
                </c:pt>
                <c:pt idx="5430">
                  <c:v>45.25</c:v>
                </c:pt>
                <c:pt idx="5431">
                  <c:v>45.258333329999999</c:v>
                </c:pt>
                <c:pt idx="5432">
                  <c:v>45.266666669999999</c:v>
                </c:pt>
                <c:pt idx="5433">
                  <c:v>45.274999999999999</c:v>
                </c:pt>
                <c:pt idx="5434">
                  <c:v>45.283333329999998</c:v>
                </c:pt>
                <c:pt idx="5435">
                  <c:v>45.291666669999998</c:v>
                </c:pt>
                <c:pt idx="5436">
                  <c:v>45.3</c:v>
                </c:pt>
                <c:pt idx="5437">
                  <c:v>45.308333330000004</c:v>
                </c:pt>
                <c:pt idx="5438">
                  <c:v>45.316666669999996</c:v>
                </c:pt>
                <c:pt idx="5439">
                  <c:v>45.325000000000003</c:v>
                </c:pt>
                <c:pt idx="5440">
                  <c:v>45.333333330000002</c:v>
                </c:pt>
                <c:pt idx="5441">
                  <c:v>45.341666670000002</c:v>
                </c:pt>
                <c:pt idx="5442">
                  <c:v>45.35</c:v>
                </c:pt>
                <c:pt idx="5443">
                  <c:v>45.358333330000001</c:v>
                </c:pt>
                <c:pt idx="5444">
                  <c:v>45.366666670000001</c:v>
                </c:pt>
                <c:pt idx="5445">
                  <c:v>45.375</c:v>
                </c:pt>
                <c:pt idx="5446">
                  <c:v>45.383333329999999</c:v>
                </c:pt>
                <c:pt idx="5447">
                  <c:v>45.391666669999999</c:v>
                </c:pt>
                <c:pt idx="5448">
                  <c:v>45.4</c:v>
                </c:pt>
                <c:pt idx="5449">
                  <c:v>45.408333329999998</c:v>
                </c:pt>
                <c:pt idx="5450">
                  <c:v>45.416666669999998</c:v>
                </c:pt>
                <c:pt idx="5451">
                  <c:v>45.424999999999997</c:v>
                </c:pt>
                <c:pt idx="5452">
                  <c:v>45.433333330000004</c:v>
                </c:pt>
                <c:pt idx="5453">
                  <c:v>45.441666669999996</c:v>
                </c:pt>
                <c:pt idx="5454">
                  <c:v>45.45</c:v>
                </c:pt>
                <c:pt idx="5455">
                  <c:v>45.458333330000002</c:v>
                </c:pt>
                <c:pt idx="5456">
                  <c:v>45.466666670000002</c:v>
                </c:pt>
                <c:pt idx="5457">
                  <c:v>45.475000000000001</c:v>
                </c:pt>
                <c:pt idx="5458">
                  <c:v>45.483333330000001</c:v>
                </c:pt>
                <c:pt idx="5459">
                  <c:v>45.491666670000001</c:v>
                </c:pt>
                <c:pt idx="5460">
                  <c:v>45.5</c:v>
                </c:pt>
                <c:pt idx="5461">
                  <c:v>45.508333329999999</c:v>
                </c:pt>
                <c:pt idx="5462">
                  <c:v>45.516666669999999</c:v>
                </c:pt>
                <c:pt idx="5463">
                  <c:v>45.524999999999999</c:v>
                </c:pt>
                <c:pt idx="5464">
                  <c:v>45.533333329999998</c:v>
                </c:pt>
                <c:pt idx="5465">
                  <c:v>45.541666669999998</c:v>
                </c:pt>
                <c:pt idx="5466">
                  <c:v>45.55</c:v>
                </c:pt>
                <c:pt idx="5467">
                  <c:v>45.558333330000004</c:v>
                </c:pt>
                <c:pt idx="5468">
                  <c:v>45.566666669999996</c:v>
                </c:pt>
                <c:pt idx="5469">
                  <c:v>45.575000000000003</c:v>
                </c:pt>
                <c:pt idx="5470">
                  <c:v>45.583333330000002</c:v>
                </c:pt>
                <c:pt idx="5471">
                  <c:v>45.591666670000002</c:v>
                </c:pt>
                <c:pt idx="5472">
                  <c:v>45.6</c:v>
                </c:pt>
                <c:pt idx="5473">
                  <c:v>45.608333330000001</c:v>
                </c:pt>
                <c:pt idx="5474">
                  <c:v>45.616666670000001</c:v>
                </c:pt>
                <c:pt idx="5475">
                  <c:v>45.625</c:v>
                </c:pt>
                <c:pt idx="5476">
                  <c:v>45.633333329999999</c:v>
                </c:pt>
                <c:pt idx="5477">
                  <c:v>45.641666669999999</c:v>
                </c:pt>
                <c:pt idx="5478">
                  <c:v>45.65</c:v>
                </c:pt>
                <c:pt idx="5479">
                  <c:v>45.658333329999998</c:v>
                </c:pt>
                <c:pt idx="5480">
                  <c:v>45.666666669999998</c:v>
                </c:pt>
                <c:pt idx="5481">
                  <c:v>45.674999999999997</c:v>
                </c:pt>
                <c:pt idx="5482">
                  <c:v>45.683333330000004</c:v>
                </c:pt>
                <c:pt idx="5483">
                  <c:v>45.691666669999996</c:v>
                </c:pt>
                <c:pt idx="5484">
                  <c:v>45.7</c:v>
                </c:pt>
                <c:pt idx="5485">
                  <c:v>45.708333330000002</c:v>
                </c:pt>
                <c:pt idx="5486">
                  <c:v>45.716666670000002</c:v>
                </c:pt>
                <c:pt idx="5487">
                  <c:v>45.725000000000001</c:v>
                </c:pt>
                <c:pt idx="5488">
                  <c:v>45.733333330000001</c:v>
                </c:pt>
                <c:pt idx="5489">
                  <c:v>45.741666670000001</c:v>
                </c:pt>
                <c:pt idx="5490">
                  <c:v>45.75</c:v>
                </c:pt>
                <c:pt idx="5491">
                  <c:v>45.758333329999999</c:v>
                </c:pt>
                <c:pt idx="5492">
                  <c:v>45.766666669999999</c:v>
                </c:pt>
                <c:pt idx="5493">
                  <c:v>45.774999999999999</c:v>
                </c:pt>
                <c:pt idx="5494">
                  <c:v>45.783333329999998</c:v>
                </c:pt>
                <c:pt idx="5495">
                  <c:v>45.791666669999998</c:v>
                </c:pt>
                <c:pt idx="5496">
                  <c:v>45.8</c:v>
                </c:pt>
                <c:pt idx="5497">
                  <c:v>45.808333330000004</c:v>
                </c:pt>
                <c:pt idx="5498">
                  <c:v>45.816666669999996</c:v>
                </c:pt>
                <c:pt idx="5499">
                  <c:v>45.825000000000003</c:v>
                </c:pt>
                <c:pt idx="5500">
                  <c:v>45.833333330000002</c:v>
                </c:pt>
                <c:pt idx="5501">
                  <c:v>45.841666670000002</c:v>
                </c:pt>
                <c:pt idx="5502">
                  <c:v>45.85</c:v>
                </c:pt>
                <c:pt idx="5503">
                  <c:v>45.858333330000001</c:v>
                </c:pt>
                <c:pt idx="5504">
                  <c:v>45.866666670000001</c:v>
                </c:pt>
                <c:pt idx="5505">
                  <c:v>45.875</c:v>
                </c:pt>
                <c:pt idx="5506">
                  <c:v>45.883333329999999</c:v>
                </c:pt>
                <c:pt idx="5507">
                  <c:v>45.891666669999999</c:v>
                </c:pt>
                <c:pt idx="5508">
                  <c:v>45.9</c:v>
                </c:pt>
                <c:pt idx="5509">
                  <c:v>45.908333329999998</c:v>
                </c:pt>
                <c:pt idx="5510">
                  <c:v>45.916666669999998</c:v>
                </c:pt>
                <c:pt idx="5511">
                  <c:v>45.924999999999997</c:v>
                </c:pt>
                <c:pt idx="5512">
                  <c:v>45.933333330000004</c:v>
                </c:pt>
                <c:pt idx="5513">
                  <c:v>45.941666669999996</c:v>
                </c:pt>
                <c:pt idx="5514">
                  <c:v>45.95</c:v>
                </c:pt>
                <c:pt idx="5515">
                  <c:v>45.958333330000002</c:v>
                </c:pt>
                <c:pt idx="5516">
                  <c:v>45.966666670000002</c:v>
                </c:pt>
                <c:pt idx="5517">
                  <c:v>45.975000000000001</c:v>
                </c:pt>
                <c:pt idx="5518">
                  <c:v>45.983333330000001</c:v>
                </c:pt>
                <c:pt idx="5519">
                  <c:v>45.991666670000001</c:v>
                </c:pt>
                <c:pt idx="5520">
                  <c:v>46</c:v>
                </c:pt>
                <c:pt idx="5521">
                  <c:v>46.008333329999999</c:v>
                </c:pt>
                <c:pt idx="5522">
                  <c:v>46.016666669999999</c:v>
                </c:pt>
                <c:pt idx="5523">
                  <c:v>46.024999999999999</c:v>
                </c:pt>
                <c:pt idx="5524">
                  <c:v>46.033333329999998</c:v>
                </c:pt>
                <c:pt idx="5525">
                  <c:v>46.041666669999998</c:v>
                </c:pt>
                <c:pt idx="5526">
                  <c:v>46.05</c:v>
                </c:pt>
                <c:pt idx="5527">
                  <c:v>46.058333330000004</c:v>
                </c:pt>
                <c:pt idx="5528">
                  <c:v>46.066666669999996</c:v>
                </c:pt>
                <c:pt idx="5529">
                  <c:v>46.075000000000003</c:v>
                </c:pt>
                <c:pt idx="5530">
                  <c:v>46.083333330000002</c:v>
                </c:pt>
                <c:pt idx="5531">
                  <c:v>46.091666670000002</c:v>
                </c:pt>
                <c:pt idx="5532">
                  <c:v>46.1</c:v>
                </c:pt>
                <c:pt idx="5533">
                  <c:v>46.108333330000001</c:v>
                </c:pt>
                <c:pt idx="5534">
                  <c:v>46.116666670000001</c:v>
                </c:pt>
                <c:pt idx="5535">
                  <c:v>46.125</c:v>
                </c:pt>
                <c:pt idx="5536">
                  <c:v>46.133333329999999</c:v>
                </c:pt>
                <c:pt idx="5537">
                  <c:v>46.141666669999999</c:v>
                </c:pt>
                <c:pt idx="5538">
                  <c:v>46.15</c:v>
                </c:pt>
                <c:pt idx="5539">
                  <c:v>46.158333329999998</c:v>
                </c:pt>
                <c:pt idx="5540">
                  <c:v>46.166666669999998</c:v>
                </c:pt>
                <c:pt idx="5541">
                  <c:v>46.174999999999997</c:v>
                </c:pt>
                <c:pt idx="5542">
                  <c:v>46.183333330000004</c:v>
                </c:pt>
                <c:pt idx="5543">
                  <c:v>46.191666669999996</c:v>
                </c:pt>
                <c:pt idx="5544">
                  <c:v>46.2</c:v>
                </c:pt>
                <c:pt idx="5545">
                  <c:v>46.208333330000002</c:v>
                </c:pt>
                <c:pt idx="5546">
                  <c:v>46.216666670000002</c:v>
                </c:pt>
                <c:pt idx="5547">
                  <c:v>46.225000000000001</c:v>
                </c:pt>
                <c:pt idx="5548">
                  <c:v>46.233333330000001</c:v>
                </c:pt>
                <c:pt idx="5549">
                  <c:v>46.241666670000001</c:v>
                </c:pt>
                <c:pt idx="5550">
                  <c:v>46.25</c:v>
                </c:pt>
                <c:pt idx="5551">
                  <c:v>46.258333329999999</c:v>
                </c:pt>
                <c:pt idx="5552">
                  <c:v>46.266666669999999</c:v>
                </c:pt>
                <c:pt idx="5553">
                  <c:v>46.274999999999999</c:v>
                </c:pt>
                <c:pt idx="5554">
                  <c:v>46.283333329999998</c:v>
                </c:pt>
                <c:pt idx="5555">
                  <c:v>46.291666669999998</c:v>
                </c:pt>
                <c:pt idx="5556">
                  <c:v>46.3</c:v>
                </c:pt>
                <c:pt idx="5557">
                  <c:v>46.308333330000004</c:v>
                </c:pt>
                <c:pt idx="5558">
                  <c:v>46.316666669999996</c:v>
                </c:pt>
                <c:pt idx="5559">
                  <c:v>46.325000000000003</c:v>
                </c:pt>
                <c:pt idx="5560">
                  <c:v>46.333333330000002</c:v>
                </c:pt>
                <c:pt idx="5561">
                  <c:v>46.341666670000002</c:v>
                </c:pt>
                <c:pt idx="5562">
                  <c:v>46.35</c:v>
                </c:pt>
                <c:pt idx="5563">
                  <c:v>46.358333330000001</c:v>
                </c:pt>
                <c:pt idx="5564">
                  <c:v>46.366666670000001</c:v>
                </c:pt>
                <c:pt idx="5565">
                  <c:v>46.375</c:v>
                </c:pt>
                <c:pt idx="5566">
                  <c:v>46.383333329999999</c:v>
                </c:pt>
                <c:pt idx="5567">
                  <c:v>46.391666669999999</c:v>
                </c:pt>
                <c:pt idx="5568">
                  <c:v>46.4</c:v>
                </c:pt>
                <c:pt idx="5569">
                  <c:v>46.408333329999998</c:v>
                </c:pt>
                <c:pt idx="5570">
                  <c:v>46.416666669999998</c:v>
                </c:pt>
                <c:pt idx="5571">
                  <c:v>46.424999999999997</c:v>
                </c:pt>
                <c:pt idx="5572">
                  <c:v>46.433333330000004</c:v>
                </c:pt>
                <c:pt idx="5573">
                  <c:v>46.441666669999996</c:v>
                </c:pt>
                <c:pt idx="5574">
                  <c:v>46.45</c:v>
                </c:pt>
                <c:pt idx="5575">
                  <c:v>46.458333330000002</c:v>
                </c:pt>
                <c:pt idx="5576">
                  <c:v>46.466666670000002</c:v>
                </c:pt>
                <c:pt idx="5577">
                  <c:v>46.475000000000001</c:v>
                </c:pt>
                <c:pt idx="5578">
                  <c:v>46.483333330000001</c:v>
                </c:pt>
                <c:pt idx="5579">
                  <c:v>46.491666670000001</c:v>
                </c:pt>
                <c:pt idx="5580">
                  <c:v>46.5</c:v>
                </c:pt>
                <c:pt idx="5581">
                  <c:v>46.508333329999999</c:v>
                </c:pt>
                <c:pt idx="5582">
                  <c:v>46.516666669999999</c:v>
                </c:pt>
                <c:pt idx="5583">
                  <c:v>46.524999999999999</c:v>
                </c:pt>
                <c:pt idx="5584">
                  <c:v>46.533333329999998</c:v>
                </c:pt>
                <c:pt idx="5585">
                  <c:v>46.541666669999998</c:v>
                </c:pt>
                <c:pt idx="5586">
                  <c:v>46.55</c:v>
                </c:pt>
                <c:pt idx="5587">
                  <c:v>46.558333330000004</c:v>
                </c:pt>
                <c:pt idx="5588">
                  <c:v>46.566666669999996</c:v>
                </c:pt>
                <c:pt idx="5589">
                  <c:v>46.575000000000003</c:v>
                </c:pt>
                <c:pt idx="5590">
                  <c:v>46.583333330000002</c:v>
                </c:pt>
                <c:pt idx="5591">
                  <c:v>46.591666670000002</c:v>
                </c:pt>
                <c:pt idx="5592">
                  <c:v>46.6</c:v>
                </c:pt>
                <c:pt idx="5593">
                  <c:v>46.608333330000001</c:v>
                </c:pt>
                <c:pt idx="5594">
                  <c:v>46.616666670000001</c:v>
                </c:pt>
                <c:pt idx="5595">
                  <c:v>46.625</c:v>
                </c:pt>
                <c:pt idx="5596">
                  <c:v>46.633333329999999</c:v>
                </c:pt>
                <c:pt idx="5597">
                  <c:v>46.641666669999999</c:v>
                </c:pt>
                <c:pt idx="5598">
                  <c:v>46.65</c:v>
                </c:pt>
                <c:pt idx="5599">
                  <c:v>46.658333329999998</c:v>
                </c:pt>
                <c:pt idx="5600">
                  <c:v>46.666666669999998</c:v>
                </c:pt>
                <c:pt idx="5601">
                  <c:v>46.674999999999997</c:v>
                </c:pt>
                <c:pt idx="5602">
                  <c:v>46.683333330000004</c:v>
                </c:pt>
                <c:pt idx="5603">
                  <c:v>46.691666669999996</c:v>
                </c:pt>
                <c:pt idx="5604">
                  <c:v>46.7</c:v>
                </c:pt>
                <c:pt idx="5605">
                  <c:v>46.708333330000002</c:v>
                </c:pt>
                <c:pt idx="5606">
                  <c:v>46.716666670000002</c:v>
                </c:pt>
                <c:pt idx="5607">
                  <c:v>46.725000000000001</c:v>
                </c:pt>
                <c:pt idx="5608">
                  <c:v>46.733333330000001</c:v>
                </c:pt>
                <c:pt idx="5609">
                  <c:v>46.741666670000001</c:v>
                </c:pt>
                <c:pt idx="5610">
                  <c:v>46.75</c:v>
                </c:pt>
                <c:pt idx="5611">
                  <c:v>46.758333329999999</c:v>
                </c:pt>
                <c:pt idx="5612">
                  <c:v>46.766666669999999</c:v>
                </c:pt>
                <c:pt idx="5613">
                  <c:v>46.774999999999999</c:v>
                </c:pt>
                <c:pt idx="5614">
                  <c:v>46.783333329999998</c:v>
                </c:pt>
                <c:pt idx="5615">
                  <c:v>46.791666669999998</c:v>
                </c:pt>
                <c:pt idx="5616">
                  <c:v>46.8</c:v>
                </c:pt>
                <c:pt idx="5617">
                  <c:v>46.808333330000004</c:v>
                </c:pt>
                <c:pt idx="5618">
                  <c:v>46.816666669999996</c:v>
                </c:pt>
                <c:pt idx="5619">
                  <c:v>46.825000000000003</c:v>
                </c:pt>
                <c:pt idx="5620">
                  <c:v>46.833333330000002</c:v>
                </c:pt>
                <c:pt idx="5621">
                  <c:v>46.841666670000002</c:v>
                </c:pt>
                <c:pt idx="5622">
                  <c:v>46.85</c:v>
                </c:pt>
                <c:pt idx="5623">
                  <c:v>46.858333330000001</c:v>
                </c:pt>
                <c:pt idx="5624">
                  <c:v>46.866666670000001</c:v>
                </c:pt>
                <c:pt idx="5625">
                  <c:v>46.875</c:v>
                </c:pt>
                <c:pt idx="5626">
                  <c:v>46.883333329999999</c:v>
                </c:pt>
                <c:pt idx="5627">
                  <c:v>46.891666669999999</c:v>
                </c:pt>
                <c:pt idx="5628">
                  <c:v>46.9</c:v>
                </c:pt>
                <c:pt idx="5629">
                  <c:v>46.908333329999998</c:v>
                </c:pt>
                <c:pt idx="5630">
                  <c:v>46.916666669999998</c:v>
                </c:pt>
                <c:pt idx="5631">
                  <c:v>46.924999999999997</c:v>
                </c:pt>
                <c:pt idx="5632">
                  <c:v>46.933333330000004</c:v>
                </c:pt>
                <c:pt idx="5633">
                  <c:v>46.941666669999996</c:v>
                </c:pt>
                <c:pt idx="5634">
                  <c:v>46.95</c:v>
                </c:pt>
                <c:pt idx="5635">
                  <c:v>46.958333330000002</c:v>
                </c:pt>
                <c:pt idx="5636">
                  <c:v>46.966666670000002</c:v>
                </c:pt>
                <c:pt idx="5637">
                  <c:v>46.975000000000001</c:v>
                </c:pt>
                <c:pt idx="5638">
                  <c:v>46.983333330000001</c:v>
                </c:pt>
                <c:pt idx="5639">
                  <c:v>46.991666670000001</c:v>
                </c:pt>
                <c:pt idx="5640">
                  <c:v>47</c:v>
                </c:pt>
                <c:pt idx="5641">
                  <c:v>47.008333329999999</c:v>
                </c:pt>
                <c:pt idx="5642">
                  <c:v>47.016666669999999</c:v>
                </c:pt>
                <c:pt idx="5643">
                  <c:v>47.024999999999999</c:v>
                </c:pt>
                <c:pt idx="5644">
                  <c:v>47.033333329999998</c:v>
                </c:pt>
                <c:pt idx="5645">
                  <c:v>47.041666669999998</c:v>
                </c:pt>
                <c:pt idx="5646">
                  <c:v>47.05</c:v>
                </c:pt>
                <c:pt idx="5647">
                  <c:v>47.058333330000004</c:v>
                </c:pt>
                <c:pt idx="5648">
                  <c:v>47.066666669999996</c:v>
                </c:pt>
                <c:pt idx="5649">
                  <c:v>47.075000000000003</c:v>
                </c:pt>
                <c:pt idx="5650">
                  <c:v>47.083333330000002</c:v>
                </c:pt>
                <c:pt idx="5651">
                  <c:v>47.091666670000002</c:v>
                </c:pt>
                <c:pt idx="5652">
                  <c:v>47.1</c:v>
                </c:pt>
                <c:pt idx="5653">
                  <c:v>47.108333330000001</c:v>
                </c:pt>
                <c:pt idx="5654">
                  <c:v>47.116666670000001</c:v>
                </c:pt>
                <c:pt idx="5655">
                  <c:v>47.125</c:v>
                </c:pt>
                <c:pt idx="5656">
                  <c:v>47.133333329999999</c:v>
                </c:pt>
                <c:pt idx="5657">
                  <c:v>47.141666669999999</c:v>
                </c:pt>
                <c:pt idx="5658">
                  <c:v>47.15</c:v>
                </c:pt>
                <c:pt idx="5659">
                  <c:v>47.158333329999998</c:v>
                </c:pt>
                <c:pt idx="5660">
                  <c:v>47.166666669999998</c:v>
                </c:pt>
                <c:pt idx="5661">
                  <c:v>47.174999999999997</c:v>
                </c:pt>
                <c:pt idx="5662">
                  <c:v>47.183333330000004</c:v>
                </c:pt>
                <c:pt idx="5663">
                  <c:v>47.191666669999996</c:v>
                </c:pt>
                <c:pt idx="5664">
                  <c:v>47.2</c:v>
                </c:pt>
                <c:pt idx="5665">
                  <c:v>47.208333330000002</c:v>
                </c:pt>
                <c:pt idx="5666">
                  <c:v>47.216666670000002</c:v>
                </c:pt>
                <c:pt idx="5667">
                  <c:v>47.225000000000001</c:v>
                </c:pt>
                <c:pt idx="5668">
                  <c:v>47.233333330000001</c:v>
                </c:pt>
                <c:pt idx="5669">
                  <c:v>47.241666670000001</c:v>
                </c:pt>
                <c:pt idx="5670">
                  <c:v>47.25</c:v>
                </c:pt>
                <c:pt idx="5671">
                  <c:v>47.258333329999999</c:v>
                </c:pt>
                <c:pt idx="5672">
                  <c:v>47.266666669999999</c:v>
                </c:pt>
                <c:pt idx="5673">
                  <c:v>47.274999999999999</c:v>
                </c:pt>
                <c:pt idx="5674">
                  <c:v>47.283333329999998</c:v>
                </c:pt>
                <c:pt idx="5675">
                  <c:v>47.291666669999998</c:v>
                </c:pt>
                <c:pt idx="5676">
                  <c:v>47.3</c:v>
                </c:pt>
                <c:pt idx="5677">
                  <c:v>47.308333330000004</c:v>
                </c:pt>
                <c:pt idx="5678">
                  <c:v>47.316666669999996</c:v>
                </c:pt>
                <c:pt idx="5679">
                  <c:v>47.325000000000003</c:v>
                </c:pt>
                <c:pt idx="5680">
                  <c:v>47.333333330000002</c:v>
                </c:pt>
                <c:pt idx="5681">
                  <c:v>47.341666670000002</c:v>
                </c:pt>
                <c:pt idx="5682">
                  <c:v>47.35</c:v>
                </c:pt>
                <c:pt idx="5683">
                  <c:v>47.358333330000001</c:v>
                </c:pt>
                <c:pt idx="5684">
                  <c:v>47.366666670000001</c:v>
                </c:pt>
                <c:pt idx="5685">
                  <c:v>47.375</c:v>
                </c:pt>
                <c:pt idx="5686">
                  <c:v>47.383333329999999</c:v>
                </c:pt>
                <c:pt idx="5687">
                  <c:v>47.391666669999999</c:v>
                </c:pt>
                <c:pt idx="5688">
                  <c:v>47.4</c:v>
                </c:pt>
                <c:pt idx="5689">
                  <c:v>47.408333329999998</c:v>
                </c:pt>
                <c:pt idx="5690">
                  <c:v>47.416666669999998</c:v>
                </c:pt>
                <c:pt idx="5691">
                  <c:v>47.424999999999997</c:v>
                </c:pt>
                <c:pt idx="5692">
                  <c:v>47.433333330000004</c:v>
                </c:pt>
                <c:pt idx="5693">
                  <c:v>47.441666669999996</c:v>
                </c:pt>
                <c:pt idx="5694">
                  <c:v>47.45</c:v>
                </c:pt>
                <c:pt idx="5695">
                  <c:v>47.458333330000002</c:v>
                </c:pt>
                <c:pt idx="5696">
                  <c:v>47.466666670000002</c:v>
                </c:pt>
                <c:pt idx="5697">
                  <c:v>47.475000000000001</c:v>
                </c:pt>
                <c:pt idx="5698">
                  <c:v>47.483333330000001</c:v>
                </c:pt>
                <c:pt idx="5699">
                  <c:v>47.491666670000001</c:v>
                </c:pt>
                <c:pt idx="5700">
                  <c:v>47.5</c:v>
                </c:pt>
                <c:pt idx="5701">
                  <c:v>47.508333329999999</c:v>
                </c:pt>
                <c:pt idx="5702">
                  <c:v>47.516666669999999</c:v>
                </c:pt>
                <c:pt idx="5703">
                  <c:v>47.524999999999999</c:v>
                </c:pt>
                <c:pt idx="5704">
                  <c:v>47.533333329999998</c:v>
                </c:pt>
                <c:pt idx="5705">
                  <c:v>47.541666669999998</c:v>
                </c:pt>
                <c:pt idx="5706">
                  <c:v>47.55</c:v>
                </c:pt>
                <c:pt idx="5707">
                  <c:v>47.558333330000004</c:v>
                </c:pt>
                <c:pt idx="5708">
                  <c:v>47.566666669999996</c:v>
                </c:pt>
                <c:pt idx="5709">
                  <c:v>47.575000000000003</c:v>
                </c:pt>
                <c:pt idx="5710">
                  <c:v>47.583333330000002</c:v>
                </c:pt>
                <c:pt idx="5711">
                  <c:v>47.591666670000002</c:v>
                </c:pt>
                <c:pt idx="5712">
                  <c:v>47.6</c:v>
                </c:pt>
                <c:pt idx="5713">
                  <c:v>47.608333330000001</c:v>
                </c:pt>
                <c:pt idx="5714">
                  <c:v>47.616666670000001</c:v>
                </c:pt>
                <c:pt idx="5715">
                  <c:v>47.625</c:v>
                </c:pt>
                <c:pt idx="5716">
                  <c:v>47.633333329999999</c:v>
                </c:pt>
                <c:pt idx="5717">
                  <c:v>47.641666669999999</c:v>
                </c:pt>
                <c:pt idx="5718">
                  <c:v>47.65</c:v>
                </c:pt>
                <c:pt idx="5719">
                  <c:v>47.658333329999998</c:v>
                </c:pt>
                <c:pt idx="5720">
                  <c:v>47.666666669999998</c:v>
                </c:pt>
                <c:pt idx="5721">
                  <c:v>47.674999999999997</c:v>
                </c:pt>
                <c:pt idx="5722">
                  <c:v>47.683333330000004</c:v>
                </c:pt>
                <c:pt idx="5723">
                  <c:v>47.691666669999996</c:v>
                </c:pt>
                <c:pt idx="5724">
                  <c:v>47.7</c:v>
                </c:pt>
                <c:pt idx="5725">
                  <c:v>47.708333330000002</c:v>
                </c:pt>
                <c:pt idx="5726">
                  <c:v>47.716666670000002</c:v>
                </c:pt>
                <c:pt idx="5727">
                  <c:v>47.725000000000001</c:v>
                </c:pt>
                <c:pt idx="5728">
                  <c:v>47.733333330000001</c:v>
                </c:pt>
                <c:pt idx="5729">
                  <c:v>47.741666670000001</c:v>
                </c:pt>
                <c:pt idx="5730">
                  <c:v>47.75</c:v>
                </c:pt>
                <c:pt idx="5731">
                  <c:v>47.758333329999999</c:v>
                </c:pt>
                <c:pt idx="5732">
                  <c:v>47.766666669999999</c:v>
                </c:pt>
                <c:pt idx="5733">
                  <c:v>47.774999999999999</c:v>
                </c:pt>
                <c:pt idx="5734">
                  <c:v>47.783333329999998</c:v>
                </c:pt>
                <c:pt idx="5735">
                  <c:v>47.791666669999998</c:v>
                </c:pt>
                <c:pt idx="5736">
                  <c:v>47.8</c:v>
                </c:pt>
                <c:pt idx="5737">
                  <c:v>47.808333330000004</c:v>
                </c:pt>
                <c:pt idx="5738">
                  <c:v>47.816666669999996</c:v>
                </c:pt>
                <c:pt idx="5739">
                  <c:v>47.825000000000003</c:v>
                </c:pt>
                <c:pt idx="5740">
                  <c:v>47.833333330000002</c:v>
                </c:pt>
                <c:pt idx="5741">
                  <c:v>47.841666670000002</c:v>
                </c:pt>
                <c:pt idx="5742">
                  <c:v>47.85</c:v>
                </c:pt>
                <c:pt idx="5743">
                  <c:v>47.858333330000001</c:v>
                </c:pt>
                <c:pt idx="5744">
                  <c:v>47.866666670000001</c:v>
                </c:pt>
                <c:pt idx="5745">
                  <c:v>47.875</c:v>
                </c:pt>
                <c:pt idx="5746">
                  <c:v>47.883333329999999</c:v>
                </c:pt>
                <c:pt idx="5747">
                  <c:v>47.891666669999999</c:v>
                </c:pt>
                <c:pt idx="5748">
                  <c:v>47.9</c:v>
                </c:pt>
                <c:pt idx="5749">
                  <c:v>47.908333329999998</c:v>
                </c:pt>
                <c:pt idx="5750">
                  <c:v>47.916666669999998</c:v>
                </c:pt>
                <c:pt idx="5751">
                  <c:v>47.924999999999997</c:v>
                </c:pt>
                <c:pt idx="5752">
                  <c:v>47.933333330000004</c:v>
                </c:pt>
                <c:pt idx="5753">
                  <c:v>47.941666669999996</c:v>
                </c:pt>
                <c:pt idx="5754">
                  <c:v>47.95</c:v>
                </c:pt>
                <c:pt idx="5755">
                  <c:v>47.958333330000002</c:v>
                </c:pt>
                <c:pt idx="5756">
                  <c:v>47.966666670000002</c:v>
                </c:pt>
                <c:pt idx="5757">
                  <c:v>47.975000000000001</c:v>
                </c:pt>
                <c:pt idx="5758">
                  <c:v>47.983333330000001</c:v>
                </c:pt>
                <c:pt idx="5759">
                  <c:v>47.991666670000001</c:v>
                </c:pt>
                <c:pt idx="5760">
                  <c:v>48</c:v>
                </c:pt>
                <c:pt idx="5761">
                  <c:v>48.008333329999999</c:v>
                </c:pt>
                <c:pt idx="5762">
                  <c:v>48.016666669999999</c:v>
                </c:pt>
                <c:pt idx="5763">
                  <c:v>48.024999999999999</c:v>
                </c:pt>
                <c:pt idx="5764">
                  <c:v>48.033333329999998</c:v>
                </c:pt>
                <c:pt idx="5765">
                  <c:v>48.041666669999998</c:v>
                </c:pt>
                <c:pt idx="5766">
                  <c:v>48.05</c:v>
                </c:pt>
                <c:pt idx="5767">
                  <c:v>48.058333330000004</c:v>
                </c:pt>
                <c:pt idx="5768">
                  <c:v>48.066666669999996</c:v>
                </c:pt>
                <c:pt idx="5769">
                  <c:v>48.075000000000003</c:v>
                </c:pt>
                <c:pt idx="5770">
                  <c:v>48.083333330000002</c:v>
                </c:pt>
                <c:pt idx="5771">
                  <c:v>48.091666670000002</c:v>
                </c:pt>
                <c:pt idx="5772">
                  <c:v>48.1</c:v>
                </c:pt>
                <c:pt idx="5773">
                  <c:v>48.108333330000001</c:v>
                </c:pt>
                <c:pt idx="5774">
                  <c:v>48.116666670000001</c:v>
                </c:pt>
                <c:pt idx="5775">
                  <c:v>48.125</c:v>
                </c:pt>
                <c:pt idx="5776">
                  <c:v>48.133333329999999</c:v>
                </c:pt>
                <c:pt idx="5777">
                  <c:v>48.141666669999999</c:v>
                </c:pt>
                <c:pt idx="5778">
                  <c:v>48.15</c:v>
                </c:pt>
                <c:pt idx="5779">
                  <c:v>48.158333329999998</c:v>
                </c:pt>
                <c:pt idx="5780">
                  <c:v>48.166666669999998</c:v>
                </c:pt>
                <c:pt idx="5781">
                  <c:v>48.174999999999997</c:v>
                </c:pt>
                <c:pt idx="5782">
                  <c:v>48.183333330000004</c:v>
                </c:pt>
                <c:pt idx="5783">
                  <c:v>48.191666669999996</c:v>
                </c:pt>
                <c:pt idx="5784">
                  <c:v>48.2</c:v>
                </c:pt>
                <c:pt idx="5785">
                  <c:v>48.208333330000002</c:v>
                </c:pt>
                <c:pt idx="5786">
                  <c:v>48.216666670000002</c:v>
                </c:pt>
                <c:pt idx="5787">
                  <c:v>48.225000000000001</c:v>
                </c:pt>
                <c:pt idx="5788">
                  <c:v>48.233333330000001</c:v>
                </c:pt>
                <c:pt idx="5789">
                  <c:v>48.241666670000001</c:v>
                </c:pt>
                <c:pt idx="5790">
                  <c:v>48.25</c:v>
                </c:pt>
                <c:pt idx="5791">
                  <c:v>48.258333329999999</c:v>
                </c:pt>
                <c:pt idx="5792">
                  <c:v>48.266666669999999</c:v>
                </c:pt>
                <c:pt idx="5793">
                  <c:v>48.274999999999999</c:v>
                </c:pt>
                <c:pt idx="5794">
                  <c:v>48.283333329999998</c:v>
                </c:pt>
                <c:pt idx="5795">
                  <c:v>48.291666669999998</c:v>
                </c:pt>
                <c:pt idx="5796">
                  <c:v>48.3</c:v>
                </c:pt>
                <c:pt idx="5797">
                  <c:v>48.308333330000004</c:v>
                </c:pt>
                <c:pt idx="5798">
                  <c:v>48.316666669999996</c:v>
                </c:pt>
                <c:pt idx="5799">
                  <c:v>48.325000000000003</c:v>
                </c:pt>
                <c:pt idx="5800">
                  <c:v>48.333333330000002</c:v>
                </c:pt>
                <c:pt idx="5801">
                  <c:v>48.341666670000002</c:v>
                </c:pt>
                <c:pt idx="5802">
                  <c:v>48.35</c:v>
                </c:pt>
                <c:pt idx="5803">
                  <c:v>48.358333330000001</c:v>
                </c:pt>
                <c:pt idx="5804">
                  <c:v>48.366666670000001</c:v>
                </c:pt>
                <c:pt idx="5805">
                  <c:v>48.375</c:v>
                </c:pt>
                <c:pt idx="5806">
                  <c:v>48.383333329999999</c:v>
                </c:pt>
                <c:pt idx="5807">
                  <c:v>48.391666669999999</c:v>
                </c:pt>
                <c:pt idx="5808">
                  <c:v>48.4</c:v>
                </c:pt>
                <c:pt idx="5809">
                  <c:v>48.408333329999998</c:v>
                </c:pt>
                <c:pt idx="5810">
                  <c:v>48.416666669999998</c:v>
                </c:pt>
                <c:pt idx="5811">
                  <c:v>48.424999999999997</c:v>
                </c:pt>
                <c:pt idx="5812">
                  <c:v>48.433333330000004</c:v>
                </c:pt>
                <c:pt idx="5813">
                  <c:v>48.441666669999996</c:v>
                </c:pt>
                <c:pt idx="5814">
                  <c:v>48.45</c:v>
                </c:pt>
                <c:pt idx="5815">
                  <c:v>48.458333330000002</c:v>
                </c:pt>
                <c:pt idx="5816">
                  <c:v>48.466666670000002</c:v>
                </c:pt>
                <c:pt idx="5817">
                  <c:v>48.475000000000001</c:v>
                </c:pt>
                <c:pt idx="5818">
                  <c:v>48.483333330000001</c:v>
                </c:pt>
                <c:pt idx="5819">
                  <c:v>48.491666670000001</c:v>
                </c:pt>
                <c:pt idx="5820">
                  <c:v>48.5</c:v>
                </c:pt>
                <c:pt idx="5821">
                  <c:v>48.508333329999999</c:v>
                </c:pt>
                <c:pt idx="5822">
                  <c:v>48.516666669999999</c:v>
                </c:pt>
                <c:pt idx="5823">
                  <c:v>48.524999999999999</c:v>
                </c:pt>
                <c:pt idx="5824">
                  <c:v>48.533333329999998</c:v>
                </c:pt>
                <c:pt idx="5825">
                  <c:v>48.541666669999998</c:v>
                </c:pt>
                <c:pt idx="5826">
                  <c:v>48.55</c:v>
                </c:pt>
                <c:pt idx="5827">
                  <c:v>48.558333330000004</c:v>
                </c:pt>
                <c:pt idx="5828">
                  <c:v>48.566666669999996</c:v>
                </c:pt>
                <c:pt idx="5829">
                  <c:v>48.575000000000003</c:v>
                </c:pt>
                <c:pt idx="5830">
                  <c:v>48.583333330000002</c:v>
                </c:pt>
                <c:pt idx="5831">
                  <c:v>48.591666670000002</c:v>
                </c:pt>
                <c:pt idx="5832">
                  <c:v>48.6</c:v>
                </c:pt>
                <c:pt idx="5833">
                  <c:v>48.608333330000001</c:v>
                </c:pt>
                <c:pt idx="5834">
                  <c:v>48.616666670000001</c:v>
                </c:pt>
                <c:pt idx="5835">
                  <c:v>48.625</c:v>
                </c:pt>
                <c:pt idx="5836">
                  <c:v>48.633333329999999</c:v>
                </c:pt>
                <c:pt idx="5837">
                  <c:v>48.641666669999999</c:v>
                </c:pt>
                <c:pt idx="5838">
                  <c:v>48.65</c:v>
                </c:pt>
                <c:pt idx="5839">
                  <c:v>48.658333329999998</c:v>
                </c:pt>
                <c:pt idx="5840">
                  <c:v>48.666666669999998</c:v>
                </c:pt>
                <c:pt idx="5841">
                  <c:v>48.674999999999997</c:v>
                </c:pt>
                <c:pt idx="5842">
                  <c:v>48.683333330000004</c:v>
                </c:pt>
                <c:pt idx="5843">
                  <c:v>48.691666669999996</c:v>
                </c:pt>
                <c:pt idx="5844">
                  <c:v>48.7</c:v>
                </c:pt>
                <c:pt idx="5845">
                  <c:v>48.708333330000002</c:v>
                </c:pt>
                <c:pt idx="5846">
                  <c:v>48.716666670000002</c:v>
                </c:pt>
                <c:pt idx="5847">
                  <c:v>48.725000000000001</c:v>
                </c:pt>
                <c:pt idx="5848">
                  <c:v>48.733333330000001</c:v>
                </c:pt>
                <c:pt idx="5849">
                  <c:v>48.741666670000001</c:v>
                </c:pt>
                <c:pt idx="5850">
                  <c:v>48.75</c:v>
                </c:pt>
                <c:pt idx="5851">
                  <c:v>48.758333329999999</c:v>
                </c:pt>
                <c:pt idx="5852">
                  <c:v>48.766666669999999</c:v>
                </c:pt>
                <c:pt idx="5853">
                  <c:v>48.774999999999999</c:v>
                </c:pt>
                <c:pt idx="5854">
                  <c:v>48.783333329999998</c:v>
                </c:pt>
                <c:pt idx="5855">
                  <c:v>48.791666669999998</c:v>
                </c:pt>
                <c:pt idx="5856">
                  <c:v>48.8</c:v>
                </c:pt>
                <c:pt idx="5857">
                  <c:v>48.808333330000004</c:v>
                </c:pt>
                <c:pt idx="5858">
                  <c:v>48.816666669999996</c:v>
                </c:pt>
                <c:pt idx="5859">
                  <c:v>48.825000000000003</c:v>
                </c:pt>
                <c:pt idx="5860">
                  <c:v>48.833333330000002</c:v>
                </c:pt>
                <c:pt idx="5861">
                  <c:v>48.841666670000002</c:v>
                </c:pt>
                <c:pt idx="5862">
                  <c:v>48.85</c:v>
                </c:pt>
                <c:pt idx="5863">
                  <c:v>48.858333330000001</c:v>
                </c:pt>
                <c:pt idx="5864">
                  <c:v>48.866666670000001</c:v>
                </c:pt>
                <c:pt idx="5865">
                  <c:v>48.875</c:v>
                </c:pt>
                <c:pt idx="5866">
                  <c:v>48.883333329999999</c:v>
                </c:pt>
                <c:pt idx="5867">
                  <c:v>48.891666669999999</c:v>
                </c:pt>
                <c:pt idx="5868">
                  <c:v>48.9</c:v>
                </c:pt>
                <c:pt idx="5869">
                  <c:v>48.908333329999998</c:v>
                </c:pt>
                <c:pt idx="5870">
                  <c:v>48.916666669999998</c:v>
                </c:pt>
                <c:pt idx="5871">
                  <c:v>48.924999999999997</c:v>
                </c:pt>
                <c:pt idx="5872">
                  <c:v>48.933333330000004</c:v>
                </c:pt>
                <c:pt idx="5873">
                  <c:v>48.941666669999996</c:v>
                </c:pt>
                <c:pt idx="5874">
                  <c:v>48.95</c:v>
                </c:pt>
                <c:pt idx="5875">
                  <c:v>48.958333330000002</c:v>
                </c:pt>
                <c:pt idx="5876">
                  <c:v>48.966666670000002</c:v>
                </c:pt>
                <c:pt idx="5877">
                  <c:v>48.975000000000001</c:v>
                </c:pt>
                <c:pt idx="5878">
                  <c:v>48.983333330000001</c:v>
                </c:pt>
                <c:pt idx="5879">
                  <c:v>48.991666670000001</c:v>
                </c:pt>
                <c:pt idx="5880">
                  <c:v>49</c:v>
                </c:pt>
                <c:pt idx="5881">
                  <c:v>49.008333329999999</c:v>
                </c:pt>
                <c:pt idx="5882">
                  <c:v>49.016666669999999</c:v>
                </c:pt>
                <c:pt idx="5883">
                  <c:v>49.024999999999999</c:v>
                </c:pt>
                <c:pt idx="5884">
                  <c:v>49.033333329999998</c:v>
                </c:pt>
                <c:pt idx="5885">
                  <c:v>49.041666669999998</c:v>
                </c:pt>
                <c:pt idx="5886">
                  <c:v>49.05</c:v>
                </c:pt>
                <c:pt idx="5887">
                  <c:v>49.058333330000004</c:v>
                </c:pt>
                <c:pt idx="5888">
                  <c:v>49.066666669999996</c:v>
                </c:pt>
                <c:pt idx="5889">
                  <c:v>49.075000000000003</c:v>
                </c:pt>
                <c:pt idx="5890">
                  <c:v>49.083333330000002</c:v>
                </c:pt>
                <c:pt idx="5891">
                  <c:v>49.091666670000002</c:v>
                </c:pt>
                <c:pt idx="5892">
                  <c:v>49.1</c:v>
                </c:pt>
                <c:pt idx="5893">
                  <c:v>49.108333330000001</c:v>
                </c:pt>
                <c:pt idx="5894">
                  <c:v>49.116666670000001</c:v>
                </c:pt>
                <c:pt idx="5895">
                  <c:v>49.125</c:v>
                </c:pt>
                <c:pt idx="5896">
                  <c:v>49.133333329999999</c:v>
                </c:pt>
                <c:pt idx="5897">
                  <c:v>49.141666669999999</c:v>
                </c:pt>
                <c:pt idx="5898">
                  <c:v>49.15</c:v>
                </c:pt>
                <c:pt idx="5899">
                  <c:v>49.158333329999998</c:v>
                </c:pt>
                <c:pt idx="5900">
                  <c:v>49.166666669999998</c:v>
                </c:pt>
                <c:pt idx="5901">
                  <c:v>49.174999999999997</c:v>
                </c:pt>
                <c:pt idx="5902">
                  <c:v>49.183333330000004</c:v>
                </c:pt>
                <c:pt idx="5903">
                  <c:v>49.191666669999996</c:v>
                </c:pt>
                <c:pt idx="5904">
                  <c:v>49.2</c:v>
                </c:pt>
                <c:pt idx="5905">
                  <c:v>49.208333330000002</c:v>
                </c:pt>
                <c:pt idx="5906">
                  <c:v>49.216666670000002</c:v>
                </c:pt>
                <c:pt idx="5907">
                  <c:v>49.225000000000001</c:v>
                </c:pt>
                <c:pt idx="5908">
                  <c:v>49.233333330000001</c:v>
                </c:pt>
                <c:pt idx="5909">
                  <c:v>49.241666670000001</c:v>
                </c:pt>
                <c:pt idx="5910">
                  <c:v>49.25</c:v>
                </c:pt>
                <c:pt idx="5911">
                  <c:v>49.258333329999999</c:v>
                </c:pt>
                <c:pt idx="5912">
                  <c:v>49.266666669999999</c:v>
                </c:pt>
                <c:pt idx="5913">
                  <c:v>49.274999999999999</c:v>
                </c:pt>
                <c:pt idx="5914">
                  <c:v>49.283333329999998</c:v>
                </c:pt>
                <c:pt idx="5915">
                  <c:v>49.291666669999998</c:v>
                </c:pt>
                <c:pt idx="5916">
                  <c:v>49.3</c:v>
                </c:pt>
                <c:pt idx="5917">
                  <c:v>49.308333330000004</c:v>
                </c:pt>
                <c:pt idx="5918">
                  <c:v>49.316666669999996</c:v>
                </c:pt>
                <c:pt idx="5919">
                  <c:v>49.325000000000003</c:v>
                </c:pt>
                <c:pt idx="5920">
                  <c:v>49.333333330000002</c:v>
                </c:pt>
                <c:pt idx="5921">
                  <c:v>49.341666670000002</c:v>
                </c:pt>
                <c:pt idx="5922">
                  <c:v>49.35</c:v>
                </c:pt>
                <c:pt idx="5923">
                  <c:v>49.358333330000001</c:v>
                </c:pt>
                <c:pt idx="5924">
                  <c:v>49.366666670000001</c:v>
                </c:pt>
                <c:pt idx="5925">
                  <c:v>49.375</c:v>
                </c:pt>
                <c:pt idx="5926">
                  <c:v>49.383333329999999</c:v>
                </c:pt>
                <c:pt idx="5927">
                  <c:v>49.391666669999999</c:v>
                </c:pt>
                <c:pt idx="5928">
                  <c:v>49.4</c:v>
                </c:pt>
                <c:pt idx="5929">
                  <c:v>49.408333329999998</c:v>
                </c:pt>
                <c:pt idx="5930">
                  <c:v>49.416666669999998</c:v>
                </c:pt>
                <c:pt idx="5931">
                  <c:v>49.424999999999997</c:v>
                </c:pt>
                <c:pt idx="5932">
                  <c:v>49.433333330000004</c:v>
                </c:pt>
                <c:pt idx="5933">
                  <c:v>49.441666669999996</c:v>
                </c:pt>
                <c:pt idx="5934">
                  <c:v>49.45</c:v>
                </c:pt>
                <c:pt idx="5935">
                  <c:v>49.458333330000002</c:v>
                </c:pt>
                <c:pt idx="5936">
                  <c:v>49.466666670000002</c:v>
                </c:pt>
                <c:pt idx="5937">
                  <c:v>49.475000000000001</c:v>
                </c:pt>
                <c:pt idx="5938">
                  <c:v>49.483333330000001</c:v>
                </c:pt>
                <c:pt idx="5939">
                  <c:v>49.491666670000001</c:v>
                </c:pt>
                <c:pt idx="5940">
                  <c:v>49.5</c:v>
                </c:pt>
                <c:pt idx="5941">
                  <c:v>49.508333329999999</c:v>
                </c:pt>
                <c:pt idx="5942">
                  <c:v>49.516666669999999</c:v>
                </c:pt>
                <c:pt idx="5943">
                  <c:v>49.524999999999999</c:v>
                </c:pt>
                <c:pt idx="5944">
                  <c:v>49.533333329999998</c:v>
                </c:pt>
                <c:pt idx="5945">
                  <c:v>49.541666669999998</c:v>
                </c:pt>
                <c:pt idx="5946">
                  <c:v>49.55</c:v>
                </c:pt>
                <c:pt idx="5947">
                  <c:v>49.558333330000004</c:v>
                </c:pt>
                <c:pt idx="5948">
                  <c:v>49.566666669999996</c:v>
                </c:pt>
                <c:pt idx="5949">
                  <c:v>49.575000000000003</c:v>
                </c:pt>
                <c:pt idx="5950">
                  <c:v>49.583333330000002</c:v>
                </c:pt>
                <c:pt idx="5951">
                  <c:v>49.591666670000002</c:v>
                </c:pt>
                <c:pt idx="5952">
                  <c:v>49.6</c:v>
                </c:pt>
                <c:pt idx="5953">
                  <c:v>49.608333330000001</c:v>
                </c:pt>
                <c:pt idx="5954">
                  <c:v>49.616666670000001</c:v>
                </c:pt>
                <c:pt idx="5955">
                  <c:v>49.625</c:v>
                </c:pt>
                <c:pt idx="5956">
                  <c:v>49.633333329999999</c:v>
                </c:pt>
                <c:pt idx="5957">
                  <c:v>49.641666669999999</c:v>
                </c:pt>
                <c:pt idx="5958">
                  <c:v>49.65</c:v>
                </c:pt>
                <c:pt idx="5959">
                  <c:v>49.658333329999998</c:v>
                </c:pt>
                <c:pt idx="5960">
                  <c:v>49.666666669999998</c:v>
                </c:pt>
                <c:pt idx="5961">
                  <c:v>49.674999999999997</c:v>
                </c:pt>
                <c:pt idx="5962">
                  <c:v>49.683333330000004</c:v>
                </c:pt>
                <c:pt idx="5963">
                  <c:v>49.691666669999996</c:v>
                </c:pt>
                <c:pt idx="5964">
                  <c:v>49.7</c:v>
                </c:pt>
                <c:pt idx="5965">
                  <c:v>49.708333330000002</c:v>
                </c:pt>
                <c:pt idx="5966">
                  <c:v>49.716666670000002</c:v>
                </c:pt>
                <c:pt idx="5967">
                  <c:v>49.725000000000001</c:v>
                </c:pt>
                <c:pt idx="5968">
                  <c:v>49.733333330000001</c:v>
                </c:pt>
                <c:pt idx="5969">
                  <c:v>49.741666670000001</c:v>
                </c:pt>
                <c:pt idx="5970">
                  <c:v>49.75</c:v>
                </c:pt>
                <c:pt idx="5971">
                  <c:v>49.758333329999999</c:v>
                </c:pt>
                <c:pt idx="5972">
                  <c:v>49.766666669999999</c:v>
                </c:pt>
                <c:pt idx="5973">
                  <c:v>49.774999999999999</c:v>
                </c:pt>
                <c:pt idx="5974">
                  <c:v>49.783333329999998</c:v>
                </c:pt>
                <c:pt idx="5975">
                  <c:v>49.791666669999998</c:v>
                </c:pt>
                <c:pt idx="5976">
                  <c:v>49.8</c:v>
                </c:pt>
                <c:pt idx="5977">
                  <c:v>49.808333330000004</c:v>
                </c:pt>
                <c:pt idx="5978">
                  <c:v>49.816666669999996</c:v>
                </c:pt>
                <c:pt idx="5979">
                  <c:v>49.825000000000003</c:v>
                </c:pt>
                <c:pt idx="5980">
                  <c:v>49.833333330000002</c:v>
                </c:pt>
                <c:pt idx="5981">
                  <c:v>49.841666670000002</c:v>
                </c:pt>
                <c:pt idx="5982">
                  <c:v>49.85</c:v>
                </c:pt>
                <c:pt idx="5983">
                  <c:v>49.858333330000001</c:v>
                </c:pt>
                <c:pt idx="5984">
                  <c:v>49.866666670000001</c:v>
                </c:pt>
                <c:pt idx="5985">
                  <c:v>49.875</c:v>
                </c:pt>
                <c:pt idx="5986">
                  <c:v>49.883333329999999</c:v>
                </c:pt>
                <c:pt idx="5987">
                  <c:v>49.891666669999999</c:v>
                </c:pt>
                <c:pt idx="5988">
                  <c:v>49.9</c:v>
                </c:pt>
                <c:pt idx="5989">
                  <c:v>49.908333329999998</c:v>
                </c:pt>
                <c:pt idx="5990">
                  <c:v>49.916666669999998</c:v>
                </c:pt>
                <c:pt idx="5991">
                  <c:v>49.924999999999997</c:v>
                </c:pt>
                <c:pt idx="5992">
                  <c:v>49.933333330000004</c:v>
                </c:pt>
                <c:pt idx="5993">
                  <c:v>49.941666669999996</c:v>
                </c:pt>
                <c:pt idx="5994">
                  <c:v>49.95</c:v>
                </c:pt>
                <c:pt idx="5995">
                  <c:v>49.958333330000002</c:v>
                </c:pt>
                <c:pt idx="5996">
                  <c:v>49.966666670000002</c:v>
                </c:pt>
                <c:pt idx="5997">
                  <c:v>49.975000000000001</c:v>
                </c:pt>
                <c:pt idx="5998">
                  <c:v>49.983333330000001</c:v>
                </c:pt>
                <c:pt idx="5999">
                  <c:v>49.991666670000001</c:v>
                </c:pt>
                <c:pt idx="6000">
                  <c:v>50</c:v>
                </c:pt>
                <c:pt idx="6001">
                  <c:v>50.008333329999999</c:v>
                </c:pt>
                <c:pt idx="6002">
                  <c:v>50.016666669999999</c:v>
                </c:pt>
                <c:pt idx="6003">
                  <c:v>50.024999999999999</c:v>
                </c:pt>
                <c:pt idx="6004">
                  <c:v>50.033333329999998</c:v>
                </c:pt>
                <c:pt idx="6005">
                  <c:v>50.041666669999998</c:v>
                </c:pt>
                <c:pt idx="6006">
                  <c:v>50.05</c:v>
                </c:pt>
                <c:pt idx="6007">
                  <c:v>50.058333330000004</c:v>
                </c:pt>
                <c:pt idx="6008">
                  <c:v>50.066666669999996</c:v>
                </c:pt>
                <c:pt idx="6009">
                  <c:v>50.075000000000003</c:v>
                </c:pt>
                <c:pt idx="6010">
                  <c:v>50.083333330000002</c:v>
                </c:pt>
                <c:pt idx="6011">
                  <c:v>50.091666670000002</c:v>
                </c:pt>
                <c:pt idx="6012">
                  <c:v>50.1</c:v>
                </c:pt>
                <c:pt idx="6013">
                  <c:v>50.108333330000001</c:v>
                </c:pt>
                <c:pt idx="6014">
                  <c:v>50.116666670000001</c:v>
                </c:pt>
                <c:pt idx="6015">
                  <c:v>50.125</c:v>
                </c:pt>
                <c:pt idx="6016">
                  <c:v>50.133333329999999</c:v>
                </c:pt>
                <c:pt idx="6017">
                  <c:v>50.141666669999999</c:v>
                </c:pt>
                <c:pt idx="6018">
                  <c:v>50.15</c:v>
                </c:pt>
                <c:pt idx="6019">
                  <c:v>50.158333329999998</c:v>
                </c:pt>
                <c:pt idx="6020">
                  <c:v>50.166666669999998</c:v>
                </c:pt>
                <c:pt idx="6021">
                  <c:v>50.174999999999997</c:v>
                </c:pt>
                <c:pt idx="6022">
                  <c:v>50.183333330000004</c:v>
                </c:pt>
                <c:pt idx="6023">
                  <c:v>50.191666669999996</c:v>
                </c:pt>
                <c:pt idx="6024">
                  <c:v>50.2</c:v>
                </c:pt>
                <c:pt idx="6025">
                  <c:v>50.208333330000002</c:v>
                </c:pt>
                <c:pt idx="6026">
                  <c:v>50.216666670000002</c:v>
                </c:pt>
                <c:pt idx="6027">
                  <c:v>50.225000000000001</c:v>
                </c:pt>
                <c:pt idx="6028">
                  <c:v>50.233333330000001</c:v>
                </c:pt>
                <c:pt idx="6029">
                  <c:v>50.241666670000001</c:v>
                </c:pt>
                <c:pt idx="6030">
                  <c:v>50.25</c:v>
                </c:pt>
                <c:pt idx="6031">
                  <c:v>50.258333329999999</c:v>
                </c:pt>
                <c:pt idx="6032">
                  <c:v>50.266666669999999</c:v>
                </c:pt>
                <c:pt idx="6033">
                  <c:v>50.274999999999999</c:v>
                </c:pt>
                <c:pt idx="6034">
                  <c:v>50.283333329999998</c:v>
                </c:pt>
                <c:pt idx="6035">
                  <c:v>50.291666669999998</c:v>
                </c:pt>
                <c:pt idx="6036">
                  <c:v>50.3</c:v>
                </c:pt>
                <c:pt idx="6037">
                  <c:v>50.308333330000004</c:v>
                </c:pt>
                <c:pt idx="6038">
                  <c:v>50.316666669999996</c:v>
                </c:pt>
                <c:pt idx="6039">
                  <c:v>50.325000000000003</c:v>
                </c:pt>
                <c:pt idx="6040">
                  <c:v>50.333333330000002</c:v>
                </c:pt>
                <c:pt idx="6041">
                  <c:v>50.341666670000002</c:v>
                </c:pt>
                <c:pt idx="6042">
                  <c:v>50.35</c:v>
                </c:pt>
                <c:pt idx="6043">
                  <c:v>50.358333330000001</c:v>
                </c:pt>
                <c:pt idx="6044">
                  <c:v>50.366666670000001</c:v>
                </c:pt>
                <c:pt idx="6045">
                  <c:v>50.375</c:v>
                </c:pt>
                <c:pt idx="6046">
                  <c:v>50.383333329999999</c:v>
                </c:pt>
                <c:pt idx="6047">
                  <c:v>50.391666669999999</c:v>
                </c:pt>
                <c:pt idx="6048">
                  <c:v>50.4</c:v>
                </c:pt>
                <c:pt idx="6049">
                  <c:v>50.408333329999998</c:v>
                </c:pt>
                <c:pt idx="6050">
                  <c:v>50.416666669999998</c:v>
                </c:pt>
                <c:pt idx="6051">
                  <c:v>50.424999999999997</c:v>
                </c:pt>
                <c:pt idx="6052">
                  <c:v>50.433333330000004</c:v>
                </c:pt>
                <c:pt idx="6053">
                  <c:v>50.441666669999996</c:v>
                </c:pt>
                <c:pt idx="6054">
                  <c:v>50.45</c:v>
                </c:pt>
                <c:pt idx="6055">
                  <c:v>50.458333330000002</c:v>
                </c:pt>
                <c:pt idx="6056">
                  <c:v>50.466666670000002</c:v>
                </c:pt>
                <c:pt idx="6057">
                  <c:v>50.475000000000001</c:v>
                </c:pt>
                <c:pt idx="6058">
                  <c:v>50.483333330000001</c:v>
                </c:pt>
                <c:pt idx="6059">
                  <c:v>50.491666670000001</c:v>
                </c:pt>
                <c:pt idx="6060">
                  <c:v>50.5</c:v>
                </c:pt>
                <c:pt idx="6061">
                  <c:v>50.508333329999999</c:v>
                </c:pt>
                <c:pt idx="6062">
                  <c:v>50.516666669999999</c:v>
                </c:pt>
                <c:pt idx="6063">
                  <c:v>50.524999999999999</c:v>
                </c:pt>
                <c:pt idx="6064">
                  <c:v>50.533333329999998</c:v>
                </c:pt>
                <c:pt idx="6065">
                  <c:v>50.541666669999998</c:v>
                </c:pt>
                <c:pt idx="6066">
                  <c:v>50.55</c:v>
                </c:pt>
                <c:pt idx="6067">
                  <c:v>50.558333330000004</c:v>
                </c:pt>
                <c:pt idx="6068">
                  <c:v>50.566666669999996</c:v>
                </c:pt>
                <c:pt idx="6069">
                  <c:v>50.575000000000003</c:v>
                </c:pt>
                <c:pt idx="6070">
                  <c:v>50.583333330000002</c:v>
                </c:pt>
                <c:pt idx="6071">
                  <c:v>50.591666670000002</c:v>
                </c:pt>
                <c:pt idx="6072">
                  <c:v>50.6</c:v>
                </c:pt>
                <c:pt idx="6073">
                  <c:v>50.608333330000001</c:v>
                </c:pt>
                <c:pt idx="6074">
                  <c:v>50.616666670000001</c:v>
                </c:pt>
                <c:pt idx="6075">
                  <c:v>50.625</c:v>
                </c:pt>
                <c:pt idx="6076">
                  <c:v>50.633333329999999</c:v>
                </c:pt>
                <c:pt idx="6077">
                  <c:v>50.641666669999999</c:v>
                </c:pt>
                <c:pt idx="6078">
                  <c:v>50.65</c:v>
                </c:pt>
                <c:pt idx="6079">
                  <c:v>50.658333329999998</c:v>
                </c:pt>
                <c:pt idx="6080">
                  <c:v>50.666666669999998</c:v>
                </c:pt>
                <c:pt idx="6081">
                  <c:v>50.674999999999997</c:v>
                </c:pt>
                <c:pt idx="6082">
                  <c:v>50.683333330000004</c:v>
                </c:pt>
                <c:pt idx="6083">
                  <c:v>50.691666669999996</c:v>
                </c:pt>
                <c:pt idx="6084">
                  <c:v>50.7</c:v>
                </c:pt>
                <c:pt idx="6085">
                  <c:v>50.708333330000002</c:v>
                </c:pt>
                <c:pt idx="6086">
                  <c:v>50.716666670000002</c:v>
                </c:pt>
                <c:pt idx="6087">
                  <c:v>50.725000000000001</c:v>
                </c:pt>
                <c:pt idx="6088">
                  <c:v>50.733333330000001</c:v>
                </c:pt>
                <c:pt idx="6089">
                  <c:v>50.741666670000001</c:v>
                </c:pt>
                <c:pt idx="6090">
                  <c:v>50.75</c:v>
                </c:pt>
                <c:pt idx="6091">
                  <c:v>50.758333329999999</c:v>
                </c:pt>
                <c:pt idx="6092">
                  <c:v>50.766666669999999</c:v>
                </c:pt>
                <c:pt idx="6093">
                  <c:v>50.774999999999999</c:v>
                </c:pt>
                <c:pt idx="6094">
                  <c:v>50.783333329999998</c:v>
                </c:pt>
                <c:pt idx="6095">
                  <c:v>50.791666669999998</c:v>
                </c:pt>
                <c:pt idx="6096">
                  <c:v>50.8</c:v>
                </c:pt>
                <c:pt idx="6097">
                  <c:v>50.808333330000004</c:v>
                </c:pt>
                <c:pt idx="6098">
                  <c:v>50.816666669999996</c:v>
                </c:pt>
                <c:pt idx="6099">
                  <c:v>50.825000000000003</c:v>
                </c:pt>
                <c:pt idx="6100">
                  <c:v>50.833333330000002</c:v>
                </c:pt>
                <c:pt idx="6101">
                  <c:v>50.841666670000002</c:v>
                </c:pt>
                <c:pt idx="6102">
                  <c:v>50.85</c:v>
                </c:pt>
                <c:pt idx="6103">
                  <c:v>50.858333330000001</c:v>
                </c:pt>
                <c:pt idx="6104">
                  <c:v>50.866666670000001</c:v>
                </c:pt>
                <c:pt idx="6105">
                  <c:v>50.875</c:v>
                </c:pt>
                <c:pt idx="6106">
                  <c:v>50.883333329999999</c:v>
                </c:pt>
                <c:pt idx="6107">
                  <c:v>50.891666669999999</c:v>
                </c:pt>
                <c:pt idx="6108">
                  <c:v>50.9</c:v>
                </c:pt>
                <c:pt idx="6109">
                  <c:v>50.908333329999998</c:v>
                </c:pt>
                <c:pt idx="6110">
                  <c:v>50.916666669999998</c:v>
                </c:pt>
                <c:pt idx="6111">
                  <c:v>50.924999999999997</c:v>
                </c:pt>
                <c:pt idx="6112">
                  <c:v>50.933333330000004</c:v>
                </c:pt>
                <c:pt idx="6113">
                  <c:v>50.941666669999996</c:v>
                </c:pt>
                <c:pt idx="6114">
                  <c:v>50.95</c:v>
                </c:pt>
                <c:pt idx="6115">
                  <c:v>50.958333330000002</c:v>
                </c:pt>
                <c:pt idx="6116">
                  <c:v>50.966666670000002</c:v>
                </c:pt>
                <c:pt idx="6117">
                  <c:v>50.975000000000001</c:v>
                </c:pt>
                <c:pt idx="6118">
                  <c:v>50.983333330000001</c:v>
                </c:pt>
                <c:pt idx="6119">
                  <c:v>50.991666670000001</c:v>
                </c:pt>
                <c:pt idx="6120">
                  <c:v>51</c:v>
                </c:pt>
                <c:pt idx="6121">
                  <c:v>51.008333329999999</c:v>
                </c:pt>
                <c:pt idx="6122">
                  <c:v>51.016666669999999</c:v>
                </c:pt>
                <c:pt idx="6123">
                  <c:v>51.024999999999999</c:v>
                </c:pt>
                <c:pt idx="6124">
                  <c:v>51.033333329999998</c:v>
                </c:pt>
                <c:pt idx="6125">
                  <c:v>51.041666669999998</c:v>
                </c:pt>
                <c:pt idx="6126">
                  <c:v>51.05</c:v>
                </c:pt>
                <c:pt idx="6127">
                  <c:v>51.058333330000004</c:v>
                </c:pt>
                <c:pt idx="6128">
                  <c:v>51.066666669999996</c:v>
                </c:pt>
                <c:pt idx="6129">
                  <c:v>51.075000000000003</c:v>
                </c:pt>
                <c:pt idx="6130">
                  <c:v>51.083333330000002</c:v>
                </c:pt>
                <c:pt idx="6131">
                  <c:v>51.091666670000002</c:v>
                </c:pt>
                <c:pt idx="6132">
                  <c:v>51.1</c:v>
                </c:pt>
                <c:pt idx="6133">
                  <c:v>51.108333330000001</c:v>
                </c:pt>
                <c:pt idx="6134">
                  <c:v>51.116666670000001</c:v>
                </c:pt>
                <c:pt idx="6135">
                  <c:v>51.125</c:v>
                </c:pt>
                <c:pt idx="6136">
                  <c:v>51.133333329999999</c:v>
                </c:pt>
                <c:pt idx="6137">
                  <c:v>51.141666669999999</c:v>
                </c:pt>
                <c:pt idx="6138">
                  <c:v>51.15</c:v>
                </c:pt>
                <c:pt idx="6139">
                  <c:v>51.158333329999998</c:v>
                </c:pt>
                <c:pt idx="6140">
                  <c:v>51.166666669999998</c:v>
                </c:pt>
                <c:pt idx="6141">
                  <c:v>51.174999999999997</c:v>
                </c:pt>
                <c:pt idx="6142">
                  <c:v>51.183333330000004</c:v>
                </c:pt>
                <c:pt idx="6143">
                  <c:v>51.191666669999996</c:v>
                </c:pt>
                <c:pt idx="6144">
                  <c:v>51.2</c:v>
                </c:pt>
                <c:pt idx="6145">
                  <c:v>51.208333330000002</c:v>
                </c:pt>
                <c:pt idx="6146">
                  <c:v>51.216666670000002</c:v>
                </c:pt>
                <c:pt idx="6147">
                  <c:v>51.225000000000001</c:v>
                </c:pt>
                <c:pt idx="6148">
                  <c:v>51.233333330000001</c:v>
                </c:pt>
                <c:pt idx="6149">
                  <c:v>51.241666670000001</c:v>
                </c:pt>
                <c:pt idx="6150">
                  <c:v>51.25</c:v>
                </c:pt>
                <c:pt idx="6151">
                  <c:v>51.258333329999999</c:v>
                </c:pt>
                <c:pt idx="6152">
                  <c:v>51.266666669999999</c:v>
                </c:pt>
                <c:pt idx="6153">
                  <c:v>51.274999999999999</c:v>
                </c:pt>
                <c:pt idx="6154">
                  <c:v>51.283333329999998</c:v>
                </c:pt>
                <c:pt idx="6155">
                  <c:v>51.291666669999998</c:v>
                </c:pt>
                <c:pt idx="6156">
                  <c:v>51.3</c:v>
                </c:pt>
                <c:pt idx="6157">
                  <c:v>51.308333330000004</c:v>
                </c:pt>
                <c:pt idx="6158">
                  <c:v>51.316666669999996</c:v>
                </c:pt>
                <c:pt idx="6159">
                  <c:v>51.325000000000003</c:v>
                </c:pt>
                <c:pt idx="6160">
                  <c:v>51.333333330000002</c:v>
                </c:pt>
                <c:pt idx="6161">
                  <c:v>51.341666670000002</c:v>
                </c:pt>
                <c:pt idx="6162">
                  <c:v>51.35</c:v>
                </c:pt>
                <c:pt idx="6163">
                  <c:v>51.358333330000001</c:v>
                </c:pt>
                <c:pt idx="6164">
                  <c:v>51.366666670000001</c:v>
                </c:pt>
                <c:pt idx="6165">
                  <c:v>51.375</c:v>
                </c:pt>
                <c:pt idx="6166">
                  <c:v>51.383333329999999</c:v>
                </c:pt>
                <c:pt idx="6167">
                  <c:v>51.391666669999999</c:v>
                </c:pt>
                <c:pt idx="6168">
                  <c:v>51.4</c:v>
                </c:pt>
                <c:pt idx="6169">
                  <c:v>51.408333329999998</c:v>
                </c:pt>
                <c:pt idx="6170">
                  <c:v>51.416666669999998</c:v>
                </c:pt>
                <c:pt idx="6171">
                  <c:v>51.424999999999997</c:v>
                </c:pt>
                <c:pt idx="6172">
                  <c:v>51.433333330000004</c:v>
                </c:pt>
                <c:pt idx="6173">
                  <c:v>51.441666669999996</c:v>
                </c:pt>
                <c:pt idx="6174">
                  <c:v>51.45</c:v>
                </c:pt>
                <c:pt idx="6175">
                  <c:v>51.458333330000002</c:v>
                </c:pt>
                <c:pt idx="6176">
                  <c:v>51.466666670000002</c:v>
                </c:pt>
                <c:pt idx="6177">
                  <c:v>51.475000000000001</c:v>
                </c:pt>
                <c:pt idx="6178">
                  <c:v>51.483333330000001</c:v>
                </c:pt>
                <c:pt idx="6179">
                  <c:v>51.491666670000001</c:v>
                </c:pt>
                <c:pt idx="6180">
                  <c:v>51.5</c:v>
                </c:pt>
                <c:pt idx="6181">
                  <c:v>51.508333329999999</c:v>
                </c:pt>
                <c:pt idx="6182">
                  <c:v>51.516666669999999</c:v>
                </c:pt>
                <c:pt idx="6183">
                  <c:v>51.524999999999999</c:v>
                </c:pt>
                <c:pt idx="6184">
                  <c:v>51.533333329999998</c:v>
                </c:pt>
                <c:pt idx="6185">
                  <c:v>51.541666669999998</c:v>
                </c:pt>
                <c:pt idx="6186">
                  <c:v>51.55</c:v>
                </c:pt>
                <c:pt idx="6187">
                  <c:v>51.558333330000004</c:v>
                </c:pt>
                <c:pt idx="6188">
                  <c:v>51.566666669999996</c:v>
                </c:pt>
                <c:pt idx="6189">
                  <c:v>51.575000000000003</c:v>
                </c:pt>
                <c:pt idx="6190">
                  <c:v>51.583333330000002</c:v>
                </c:pt>
                <c:pt idx="6191">
                  <c:v>51.591666670000002</c:v>
                </c:pt>
                <c:pt idx="6192">
                  <c:v>51.6</c:v>
                </c:pt>
                <c:pt idx="6193">
                  <c:v>51.608333330000001</c:v>
                </c:pt>
                <c:pt idx="6194">
                  <c:v>51.616666670000001</c:v>
                </c:pt>
                <c:pt idx="6195">
                  <c:v>51.625</c:v>
                </c:pt>
                <c:pt idx="6196">
                  <c:v>51.633333329999999</c:v>
                </c:pt>
                <c:pt idx="6197">
                  <c:v>51.641666669999999</c:v>
                </c:pt>
                <c:pt idx="6198">
                  <c:v>51.65</c:v>
                </c:pt>
                <c:pt idx="6199">
                  <c:v>51.658333329999998</c:v>
                </c:pt>
                <c:pt idx="6200">
                  <c:v>51.666666669999998</c:v>
                </c:pt>
                <c:pt idx="6201">
                  <c:v>51.674999999999997</c:v>
                </c:pt>
                <c:pt idx="6202">
                  <c:v>51.683333330000004</c:v>
                </c:pt>
                <c:pt idx="6203">
                  <c:v>51.691666669999996</c:v>
                </c:pt>
                <c:pt idx="6204">
                  <c:v>51.7</c:v>
                </c:pt>
                <c:pt idx="6205">
                  <c:v>51.708333330000002</c:v>
                </c:pt>
                <c:pt idx="6206">
                  <c:v>51.716666670000002</c:v>
                </c:pt>
                <c:pt idx="6207">
                  <c:v>51.725000000000001</c:v>
                </c:pt>
                <c:pt idx="6208">
                  <c:v>51.733333330000001</c:v>
                </c:pt>
                <c:pt idx="6209">
                  <c:v>51.741666670000001</c:v>
                </c:pt>
                <c:pt idx="6210">
                  <c:v>51.75</c:v>
                </c:pt>
                <c:pt idx="6211">
                  <c:v>51.758333329999999</c:v>
                </c:pt>
                <c:pt idx="6212">
                  <c:v>51.766666669999999</c:v>
                </c:pt>
                <c:pt idx="6213">
                  <c:v>51.774999999999999</c:v>
                </c:pt>
                <c:pt idx="6214">
                  <c:v>51.783333329999998</c:v>
                </c:pt>
                <c:pt idx="6215">
                  <c:v>51.791666669999998</c:v>
                </c:pt>
                <c:pt idx="6216">
                  <c:v>51.8</c:v>
                </c:pt>
                <c:pt idx="6217">
                  <c:v>51.808333330000004</c:v>
                </c:pt>
                <c:pt idx="6218">
                  <c:v>51.816666669999996</c:v>
                </c:pt>
                <c:pt idx="6219">
                  <c:v>51.825000000000003</c:v>
                </c:pt>
                <c:pt idx="6220">
                  <c:v>51.833333330000002</c:v>
                </c:pt>
                <c:pt idx="6221">
                  <c:v>51.841666670000002</c:v>
                </c:pt>
                <c:pt idx="6222">
                  <c:v>51.85</c:v>
                </c:pt>
                <c:pt idx="6223">
                  <c:v>51.858333330000001</c:v>
                </c:pt>
                <c:pt idx="6224">
                  <c:v>51.866666670000001</c:v>
                </c:pt>
                <c:pt idx="6225">
                  <c:v>51.875</c:v>
                </c:pt>
                <c:pt idx="6226">
                  <c:v>51.883333329999999</c:v>
                </c:pt>
                <c:pt idx="6227">
                  <c:v>51.891666669999999</c:v>
                </c:pt>
                <c:pt idx="6228">
                  <c:v>51.9</c:v>
                </c:pt>
                <c:pt idx="6229">
                  <c:v>51.908333329999998</c:v>
                </c:pt>
                <c:pt idx="6230">
                  <c:v>51.916666669999998</c:v>
                </c:pt>
                <c:pt idx="6231">
                  <c:v>51.924999999999997</c:v>
                </c:pt>
                <c:pt idx="6232">
                  <c:v>51.933333330000004</c:v>
                </c:pt>
                <c:pt idx="6233">
                  <c:v>51.941666669999996</c:v>
                </c:pt>
                <c:pt idx="6234">
                  <c:v>51.95</c:v>
                </c:pt>
                <c:pt idx="6235">
                  <c:v>51.958333330000002</c:v>
                </c:pt>
                <c:pt idx="6236">
                  <c:v>51.966666670000002</c:v>
                </c:pt>
                <c:pt idx="6237">
                  <c:v>51.975000000000001</c:v>
                </c:pt>
                <c:pt idx="6238">
                  <c:v>51.983333330000001</c:v>
                </c:pt>
                <c:pt idx="6239">
                  <c:v>51.991666670000001</c:v>
                </c:pt>
                <c:pt idx="6240">
                  <c:v>52</c:v>
                </c:pt>
                <c:pt idx="6241">
                  <c:v>52.008333329999999</c:v>
                </c:pt>
                <c:pt idx="6242">
                  <c:v>52.016666669999999</c:v>
                </c:pt>
                <c:pt idx="6243">
                  <c:v>52.024999999999999</c:v>
                </c:pt>
                <c:pt idx="6244">
                  <c:v>52.033333329999998</c:v>
                </c:pt>
                <c:pt idx="6245">
                  <c:v>52.041666669999998</c:v>
                </c:pt>
                <c:pt idx="6246">
                  <c:v>52.05</c:v>
                </c:pt>
                <c:pt idx="6247">
                  <c:v>52.058333330000004</c:v>
                </c:pt>
                <c:pt idx="6248">
                  <c:v>52.066666669999996</c:v>
                </c:pt>
                <c:pt idx="6249">
                  <c:v>52.075000000000003</c:v>
                </c:pt>
                <c:pt idx="6250">
                  <c:v>52.083333330000002</c:v>
                </c:pt>
                <c:pt idx="6251">
                  <c:v>52.091666670000002</c:v>
                </c:pt>
                <c:pt idx="6252">
                  <c:v>52.1</c:v>
                </c:pt>
                <c:pt idx="6253">
                  <c:v>52.108333330000001</c:v>
                </c:pt>
                <c:pt idx="6254">
                  <c:v>52.116666670000001</c:v>
                </c:pt>
                <c:pt idx="6255">
                  <c:v>52.125</c:v>
                </c:pt>
                <c:pt idx="6256">
                  <c:v>52.133333329999999</c:v>
                </c:pt>
                <c:pt idx="6257">
                  <c:v>52.141666669999999</c:v>
                </c:pt>
                <c:pt idx="6258">
                  <c:v>52.15</c:v>
                </c:pt>
                <c:pt idx="6259">
                  <c:v>52.158333329999998</c:v>
                </c:pt>
                <c:pt idx="6260">
                  <c:v>52.166666669999998</c:v>
                </c:pt>
                <c:pt idx="6261">
                  <c:v>52.174999999999997</c:v>
                </c:pt>
                <c:pt idx="6262">
                  <c:v>52.183333330000004</c:v>
                </c:pt>
                <c:pt idx="6263">
                  <c:v>52.191666669999996</c:v>
                </c:pt>
                <c:pt idx="6264">
                  <c:v>52.2</c:v>
                </c:pt>
                <c:pt idx="6265">
                  <c:v>52.208333330000002</c:v>
                </c:pt>
                <c:pt idx="6266">
                  <c:v>52.216666670000002</c:v>
                </c:pt>
                <c:pt idx="6267">
                  <c:v>52.225000000000001</c:v>
                </c:pt>
                <c:pt idx="6268">
                  <c:v>52.233333330000001</c:v>
                </c:pt>
                <c:pt idx="6269">
                  <c:v>52.241666670000001</c:v>
                </c:pt>
                <c:pt idx="6270">
                  <c:v>52.25</c:v>
                </c:pt>
                <c:pt idx="6271">
                  <c:v>52.258333329999999</c:v>
                </c:pt>
                <c:pt idx="6272">
                  <c:v>52.266666669999999</c:v>
                </c:pt>
                <c:pt idx="6273">
                  <c:v>52.274999999999999</c:v>
                </c:pt>
                <c:pt idx="6274">
                  <c:v>52.283333329999998</c:v>
                </c:pt>
                <c:pt idx="6275">
                  <c:v>52.291666669999998</c:v>
                </c:pt>
                <c:pt idx="6276">
                  <c:v>52.3</c:v>
                </c:pt>
                <c:pt idx="6277">
                  <c:v>52.308333330000004</c:v>
                </c:pt>
                <c:pt idx="6278">
                  <c:v>52.316666669999996</c:v>
                </c:pt>
                <c:pt idx="6279">
                  <c:v>52.325000000000003</c:v>
                </c:pt>
                <c:pt idx="6280">
                  <c:v>52.333333330000002</c:v>
                </c:pt>
                <c:pt idx="6281">
                  <c:v>52.341666670000002</c:v>
                </c:pt>
                <c:pt idx="6282">
                  <c:v>52.35</c:v>
                </c:pt>
                <c:pt idx="6283">
                  <c:v>52.358333330000001</c:v>
                </c:pt>
                <c:pt idx="6284">
                  <c:v>52.366666670000001</c:v>
                </c:pt>
                <c:pt idx="6285">
                  <c:v>52.375</c:v>
                </c:pt>
                <c:pt idx="6286">
                  <c:v>52.383333329999999</c:v>
                </c:pt>
                <c:pt idx="6287">
                  <c:v>52.391666669999999</c:v>
                </c:pt>
                <c:pt idx="6288">
                  <c:v>52.4</c:v>
                </c:pt>
                <c:pt idx="6289">
                  <c:v>52.408333329999998</c:v>
                </c:pt>
                <c:pt idx="6290">
                  <c:v>52.416666669999998</c:v>
                </c:pt>
                <c:pt idx="6291">
                  <c:v>52.424999999999997</c:v>
                </c:pt>
                <c:pt idx="6292">
                  <c:v>52.433333330000004</c:v>
                </c:pt>
                <c:pt idx="6293">
                  <c:v>52.441666669999996</c:v>
                </c:pt>
                <c:pt idx="6294">
                  <c:v>52.45</c:v>
                </c:pt>
                <c:pt idx="6295">
                  <c:v>52.458333330000002</c:v>
                </c:pt>
                <c:pt idx="6296">
                  <c:v>52.466666670000002</c:v>
                </c:pt>
                <c:pt idx="6297">
                  <c:v>52.475000000000001</c:v>
                </c:pt>
                <c:pt idx="6298">
                  <c:v>52.483333330000001</c:v>
                </c:pt>
                <c:pt idx="6299">
                  <c:v>52.491666670000001</c:v>
                </c:pt>
                <c:pt idx="6300">
                  <c:v>52.5</c:v>
                </c:pt>
                <c:pt idx="6301">
                  <c:v>52.508333329999999</c:v>
                </c:pt>
                <c:pt idx="6302">
                  <c:v>52.516666669999999</c:v>
                </c:pt>
                <c:pt idx="6303">
                  <c:v>52.524999999999999</c:v>
                </c:pt>
                <c:pt idx="6304">
                  <c:v>52.533333329999998</c:v>
                </c:pt>
                <c:pt idx="6305">
                  <c:v>52.541666669999998</c:v>
                </c:pt>
                <c:pt idx="6306">
                  <c:v>52.55</c:v>
                </c:pt>
                <c:pt idx="6307">
                  <c:v>52.558333330000004</c:v>
                </c:pt>
                <c:pt idx="6308">
                  <c:v>52.566666669999996</c:v>
                </c:pt>
                <c:pt idx="6309">
                  <c:v>52.575000000000003</c:v>
                </c:pt>
                <c:pt idx="6310">
                  <c:v>52.583333330000002</c:v>
                </c:pt>
                <c:pt idx="6311">
                  <c:v>52.591666670000002</c:v>
                </c:pt>
                <c:pt idx="6312">
                  <c:v>52.6</c:v>
                </c:pt>
                <c:pt idx="6313">
                  <c:v>52.608333330000001</c:v>
                </c:pt>
                <c:pt idx="6314">
                  <c:v>52.616666670000001</c:v>
                </c:pt>
                <c:pt idx="6315">
                  <c:v>52.625</c:v>
                </c:pt>
                <c:pt idx="6316">
                  <c:v>52.633333329999999</c:v>
                </c:pt>
                <c:pt idx="6317">
                  <c:v>52.641666669999999</c:v>
                </c:pt>
                <c:pt idx="6318">
                  <c:v>52.65</c:v>
                </c:pt>
                <c:pt idx="6319">
                  <c:v>52.658333329999998</c:v>
                </c:pt>
                <c:pt idx="6320">
                  <c:v>52.666666669999998</c:v>
                </c:pt>
                <c:pt idx="6321">
                  <c:v>52.674999999999997</c:v>
                </c:pt>
                <c:pt idx="6322">
                  <c:v>52.683333330000004</c:v>
                </c:pt>
                <c:pt idx="6323">
                  <c:v>52.691666669999996</c:v>
                </c:pt>
                <c:pt idx="6324">
                  <c:v>52.7</c:v>
                </c:pt>
                <c:pt idx="6325">
                  <c:v>52.708333330000002</c:v>
                </c:pt>
                <c:pt idx="6326">
                  <c:v>52.716666670000002</c:v>
                </c:pt>
                <c:pt idx="6327">
                  <c:v>52.725000000000001</c:v>
                </c:pt>
                <c:pt idx="6328">
                  <c:v>52.733333330000001</c:v>
                </c:pt>
                <c:pt idx="6329">
                  <c:v>52.741666670000001</c:v>
                </c:pt>
                <c:pt idx="6330">
                  <c:v>52.75</c:v>
                </c:pt>
                <c:pt idx="6331">
                  <c:v>52.758333329999999</c:v>
                </c:pt>
                <c:pt idx="6332">
                  <c:v>52.766666669999999</c:v>
                </c:pt>
                <c:pt idx="6333">
                  <c:v>52.774999999999999</c:v>
                </c:pt>
                <c:pt idx="6334">
                  <c:v>52.783333329999998</c:v>
                </c:pt>
                <c:pt idx="6335">
                  <c:v>52.791666669999998</c:v>
                </c:pt>
                <c:pt idx="6336">
                  <c:v>52.8</c:v>
                </c:pt>
                <c:pt idx="6337">
                  <c:v>52.808333330000004</c:v>
                </c:pt>
                <c:pt idx="6338">
                  <c:v>52.816666669999996</c:v>
                </c:pt>
                <c:pt idx="6339">
                  <c:v>52.825000000000003</c:v>
                </c:pt>
                <c:pt idx="6340">
                  <c:v>52.833333330000002</c:v>
                </c:pt>
                <c:pt idx="6341">
                  <c:v>52.841666670000002</c:v>
                </c:pt>
                <c:pt idx="6342">
                  <c:v>52.85</c:v>
                </c:pt>
                <c:pt idx="6343">
                  <c:v>52.858333330000001</c:v>
                </c:pt>
                <c:pt idx="6344">
                  <c:v>52.866666670000001</c:v>
                </c:pt>
                <c:pt idx="6345">
                  <c:v>52.875</c:v>
                </c:pt>
                <c:pt idx="6346">
                  <c:v>52.883333329999999</c:v>
                </c:pt>
                <c:pt idx="6347">
                  <c:v>52.891666669999999</c:v>
                </c:pt>
                <c:pt idx="6348">
                  <c:v>52.9</c:v>
                </c:pt>
                <c:pt idx="6349">
                  <c:v>52.908333329999998</c:v>
                </c:pt>
                <c:pt idx="6350">
                  <c:v>52.916666669999998</c:v>
                </c:pt>
                <c:pt idx="6351">
                  <c:v>52.924999999999997</c:v>
                </c:pt>
                <c:pt idx="6352">
                  <c:v>52.933333330000004</c:v>
                </c:pt>
                <c:pt idx="6353">
                  <c:v>52.941666669999996</c:v>
                </c:pt>
                <c:pt idx="6354">
                  <c:v>52.95</c:v>
                </c:pt>
                <c:pt idx="6355">
                  <c:v>52.958333330000002</c:v>
                </c:pt>
                <c:pt idx="6356">
                  <c:v>52.966666670000002</c:v>
                </c:pt>
                <c:pt idx="6357">
                  <c:v>52.975000000000001</c:v>
                </c:pt>
                <c:pt idx="6358">
                  <c:v>52.983333330000001</c:v>
                </c:pt>
                <c:pt idx="6359">
                  <c:v>52.991666670000001</c:v>
                </c:pt>
                <c:pt idx="6360">
                  <c:v>53</c:v>
                </c:pt>
                <c:pt idx="6361">
                  <c:v>53.008333329999999</c:v>
                </c:pt>
                <c:pt idx="6362">
                  <c:v>53.016666669999999</c:v>
                </c:pt>
                <c:pt idx="6363">
                  <c:v>53.024999999999999</c:v>
                </c:pt>
                <c:pt idx="6364">
                  <c:v>53.033333329999998</c:v>
                </c:pt>
                <c:pt idx="6365">
                  <c:v>53.041666669999998</c:v>
                </c:pt>
                <c:pt idx="6366">
                  <c:v>53.05</c:v>
                </c:pt>
                <c:pt idx="6367">
                  <c:v>53.058333330000004</c:v>
                </c:pt>
                <c:pt idx="6368">
                  <c:v>53.066666669999996</c:v>
                </c:pt>
                <c:pt idx="6369">
                  <c:v>53.075000000000003</c:v>
                </c:pt>
                <c:pt idx="6370">
                  <c:v>53.083333330000002</c:v>
                </c:pt>
                <c:pt idx="6371">
                  <c:v>53.091666670000002</c:v>
                </c:pt>
                <c:pt idx="6372">
                  <c:v>53.1</c:v>
                </c:pt>
                <c:pt idx="6373">
                  <c:v>53.108333330000001</c:v>
                </c:pt>
                <c:pt idx="6374">
                  <c:v>53.116666670000001</c:v>
                </c:pt>
                <c:pt idx="6375">
                  <c:v>53.125</c:v>
                </c:pt>
                <c:pt idx="6376">
                  <c:v>53.133333329999999</c:v>
                </c:pt>
                <c:pt idx="6377">
                  <c:v>53.141666669999999</c:v>
                </c:pt>
                <c:pt idx="6378">
                  <c:v>53.15</c:v>
                </c:pt>
                <c:pt idx="6379">
                  <c:v>53.158333329999998</c:v>
                </c:pt>
                <c:pt idx="6380">
                  <c:v>53.166666669999998</c:v>
                </c:pt>
                <c:pt idx="6381">
                  <c:v>53.174999999999997</c:v>
                </c:pt>
                <c:pt idx="6382">
                  <c:v>53.183333330000004</c:v>
                </c:pt>
                <c:pt idx="6383">
                  <c:v>53.191666669999996</c:v>
                </c:pt>
                <c:pt idx="6384">
                  <c:v>53.2</c:v>
                </c:pt>
                <c:pt idx="6385">
                  <c:v>53.208333330000002</c:v>
                </c:pt>
                <c:pt idx="6386">
                  <c:v>53.216666670000002</c:v>
                </c:pt>
                <c:pt idx="6387">
                  <c:v>53.225000000000001</c:v>
                </c:pt>
                <c:pt idx="6388">
                  <c:v>53.233333330000001</c:v>
                </c:pt>
                <c:pt idx="6389">
                  <c:v>53.241666670000001</c:v>
                </c:pt>
                <c:pt idx="6390">
                  <c:v>53.25</c:v>
                </c:pt>
                <c:pt idx="6391">
                  <c:v>53.258333329999999</c:v>
                </c:pt>
                <c:pt idx="6392">
                  <c:v>53.266666669999999</c:v>
                </c:pt>
                <c:pt idx="6393">
                  <c:v>53.274999999999999</c:v>
                </c:pt>
                <c:pt idx="6394">
                  <c:v>53.283333329999998</c:v>
                </c:pt>
                <c:pt idx="6395">
                  <c:v>53.291666669999998</c:v>
                </c:pt>
                <c:pt idx="6396">
                  <c:v>53.3</c:v>
                </c:pt>
                <c:pt idx="6397">
                  <c:v>53.308333330000004</c:v>
                </c:pt>
                <c:pt idx="6398">
                  <c:v>53.316666669999996</c:v>
                </c:pt>
                <c:pt idx="6399">
                  <c:v>53.325000000000003</c:v>
                </c:pt>
                <c:pt idx="6400">
                  <c:v>53.333333330000002</c:v>
                </c:pt>
                <c:pt idx="6401">
                  <c:v>53.341666670000002</c:v>
                </c:pt>
                <c:pt idx="6402">
                  <c:v>53.35</c:v>
                </c:pt>
                <c:pt idx="6403">
                  <c:v>53.358333330000001</c:v>
                </c:pt>
                <c:pt idx="6404">
                  <c:v>53.366666670000001</c:v>
                </c:pt>
                <c:pt idx="6405">
                  <c:v>53.375</c:v>
                </c:pt>
                <c:pt idx="6406">
                  <c:v>53.383333329999999</c:v>
                </c:pt>
                <c:pt idx="6407">
                  <c:v>53.391666669999999</c:v>
                </c:pt>
                <c:pt idx="6408">
                  <c:v>53.4</c:v>
                </c:pt>
                <c:pt idx="6409">
                  <c:v>53.408333329999998</c:v>
                </c:pt>
                <c:pt idx="6410">
                  <c:v>53.416666669999998</c:v>
                </c:pt>
                <c:pt idx="6411">
                  <c:v>53.424999999999997</c:v>
                </c:pt>
                <c:pt idx="6412">
                  <c:v>53.433333330000004</c:v>
                </c:pt>
                <c:pt idx="6413">
                  <c:v>53.441666669999996</c:v>
                </c:pt>
                <c:pt idx="6414">
                  <c:v>53.45</c:v>
                </c:pt>
                <c:pt idx="6415">
                  <c:v>53.458333330000002</c:v>
                </c:pt>
                <c:pt idx="6416">
                  <c:v>53.466666670000002</c:v>
                </c:pt>
                <c:pt idx="6417">
                  <c:v>53.475000000000001</c:v>
                </c:pt>
                <c:pt idx="6418">
                  <c:v>53.483333330000001</c:v>
                </c:pt>
                <c:pt idx="6419">
                  <c:v>53.491666670000001</c:v>
                </c:pt>
                <c:pt idx="6420">
                  <c:v>53.5</c:v>
                </c:pt>
                <c:pt idx="6421">
                  <c:v>53.508333329999999</c:v>
                </c:pt>
                <c:pt idx="6422">
                  <c:v>53.516666669999999</c:v>
                </c:pt>
                <c:pt idx="6423">
                  <c:v>53.524999999999999</c:v>
                </c:pt>
                <c:pt idx="6424">
                  <c:v>53.533333329999998</c:v>
                </c:pt>
                <c:pt idx="6425">
                  <c:v>53.541666669999998</c:v>
                </c:pt>
                <c:pt idx="6426">
                  <c:v>53.55</c:v>
                </c:pt>
                <c:pt idx="6427">
                  <c:v>53.558333330000004</c:v>
                </c:pt>
                <c:pt idx="6428">
                  <c:v>53.566666669999996</c:v>
                </c:pt>
                <c:pt idx="6429">
                  <c:v>53.575000000000003</c:v>
                </c:pt>
                <c:pt idx="6430">
                  <c:v>53.583333330000002</c:v>
                </c:pt>
                <c:pt idx="6431">
                  <c:v>53.591666670000002</c:v>
                </c:pt>
                <c:pt idx="6432">
                  <c:v>53.6</c:v>
                </c:pt>
                <c:pt idx="6433">
                  <c:v>53.608333330000001</c:v>
                </c:pt>
                <c:pt idx="6434">
                  <c:v>53.616666670000001</c:v>
                </c:pt>
                <c:pt idx="6435">
                  <c:v>53.625</c:v>
                </c:pt>
                <c:pt idx="6436">
                  <c:v>53.633333329999999</c:v>
                </c:pt>
                <c:pt idx="6437">
                  <c:v>53.641666669999999</c:v>
                </c:pt>
                <c:pt idx="6438">
                  <c:v>53.65</c:v>
                </c:pt>
                <c:pt idx="6439">
                  <c:v>53.658333329999998</c:v>
                </c:pt>
                <c:pt idx="6440">
                  <c:v>53.666666669999998</c:v>
                </c:pt>
                <c:pt idx="6441">
                  <c:v>53.674999999999997</c:v>
                </c:pt>
                <c:pt idx="6442">
                  <c:v>53.683333330000004</c:v>
                </c:pt>
                <c:pt idx="6443">
                  <c:v>53.691666669999996</c:v>
                </c:pt>
                <c:pt idx="6444">
                  <c:v>53.7</c:v>
                </c:pt>
                <c:pt idx="6445">
                  <c:v>53.708333330000002</c:v>
                </c:pt>
                <c:pt idx="6446">
                  <c:v>53.716666670000002</c:v>
                </c:pt>
                <c:pt idx="6447">
                  <c:v>53.725000000000001</c:v>
                </c:pt>
                <c:pt idx="6448">
                  <c:v>53.733333330000001</c:v>
                </c:pt>
                <c:pt idx="6449">
                  <c:v>53.741666670000001</c:v>
                </c:pt>
                <c:pt idx="6450">
                  <c:v>53.75</c:v>
                </c:pt>
                <c:pt idx="6451">
                  <c:v>53.758333329999999</c:v>
                </c:pt>
                <c:pt idx="6452">
                  <c:v>53.766666669999999</c:v>
                </c:pt>
                <c:pt idx="6453">
                  <c:v>53.774999999999999</c:v>
                </c:pt>
                <c:pt idx="6454">
                  <c:v>53.783333329999998</c:v>
                </c:pt>
                <c:pt idx="6455">
                  <c:v>53.791666669999998</c:v>
                </c:pt>
                <c:pt idx="6456">
                  <c:v>53.8</c:v>
                </c:pt>
                <c:pt idx="6457">
                  <c:v>53.808333330000004</c:v>
                </c:pt>
                <c:pt idx="6458">
                  <c:v>53.816666669999996</c:v>
                </c:pt>
                <c:pt idx="6459">
                  <c:v>53.825000000000003</c:v>
                </c:pt>
                <c:pt idx="6460">
                  <c:v>53.833333330000002</c:v>
                </c:pt>
                <c:pt idx="6461">
                  <c:v>53.841666670000002</c:v>
                </c:pt>
                <c:pt idx="6462">
                  <c:v>53.85</c:v>
                </c:pt>
                <c:pt idx="6463">
                  <c:v>53.858333330000001</c:v>
                </c:pt>
                <c:pt idx="6464">
                  <c:v>53.866666670000001</c:v>
                </c:pt>
                <c:pt idx="6465">
                  <c:v>53.875</c:v>
                </c:pt>
                <c:pt idx="6466">
                  <c:v>53.883333329999999</c:v>
                </c:pt>
                <c:pt idx="6467">
                  <c:v>53.891666669999999</c:v>
                </c:pt>
                <c:pt idx="6468">
                  <c:v>53.9</c:v>
                </c:pt>
                <c:pt idx="6469">
                  <c:v>53.908333329999998</c:v>
                </c:pt>
                <c:pt idx="6470">
                  <c:v>53.916666669999998</c:v>
                </c:pt>
                <c:pt idx="6471">
                  <c:v>53.924999999999997</c:v>
                </c:pt>
                <c:pt idx="6472">
                  <c:v>53.933333330000004</c:v>
                </c:pt>
                <c:pt idx="6473">
                  <c:v>53.941666669999996</c:v>
                </c:pt>
                <c:pt idx="6474">
                  <c:v>53.95</c:v>
                </c:pt>
                <c:pt idx="6475">
                  <c:v>53.958333330000002</c:v>
                </c:pt>
                <c:pt idx="6476">
                  <c:v>53.966666670000002</c:v>
                </c:pt>
                <c:pt idx="6477">
                  <c:v>53.975000000000001</c:v>
                </c:pt>
                <c:pt idx="6478">
                  <c:v>53.983333330000001</c:v>
                </c:pt>
                <c:pt idx="6479">
                  <c:v>53.991666670000001</c:v>
                </c:pt>
                <c:pt idx="6480">
                  <c:v>54</c:v>
                </c:pt>
                <c:pt idx="6481">
                  <c:v>54.008333329999999</c:v>
                </c:pt>
                <c:pt idx="6482">
                  <c:v>54.016666669999999</c:v>
                </c:pt>
                <c:pt idx="6483">
                  <c:v>54.024999999999999</c:v>
                </c:pt>
                <c:pt idx="6484">
                  <c:v>54.033333329999998</c:v>
                </c:pt>
                <c:pt idx="6485">
                  <c:v>54.041666669999998</c:v>
                </c:pt>
                <c:pt idx="6486">
                  <c:v>54.05</c:v>
                </c:pt>
                <c:pt idx="6487">
                  <c:v>54.058333330000004</c:v>
                </c:pt>
                <c:pt idx="6488">
                  <c:v>54.066666669999996</c:v>
                </c:pt>
                <c:pt idx="6489">
                  <c:v>54.075000000000003</c:v>
                </c:pt>
                <c:pt idx="6490">
                  <c:v>54.083333330000002</c:v>
                </c:pt>
                <c:pt idx="6491">
                  <c:v>54.091666670000002</c:v>
                </c:pt>
                <c:pt idx="6492">
                  <c:v>54.1</c:v>
                </c:pt>
                <c:pt idx="6493">
                  <c:v>54.108333330000001</c:v>
                </c:pt>
                <c:pt idx="6494">
                  <c:v>54.116666670000001</c:v>
                </c:pt>
                <c:pt idx="6495">
                  <c:v>54.125</c:v>
                </c:pt>
                <c:pt idx="6496">
                  <c:v>54.133333329999999</c:v>
                </c:pt>
                <c:pt idx="6497">
                  <c:v>54.141666669999999</c:v>
                </c:pt>
                <c:pt idx="6498">
                  <c:v>54.15</c:v>
                </c:pt>
                <c:pt idx="6499">
                  <c:v>54.158333329999998</c:v>
                </c:pt>
                <c:pt idx="6500">
                  <c:v>54.166666669999998</c:v>
                </c:pt>
                <c:pt idx="6501">
                  <c:v>54.174999999999997</c:v>
                </c:pt>
                <c:pt idx="6502">
                  <c:v>54.183333330000004</c:v>
                </c:pt>
                <c:pt idx="6503">
                  <c:v>54.191666669999996</c:v>
                </c:pt>
                <c:pt idx="6504">
                  <c:v>54.2</c:v>
                </c:pt>
                <c:pt idx="6505">
                  <c:v>54.208333330000002</c:v>
                </c:pt>
                <c:pt idx="6506">
                  <c:v>54.216666670000002</c:v>
                </c:pt>
                <c:pt idx="6507">
                  <c:v>54.225000000000001</c:v>
                </c:pt>
                <c:pt idx="6508">
                  <c:v>54.233333330000001</c:v>
                </c:pt>
                <c:pt idx="6509">
                  <c:v>54.241666670000001</c:v>
                </c:pt>
                <c:pt idx="6510">
                  <c:v>54.25</c:v>
                </c:pt>
                <c:pt idx="6511">
                  <c:v>54.258333329999999</c:v>
                </c:pt>
                <c:pt idx="6512">
                  <c:v>54.266666669999999</c:v>
                </c:pt>
                <c:pt idx="6513">
                  <c:v>54.274999999999999</c:v>
                </c:pt>
                <c:pt idx="6514">
                  <c:v>54.283333329999998</c:v>
                </c:pt>
                <c:pt idx="6515">
                  <c:v>54.291666669999998</c:v>
                </c:pt>
                <c:pt idx="6516">
                  <c:v>54.3</c:v>
                </c:pt>
                <c:pt idx="6517">
                  <c:v>54.308333330000004</c:v>
                </c:pt>
                <c:pt idx="6518">
                  <c:v>54.316666669999996</c:v>
                </c:pt>
                <c:pt idx="6519">
                  <c:v>54.325000000000003</c:v>
                </c:pt>
                <c:pt idx="6520">
                  <c:v>54.333333330000002</c:v>
                </c:pt>
                <c:pt idx="6521">
                  <c:v>54.341666670000002</c:v>
                </c:pt>
                <c:pt idx="6522">
                  <c:v>54.35</c:v>
                </c:pt>
                <c:pt idx="6523">
                  <c:v>54.358333330000001</c:v>
                </c:pt>
                <c:pt idx="6524">
                  <c:v>54.366666670000001</c:v>
                </c:pt>
                <c:pt idx="6525">
                  <c:v>54.375</c:v>
                </c:pt>
                <c:pt idx="6526">
                  <c:v>54.383333329999999</c:v>
                </c:pt>
                <c:pt idx="6527">
                  <c:v>54.391666669999999</c:v>
                </c:pt>
                <c:pt idx="6528">
                  <c:v>54.4</c:v>
                </c:pt>
                <c:pt idx="6529">
                  <c:v>54.408333329999998</c:v>
                </c:pt>
                <c:pt idx="6530">
                  <c:v>54.416666669999998</c:v>
                </c:pt>
                <c:pt idx="6531">
                  <c:v>54.424999999999997</c:v>
                </c:pt>
                <c:pt idx="6532">
                  <c:v>54.433333330000004</c:v>
                </c:pt>
                <c:pt idx="6533">
                  <c:v>54.441666669999996</c:v>
                </c:pt>
                <c:pt idx="6534">
                  <c:v>54.45</c:v>
                </c:pt>
                <c:pt idx="6535">
                  <c:v>54.458333330000002</c:v>
                </c:pt>
                <c:pt idx="6536">
                  <c:v>54.466666670000002</c:v>
                </c:pt>
                <c:pt idx="6537">
                  <c:v>54.475000000000001</c:v>
                </c:pt>
                <c:pt idx="6538">
                  <c:v>54.483333330000001</c:v>
                </c:pt>
                <c:pt idx="6539">
                  <c:v>54.491666670000001</c:v>
                </c:pt>
                <c:pt idx="6540">
                  <c:v>54.5</c:v>
                </c:pt>
                <c:pt idx="6541">
                  <c:v>54.508333329999999</c:v>
                </c:pt>
                <c:pt idx="6542">
                  <c:v>54.516666669999999</c:v>
                </c:pt>
                <c:pt idx="6543">
                  <c:v>54.524999999999999</c:v>
                </c:pt>
                <c:pt idx="6544">
                  <c:v>54.533333329999998</c:v>
                </c:pt>
                <c:pt idx="6545">
                  <c:v>54.541666669999998</c:v>
                </c:pt>
                <c:pt idx="6546">
                  <c:v>54.55</c:v>
                </c:pt>
                <c:pt idx="6547">
                  <c:v>54.558333330000004</c:v>
                </c:pt>
                <c:pt idx="6548">
                  <c:v>54.566666669999996</c:v>
                </c:pt>
                <c:pt idx="6549">
                  <c:v>54.575000000000003</c:v>
                </c:pt>
                <c:pt idx="6550">
                  <c:v>54.583333330000002</c:v>
                </c:pt>
                <c:pt idx="6551">
                  <c:v>54.591666670000002</c:v>
                </c:pt>
                <c:pt idx="6552">
                  <c:v>54.6</c:v>
                </c:pt>
                <c:pt idx="6553">
                  <c:v>54.608333330000001</c:v>
                </c:pt>
                <c:pt idx="6554">
                  <c:v>54.616666670000001</c:v>
                </c:pt>
                <c:pt idx="6555">
                  <c:v>54.625</c:v>
                </c:pt>
                <c:pt idx="6556">
                  <c:v>54.633333329999999</c:v>
                </c:pt>
                <c:pt idx="6557">
                  <c:v>54.641666669999999</c:v>
                </c:pt>
                <c:pt idx="6558">
                  <c:v>54.65</c:v>
                </c:pt>
                <c:pt idx="6559">
                  <c:v>54.658333329999998</c:v>
                </c:pt>
                <c:pt idx="6560">
                  <c:v>54.666666669999998</c:v>
                </c:pt>
                <c:pt idx="6561">
                  <c:v>54.674999999999997</c:v>
                </c:pt>
                <c:pt idx="6562">
                  <c:v>54.683333330000004</c:v>
                </c:pt>
                <c:pt idx="6563">
                  <c:v>54.691666669999996</c:v>
                </c:pt>
                <c:pt idx="6564">
                  <c:v>54.7</c:v>
                </c:pt>
                <c:pt idx="6565">
                  <c:v>54.708333330000002</c:v>
                </c:pt>
                <c:pt idx="6566">
                  <c:v>54.716666670000002</c:v>
                </c:pt>
                <c:pt idx="6567">
                  <c:v>54.725000000000001</c:v>
                </c:pt>
                <c:pt idx="6568">
                  <c:v>54.733333330000001</c:v>
                </c:pt>
                <c:pt idx="6569">
                  <c:v>54.741666670000001</c:v>
                </c:pt>
                <c:pt idx="6570">
                  <c:v>54.75</c:v>
                </c:pt>
                <c:pt idx="6571">
                  <c:v>54.758333329999999</c:v>
                </c:pt>
                <c:pt idx="6572">
                  <c:v>54.766666669999999</c:v>
                </c:pt>
                <c:pt idx="6573">
                  <c:v>54.774999999999999</c:v>
                </c:pt>
                <c:pt idx="6574">
                  <c:v>54.783333329999998</c:v>
                </c:pt>
                <c:pt idx="6575">
                  <c:v>54.791666669999998</c:v>
                </c:pt>
                <c:pt idx="6576">
                  <c:v>54.8</c:v>
                </c:pt>
                <c:pt idx="6577">
                  <c:v>54.808333330000004</c:v>
                </c:pt>
                <c:pt idx="6578">
                  <c:v>54.816666669999996</c:v>
                </c:pt>
                <c:pt idx="6579">
                  <c:v>54.825000000000003</c:v>
                </c:pt>
                <c:pt idx="6580">
                  <c:v>54.833333330000002</c:v>
                </c:pt>
                <c:pt idx="6581">
                  <c:v>54.841666670000002</c:v>
                </c:pt>
                <c:pt idx="6582">
                  <c:v>54.85</c:v>
                </c:pt>
                <c:pt idx="6583">
                  <c:v>54.858333330000001</c:v>
                </c:pt>
                <c:pt idx="6584">
                  <c:v>54.866666670000001</c:v>
                </c:pt>
                <c:pt idx="6585">
                  <c:v>54.875</c:v>
                </c:pt>
                <c:pt idx="6586">
                  <c:v>54.883333329999999</c:v>
                </c:pt>
                <c:pt idx="6587">
                  <c:v>54.891666669999999</c:v>
                </c:pt>
                <c:pt idx="6588">
                  <c:v>54.9</c:v>
                </c:pt>
                <c:pt idx="6589">
                  <c:v>54.908333329999998</c:v>
                </c:pt>
                <c:pt idx="6590">
                  <c:v>54.916666669999998</c:v>
                </c:pt>
                <c:pt idx="6591">
                  <c:v>54.924999999999997</c:v>
                </c:pt>
                <c:pt idx="6592">
                  <c:v>54.933333330000004</c:v>
                </c:pt>
                <c:pt idx="6593">
                  <c:v>54.941666669999996</c:v>
                </c:pt>
                <c:pt idx="6594">
                  <c:v>54.95</c:v>
                </c:pt>
                <c:pt idx="6595">
                  <c:v>54.958333330000002</c:v>
                </c:pt>
                <c:pt idx="6596">
                  <c:v>54.966666670000002</c:v>
                </c:pt>
                <c:pt idx="6597">
                  <c:v>54.975000000000001</c:v>
                </c:pt>
                <c:pt idx="6598">
                  <c:v>54.983333330000001</c:v>
                </c:pt>
                <c:pt idx="6599">
                  <c:v>54.991666670000001</c:v>
                </c:pt>
                <c:pt idx="6600">
                  <c:v>55</c:v>
                </c:pt>
                <c:pt idx="6601">
                  <c:v>55.008333329999999</c:v>
                </c:pt>
                <c:pt idx="6602">
                  <c:v>55.016666669999999</c:v>
                </c:pt>
                <c:pt idx="6603">
                  <c:v>55.024999999999999</c:v>
                </c:pt>
                <c:pt idx="6604">
                  <c:v>55.033333329999998</c:v>
                </c:pt>
                <c:pt idx="6605">
                  <c:v>55.041666669999998</c:v>
                </c:pt>
                <c:pt idx="6606">
                  <c:v>55.05</c:v>
                </c:pt>
                <c:pt idx="6607">
                  <c:v>55.058333330000004</c:v>
                </c:pt>
                <c:pt idx="6608">
                  <c:v>55.066666669999996</c:v>
                </c:pt>
                <c:pt idx="6609">
                  <c:v>55.075000000000003</c:v>
                </c:pt>
                <c:pt idx="6610">
                  <c:v>55.083333330000002</c:v>
                </c:pt>
                <c:pt idx="6611">
                  <c:v>55.091666670000002</c:v>
                </c:pt>
                <c:pt idx="6612">
                  <c:v>55.1</c:v>
                </c:pt>
                <c:pt idx="6613">
                  <c:v>55.108333330000001</c:v>
                </c:pt>
                <c:pt idx="6614">
                  <c:v>55.116666670000001</c:v>
                </c:pt>
                <c:pt idx="6615">
                  <c:v>55.125</c:v>
                </c:pt>
                <c:pt idx="6616">
                  <c:v>55.133333329999999</c:v>
                </c:pt>
                <c:pt idx="6617">
                  <c:v>55.141666669999999</c:v>
                </c:pt>
                <c:pt idx="6618">
                  <c:v>55.15</c:v>
                </c:pt>
                <c:pt idx="6619">
                  <c:v>55.158333329999998</c:v>
                </c:pt>
                <c:pt idx="6620">
                  <c:v>55.166666669999998</c:v>
                </c:pt>
                <c:pt idx="6621">
                  <c:v>55.174999999999997</c:v>
                </c:pt>
                <c:pt idx="6622">
                  <c:v>55.183333330000004</c:v>
                </c:pt>
                <c:pt idx="6623">
                  <c:v>55.191666669999996</c:v>
                </c:pt>
                <c:pt idx="6624">
                  <c:v>55.2</c:v>
                </c:pt>
                <c:pt idx="6625">
                  <c:v>55.208333330000002</c:v>
                </c:pt>
                <c:pt idx="6626">
                  <c:v>55.216666670000002</c:v>
                </c:pt>
                <c:pt idx="6627">
                  <c:v>55.225000000000001</c:v>
                </c:pt>
                <c:pt idx="6628">
                  <c:v>55.233333330000001</c:v>
                </c:pt>
                <c:pt idx="6629">
                  <c:v>55.241666670000001</c:v>
                </c:pt>
                <c:pt idx="6630">
                  <c:v>55.25</c:v>
                </c:pt>
                <c:pt idx="6631">
                  <c:v>55.258333329999999</c:v>
                </c:pt>
                <c:pt idx="6632">
                  <c:v>55.266666669999999</c:v>
                </c:pt>
                <c:pt idx="6633">
                  <c:v>55.274999999999999</c:v>
                </c:pt>
                <c:pt idx="6634">
                  <c:v>55.283333329999998</c:v>
                </c:pt>
                <c:pt idx="6635">
                  <c:v>55.291666669999998</c:v>
                </c:pt>
                <c:pt idx="6636">
                  <c:v>55.3</c:v>
                </c:pt>
                <c:pt idx="6637">
                  <c:v>55.308333330000004</c:v>
                </c:pt>
                <c:pt idx="6638">
                  <c:v>55.316666669999996</c:v>
                </c:pt>
                <c:pt idx="6639">
                  <c:v>55.325000000000003</c:v>
                </c:pt>
                <c:pt idx="6640">
                  <c:v>55.333333330000002</c:v>
                </c:pt>
                <c:pt idx="6641">
                  <c:v>55.341666670000002</c:v>
                </c:pt>
                <c:pt idx="6642">
                  <c:v>55.35</c:v>
                </c:pt>
                <c:pt idx="6643">
                  <c:v>55.358333330000001</c:v>
                </c:pt>
                <c:pt idx="6644">
                  <c:v>55.366666670000001</c:v>
                </c:pt>
                <c:pt idx="6645">
                  <c:v>55.375</c:v>
                </c:pt>
                <c:pt idx="6646">
                  <c:v>55.383333329999999</c:v>
                </c:pt>
                <c:pt idx="6647">
                  <c:v>55.391666669999999</c:v>
                </c:pt>
                <c:pt idx="6648">
                  <c:v>55.4</c:v>
                </c:pt>
                <c:pt idx="6649">
                  <c:v>55.408333329999998</c:v>
                </c:pt>
                <c:pt idx="6650">
                  <c:v>55.416666669999998</c:v>
                </c:pt>
                <c:pt idx="6651">
                  <c:v>55.424999999999997</c:v>
                </c:pt>
                <c:pt idx="6652">
                  <c:v>55.433333330000004</c:v>
                </c:pt>
                <c:pt idx="6653">
                  <c:v>55.441666669999996</c:v>
                </c:pt>
                <c:pt idx="6654">
                  <c:v>55.45</c:v>
                </c:pt>
                <c:pt idx="6655">
                  <c:v>55.458333330000002</c:v>
                </c:pt>
                <c:pt idx="6656">
                  <c:v>55.466666670000002</c:v>
                </c:pt>
                <c:pt idx="6657">
                  <c:v>55.475000000000001</c:v>
                </c:pt>
                <c:pt idx="6658">
                  <c:v>55.483333330000001</c:v>
                </c:pt>
                <c:pt idx="6659">
                  <c:v>55.491666670000001</c:v>
                </c:pt>
                <c:pt idx="6660">
                  <c:v>55.5</c:v>
                </c:pt>
                <c:pt idx="6661">
                  <c:v>55.508333329999999</c:v>
                </c:pt>
                <c:pt idx="6662">
                  <c:v>55.516666669999999</c:v>
                </c:pt>
                <c:pt idx="6663">
                  <c:v>55.524999999999999</c:v>
                </c:pt>
                <c:pt idx="6664">
                  <c:v>55.533333329999998</c:v>
                </c:pt>
                <c:pt idx="6665">
                  <c:v>55.541666669999998</c:v>
                </c:pt>
                <c:pt idx="6666">
                  <c:v>55.55</c:v>
                </c:pt>
                <c:pt idx="6667">
                  <c:v>55.558333330000004</c:v>
                </c:pt>
                <c:pt idx="6668">
                  <c:v>55.566666669999996</c:v>
                </c:pt>
                <c:pt idx="6669">
                  <c:v>55.575000000000003</c:v>
                </c:pt>
                <c:pt idx="6670">
                  <c:v>55.583333330000002</c:v>
                </c:pt>
                <c:pt idx="6671">
                  <c:v>55.591666670000002</c:v>
                </c:pt>
                <c:pt idx="6672">
                  <c:v>55.6</c:v>
                </c:pt>
                <c:pt idx="6673">
                  <c:v>55.608333330000001</c:v>
                </c:pt>
                <c:pt idx="6674">
                  <c:v>55.616666670000001</c:v>
                </c:pt>
                <c:pt idx="6675">
                  <c:v>55.625</c:v>
                </c:pt>
                <c:pt idx="6676">
                  <c:v>55.633333329999999</c:v>
                </c:pt>
                <c:pt idx="6677">
                  <c:v>55.641666669999999</c:v>
                </c:pt>
                <c:pt idx="6678">
                  <c:v>55.65</c:v>
                </c:pt>
                <c:pt idx="6679">
                  <c:v>55.658333329999998</c:v>
                </c:pt>
                <c:pt idx="6680">
                  <c:v>55.666666669999998</c:v>
                </c:pt>
                <c:pt idx="6681">
                  <c:v>55.674999999999997</c:v>
                </c:pt>
                <c:pt idx="6682">
                  <c:v>55.683333330000004</c:v>
                </c:pt>
                <c:pt idx="6683">
                  <c:v>55.691666669999996</c:v>
                </c:pt>
                <c:pt idx="6684">
                  <c:v>55.7</c:v>
                </c:pt>
                <c:pt idx="6685">
                  <c:v>55.708333330000002</c:v>
                </c:pt>
                <c:pt idx="6686">
                  <c:v>55.716666670000002</c:v>
                </c:pt>
                <c:pt idx="6687">
                  <c:v>55.725000000000001</c:v>
                </c:pt>
                <c:pt idx="6688">
                  <c:v>55.733333330000001</c:v>
                </c:pt>
                <c:pt idx="6689">
                  <c:v>55.741666670000001</c:v>
                </c:pt>
                <c:pt idx="6690">
                  <c:v>55.75</c:v>
                </c:pt>
                <c:pt idx="6691">
                  <c:v>55.758333329999999</c:v>
                </c:pt>
                <c:pt idx="6692">
                  <c:v>55.766666669999999</c:v>
                </c:pt>
                <c:pt idx="6693">
                  <c:v>55.774999999999999</c:v>
                </c:pt>
                <c:pt idx="6694">
                  <c:v>55.783333329999998</c:v>
                </c:pt>
                <c:pt idx="6695">
                  <c:v>55.791666669999998</c:v>
                </c:pt>
                <c:pt idx="6696">
                  <c:v>55.8</c:v>
                </c:pt>
                <c:pt idx="6697">
                  <c:v>55.808333330000004</c:v>
                </c:pt>
                <c:pt idx="6698">
                  <c:v>55.816666669999996</c:v>
                </c:pt>
                <c:pt idx="6699">
                  <c:v>55.825000000000003</c:v>
                </c:pt>
                <c:pt idx="6700">
                  <c:v>55.833333330000002</c:v>
                </c:pt>
                <c:pt idx="6701">
                  <c:v>55.841666670000002</c:v>
                </c:pt>
                <c:pt idx="6702">
                  <c:v>55.85</c:v>
                </c:pt>
                <c:pt idx="6703">
                  <c:v>55.858333330000001</c:v>
                </c:pt>
                <c:pt idx="6704">
                  <c:v>55.866666670000001</c:v>
                </c:pt>
                <c:pt idx="6705">
                  <c:v>55.875</c:v>
                </c:pt>
                <c:pt idx="6706">
                  <c:v>55.883333329999999</c:v>
                </c:pt>
                <c:pt idx="6707">
                  <c:v>55.891666669999999</c:v>
                </c:pt>
                <c:pt idx="6708">
                  <c:v>55.9</c:v>
                </c:pt>
                <c:pt idx="6709">
                  <c:v>55.908333329999998</c:v>
                </c:pt>
                <c:pt idx="6710">
                  <c:v>55.916666669999998</c:v>
                </c:pt>
                <c:pt idx="6711">
                  <c:v>55.924999999999997</c:v>
                </c:pt>
                <c:pt idx="6712">
                  <c:v>55.933333330000004</c:v>
                </c:pt>
                <c:pt idx="6713">
                  <c:v>55.941666669999996</c:v>
                </c:pt>
                <c:pt idx="6714">
                  <c:v>55.95</c:v>
                </c:pt>
                <c:pt idx="6715">
                  <c:v>55.958333330000002</c:v>
                </c:pt>
                <c:pt idx="6716">
                  <c:v>55.966666670000002</c:v>
                </c:pt>
                <c:pt idx="6717">
                  <c:v>55.975000000000001</c:v>
                </c:pt>
                <c:pt idx="6718">
                  <c:v>55.983333330000001</c:v>
                </c:pt>
                <c:pt idx="6719">
                  <c:v>55.991666670000001</c:v>
                </c:pt>
                <c:pt idx="6720">
                  <c:v>56</c:v>
                </c:pt>
                <c:pt idx="6721">
                  <c:v>56.008333329999999</c:v>
                </c:pt>
                <c:pt idx="6722">
                  <c:v>56.016666669999999</c:v>
                </c:pt>
                <c:pt idx="6723">
                  <c:v>56.024999999999999</c:v>
                </c:pt>
                <c:pt idx="6724">
                  <c:v>56.033333329999998</c:v>
                </c:pt>
                <c:pt idx="6725">
                  <c:v>56.041666669999998</c:v>
                </c:pt>
                <c:pt idx="6726">
                  <c:v>56.05</c:v>
                </c:pt>
                <c:pt idx="6727">
                  <c:v>56.058333330000004</c:v>
                </c:pt>
                <c:pt idx="6728">
                  <c:v>56.066666669999996</c:v>
                </c:pt>
                <c:pt idx="6729">
                  <c:v>56.075000000000003</c:v>
                </c:pt>
                <c:pt idx="6730">
                  <c:v>56.083333330000002</c:v>
                </c:pt>
                <c:pt idx="6731">
                  <c:v>56.091666670000002</c:v>
                </c:pt>
                <c:pt idx="6732">
                  <c:v>56.1</c:v>
                </c:pt>
                <c:pt idx="6733">
                  <c:v>56.108333330000001</c:v>
                </c:pt>
                <c:pt idx="6734">
                  <c:v>56.116666670000001</c:v>
                </c:pt>
                <c:pt idx="6735">
                  <c:v>56.125</c:v>
                </c:pt>
                <c:pt idx="6736">
                  <c:v>56.133333329999999</c:v>
                </c:pt>
                <c:pt idx="6737">
                  <c:v>56.141666669999999</c:v>
                </c:pt>
                <c:pt idx="6738">
                  <c:v>56.15</c:v>
                </c:pt>
                <c:pt idx="6739">
                  <c:v>56.158333329999998</c:v>
                </c:pt>
                <c:pt idx="6740">
                  <c:v>56.166666669999998</c:v>
                </c:pt>
                <c:pt idx="6741">
                  <c:v>56.174999999999997</c:v>
                </c:pt>
                <c:pt idx="6742">
                  <c:v>56.183333330000004</c:v>
                </c:pt>
                <c:pt idx="6743">
                  <c:v>56.191666669999996</c:v>
                </c:pt>
                <c:pt idx="6744">
                  <c:v>56.2</c:v>
                </c:pt>
                <c:pt idx="6745">
                  <c:v>56.208333330000002</c:v>
                </c:pt>
                <c:pt idx="6746">
                  <c:v>56.216666670000002</c:v>
                </c:pt>
                <c:pt idx="6747">
                  <c:v>56.225000000000001</c:v>
                </c:pt>
                <c:pt idx="6748">
                  <c:v>56.233333330000001</c:v>
                </c:pt>
                <c:pt idx="6749">
                  <c:v>56.241666670000001</c:v>
                </c:pt>
                <c:pt idx="6750">
                  <c:v>56.25</c:v>
                </c:pt>
                <c:pt idx="6751">
                  <c:v>56.258333329999999</c:v>
                </c:pt>
                <c:pt idx="6752">
                  <c:v>56.266666669999999</c:v>
                </c:pt>
                <c:pt idx="6753">
                  <c:v>56.274999999999999</c:v>
                </c:pt>
                <c:pt idx="6754">
                  <c:v>56.283333329999998</c:v>
                </c:pt>
                <c:pt idx="6755">
                  <c:v>56.291666669999998</c:v>
                </c:pt>
                <c:pt idx="6756">
                  <c:v>56.3</c:v>
                </c:pt>
                <c:pt idx="6757">
                  <c:v>56.308333330000004</c:v>
                </c:pt>
                <c:pt idx="6758">
                  <c:v>56.316666669999996</c:v>
                </c:pt>
                <c:pt idx="6759">
                  <c:v>56.325000000000003</c:v>
                </c:pt>
                <c:pt idx="6760">
                  <c:v>56.333333330000002</c:v>
                </c:pt>
                <c:pt idx="6761">
                  <c:v>56.341666670000002</c:v>
                </c:pt>
                <c:pt idx="6762">
                  <c:v>56.35</c:v>
                </c:pt>
                <c:pt idx="6763">
                  <c:v>56.358333330000001</c:v>
                </c:pt>
                <c:pt idx="6764">
                  <c:v>56.366666670000001</c:v>
                </c:pt>
                <c:pt idx="6765">
                  <c:v>56.375</c:v>
                </c:pt>
                <c:pt idx="6766">
                  <c:v>56.383333329999999</c:v>
                </c:pt>
                <c:pt idx="6767">
                  <c:v>56.391666669999999</c:v>
                </c:pt>
                <c:pt idx="6768">
                  <c:v>56.4</c:v>
                </c:pt>
                <c:pt idx="6769">
                  <c:v>56.408333329999998</c:v>
                </c:pt>
                <c:pt idx="6770">
                  <c:v>56.416666669999998</c:v>
                </c:pt>
                <c:pt idx="6771">
                  <c:v>56.424999999999997</c:v>
                </c:pt>
                <c:pt idx="6772">
                  <c:v>56.433333330000004</c:v>
                </c:pt>
                <c:pt idx="6773">
                  <c:v>56.441666669999996</c:v>
                </c:pt>
                <c:pt idx="6774">
                  <c:v>56.45</c:v>
                </c:pt>
                <c:pt idx="6775">
                  <c:v>56.458333330000002</c:v>
                </c:pt>
                <c:pt idx="6776">
                  <c:v>56.466666670000002</c:v>
                </c:pt>
                <c:pt idx="6777">
                  <c:v>56.475000000000001</c:v>
                </c:pt>
                <c:pt idx="6778">
                  <c:v>56.483333330000001</c:v>
                </c:pt>
                <c:pt idx="6779">
                  <c:v>56.491666670000001</c:v>
                </c:pt>
                <c:pt idx="6780">
                  <c:v>56.5</c:v>
                </c:pt>
                <c:pt idx="6781">
                  <c:v>56.508333329999999</c:v>
                </c:pt>
                <c:pt idx="6782">
                  <c:v>56.516666669999999</c:v>
                </c:pt>
                <c:pt idx="6783">
                  <c:v>56.524999999999999</c:v>
                </c:pt>
                <c:pt idx="6784">
                  <c:v>56.533333329999998</c:v>
                </c:pt>
                <c:pt idx="6785">
                  <c:v>56.541666669999998</c:v>
                </c:pt>
                <c:pt idx="6786">
                  <c:v>56.55</c:v>
                </c:pt>
                <c:pt idx="6787">
                  <c:v>56.558333330000004</c:v>
                </c:pt>
                <c:pt idx="6788">
                  <c:v>56.566666669999996</c:v>
                </c:pt>
                <c:pt idx="6789">
                  <c:v>56.575000000000003</c:v>
                </c:pt>
                <c:pt idx="6790">
                  <c:v>56.583333330000002</c:v>
                </c:pt>
                <c:pt idx="6791">
                  <c:v>56.591666670000002</c:v>
                </c:pt>
                <c:pt idx="6792">
                  <c:v>56.6</c:v>
                </c:pt>
                <c:pt idx="6793">
                  <c:v>56.608333330000001</c:v>
                </c:pt>
                <c:pt idx="6794">
                  <c:v>56.616666670000001</c:v>
                </c:pt>
                <c:pt idx="6795">
                  <c:v>56.625</c:v>
                </c:pt>
                <c:pt idx="6796">
                  <c:v>56.633333329999999</c:v>
                </c:pt>
                <c:pt idx="6797">
                  <c:v>56.641666669999999</c:v>
                </c:pt>
                <c:pt idx="6798">
                  <c:v>56.65</c:v>
                </c:pt>
                <c:pt idx="6799">
                  <c:v>56.658333329999998</c:v>
                </c:pt>
                <c:pt idx="6800">
                  <c:v>56.666666669999998</c:v>
                </c:pt>
                <c:pt idx="6801">
                  <c:v>56.674999999999997</c:v>
                </c:pt>
                <c:pt idx="6802">
                  <c:v>56.683333330000004</c:v>
                </c:pt>
                <c:pt idx="6803">
                  <c:v>56.691666669999996</c:v>
                </c:pt>
                <c:pt idx="6804">
                  <c:v>56.7</c:v>
                </c:pt>
                <c:pt idx="6805">
                  <c:v>56.708333330000002</c:v>
                </c:pt>
                <c:pt idx="6806">
                  <c:v>56.716666670000002</c:v>
                </c:pt>
                <c:pt idx="6807">
                  <c:v>56.725000000000001</c:v>
                </c:pt>
                <c:pt idx="6808">
                  <c:v>56.733333330000001</c:v>
                </c:pt>
                <c:pt idx="6809">
                  <c:v>56.741666670000001</c:v>
                </c:pt>
                <c:pt idx="6810">
                  <c:v>56.75</c:v>
                </c:pt>
                <c:pt idx="6811">
                  <c:v>56.758333329999999</c:v>
                </c:pt>
                <c:pt idx="6812">
                  <c:v>56.766666669999999</c:v>
                </c:pt>
                <c:pt idx="6813">
                  <c:v>56.774999999999999</c:v>
                </c:pt>
                <c:pt idx="6814">
                  <c:v>56.783333329999998</c:v>
                </c:pt>
                <c:pt idx="6815">
                  <c:v>56.791666669999998</c:v>
                </c:pt>
                <c:pt idx="6816">
                  <c:v>56.8</c:v>
                </c:pt>
                <c:pt idx="6817">
                  <c:v>56.808333330000004</c:v>
                </c:pt>
                <c:pt idx="6818">
                  <c:v>56.816666669999996</c:v>
                </c:pt>
                <c:pt idx="6819">
                  <c:v>56.825000000000003</c:v>
                </c:pt>
                <c:pt idx="6820">
                  <c:v>56.833333330000002</c:v>
                </c:pt>
                <c:pt idx="6821">
                  <c:v>56.841666670000002</c:v>
                </c:pt>
                <c:pt idx="6822">
                  <c:v>56.85</c:v>
                </c:pt>
                <c:pt idx="6823">
                  <c:v>56.858333330000001</c:v>
                </c:pt>
                <c:pt idx="6824">
                  <c:v>56.866666670000001</c:v>
                </c:pt>
                <c:pt idx="6825">
                  <c:v>56.875</c:v>
                </c:pt>
                <c:pt idx="6826">
                  <c:v>56.883333329999999</c:v>
                </c:pt>
                <c:pt idx="6827">
                  <c:v>56.891666669999999</c:v>
                </c:pt>
                <c:pt idx="6828">
                  <c:v>56.9</c:v>
                </c:pt>
                <c:pt idx="6829">
                  <c:v>56.908333329999998</c:v>
                </c:pt>
                <c:pt idx="6830">
                  <c:v>56.916666669999998</c:v>
                </c:pt>
                <c:pt idx="6831">
                  <c:v>56.924999999999997</c:v>
                </c:pt>
                <c:pt idx="6832">
                  <c:v>56.933333330000004</c:v>
                </c:pt>
                <c:pt idx="6833">
                  <c:v>56.941666669999996</c:v>
                </c:pt>
                <c:pt idx="6834">
                  <c:v>56.95</c:v>
                </c:pt>
                <c:pt idx="6835">
                  <c:v>56.958333330000002</c:v>
                </c:pt>
                <c:pt idx="6836">
                  <c:v>56.966666670000002</c:v>
                </c:pt>
                <c:pt idx="6837">
                  <c:v>56.975000000000001</c:v>
                </c:pt>
                <c:pt idx="6838">
                  <c:v>56.983333330000001</c:v>
                </c:pt>
                <c:pt idx="6839">
                  <c:v>56.991666670000001</c:v>
                </c:pt>
                <c:pt idx="6840">
                  <c:v>57</c:v>
                </c:pt>
                <c:pt idx="6841">
                  <c:v>57.008333329999999</c:v>
                </c:pt>
                <c:pt idx="6842">
                  <c:v>57.016666669999999</c:v>
                </c:pt>
                <c:pt idx="6843">
                  <c:v>57.024999999999999</c:v>
                </c:pt>
                <c:pt idx="6844">
                  <c:v>57.033333329999998</c:v>
                </c:pt>
                <c:pt idx="6845">
                  <c:v>57.041666669999998</c:v>
                </c:pt>
                <c:pt idx="6846">
                  <c:v>57.05</c:v>
                </c:pt>
                <c:pt idx="6847">
                  <c:v>57.058333330000004</c:v>
                </c:pt>
                <c:pt idx="6848">
                  <c:v>57.066666669999996</c:v>
                </c:pt>
                <c:pt idx="6849">
                  <c:v>57.075000000000003</c:v>
                </c:pt>
                <c:pt idx="6850">
                  <c:v>57.083333330000002</c:v>
                </c:pt>
                <c:pt idx="6851">
                  <c:v>57.091666670000002</c:v>
                </c:pt>
                <c:pt idx="6852">
                  <c:v>57.1</c:v>
                </c:pt>
                <c:pt idx="6853">
                  <c:v>57.108333330000001</c:v>
                </c:pt>
                <c:pt idx="6854">
                  <c:v>57.116666670000001</c:v>
                </c:pt>
                <c:pt idx="6855">
                  <c:v>57.125</c:v>
                </c:pt>
                <c:pt idx="6856">
                  <c:v>57.133333329999999</c:v>
                </c:pt>
                <c:pt idx="6857">
                  <c:v>57.141666669999999</c:v>
                </c:pt>
                <c:pt idx="6858">
                  <c:v>57.15</c:v>
                </c:pt>
                <c:pt idx="6859">
                  <c:v>57.158333329999998</c:v>
                </c:pt>
                <c:pt idx="6860">
                  <c:v>57.166666669999998</c:v>
                </c:pt>
                <c:pt idx="6861">
                  <c:v>57.174999999999997</c:v>
                </c:pt>
                <c:pt idx="6862">
                  <c:v>57.183333330000004</c:v>
                </c:pt>
                <c:pt idx="6863">
                  <c:v>57.191666669999996</c:v>
                </c:pt>
                <c:pt idx="6864">
                  <c:v>57.2</c:v>
                </c:pt>
                <c:pt idx="6865">
                  <c:v>57.208333330000002</c:v>
                </c:pt>
                <c:pt idx="6866">
                  <c:v>57.216666670000002</c:v>
                </c:pt>
                <c:pt idx="6867">
                  <c:v>57.225000000000001</c:v>
                </c:pt>
                <c:pt idx="6868">
                  <c:v>57.233333330000001</c:v>
                </c:pt>
                <c:pt idx="6869">
                  <c:v>57.241666670000001</c:v>
                </c:pt>
                <c:pt idx="6870">
                  <c:v>57.25</c:v>
                </c:pt>
                <c:pt idx="6871">
                  <c:v>57.258333329999999</c:v>
                </c:pt>
                <c:pt idx="6872">
                  <c:v>57.266666669999999</c:v>
                </c:pt>
                <c:pt idx="6873">
                  <c:v>57.274999999999999</c:v>
                </c:pt>
                <c:pt idx="6874">
                  <c:v>57.283333329999998</c:v>
                </c:pt>
                <c:pt idx="6875">
                  <c:v>57.291666669999998</c:v>
                </c:pt>
                <c:pt idx="6876">
                  <c:v>57.3</c:v>
                </c:pt>
                <c:pt idx="6877">
                  <c:v>57.308333330000004</c:v>
                </c:pt>
                <c:pt idx="6878">
                  <c:v>57.316666669999996</c:v>
                </c:pt>
                <c:pt idx="6879">
                  <c:v>57.325000000000003</c:v>
                </c:pt>
                <c:pt idx="6880">
                  <c:v>57.333333330000002</c:v>
                </c:pt>
                <c:pt idx="6881">
                  <c:v>57.341666670000002</c:v>
                </c:pt>
                <c:pt idx="6882">
                  <c:v>57.35</c:v>
                </c:pt>
                <c:pt idx="6883">
                  <c:v>57.358333330000001</c:v>
                </c:pt>
                <c:pt idx="6884">
                  <c:v>57.366666670000001</c:v>
                </c:pt>
                <c:pt idx="6885">
                  <c:v>57.375</c:v>
                </c:pt>
                <c:pt idx="6886">
                  <c:v>57.383333329999999</c:v>
                </c:pt>
                <c:pt idx="6887">
                  <c:v>57.391666669999999</c:v>
                </c:pt>
                <c:pt idx="6888">
                  <c:v>57.4</c:v>
                </c:pt>
                <c:pt idx="6889">
                  <c:v>57.408333329999998</c:v>
                </c:pt>
                <c:pt idx="6890">
                  <c:v>57.416666669999998</c:v>
                </c:pt>
                <c:pt idx="6891">
                  <c:v>57.424999999999997</c:v>
                </c:pt>
                <c:pt idx="6892">
                  <c:v>57.433333330000004</c:v>
                </c:pt>
                <c:pt idx="6893">
                  <c:v>57.441666669999996</c:v>
                </c:pt>
                <c:pt idx="6894">
                  <c:v>57.45</c:v>
                </c:pt>
                <c:pt idx="6895">
                  <c:v>57.458333330000002</c:v>
                </c:pt>
                <c:pt idx="6896">
                  <c:v>57.466666670000002</c:v>
                </c:pt>
                <c:pt idx="6897">
                  <c:v>57.475000000000001</c:v>
                </c:pt>
                <c:pt idx="6898">
                  <c:v>57.483333330000001</c:v>
                </c:pt>
                <c:pt idx="6899">
                  <c:v>57.491666670000001</c:v>
                </c:pt>
                <c:pt idx="6900">
                  <c:v>57.5</c:v>
                </c:pt>
                <c:pt idx="6901">
                  <c:v>57.508333329999999</c:v>
                </c:pt>
                <c:pt idx="6902">
                  <c:v>57.516666669999999</c:v>
                </c:pt>
                <c:pt idx="6903">
                  <c:v>57.524999999999999</c:v>
                </c:pt>
                <c:pt idx="6904">
                  <c:v>57.533333329999998</c:v>
                </c:pt>
                <c:pt idx="6905">
                  <c:v>57.541666669999998</c:v>
                </c:pt>
                <c:pt idx="6906">
                  <c:v>57.55</c:v>
                </c:pt>
                <c:pt idx="6907">
                  <c:v>57.558333330000004</c:v>
                </c:pt>
                <c:pt idx="6908">
                  <c:v>57.566666669999996</c:v>
                </c:pt>
                <c:pt idx="6909">
                  <c:v>57.575000000000003</c:v>
                </c:pt>
                <c:pt idx="6910">
                  <c:v>57.583333330000002</c:v>
                </c:pt>
                <c:pt idx="6911">
                  <c:v>57.591666670000002</c:v>
                </c:pt>
                <c:pt idx="6912">
                  <c:v>57.6</c:v>
                </c:pt>
                <c:pt idx="6913">
                  <c:v>57.608333330000001</c:v>
                </c:pt>
                <c:pt idx="6914">
                  <c:v>57.616666670000001</c:v>
                </c:pt>
                <c:pt idx="6915">
                  <c:v>57.625</c:v>
                </c:pt>
                <c:pt idx="6916">
                  <c:v>57.633333329999999</c:v>
                </c:pt>
                <c:pt idx="6917">
                  <c:v>57.641666669999999</c:v>
                </c:pt>
                <c:pt idx="6918">
                  <c:v>57.65</c:v>
                </c:pt>
                <c:pt idx="6919">
                  <c:v>57.658333329999998</c:v>
                </c:pt>
                <c:pt idx="6920">
                  <c:v>57.666666669999998</c:v>
                </c:pt>
                <c:pt idx="6921">
                  <c:v>57.674999999999997</c:v>
                </c:pt>
                <c:pt idx="6922">
                  <c:v>57.683333330000004</c:v>
                </c:pt>
                <c:pt idx="6923">
                  <c:v>57.691666669999996</c:v>
                </c:pt>
                <c:pt idx="6924">
                  <c:v>57.7</c:v>
                </c:pt>
                <c:pt idx="6925">
                  <c:v>57.708333330000002</c:v>
                </c:pt>
                <c:pt idx="6926">
                  <c:v>57.716666670000002</c:v>
                </c:pt>
                <c:pt idx="6927">
                  <c:v>57.725000000000001</c:v>
                </c:pt>
                <c:pt idx="6928">
                  <c:v>57.733333330000001</c:v>
                </c:pt>
                <c:pt idx="6929">
                  <c:v>57.741666670000001</c:v>
                </c:pt>
                <c:pt idx="6930">
                  <c:v>57.75</c:v>
                </c:pt>
                <c:pt idx="6931">
                  <c:v>57.758333329999999</c:v>
                </c:pt>
                <c:pt idx="6932">
                  <c:v>57.766666669999999</c:v>
                </c:pt>
                <c:pt idx="6933">
                  <c:v>57.774999999999999</c:v>
                </c:pt>
                <c:pt idx="6934">
                  <c:v>57.783333329999998</c:v>
                </c:pt>
                <c:pt idx="6935">
                  <c:v>57.791666669999998</c:v>
                </c:pt>
                <c:pt idx="6936">
                  <c:v>57.8</c:v>
                </c:pt>
                <c:pt idx="6937">
                  <c:v>57.808333330000004</c:v>
                </c:pt>
                <c:pt idx="6938">
                  <c:v>57.816666669999996</c:v>
                </c:pt>
                <c:pt idx="6939">
                  <c:v>57.825000000000003</c:v>
                </c:pt>
                <c:pt idx="6940">
                  <c:v>57.833333330000002</c:v>
                </c:pt>
                <c:pt idx="6941">
                  <c:v>57.841666670000002</c:v>
                </c:pt>
                <c:pt idx="6942">
                  <c:v>57.85</c:v>
                </c:pt>
                <c:pt idx="6943">
                  <c:v>57.858333330000001</c:v>
                </c:pt>
                <c:pt idx="6944">
                  <c:v>57.866666670000001</c:v>
                </c:pt>
                <c:pt idx="6945">
                  <c:v>57.875</c:v>
                </c:pt>
                <c:pt idx="6946">
                  <c:v>57.883333329999999</c:v>
                </c:pt>
                <c:pt idx="6947">
                  <c:v>57.891666669999999</c:v>
                </c:pt>
                <c:pt idx="6948">
                  <c:v>57.9</c:v>
                </c:pt>
                <c:pt idx="6949">
                  <c:v>57.908333329999998</c:v>
                </c:pt>
                <c:pt idx="6950">
                  <c:v>57.916666669999998</c:v>
                </c:pt>
                <c:pt idx="6951">
                  <c:v>57.924999999999997</c:v>
                </c:pt>
                <c:pt idx="6952">
                  <c:v>57.933333330000004</c:v>
                </c:pt>
                <c:pt idx="6953">
                  <c:v>57.941666669999996</c:v>
                </c:pt>
                <c:pt idx="6954">
                  <c:v>57.95</c:v>
                </c:pt>
                <c:pt idx="6955">
                  <c:v>57.958333330000002</c:v>
                </c:pt>
                <c:pt idx="6956">
                  <c:v>57.966666670000002</c:v>
                </c:pt>
                <c:pt idx="6957">
                  <c:v>57.975000000000001</c:v>
                </c:pt>
                <c:pt idx="6958">
                  <c:v>57.983333330000001</c:v>
                </c:pt>
                <c:pt idx="6959">
                  <c:v>57.991666670000001</c:v>
                </c:pt>
                <c:pt idx="6960">
                  <c:v>58</c:v>
                </c:pt>
                <c:pt idx="6961">
                  <c:v>58.008333329999999</c:v>
                </c:pt>
                <c:pt idx="6962">
                  <c:v>58.016666669999999</c:v>
                </c:pt>
                <c:pt idx="6963">
                  <c:v>58.024999999999999</c:v>
                </c:pt>
                <c:pt idx="6964">
                  <c:v>58.033333329999998</c:v>
                </c:pt>
                <c:pt idx="6965">
                  <c:v>58.041666669999998</c:v>
                </c:pt>
                <c:pt idx="6966">
                  <c:v>58.05</c:v>
                </c:pt>
                <c:pt idx="6967">
                  <c:v>58.058333330000004</c:v>
                </c:pt>
                <c:pt idx="6968">
                  <c:v>58.066666669999996</c:v>
                </c:pt>
                <c:pt idx="6969">
                  <c:v>58.075000000000003</c:v>
                </c:pt>
                <c:pt idx="6970">
                  <c:v>58.083333330000002</c:v>
                </c:pt>
                <c:pt idx="6971">
                  <c:v>58.091666670000002</c:v>
                </c:pt>
                <c:pt idx="6972">
                  <c:v>58.1</c:v>
                </c:pt>
                <c:pt idx="6973">
                  <c:v>58.108333330000001</c:v>
                </c:pt>
                <c:pt idx="6974">
                  <c:v>58.116666670000001</c:v>
                </c:pt>
                <c:pt idx="6975">
                  <c:v>58.125</c:v>
                </c:pt>
                <c:pt idx="6976">
                  <c:v>58.133333329999999</c:v>
                </c:pt>
                <c:pt idx="6977">
                  <c:v>58.141666669999999</c:v>
                </c:pt>
                <c:pt idx="6978">
                  <c:v>58.15</c:v>
                </c:pt>
                <c:pt idx="6979">
                  <c:v>58.158333329999998</c:v>
                </c:pt>
                <c:pt idx="6980">
                  <c:v>58.166666669999998</c:v>
                </c:pt>
                <c:pt idx="6981">
                  <c:v>58.174999999999997</c:v>
                </c:pt>
                <c:pt idx="6982">
                  <c:v>58.183333330000004</c:v>
                </c:pt>
                <c:pt idx="6983">
                  <c:v>58.191666669999996</c:v>
                </c:pt>
                <c:pt idx="6984">
                  <c:v>58.2</c:v>
                </c:pt>
                <c:pt idx="6985">
                  <c:v>58.208333330000002</c:v>
                </c:pt>
                <c:pt idx="6986">
                  <c:v>58.216666670000002</c:v>
                </c:pt>
                <c:pt idx="6987">
                  <c:v>58.225000000000001</c:v>
                </c:pt>
                <c:pt idx="6988">
                  <c:v>58.233333330000001</c:v>
                </c:pt>
                <c:pt idx="6989">
                  <c:v>58.241666670000001</c:v>
                </c:pt>
                <c:pt idx="6990">
                  <c:v>58.25</c:v>
                </c:pt>
                <c:pt idx="6991">
                  <c:v>58.258333329999999</c:v>
                </c:pt>
                <c:pt idx="6992">
                  <c:v>58.266666669999999</c:v>
                </c:pt>
                <c:pt idx="6993">
                  <c:v>58.274999999999999</c:v>
                </c:pt>
                <c:pt idx="6994">
                  <c:v>58.283333329999998</c:v>
                </c:pt>
                <c:pt idx="6995">
                  <c:v>58.291666669999998</c:v>
                </c:pt>
                <c:pt idx="6996">
                  <c:v>58.3</c:v>
                </c:pt>
                <c:pt idx="6997">
                  <c:v>58.308333330000004</c:v>
                </c:pt>
                <c:pt idx="6998">
                  <c:v>58.316666669999996</c:v>
                </c:pt>
                <c:pt idx="6999">
                  <c:v>58.325000000000003</c:v>
                </c:pt>
                <c:pt idx="7000">
                  <c:v>58.333333330000002</c:v>
                </c:pt>
                <c:pt idx="7001">
                  <c:v>58.341666670000002</c:v>
                </c:pt>
                <c:pt idx="7002">
                  <c:v>58.35</c:v>
                </c:pt>
                <c:pt idx="7003">
                  <c:v>58.358333330000001</c:v>
                </c:pt>
                <c:pt idx="7004">
                  <c:v>58.366666670000001</c:v>
                </c:pt>
                <c:pt idx="7005">
                  <c:v>58.375</c:v>
                </c:pt>
                <c:pt idx="7006">
                  <c:v>58.383333329999999</c:v>
                </c:pt>
                <c:pt idx="7007">
                  <c:v>58.391666669999999</c:v>
                </c:pt>
                <c:pt idx="7008">
                  <c:v>58.4</c:v>
                </c:pt>
                <c:pt idx="7009">
                  <c:v>58.408333329999998</c:v>
                </c:pt>
                <c:pt idx="7010">
                  <c:v>58.416666669999998</c:v>
                </c:pt>
                <c:pt idx="7011">
                  <c:v>58.424999999999997</c:v>
                </c:pt>
                <c:pt idx="7012">
                  <c:v>58.433333330000004</c:v>
                </c:pt>
                <c:pt idx="7013">
                  <c:v>58.441666669999996</c:v>
                </c:pt>
                <c:pt idx="7014">
                  <c:v>58.45</c:v>
                </c:pt>
                <c:pt idx="7015">
                  <c:v>58.458333330000002</c:v>
                </c:pt>
                <c:pt idx="7016">
                  <c:v>58.466666670000002</c:v>
                </c:pt>
                <c:pt idx="7017">
                  <c:v>58.475000000000001</c:v>
                </c:pt>
                <c:pt idx="7018">
                  <c:v>58.483333330000001</c:v>
                </c:pt>
                <c:pt idx="7019">
                  <c:v>58.491666670000001</c:v>
                </c:pt>
                <c:pt idx="7020">
                  <c:v>58.5</c:v>
                </c:pt>
                <c:pt idx="7021">
                  <c:v>58.508333329999999</c:v>
                </c:pt>
                <c:pt idx="7022">
                  <c:v>58.516666669999999</c:v>
                </c:pt>
                <c:pt idx="7023">
                  <c:v>58.524999999999999</c:v>
                </c:pt>
                <c:pt idx="7024">
                  <c:v>58.533333329999998</c:v>
                </c:pt>
                <c:pt idx="7025">
                  <c:v>58.541666669999998</c:v>
                </c:pt>
                <c:pt idx="7026">
                  <c:v>58.55</c:v>
                </c:pt>
                <c:pt idx="7027">
                  <c:v>58.558333330000004</c:v>
                </c:pt>
                <c:pt idx="7028">
                  <c:v>58.566666669999996</c:v>
                </c:pt>
                <c:pt idx="7029">
                  <c:v>58.575000000000003</c:v>
                </c:pt>
                <c:pt idx="7030">
                  <c:v>58.583333330000002</c:v>
                </c:pt>
                <c:pt idx="7031">
                  <c:v>58.591666670000002</c:v>
                </c:pt>
                <c:pt idx="7032">
                  <c:v>58.6</c:v>
                </c:pt>
                <c:pt idx="7033">
                  <c:v>58.608333330000001</c:v>
                </c:pt>
                <c:pt idx="7034">
                  <c:v>58.616666670000001</c:v>
                </c:pt>
                <c:pt idx="7035">
                  <c:v>58.625</c:v>
                </c:pt>
                <c:pt idx="7036">
                  <c:v>58.633333329999999</c:v>
                </c:pt>
                <c:pt idx="7037">
                  <c:v>58.641666669999999</c:v>
                </c:pt>
                <c:pt idx="7038">
                  <c:v>58.65</c:v>
                </c:pt>
                <c:pt idx="7039">
                  <c:v>58.658333329999998</c:v>
                </c:pt>
                <c:pt idx="7040">
                  <c:v>58.666666669999998</c:v>
                </c:pt>
                <c:pt idx="7041">
                  <c:v>58.674999999999997</c:v>
                </c:pt>
                <c:pt idx="7042">
                  <c:v>58.683333330000004</c:v>
                </c:pt>
                <c:pt idx="7043">
                  <c:v>58.691666669999996</c:v>
                </c:pt>
                <c:pt idx="7044">
                  <c:v>58.7</c:v>
                </c:pt>
                <c:pt idx="7045">
                  <c:v>58.708333330000002</c:v>
                </c:pt>
                <c:pt idx="7046">
                  <c:v>58.716666670000002</c:v>
                </c:pt>
                <c:pt idx="7047">
                  <c:v>58.725000000000001</c:v>
                </c:pt>
                <c:pt idx="7048">
                  <c:v>58.733333330000001</c:v>
                </c:pt>
                <c:pt idx="7049">
                  <c:v>58.741666670000001</c:v>
                </c:pt>
                <c:pt idx="7050">
                  <c:v>58.75</c:v>
                </c:pt>
                <c:pt idx="7051">
                  <c:v>58.758333329999999</c:v>
                </c:pt>
                <c:pt idx="7052">
                  <c:v>58.766666669999999</c:v>
                </c:pt>
                <c:pt idx="7053">
                  <c:v>58.774999999999999</c:v>
                </c:pt>
                <c:pt idx="7054">
                  <c:v>58.783333329999998</c:v>
                </c:pt>
                <c:pt idx="7055">
                  <c:v>58.791666669999998</c:v>
                </c:pt>
                <c:pt idx="7056">
                  <c:v>58.8</c:v>
                </c:pt>
                <c:pt idx="7057">
                  <c:v>58.808333330000004</c:v>
                </c:pt>
                <c:pt idx="7058">
                  <c:v>58.816666669999996</c:v>
                </c:pt>
                <c:pt idx="7059">
                  <c:v>58.825000000000003</c:v>
                </c:pt>
                <c:pt idx="7060">
                  <c:v>58.833333330000002</c:v>
                </c:pt>
                <c:pt idx="7061">
                  <c:v>58.841666670000002</c:v>
                </c:pt>
                <c:pt idx="7062">
                  <c:v>58.85</c:v>
                </c:pt>
                <c:pt idx="7063">
                  <c:v>58.858333330000001</c:v>
                </c:pt>
                <c:pt idx="7064">
                  <c:v>58.866666670000001</c:v>
                </c:pt>
                <c:pt idx="7065">
                  <c:v>58.875</c:v>
                </c:pt>
                <c:pt idx="7066">
                  <c:v>58.883333329999999</c:v>
                </c:pt>
                <c:pt idx="7067">
                  <c:v>58.891666669999999</c:v>
                </c:pt>
                <c:pt idx="7068">
                  <c:v>58.9</c:v>
                </c:pt>
                <c:pt idx="7069">
                  <c:v>58.908333329999998</c:v>
                </c:pt>
                <c:pt idx="7070">
                  <c:v>58.916666669999998</c:v>
                </c:pt>
                <c:pt idx="7071">
                  <c:v>58.924999999999997</c:v>
                </c:pt>
                <c:pt idx="7072">
                  <c:v>58.933333330000004</c:v>
                </c:pt>
                <c:pt idx="7073">
                  <c:v>58.941666669999996</c:v>
                </c:pt>
                <c:pt idx="7074">
                  <c:v>58.95</c:v>
                </c:pt>
                <c:pt idx="7075">
                  <c:v>58.958333330000002</c:v>
                </c:pt>
                <c:pt idx="7076">
                  <c:v>58.966666670000002</c:v>
                </c:pt>
                <c:pt idx="7077">
                  <c:v>58.975000000000001</c:v>
                </c:pt>
                <c:pt idx="7078">
                  <c:v>58.983333330000001</c:v>
                </c:pt>
                <c:pt idx="7079">
                  <c:v>58.991666670000001</c:v>
                </c:pt>
                <c:pt idx="7080">
                  <c:v>59</c:v>
                </c:pt>
                <c:pt idx="7081">
                  <c:v>59.008333329999999</c:v>
                </c:pt>
                <c:pt idx="7082">
                  <c:v>59.016666669999999</c:v>
                </c:pt>
                <c:pt idx="7083">
                  <c:v>59.024999999999999</c:v>
                </c:pt>
                <c:pt idx="7084">
                  <c:v>59.033333329999998</c:v>
                </c:pt>
                <c:pt idx="7085">
                  <c:v>59.041666669999998</c:v>
                </c:pt>
                <c:pt idx="7086">
                  <c:v>59.05</c:v>
                </c:pt>
                <c:pt idx="7087">
                  <c:v>59.058333330000004</c:v>
                </c:pt>
                <c:pt idx="7088">
                  <c:v>59.066666669999996</c:v>
                </c:pt>
                <c:pt idx="7089">
                  <c:v>59.075000000000003</c:v>
                </c:pt>
                <c:pt idx="7090">
                  <c:v>59.083333330000002</c:v>
                </c:pt>
                <c:pt idx="7091">
                  <c:v>59.091666670000002</c:v>
                </c:pt>
                <c:pt idx="7092">
                  <c:v>59.1</c:v>
                </c:pt>
                <c:pt idx="7093">
                  <c:v>59.108333330000001</c:v>
                </c:pt>
                <c:pt idx="7094">
                  <c:v>59.116666670000001</c:v>
                </c:pt>
                <c:pt idx="7095">
                  <c:v>59.125</c:v>
                </c:pt>
                <c:pt idx="7096">
                  <c:v>59.133333329999999</c:v>
                </c:pt>
                <c:pt idx="7097">
                  <c:v>59.141666669999999</c:v>
                </c:pt>
                <c:pt idx="7098">
                  <c:v>59.15</c:v>
                </c:pt>
                <c:pt idx="7099">
                  <c:v>59.158333329999998</c:v>
                </c:pt>
                <c:pt idx="7100">
                  <c:v>59.166666669999998</c:v>
                </c:pt>
                <c:pt idx="7101">
                  <c:v>59.174999999999997</c:v>
                </c:pt>
                <c:pt idx="7102">
                  <c:v>59.183333330000004</c:v>
                </c:pt>
                <c:pt idx="7103">
                  <c:v>59.191666669999996</c:v>
                </c:pt>
                <c:pt idx="7104">
                  <c:v>59.2</c:v>
                </c:pt>
                <c:pt idx="7105">
                  <c:v>59.208333330000002</c:v>
                </c:pt>
                <c:pt idx="7106">
                  <c:v>59.216666670000002</c:v>
                </c:pt>
                <c:pt idx="7107">
                  <c:v>59.225000000000001</c:v>
                </c:pt>
                <c:pt idx="7108">
                  <c:v>59.233333330000001</c:v>
                </c:pt>
                <c:pt idx="7109">
                  <c:v>59.241666670000001</c:v>
                </c:pt>
                <c:pt idx="7110">
                  <c:v>59.25</c:v>
                </c:pt>
                <c:pt idx="7111">
                  <c:v>59.258333329999999</c:v>
                </c:pt>
                <c:pt idx="7112">
                  <c:v>59.266666669999999</c:v>
                </c:pt>
                <c:pt idx="7113">
                  <c:v>59.274999999999999</c:v>
                </c:pt>
                <c:pt idx="7114">
                  <c:v>59.283333329999998</c:v>
                </c:pt>
                <c:pt idx="7115">
                  <c:v>59.291666669999998</c:v>
                </c:pt>
                <c:pt idx="7116">
                  <c:v>59.3</c:v>
                </c:pt>
                <c:pt idx="7117">
                  <c:v>59.308333330000004</c:v>
                </c:pt>
                <c:pt idx="7118">
                  <c:v>59.316666669999996</c:v>
                </c:pt>
                <c:pt idx="7119">
                  <c:v>59.325000000000003</c:v>
                </c:pt>
                <c:pt idx="7120">
                  <c:v>59.333333330000002</c:v>
                </c:pt>
                <c:pt idx="7121">
                  <c:v>59.341666670000002</c:v>
                </c:pt>
                <c:pt idx="7122">
                  <c:v>59.35</c:v>
                </c:pt>
                <c:pt idx="7123">
                  <c:v>59.358333330000001</c:v>
                </c:pt>
                <c:pt idx="7124">
                  <c:v>59.366666670000001</c:v>
                </c:pt>
                <c:pt idx="7125">
                  <c:v>59.375</c:v>
                </c:pt>
                <c:pt idx="7126">
                  <c:v>59.383333329999999</c:v>
                </c:pt>
                <c:pt idx="7127">
                  <c:v>59.391666669999999</c:v>
                </c:pt>
                <c:pt idx="7128">
                  <c:v>59.4</c:v>
                </c:pt>
                <c:pt idx="7129">
                  <c:v>59.408333329999998</c:v>
                </c:pt>
                <c:pt idx="7130">
                  <c:v>59.416666669999998</c:v>
                </c:pt>
                <c:pt idx="7131">
                  <c:v>59.424999999999997</c:v>
                </c:pt>
                <c:pt idx="7132">
                  <c:v>59.433333330000004</c:v>
                </c:pt>
                <c:pt idx="7133">
                  <c:v>59.441666669999996</c:v>
                </c:pt>
                <c:pt idx="7134">
                  <c:v>59.45</c:v>
                </c:pt>
                <c:pt idx="7135">
                  <c:v>59.458333330000002</c:v>
                </c:pt>
                <c:pt idx="7136">
                  <c:v>59.466666670000002</c:v>
                </c:pt>
                <c:pt idx="7137">
                  <c:v>59.475000000000001</c:v>
                </c:pt>
                <c:pt idx="7138">
                  <c:v>59.483333330000001</c:v>
                </c:pt>
                <c:pt idx="7139">
                  <c:v>59.491666670000001</c:v>
                </c:pt>
                <c:pt idx="7140">
                  <c:v>59.5</c:v>
                </c:pt>
                <c:pt idx="7141">
                  <c:v>59.508333329999999</c:v>
                </c:pt>
                <c:pt idx="7142">
                  <c:v>59.516666669999999</c:v>
                </c:pt>
                <c:pt idx="7143">
                  <c:v>59.524999999999999</c:v>
                </c:pt>
                <c:pt idx="7144">
                  <c:v>59.533333329999998</c:v>
                </c:pt>
                <c:pt idx="7145">
                  <c:v>59.541666669999998</c:v>
                </c:pt>
                <c:pt idx="7146">
                  <c:v>59.55</c:v>
                </c:pt>
                <c:pt idx="7147">
                  <c:v>59.558333330000004</c:v>
                </c:pt>
                <c:pt idx="7148">
                  <c:v>59.566666669999996</c:v>
                </c:pt>
                <c:pt idx="7149">
                  <c:v>59.575000000000003</c:v>
                </c:pt>
                <c:pt idx="7150">
                  <c:v>59.583333330000002</c:v>
                </c:pt>
                <c:pt idx="7151">
                  <c:v>59.591666670000002</c:v>
                </c:pt>
                <c:pt idx="7152">
                  <c:v>59.6</c:v>
                </c:pt>
                <c:pt idx="7153">
                  <c:v>59.608333330000001</c:v>
                </c:pt>
                <c:pt idx="7154">
                  <c:v>59.616666670000001</c:v>
                </c:pt>
                <c:pt idx="7155">
                  <c:v>59.625</c:v>
                </c:pt>
                <c:pt idx="7156">
                  <c:v>59.633333329999999</c:v>
                </c:pt>
                <c:pt idx="7157">
                  <c:v>59.641666669999999</c:v>
                </c:pt>
                <c:pt idx="7158">
                  <c:v>59.65</c:v>
                </c:pt>
                <c:pt idx="7159">
                  <c:v>59.658333329999998</c:v>
                </c:pt>
                <c:pt idx="7160">
                  <c:v>59.666666669999998</c:v>
                </c:pt>
                <c:pt idx="7161">
                  <c:v>59.674999999999997</c:v>
                </c:pt>
                <c:pt idx="7162">
                  <c:v>59.683333330000004</c:v>
                </c:pt>
                <c:pt idx="7163">
                  <c:v>59.691666669999996</c:v>
                </c:pt>
                <c:pt idx="7164">
                  <c:v>59.7</c:v>
                </c:pt>
                <c:pt idx="7165">
                  <c:v>59.708333330000002</c:v>
                </c:pt>
                <c:pt idx="7166">
                  <c:v>59.716666670000002</c:v>
                </c:pt>
                <c:pt idx="7167">
                  <c:v>59.725000000000001</c:v>
                </c:pt>
                <c:pt idx="7168">
                  <c:v>59.733333330000001</c:v>
                </c:pt>
                <c:pt idx="7169">
                  <c:v>59.741666670000001</c:v>
                </c:pt>
                <c:pt idx="7170">
                  <c:v>59.75</c:v>
                </c:pt>
                <c:pt idx="7171">
                  <c:v>59.758333329999999</c:v>
                </c:pt>
                <c:pt idx="7172">
                  <c:v>59.766666669999999</c:v>
                </c:pt>
                <c:pt idx="7173">
                  <c:v>59.774999999999999</c:v>
                </c:pt>
                <c:pt idx="7174">
                  <c:v>59.783333329999998</c:v>
                </c:pt>
                <c:pt idx="7175">
                  <c:v>59.791666669999998</c:v>
                </c:pt>
                <c:pt idx="7176">
                  <c:v>59.8</c:v>
                </c:pt>
                <c:pt idx="7177">
                  <c:v>59.808333330000004</c:v>
                </c:pt>
                <c:pt idx="7178">
                  <c:v>59.816666669999996</c:v>
                </c:pt>
                <c:pt idx="7179">
                  <c:v>59.825000000000003</c:v>
                </c:pt>
                <c:pt idx="7180">
                  <c:v>59.833333330000002</c:v>
                </c:pt>
                <c:pt idx="7181">
                  <c:v>59.841666670000002</c:v>
                </c:pt>
                <c:pt idx="7182">
                  <c:v>59.85</c:v>
                </c:pt>
                <c:pt idx="7183">
                  <c:v>59.858333330000001</c:v>
                </c:pt>
                <c:pt idx="7184">
                  <c:v>59.866666670000001</c:v>
                </c:pt>
                <c:pt idx="7185">
                  <c:v>59.875</c:v>
                </c:pt>
                <c:pt idx="7186">
                  <c:v>59.883333329999999</c:v>
                </c:pt>
                <c:pt idx="7187">
                  <c:v>59.891666669999999</c:v>
                </c:pt>
                <c:pt idx="7188">
                  <c:v>59.9</c:v>
                </c:pt>
                <c:pt idx="7189">
                  <c:v>59.908333329999998</c:v>
                </c:pt>
                <c:pt idx="7190">
                  <c:v>59.916666669999998</c:v>
                </c:pt>
                <c:pt idx="7191">
                  <c:v>59.924999999999997</c:v>
                </c:pt>
                <c:pt idx="7192">
                  <c:v>59.933333330000004</c:v>
                </c:pt>
                <c:pt idx="7193">
                  <c:v>59.941666669999996</c:v>
                </c:pt>
                <c:pt idx="7194">
                  <c:v>59.95</c:v>
                </c:pt>
                <c:pt idx="7195">
                  <c:v>59.958333330000002</c:v>
                </c:pt>
                <c:pt idx="7196">
                  <c:v>59.966666670000002</c:v>
                </c:pt>
                <c:pt idx="7197">
                  <c:v>59.975000000000001</c:v>
                </c:pt>
                <c:pt idx="7198">
                  <c:v>59.983333330000001</c:v>
                </c:pt>
                <c:pt idx="7199">
                  <c:v>59.991666670000001</c:v>
                </c:pt>
                <c:pt idx="7200">
                  <c:v>60</c:v>
                </c:pt>
              </c:numCache>
            </c:numRef>
          </c:xVal>
          <c:yVal>
            <c:numRef>
              <c:f>'230224 KS-801→SP0810_test STD-1'!$B$2:$B$7202</c:f>
              <c:numCache>
                <c:formatCode>General</c:formatCode>
                <c:ptCount val="7201"/>
                <c:pt idx="0">
                  <c:v>5223</c:v>
                </c:pt>
                <c:pt idx="1">
                  <c:v>5201</c:v>
                </c:pt>
                <c:pt idx="2">
                  <c:v>5209</c:v>
                </c:pt>
                <c:pt idx="3">
                  <c:v>5190</c:v>
                </c:pt>
                <c:pt idx="4">
                  <c:v>5125</c:v>
                </c:pt>
                <c:pt idx="5">
                  <c:v>5116</c:v>
                </c:pt>
                <c:pt idx="6">
                  <c:v>5154</c:v>
                </c:pt>
                <c:pt idx="7">
                  <c:v>5185</c:v>
                </c:pt>
                <c:pt idx="8">
                  <c:v>5213</c:v>
                </c:pt>
                <c:pt idx="9">
                  <c:v>5191</c:v>
                </c:pt>
                <c:pt idx="10">
                  <c:v>5175</c:v>
                </c:pt>
                <c:pt idx="11">
                  <c:v>5204</c:v>
                </c:pt>
                <c:pt idx="12">
                  <c:v>5257</c:v>
                </c:pt>
                <c:pt idx="13">
                  <c:v>5262</c:v>
                </c:pt>
                <c:pt idx="14">
                  <c:v>5255</c:v>
                </c:pt>
                <c:pt idx="15">
                  <c:v>5281</c:v>
                </c:pt>
                <c:pt idx="16">
                  <c:v>5277</c:v>
                </c:pt>
                <c:pt idx="17">
                  <c:v>5245</c:v>
                </c:pt>
                <c:pt idx="18">
                  <c:v>5218</c:v>
                </c:pt>
                <c:pt idx="19">
                  <c:v>5195</c:v>
                </c:pt>
                <c:pt idx="20">
                  <c:v>5189</c:v>
                </c:pt>
                <c:pt idx="21">
                  <c:v>5193</c:v>
                </c:pt>
                <c:pt idx="22">
                  <c:v>5205</c:v>
                </c:pt>
                <c:pt idx="23">
                  <c:v>5211</c:v>
                </c:pt>
                <c:pt idx="24">
                  <c:v>5224</c:v>
                </c:pt>
                <c:pt idx="25">
                  <c:v>5236</c:v>
                </c:pt>
                <c:pt idx="26">
                  <c:v>5287</c:v>
                </c:pt>
                <c:pt idx="27">
                  <c:v>5296</c:v>
                </c:pt>
                <c:pt idx="28">
                  <c:v>5314</c:v>
                </c:pt>
                <c:pt idx="29">
                  <c:v>5296</c:v>
                </c:pt>
                <c:pt idx="30">
                  <c:v>5270</c:v>
                </c:pt>
                <c:pt idx="31">
                  <c:v>5243</c:v>
                </c:pt>
                <c:pt idx="32">
                  <c:v>5224</c:v>
                </c:pt>
                <c:pt idx="33">
                  <c:v>5199</c:v>
                </c:pt>
                <c:pt idx="34">
                  <c:v>5188</c:v>
                </c:pt>
                <c:pt idx="35">
                  <c:v>5213</c:v>
                </c:pt>
                <c:pt idx="36">
                  <c:v>5251</c:v>
                </c:pt>
                <c:pt idx="37">
                  <c:v>5237</c:v>
                </c:pt>
                <c:pt idx="38">
                  <c:v>5189</c:v>
                </c:pt>
                <c:pt idx="39">
                  <c:v>5182</c:v>
                </c:pt>
                <c:pt idx="40">
                  <c:v>5204</c:v>
                </c:pt>
                <c:pt idx="41">
                  <c:v>5216</c:v>
                </c:pt>
                <c:pt idx="42">
                  <c:v>5213</c:v>
                </c:pt>
                <c:pt idx="43">
                  <c:v>5209</c:v>
                </c:pt>
                <c:pt idx="44">
                  <c:v>5229</c:v>
                </c:pt>
                <c:pt idx="45">
                  <c:v>5220</c:v>
                </c:pt>
                <c:pt idx="46">
                  <c:v>5220</c:v>
                </c:pt>
                <c:pt idx="47">
                  <c:v>5237</c:v>
                </c:pt>
                <c:pt idx="48">
                  <c:v>5261</c:v>
                </c:pt>
                <c:pt idx="49">
                  <c:v>5280</c:v>
                </c:pt>
                <c:pt idx="50">
                  <c:v>5298</c:v>
                </c:pt>
                <c:pt idx="51">
                  <c:v>5284</c:v>
                </c:pt>
                <c:pt idx="52">
                  <c:v>5241</c:v>
                </c:pt>
                <c:pt idx="53">
                  <c:v>5224</c:v>
                </c:pt>
                <c:pt idx="54">
                  <c:v>5251</c:v>
                </c:pt>
                <c:pt idx="55">
                  <c:v>5258</c:v>
                </c:pt>
                <c:pt idx="56">
                  <c:v>5246</c:v>
                </c:pt>
                <c:pt idx="57">
                  <c:v>5251</c:v>
                </c:pt>
                <c:pt idx="58">
                  <c:v>5257</c:v>
                </c:pt>
                <c:pt idx="59">
                  <c:v>5261</c:v>
                </c:pt>
                <c:pt idx="60">
                  <c:v>5261</c:v>
                </c:pt>
                <c:pt idx="61">
                  <c:v>5264</c:v>
                </c:pt>
                <c:pt idx="62">
                  <c:v>5298</c:v>
                </c:pt>
                <c:pt idx="63">
                  <c:v>5332</c:v>
                </c:pt>
                <c:pt idx="64">
                  <c:v>5346</c:v>
                </c:pt>
                <c:pt idx="65">
                  <c:v>5350</c:v>
                </c:pt>
                <c:pt idx="66">
                  <c:v>5353</c:v>
                </c:pt>
                <c:pt idx="67">
                  <c:v>5327</c:v>
                </c:pt>
                <c:pt idx="68">
                  <c:v>5277</c:v>
                </c:pt>
                <c:pt idx="69">
                  <c:v>5264</c:v>
                </c:pt>
                <c:pt idx="70">
                  <c:v>5245</c:v>
                </c:pt>
                <c:pt idx="71">
                  <c:v>5245</c:v>
                </c:pt>
                <c:pt idx="72">
                  <c:v>5275</c:v>
                </c:pt>
                <c:pt idx="73">
                  <c:v>5298</c:v>
                </c:pt>
                <c:pt idx="74">
                  <c:v>5328</c:v>
                </c:pt>
                <c:pt idx="75">
                  <c:v>5321</c:v>
                </c:pt>
                <c:pt idx="76">
                  <c:v>5329</c:v>
                </c:pt>
                <c:pt idx="77">
                  <c:v>5332</c:v>
                </c:pt>
                <c:pt idx="78">
                  <c:v>5295</c:v>
                </c:pt>
                <c:pt idx="79">
                  <c:v>5278</c:v>
                </c:pt>
                <c:pt idx="80">
                  <c:v>5299</c:v>
                </c:pt>
                <c:pt idx="81">
                  <c:v>5328</c:v>
                </c:pt>
                <c:pt idx="82">
                  <c:v>5324</c:v>
                </c:pt>
                <c:pt idx="83">
                  <c:v>5311</c:v>
                </c:pt>
                <c:pt idx="84">
                  <c:v>5284</c:v>
                </c:pt>
                <c:pt idx="85">
                  <c:v>5259</c:v>
                </c:pt>
                <c:pt idx="86">
                  <c:v>5254</c:v>
                </c:pt>
                <c:pt idx="87">
                  <c:v>5271</c:v>
                </c:pt>
                <c:pt idx="88">
                  <c:v>5308</c:v>
                </c:pt>
                <c:pt idx="89">
                  <c:v>5340</c:v>
                </c:pt>
                <c:pt idx="90">
                  <c:v>5361</c:v>
                </c:pt>
                <c:pt idx="91">
                  <c:v>5328</c:v>
                </c:pt>
                <c:pt idx="92">
                  <c:v>5285</c:v>
                </c:pt>
                <c:pt idx="93">
                  <c:v>5262</c:v>
                </c:pt>
                <c:pt idx="94">
                  <c:v>5253</c:v>
                </c:pt>
                <c:pt idx="95">
                  <c:v>5275</c:v>
                </c:pt>
                <c:pt idx="96">
                  <c:v>5348</c:v>
                </c:pt>
                <c:pt idx="97">
                  <c:v>5388</c:v>
                </c:pt>
                <c:pt idx="98">
                  <c:v>5402</c:v>
                </c:pt>
                <c:pt idx="99">
                  <c:v>5373</c:v>
                </c:pt>
                <c:pt idx="100">
                  <c:v>5383</c:v>
                </c:pt>
                <c:pt idx="101">
                  <c:v>5364</c:v>
                </c:pt>
                <c:pt idx="102">
                  <c:v>5294</c:v>
                </c:pt>
                <c:pt idx="103">
                  <c:v>5291</c:v>
                </c:pt>
                <c:pt idx="104">
                  <c:v>5306</c:v>
                </c:pt>
                <c:pt idx="105">
                  <c:v>5334</c:v>
                </c:pt>
                <c:pt idx="106">
                  <c:v>5338</c:v>
                </c:pt>
                <c:pt idx="107">
                  <c:v>5309</c:v>
                </c:pt>
                <c:pt idx="108">
                  <c:v>5273</c:v>
                </c:pt>
                <c:pt idx="109">
                  <c:v>5275</c:v>
                </c:pt>
                <c:pt idx="110">
                  <c:v>5260</c:v>
                </c:pt>
                <c:pt idx="111">
                  <c:v>5265</c:v>
                </c:pt>
                <c:pt idx="112">
                  <c:v>5281</c:v>
                </c:pt>
                <c:pt idx="113">
                  <c:v>5290</c:v>
                </c:pt>
                <c:pt idx="114">
                  <c:v>5339</c:v>
                </c:pt>
                <c:pt idx="115">
                  <c:v>5373</c:v>
                </c:pt>
                <c:pt idx="116">
                  <c:v>5377</c:v>
                </c:pt>
                <c:pt idx="117">
                  <c:v>5375</c:v>
                </c:pt>
                <c:pt idx="118">
                  <c:v>5364</c:v>
                </c:pt>
                <c:pt idx="119">
                  <c:v>5324</c:v>
                </c:pt>
                <c:pt idx="120">
                  <c:v>5258</c:v>
                </c:pt>
                <c:pt idx="121">
                  <c:v>5269</c:v>
                </c:pt>
                <c:pt idx="122">
                  <c:v>5257</c:v>
                </c:pt>
                <c:pt idx="123">
                  <c:v>5264</c:v>
                </c:pt>
                <c:pt idx="124">
                  <c:v>5275</c:v>
                </c:pt>
                <c:pt idx="125">
                  <c:v>5249</c:v>
                </c:pt>
                <c:pt idx="126">
                  <c:v>5241</c:v>
                </c:pt>
                <c:pt idx="127">
                  <c:v>5249</c:v>
                </c:pt>
                <c:pt idx="128">
                  <c:v>5271</c:v>
                </c:pt>
                <c:pt idx="129">
                  <c:v>5269</c:v>
                </c:pt>
                <c:pt idx="130">
                  <c:v>5266</c:v>
                </c:pt>
                <c:pt idx="131">
                  <c:v>5260</c:v>
                </c:pt>
                <c:pt idx="132">
                  <c:v>5265</c:v>
                </c:pt>
                <c:pt idx="133">
                  <c:v>5270</c:v>
                </c:pt>
                <c:pt idx="134">
                  <c:v>5307</c:v>
                </c:pt>
                <c:pt idx="135">
                  <c:v>5328</c:v>
                </c:pt>
                <c:pt idx="136">
                  <c:v>5339</c:v>
                </c:pt>
                <c:pt idx="137">
                  <c:v>5323</c:v>
                </c:pt>
                <c:pt idx="138">
                  <c:v>5296</c:v>
                </c:pt>
                <c:pt idx="139">
                  <c:v>5302</c:v>
                </c:pt>
                <c:pt idx="140">
                  <c:v>5307</c:v>
                </c:pt>
                <c:pt idx="141">
                  <c:v>5285</c:v>
                </c:pt>
                <c:pt idx="142">
                  <c:v>5287</c:v>
                </c:pt>
                <c:pt idx="143">
                  <c:v>5319</c:v>
                </c:pt>
                <c:pt idx="144">
                  <c:v>5321</c:v>
                </c:pt>
                <c:pt idx="145">
                  <c:v>5325</c:v>
                </c:pt>
                <c:pt idx="146">
                  <c:v>5323</c:v>
                </c:pt>
                <c:pt idx="147">
                  <c:v>5291</c:v>
                </c:pt>
                <c:pt idx="148">
                  <c:v>5286</c:v>
                </c:pt>
                <c:pt idx="149">
                  <c:v>5276</c:v>
                </c:pt>
                <c:pt idx="150">
                  <c:v>5218</c:v>
                </c:pt>
                <c:pt idx="151">
                  <c:v>5198</c:v>
                </c:pt>
                <c:pt idx="152">
                  <c:v>5231</c:v>
                </c:pt>
                <c:pt idx="153">
                  <c:v>5283</c:v>
                </c:pt>
                <c:pt idx="154">
                  <c:v>5308</c:v>
                </c:pt>
                <c:pt idx="155">
                  <c:v>5285</c:v>
                </c:pt>
                <c:pt idx="156">
                  <c:v>5239</c:v>
                </c:pt>
                <c:pt idx="157">
                  <c:v>5233</c:v>
                </c:pt>
                <c:pt idx="158">
                  <c:v>5224</c:v>
                </c:pt>
                <c:pt idx="159">
                  <c:v>5209</c:v>
                </c:pt>
                <c:pt idx="160">
                  <c:v>5214</c:v>
                </c:pt>
                <c:pt idx="161">
                  <c:v>5235</c:v>
                </c:pt>
                <c:pt idx="162">
                  <c:v>5261</c:v>
                </c:pt>
                <c:pt idx="163">
                  <c:v>5288</c:v>
                </c:pt>
                <c:pt idx="164">
                  <c:v>5317</c:v>
                </c:pt>
                <c:pt idx="165">
                  <c:v>5285</c:v>
                </c:pt>
                <c:pt idx="166">
                  <c:v>5257</c:v>
                </c:pt>
                <c:pt idx="167">
                  <c:v>5241</c:v>
                </c:pt>
                <c:pt idx="168">
                  <c:v>5241</c:v>
                </c:pt>
                <c:pt idx="169">
                  <c:v>5277</c:v>
                </c:pt>
                <c:pt idx="170">
                  <c:v>5289</c:v>
                </c:pt>
                <c:pt idx="171">
                  <c:v>5276</c:v>
                </c:pt>
                <c:pt idx="172">
                  <c:v>5222</c:v>
                </c:pt>
                <c:pt idx="173">
                  <c:v>5196</c:v>
                </c:pt>
                <c:pt idx="174">
                  <c:v>5196</c:v>
                </c:pt>
                <c:pt idx="175">
                  <c:v>5218</c:v>
                </c:pt>
                <c:pt idx="176">
                  <c:v>5194</c:v>
                </c:pt>
                <c:pt idx="177">
                  <c:v>5199</c:v>
                </c:pt>
                <c:pt idx="178">
                  <c:v>5216</c:v>
                </c:pt>
                <c:pt idx="179">
                  <c:v>5253</c:v>
                </c:pt>
                <c:pt idx="180">
                  <c:v>5268</c:v>
                </c:pt>
                <c:pt idx="181">
                  <c:v>5249</c:v>
                </c:pt>
                <c:pt idx="182">
                  <c:v>5209</c:v>
                </c:pt>
                <c:pt idx="183">
                  <c:v>5193</c:v>
                </c:pt>
                <c:pt idx="184">
                  <c:v>5200</c:v>
                </c:pt>
                <c:pt idx="185">
                  <c:v>5214</c:v>
                </c:pt>
                <c:pt idx="186">
                  <c:v>5214</c:v>
                </c:pt>
                <c:pt idx="187">
                  <c:v>5219</c:v>
                </c:pt>
                <c:pt idx="188">
                  <c:v>5239</c:v>
                </c:pt>
                <c:pt idx="189">
                  <c:v>5266</c:v>
                </c:pt>
                <c:pt idx="190">
                  <c:v>5244</c:v>
                </c:pt>
                <c:pt idx="191">
                  <c:v>5210</c:v>
                </c:pt>
                <c:pt idx="192">
                  <c:v>5202</c:v>
                </c:pt>
                <c:pt idx="193">
                  <c:v>5195</c:v>
                </c:pt>
                <c:pt idx="194">
                  <c:v>5195</c:v>
                </c:pt>
                <c:pt idx="195">
                  <c:v>5188</c:v>
                </c:pt>
                <c:pt idx="196">
                  <c:v>5178</c:v>
                </c:pt>
                <c:pt idx="197">
                  <c:v>5195</c:v>
                </c:pt>
                <c:pt idx="198">
                  <c:v>5200</c:v>
                </c:pt>
                <c:pt idx="199">
                  <c:v>5201</c:v>
                </c:pt>
                <c:pt idx="200">
                  <c:v>5154</c:v>
                </c:pt>
                <c:pt idx="201">
                  <c:v>5140</c:v>
                </c:pt>
                <c:pt idx="202">
                  <c:v>5168</c:v>
                </c:pt>
                <c:pt idx="203">
                  <c:v>5189</c:v>
                </c:pt>
                <c:pt idx="204">
                  <c:v>5218</c:v>
                </c:pt>
                <c:pt idx="205">
                  <c:v>5223</c:v>
                </c:pt>
                <c:pt idx="206">
                  <c:v>5225</c:v>
                </c:pt>
                <c:pt idx="207">
                  <c:v>5185</c:v>
                </c:pt>
                <c:pt idx="208">
                  <c:v>5164</c:v>
                </c:pt>
                <c:pt idx="209">
                  <c:v>5166</c:v>
                </c:pt>
                <c:pt idx="210">
                  <c:v>5113</c:v>
                </c:pt>
                <c:pt idx="211">
                  <c:v>5085</c:v>
                </c:pt>
                <c:pt idx="212">
                  <c:v>5123</c:v>
                </c:pt>
                <c:pt idx="213">
                  <c:v>5147</c:v>
                </c:pt>
                <c:pt idx="214">
                  <c:v>5141</c:v>
                </c:pt>
                <c:pt idx="215">
                  <c:v>5150</c:v>
                </c:pt>
                <c:pt idx="216">
                  <c:v>5162</c:v>
                </c:pt>
                <c:pt idx="217">
                  <c:v>5170</c:v>
                </c:pt>
                <c:pt idx="218">
                  <c:v>5199</c:v>
                </c:pt>
                <c:pt idx="219">
                  <c:v>5208</c:v>
                </c:pt>
                <c:pt idx="220">
                  <c:v>5213</c:v>
                </c:pt>
                <c:pt idx="221">
                  <c:v>5193</c:v>
                </c:pt>
                <c:pt idx="222">
                  <c:v>5157</c:v>
                </c:pt>
                <c:pt idx="223">
                  <c:v>5147</c:v>
                </c:pt>
                <c:pt idx="224">
                  <c:v>5130</c:v>
                </c:pt>
                <c:pt idx="225">
                  <c:v>5129</c:v>
                </c:pt>
                <c:pt idx="226">
                  <c:v>5147</c:v>
                </c:pt>
                <c:pt idx="227">
                  <c:v>5135</c:v>
                </c:pt>
                <c:pt idx="228">
                  <c:v>5120</c:v>
                </c:pt>
                <c:pt idx="229">
                  <c:v>5106</c:v>
                </c:pt>
                <c:pt idx="230">
                  <c:v>5139</c:v>
                </c:pt>
                <c:pt idx="231">
                  <c:v>5160</c:v>
                </c:pt>
                <c:pt idx="232">
                  <c:v>5152</c:v>
                </c:pt>
                <c:pt idx="233">
                  <c:v>5165</c:v>
                </c:pt>
                <c:pt idx="234">
                  <c:v>5199</c:v>
                </c:pt>
                <c:pt idx="235">
                  <c:v>5192</c:v>
                </c:pt>
                <c:pt idx="236">
                  <c:v>5159</c:v>
                </c:pt>
                <c:pt idx="237">
                  <c:v>5134</c:v>
                </c:pt>
                <c:pt idx="238">
                  <c:v>5129</c:v>
                </c:pt>
                <c:pt idx="239">
                  <c:v>5138</c:v>
                </c:pt>
                <c:pt idx="240">
                  <c:v>5147</c:v>
                </c:pt>
                <c:pt idx="241">
                  <c:v>5165</c:v>
                </c:pt>
                <c:pt idx="242">
                  <c:v>5153</c:v>
                </c:pt>
                <c:pt idx="243">
                  <c:v>5146</c:v>
                </c:pt>
                <c:pt idx="244">
                  <c:v>5168</c:v>
                </c:pt>
                <c:pt idx="245">
                  <c:v>5176</c:v>
                </c:pt>
                <c:pt idx="246">
                  <c:v>5155</c:v>
                </c:pt>
                <c:pt idx="247">
                  <c:v>5139</c:v>
                </c:pt>
                <c:pt idx="248">
                  <c:v>5140</c:v>
                </c:pt>
                <c:pt idx="249">
                  <c:v>5166</c:v>
                </c:pt>
                <c:pt idx="250">
                  <c:v>5183</c:v>
                </c:pt>
                <c:pt idx="251">
                  <c:v>5145</c:v>
                </c:pt>
                <c:pt idx="252">
                  <c:v>5148</c:v>
                </c:pt>
                <c:pt idx="253">
                  <c:v>5165</c:v>
                </c:pt>
                <c:pt idx="254">
                  <c:v>5177</c:v>
                </c:pt>
                <c:pt idx="255">
                  <c:v>5166</c:v>
                </c:pt>
                <c:pt idx="256">
                  <c:v>5131</c:v>
                </c:pt>
                <c:pt idx="257">
                  <c:v>5116</c:v>
                </c:pt>
                <c:pt idx="258">
                  <c:v>5096</c:v>
                </c:pt>
                <c:pt idx="259">
                  <c:v>5090</c:v>
                </c:pt>
                <c:pt idx="260">
                  <c:v>5081</c:v>
                </c:pt>
                <c:pt idx="261">
                  <c:v>5105</c:v>
                </c:pt>
                <c:pt idx="262">
                  <c:v>5116</c:v>
                </c:pt>
                <c:pt idx="263">
                  <c:v>5129</c:v>
                </c:pt>
                <c:pt idx="264">
                  <c:v>5129</c:v>
                </c:pt>
                <c:pt idx="265">
                  <c:v>5087</c:v>
                </c:pt>
                <c:pt idx="266">
                  <c:v>5048</c:v>
                </c:pt>
                <c:pt idx="267">
                  <c:v>5026</c:v>
                </c:pt>
                <c:pt idx="268">
                  <c:v>5029</c:v>
                </c:pt>
                <c:pt idx="269">
                  <c:v>5055</c:v>
                </c:pt>
                <c:pt idx="270">
                  <c:v>5072</c:v>
                </c:pt>
                <c:pt idx="271">
                  <c:v>5080</c:v>
                </c:pt>
                <c:pt idx="272">
                  <c:v>5097</c:v>
                </c:pt>
                <c:pt idx="273">
                  <c:v>5083</c:v>
                </c:pt>
                <c:pt idx="274">
                  <c:v>5060</c:v>
                </c:pt>
                <c:pt idx="275">
                  <c:v>5040</c:v>
                </c:pt>
                <c:pt idx="276">
                  <c:v>5060</c:v>
                </c:pt>
                <c:pt idx="277">
                  <c:v>5071</c:v>
                </c:pt>
                <c:pt idx="278">
                  <c:v>5019</c:v>
                </c:pt>
                <c:pt idx="279">
                  <c:v>5020</c:v>
                </c:pt>
                <c:pt idx="280">
                  <c:v>5018</c:v>
                </c:pt>
                <c:pt idx="281">
                  <c:v>4999</c:v>
                </c:pt>
                <c:pt idx="282">
                  <c:v>4976</c:v>
                </c:pt>
                <c:pt idx="283">
                  <c:v>4955</c:v>
                </c:pt>
                <c:pt idx="284">
                  <c:v>4953</c:v>
                </c:pt>
                <c:pt idx="285">
                  <c:v>4976</c:v>
                </c:pt>
                <c:pt idx="286">
                  <c:v>5103</c:v>
                </c:pt>
                <c:pt idx="287">
                  <c:v>5179</c:v>
                </c:pt>
                <c:pt idx="288">
                  <c:v>5229</c:v>
                </c:pt>
                <c:pt idx="289">
                  <c:v>5227</c:v>
                </c:pt>
                <c:pt idx="290">
                  <c:v>5246</c:v>
                </c:pt>
                <c:pt idx="291">
                  <c:v>5229</c:v>
                </c:pt>
                <c:pt idx="292">
                  <c:v>5246</c:v>
                </c:pt>
                <c:pt idx="293">
                  <c:v>5262</c:v>
                </c:pt>
                <c:pt idx="294">
                  <c:v>5191</c:v>
                </c:pt>
                <c:pt idx="295">
                  <c:v>5158</c:v>
                </c:pt>
                <c:pt idx="296">
                  <c:v>5171</c:v>
                </c:pt>
                <c:pt idx="297">
                  <c:v>5184</c:v>
                </c:pt>
                <c:pt idx="298">
                  <c:v>5162</c:v>
                </c:pt>
                <c:pt idx="299">
                  <c:v>5159</c:v>
                </c:pt>
                <c:pt idx="300">
                  <c:v>5177</c:v>
                </c:pt>
                <c:pt idx="301">
                  <c:v>5183</c:v>
                </c:pt>
                <c:pt idx="302">
                  <c:v>5149</c:v>
                </c:pt>
                <c:pt idx="303">
                  <c:v>5133</c:v>
                </c:pt>
                <c:pt idx="304">
                  <c:v>5145</c:v>
                </c:pt>
                <c:pt idx="305">
                  <c:v>5128</c:v>
                </c:pt>
                <c:pt idx="306">
                  <c:v>5081</c:v>
                </c:pt>
                <c:pt idx="307">
                  <c:v>5100</c:v>
                </c:pt>
                <c:pt idx="308">
                  <c:v>5137</c:v>
                </c:pt>
                <c:pt idx="309">
                  <c:v>5138</c:v>
                </c:pt>
                <c:pt idx="310">
                  <c:v>5115</c:v>
                </c:pt>
                <c:pt idx="311">
                  <c:v>5079</c:v>
                </c:pt>
                <c:pt idx="312">
                  <c:v>5052</c:v>
                </c:pt>
                <c:pt idx="313">
                  <c:v>5037</c:v>
                </c:pt>
                <c:pt idx="314">
                  <c:v>5009</c:v>
                </c:pt>
                <c:pt idx="315">
                  <c:v>5007</c:v>
                </c:pt>
                <c:pt idx="316">
                  <c:v>5034</c:v>
                </c:pt>
                <c:pt idx="317">
                  <c:v>5039</c:v>
                </c:pt>
                <c:pt idx="318">
                  <c:v>5016</c:v>
                </c:pt>
                <c:pt idx="319">
                  <c:v>5017</c:v>
                </c:pt>
                <c:pt idx="320">
                  <c:v>5029</c:v>
                </c:pt>
                <c:pt idx="321">
                  <c:v>5015</c:v>
                </c:pt>
                <c:pt idx="322">
                  <c:v>4961</c:v>
                </c:pt>
                <c:pt idx="323">
                  <c:v>4941</c:v>
                </c:pt>
                <c:pt idx="324">
                  <c:v>4928</c:v>
                </c:pt>
                <c:pt idx="325">
                  <c:v>4955</c:v>
                </c:pt>
                <c:pt idx="326">
                  <c:v>4993</c:v>
                </c:pt>
                <c:pt idx="327">
                  <c:v>4988</c:v>
                </c:pt>
                <c:pt idx="328">
                  <c:v>4965</c:v>
                </c:pt>
                <c:pt idx="329">
                  <c:v>4953</c:v>
                </c:pt>
                <c:pt idx="330">
                  <c:v>4925</c:v>
                </c:pt>
                <c:pt idx="331">
                  <c:v>4895</c:v>
                </c:pt>
                <c:pt idx="332">
                  <c:v>4892</c:v>
                </c:pt>
                <c:pt idx="333">
                  <c:v>4896</c:v>
                </c:pt>
                <c:pt idx="334">
                  <c:v>4907</c:v>
                </c:pt>
                <c:pt idx="335">
                  <c:v>4928</c:v>
                </c:pt>
                <c:pt idx="336">
                  <c:v>4978</c:v>
                </c:pt>
                <c:pt idx="337">
                  <c:v>4957</c:v>
                </c:pt>
                <c:pt idx="338">
                  <c:v>4930</c:v>
                </c:pt>
                <c:pt idx="339">
                  <c:v>4943</c:v>
                </c:pt>
                <c:pt idx="340">
                  <c:v>4923</c:v>
                </c:pt>
                <c:pt idx="341">
                  <c:v>4900</c:v>
                </c:pt>
                <c:pt idx="342">
                  <c:v>4879</c:v>
                </c:pt>
                <c:pt idx="343">
                  <c:v>4906</c:v>
                </c:pt>
                <c:pt idx="344">
                  <c:v>4974</c:v>
                </c:pt>
                <c:pt idx="345">
                  <c:v>5008</c:v>
                </c:pt>
                <c:pt idx="346">
                  <c:v>5010</c:v>
                </c:pt>
                <c:pt idx="347">
                  <c:v>4998</c:v>
                </c:pt>
                <c:pt idx="348">
                  <c:v>5024</c:v>
                </c:pt>
                <c:pt idx="349">
                  <c:v>5042</c:v>
                </c:pt>
                <c:pt idx="350">
                  <c:v>5056</c:v>
                </c:pt>
                <c:pt idx="351">
                  <c:v>5101</c:v>
                </c:pt>
                <c:pt idx="352">
                  <c:v>5582</c:v>
                </c:pt>
                <c:pt idx="353">
                  <c:v>5880</c:v>
                </c:pt>
                <c:pt idx="354">
                  <c:v>6064</c:v>
                </c:pt>
                <c:pt idx="355">
                  <c:v>6068</c:v>
                </c:pt>
                <c:pt idx="356">
                  <c:v>6102</c:v>
                </c:pt>
                <c:pt idx="357">
                  <c:v>6123</c:v>
                </c:pt>
                <c:pt idx="358">
                  <c:v>6072</c:v>
                </c:pt>
                <c:pt idx="359">
                  <c:v>6062</c:v>
                </c:pt>
                <c:pt idx="360">
                  <c:v>6034</c:v>
                </c:pt>
                <c:pt idx="361">
                  <c:v>6014</c:v>
                </c:pt>
                <c:pt idx="362">
                  <c:v>5993</c:v>
                </c:pt>
                <c:pt idx="363">
                  <c:v>5939</c:v>
                </c:pt>
                <c:pt idx="364">
                  <c:v>5945</c:v>
                </c:pt>
                <c:pt idx="365">
                  <c:v>6008</c:v>
                </c:pt>
                <c:pt idx="366">
                  <c:v>6069</c:v>
                </c:pt>
                <c:pt idx="367">
                  <c:v>6031</c:v>
                </c:pt>
                <c:pt idx="368">
                  <c:v>5991</c:v>
                </c:pt>
                <c:pt idx="369">
                  <c:v>6004</c:v>
                </c:pt>
                <c:pt idx="370">
                  <c:v>6028</c:v>
                </c:pt>
                <c:pt idx="371">
                  <c:v>6017</c:v>
                </c:pt>
                <c:pt idx="372">
                  <c:v>6020</c:v>
                </c:pt>
                <c:pt idx="373">
                  <c:v>6010</c:v>
                </c:pt>
                <c:pt idx="374">
                  <c:v>6028</c:v>
                </c:pt>
                <c:pt idx="375">
                  <c:v>6043</c:v>
                </c:pt>
                <c:pt idx="376">
                  <c:v>6096</c:v>
                </c:pt>
                <c:pt idx="377">
                  <c:v>6111</c:v>
                </c:pt>
                <c:pt idx="378">
                  <c:v>6078</c:v>
                </c:pt>
                <c:pt idx="379">
                  <c:v>6048</c:v>
                </c:pt>
                <c:pt idx="380">
                  <c:v>5985</c:v>
                </c:pt>
                <c:pt idx="381">
                  <c:v>5966</c:v>
                </c:pt>
                <c:pt idx="382">
                  <c:v>5948</c:v>
                </c:pt>
                <c:pt idx="383">
                  <c:v>5948</c:v>
                </c:pt>
                <c:pt idx="384">
                  <c:v>5960</c:v>
                </c:pt>
                <c:pt idx="385">
                  <c:v>5904</c:v>
                </c:pt>
                <c:pt idx="386">
                  <c:v>6012</c:v>
                </c:pt>
                <c:pt idx="387">
                  <c:v>6247</c:v>
                </c:pt>
                <c:pt idx="388">
                  <c:v>6523</c:v>
                </c:pt>
                <c:pt idx="389">
                  <c:v>6651</c:v>
                </c:pt>
                <c:pt idx="390">
                  <c:v>6827</c:v>
                </c:pt>
                <c:pt idx="391">
                  <c:v>6926</c:v>
                </c:pt>
                <c:pt idx="392">
                  <c:v>6970</c:v>
                </c:pt>
                <c:pt idx="393">
                  <c:v>6848</c:v>
                </c:pt>
                <c:pt idx="394">
                  <c:v>6631</c:v>
                </c:pt>
                <c:pt idx="395">
                  <c:v>6367</c:v>
                </c:pt>
                <c:pt idx="396">
                  <c:v>5817</c:v>
                </c:pt>
                <c:pt idx="397">
                  <c:v>5581</c:v>
                </c:pt>
                <c:pt idx="398">
                  <c:v>5415</c:v>
                </c:pt>
                <c:pt idx="399">
                  <c:v>5350</c:v>
                </c:pt>
                <c:pt idx="400">
                  <c:v>5293</c:v>
                </c:pt>
                <c:pt idx="401">
                  <c:v>5286</c:v>
                </c:pt>
                <c:pt idx="402">
                  <c:v>5266</c:v>
                </c:pt>
                <c:pt idx="403">
                  <c:v>5250</c:v>
                </c:pt>
                <c:pt idx="404">
                  <c:v>5250</c:v>
                </c:pt>
                <c:pt idx="405">
                  <c:v>5251</c:v>
                </c:pt>
                <c:pt idx="406">
                  <c:v>5240</c:v>
                </c:pt>
                <c:pt idx="407">
                  <c:v>5246</c:v>
                </c:pt>
                <c:pt idx="408">
                  <c:v>5229</c:v>
                </c:pt>
                <c:pt idx="409">
                  <c:v>5258</c:v>
                </c:pt>
                <c:pt idx="410">
                  <c:v>5266</c:v>
                </c:pt>
                <c:pt idx="411">
                  <c:v>5261</c:v>
                </c:pt>
                <c:pt idx="412">
                  <c:v>5261</c:v>
                </c:pt>
                <c:pt idx="413">
                  <c:v>5304</c:v>
                </c:pt>
                <c:pt idx="414">
                  <c:v>5285</c:v>
                </c:pt>
                <c:pt idx="415">
                  <c:v>5247</c:v>
                </c:pt>
                <c:pt idx="416">
                  <c:v>5202</c:v>
                </c:pt>
                <c:pt idx="417">
                  <c:v>5194</c:v>
                </c:pt>
                <c:pt idx="418">
                  <c:v>5234</c:v>
                </c:pt>
                <c:pt idx="419">
                  <c:v>5235</c:v>
                </c:pt>
                <c:pt idx="420">
                  <c:v>5229</c:v>
                </c:pt>
                <c:pt idx="421">
                  <c:v>5237</c:v>
                </c:pt>
                <c:pt idx="422">
                  <c:v>5267</c:v>
                </c:pt>
                <c:pt idx="423">
                  <c:v>5280</c:v>
                </c:pt>
                <c:pt idx="424">
                  <c:v>5272</c:v>
                </c:pt>
                <c:pt idx="425">
                  <c:v>5258</c:v>
                </c:pt>
                <c:pt idx="426">
                  <c:v>5221</c:v>
                </c:pt>
                <c:pt idx="427">
                  <c:v>5225</c:v>
                </c:pt>
                <c:pt idx="428">
                  <c:v>5207</c:v>
                </c:pt>
                <c:pt idx="429">
                  <c:v>5194</c:v>
                </c:pt>
                <c:pt idx="430">
                  <c:v>5208</c:v>
                </c:pt>
                <c:pt idx="431">
                  <c:v>5203</c:v>
                </c:pt>
                <c:pt idx="432">
                  <c:v>5253</c:v>
                </c:pt>
                <c:pt idx="433">
                  <c:v>5268</c:v>
                </c:pt>
                <c:pt idx="434">
                  <c:v>5230</c:v>
                </c:pt>
                <c:pt idx="435">
                  <c:v>5217</c:v>
                </c:pt>
                <c:pt idx="436">
                  <c:v>5234</c:v>
                </c:pt>
                <c:pt idx="437">
                  <c:v>5241</c:v>
                </c:pt>
                <c:pt idx="438">
                  <c:v>5237</c:v>
                </c:pt>
                <c:pt idx="439">
                  <c:v>5226</c:v>
                </c:pt>
                <c:pt idx="440">
                  <c:v>5199</c:v>
                </c:pt>
                <c:pt idx="441">
                  <c:v>5193</c:v>
                </c:pt>
                <c:pt idx="442">
                  <c:v>5202</c:v>
                </c:pt>
                <c:pt idx="443">
                  <c:v>5207</c:v>
                </c:pt>
                <c:pt idx="444">
                  <c:v>5223</c:v>
                </c:pt>
                <c:pt idx="445">
                  <c:v>5224</c:v>
                </c:pt>
                <c:pt idx="446">
                  <c:v>5226</c:v>
                </c:pt>
                <c:pt idx="447">
                  <c:v>5217</c:v>
                </c:pt>
                <c:pt idx="448">
                  <c:v>5218</c:v>
                </c:pt>
                <c:pt idx="449">
                  <c:v>5230</c:v>
                </c:pt>
                <c:pt idx="450">
                  <c:v>5212</c:v>
                </c:pt>
                <c:pt idx="451">
                  <c:v>5207</c:v>
                </c:pt>
                <c:pt idx="452">
                  <c:v>5165</c:v>
                </c:pt>
                <c:pt idx="453">
                  <c:v>5154</c:v>
                </c:pt>
                <c:pt idx="454">
                  <c:v>5204</c:v>
                </c:pt>
                <c:pt idx="455">
                  <c:v>5213</c:v>
                </c:pt>
                <c:pt idx="456">
                  <c:v>5218</c:v>
                </c:pt>
                <c:pt idx="457">
                  <c:v>5207</c:v>
                </c:pt>
                <c:pt idx="458">
                  <c:v>5210</c:v>
                </c:pt>
                <c:pt idx="459">
                  <c:v>5212</c:v>
                </c:pt>
                <c:pt idx="460">
                  <c:v>5218</c:v>
                </c:pt>
                <c:pt idx="461">
                  <c:v>5212</c:v>
                </c:pt>
                <c:pt idx="462">
                  <c:v>5164</c:v>
                </c:pt>
                <c:pt idx="463">
                  <c:v>5142</c:v>
                </c:pt>
                <c:pt idx="464">
                  <c:v>5145</c:v>
                </c:pt>
                <c:pt idx="465">
                  <c:v>5184</c:v>
                </c:pt>
                <c:pt idx="466">
                  <c:v>5191</c:v>
                </c:pt>
                <c:pt idx="467">
                  <c:v>5173</c:v>
                </c:pt>
                <c:pt idx="468">
                  <c:v>5152</c:v>
                </c:pt>
                <c:pt idx="469">
                  <c:v>5164</c:v>
                </c:pt>
                <c:pt idx="470">
                  <c:v>5147</c:v>
                </c:pt>
                <c:pt idx="471">
                  <c:v>5105</c:v>
                </c:pt>
                <c:pt idx="472">
                  <c:v>5120</c:v>
                </c:pt>
                <c:pt idx="473">
                  <c:v>5154</c:v>
                </c:pt>
                <c:pt idx="474">
                  <c:v>5172</c:v>
                </c:pt>
                <c:pt idx="475">
                  <c:v>5188</c:v>
                </c:pt>
                <c:pt idx="476">
                  <c:v>5199</c:v>
                </c:pt>
                <c:pt idx="477">
                  <c:v>5227</c:v>
                </c:pt>
                <c:pt idx="478">
                  <c:v>5258</c:v>
                </c:pt>
                <c:pt idx="479">
                  <c:v>5262</c:v>
                </c:pt>
                <c:pt idx="480">
                  <c:v>5243</c:v>
                </c:pt>
                <c:pt idx="481">
                  <c:v>5246</c:v>
                </c:pt>
                <c:pt idx="482">
                  <c:v>5302</c:v>
                </c:pt>
                <c:pt idx="483">
                  <c:v>5340</c:v>
                </c:pt>
                <c:pt idx="484">
                  <c:v>5359</c:v>
                </c:pt>
                <c:pt idx="485">
                  <c:v>5358</c:v>
                </c:pt>
                <c:pt idx="486">
                  <c:v>5301</c:v>
                </c:pt>
                <c:pt idx="487">
                  <c:v>5254</c:v>
                </c:pt>
                <c:pt idx="488">
                  <c:v>5234</c:v>
                </c:pt>
                <c:pt idx="489">
                  <c:v>5211</c:v>
                </c:pt>
                <c:pt idx="490">
                  <c:v>5207</c:v>
                </c:pt>
                <c:pt idx="491">
                  <c:v>5204</c:v>
                </c:pt>
                <c:pt idx="492">
                  <c:v>5190</c:v>
                </c:pt>
                <c:pt idx="493">
                  <c:v>5181</c:v>
                </c:pt>
                <c:pt idx="494">
                  <c:v>5194</c:v>
                </c:pt>
                <c:pt idx="495">
                  <c:v>5179</c:v>
                </c:pt>
                <c:pt idx="496">
                  <c:v>5173</c:v>
                </c:pt>
                <c:pt idx="497">
                  <c:v>5164</c:v>
                </c:pt>
                <c:pt idx="498">
                  <c:v>5141</c:v>
                </c:pt>
                <c:pt idx="499">
                  <c:v>5173</c:v>
                </c:pt>
                <c:pt idx="500">
                  <c:v>5230</c:v>
                </c:pt>
                <c:pt idx="501">
                  <c:v>5235</c:v>
                </c:pt>
                <c:pt idx="502">
                  <c:v>5215</c:v>
                </c:pt>
                <c:pt idx="503">
                  <c:v>5218</c:v>
                </c:pt>
                <c:pt idx="504">
                  <c:v>5224</c:v>
                </c:pt>
                <c:pt idx="505">
                  <c:v>5212</c:v>
                </c:pt>
                <c:pt idx="506">
                  <c:v>5151</c:v>
                </c:pt>
                <c:pt idx="507">
                  <c:v>5152</c:v>
                </c:pt>
                <c:pt idx="508">
                  <c:v>5170</c:v>
                </c:pt>
                <c:pt idx="509">
                  <c:v>5150</c:v>
                </c:pt>
                <c:pt idx="510">
                  <c:v>5146</c:v>
                </c:pt>
                <c:pt idx="511">
                  <c:v>5156</c:v>
                </c:pt>
                <c:pt idx="512">
                  <c:v>5176</c:v>
                </c:pt>
                <c:pt idx="513">
                  <c:v>5184</c:v>
                </c:pt>
                <c:pt idx="514">
                  <c:v>5204</c:v>
                </c:pt>
                <c:pt idx="515">
                  <c:v>5189</c:v>
                </c:pt>
                <c:pt idx="516">
                  <c:v>5165</c:v>
                </c:pt>
                <c:pt idx="517">
                  <c:v>5156</c:v>
                </c:pt>
                <c:pt idx="518">
                  <c:v>5161</c:v>
                </c:pt>
                <c:pt idx="519">
                  <c:v>5177</c:v>
                </c:pt>
                <c:pt idx="520">
                  <c:v>5189</c:v>
                </c:pt>
                <c:pt idx="521">
                  <c:v>5179</c:v>
                </c:pt>
                <c:pt idx="522">
                  <c:v>5159</c:v>
                </c:pt>
                <c:pt idx="523">
                  <c:v>5127</c:v>
                </c:pt>
                <c:pt idx="524">
                  <c:v>5108</c:v>
                </c:pt>
                <c:pt idx="525">
                  <c:v>5135</c:v>
                </c:pt>
                <c:pt idx="526">
                  <c:v>5199</c:v>
                </c:pt>
                <c:pt idx="527">
                  <c:v>5199</c:v>
                </c:pt>
                <c:pt idx="528">
                  <c:v>5185</c:v>
                </c:pt>
                <c:pt idx="529">
                  <c:v>5169</c:v>
                </c:pt>
                <c:pt idx="530">
                  <c:v>5133</c:v>
                </c:pt>
                <c:pt idx="531">
                  <c:v>5126</c:v>
                </c:pt>
                <c:pt idx="532">
                  <c:v>5164</c:v>
                </c:pt>
                <c:pt idx="533">
                  <c:v>5176</c:v>
                </c:pt>
                <c:pt idx="534">
                  <c:v>5133</c:v>
                </c:pt>
                <c:pt idx="535">
                  <c:v>5154</c:v>
                </c:pt>
                <c:pt idx="536">
                  <c:v>5207</c:v>
                </c:pt>
                <c:pt idx="537">
                  <c:v>5211</c:v>
                </c:pt>
                <c:pt idx="538">
                  <c:v>5243</c:v>
                </c:pt>
                <c:pt idx="539">
                  <c:v>5255</c:v>
                </c:pt>
                <c:pt idx="540">
                  <c:v>5258</c:v>
                </c:pt>
                <c:pt idx="541">
                  <c:v>5229</c:v>
                </c:pt>
                <c:pt idx="542">
                  <c:v>5252</c:v>
                </c:pt>
                <c:pt idx="543">
                  <c:v>5242</c:v>
                </c:pt>
                <c:pt idx="544">
                  <c:v>5226</c:v>
                </c:pt>
                <c:pt idx="545">
                  <c:v>5232</c:v>
                </c:pt>
                <c:pt idx="546">
                  <c:v>5208</c:v>
                </c:pt>
                <c:pt idx="547">
                  <c:v>5209</c:v>
                </c:pt>
                <c:pt idx="548">
                  <c:v>5230</c:v>
                </c:pt>
                <c:pt idx="549">
                  <c:v>5216</c:v>
                </c:pt>
                <c:pt idx="550">
                  <c:v>5203</c:v>
                </c:pt>
                <c:pt idx="551">
                  <c:v>5194</c:v>
                </c:pt>
                <c:pt idx="552">
                  <c:v>5181</c:v>
                </c:pt>
                <c:pt idx="553">
                  <c:v>5192</c:v>
                </c:pt>
                <c:pt idx="554">
                  <c:v>5202</c:v>
                </c:pt>
                <c:pt idx="555">
                  <c:v>5224</c:v>
                </c:pt>
                <c:pt idx="556">
                  <c:v>5229</c:v>
                </c:pt>
                <c:pt idx="557">
                  <c:v>5237</c:v>
                </c:pt>
                <c:pt idx="558">
                  <c:v>5235</c:v>
                </c:pt>
                <c:pt idx="559">
                  <c:v>5236</c:v>
                </c:pt>
                <c:pt idx="560">
                  <c:v>5254</c:v>
                </c:pt>
                <c:pt idx="561">
                  <c:v>5254</c:v>
                </c:pt>
                <c:pt idx="562">
                  <c:v>5214</c:v>
                </c:pt>
                <c:pt idx="563">
                  <c:v>5196</c:v>
                </c:pt>
                <c:pt idx="564">
                  <c:v>5202</c:v>
                </c:pt>
                <c:pt idx="565">
                  <c:v>5178</c:v>
                </c:pt>
                <c:pt idx="566">
                  <c:v>5194</c:v>
                </c:pt>
                <c:pt idx="567">
                  <c:v>5201</c:v>
                </c:pt>
                <c:pt idx="568">
                  <c:v>5175</c:v>
                </c:pt>
                <c:pt idx="569">
                  <c:v>5159</c:v>
                </c:pt>
                <c:pt idx="570">
                  <c:v>5162</c:v>
                </c:pt>
                <c:pt idx="571">
                  <c:v>5161</c:v>
                </c:pt>
                <c:pt idx="572">
                  <c:v>5176</c:v>
                </c:pt>
                <c:pt idx="573">
                  <c:v>5170</c:v>
                </c:pt>
                <c:pt idx="574">
                  <c:v>5191</c:v>
                </c:pt>
                <c:pt idx="575">
                  <c:v>5201</c:v>
                </c:pt>
                <c:pt idx="576">
                  <c:v>5182</c:v>
                </c:pt>
                <c:pt idx="577">
                  <c:v>5166</c:v>
                </c:pt>
                <c:pt idx="578">
                  <c:v>5173</c:v>
                </c:pt>
                <c:pt idx="579">
                  <c:v>5178</c:v>
                </c:pt>
                <c:pt idx="580">
                  <c:v>5163</c:v>
                </c:pt>
                <c:pt idx="581">
                  <c:v>5163</c:v>
                </c:pt>
                <c:pt idx="582">
                  <c:v>5185</c:v>
                </c:pt>
                <c:pt idx="583">
                  <c:v>5183</c:v>
                </c:pt>
                <c:pt idx="584">
                  <c:v>5179</c:v>
                </c:pt>
                <c:pt idx="585">
                  <c:v>5150</c:v>
                </c:pt>
                <c:pt idx="586">
                  <c:v>5126</c:v>
                </c:pt>
                <c:pt idx="587">
                  <c:v>5134</c:v>
                </c:pt>
                <c:pt idx="588">
                  <c:v>5131</c:v>
                </c:pt>
                <c:pt idx="589">
                  <c:v>5131</c:v>
                </c:pt>
                <c:pt idx="590">
                  <c:v>5098</c:v>
                </c:pt>
                <c:pt idx="591">
                  <c:v>5090</c:v>
                </c:pt>
                <c:pt idx="592">
                  <c:v>5096</c:v>
                </c:pt>
                <c:pt idx="593">
                  <c:v>5085</c:v>
                </c:pt>
                <c:pt idx="594">
                  <c:v>5122</c:v>
                </c:pt>
                <c:pt idx="595">
                  <c:v>5126</c:v>
                </c:pt>
                <c:pt idx="596">
                  <c:v>5128</c:v>
                </c:pt>
                <c:pt idx="597">
                  <c:v>5131</c:v>
                </c:pt>
                <c:pt idx="598">
                  <c:v>5114</c:v>
                </c:pt>
                <c:pt idx="599">
                  <c:v>5135</c:v>
                </c:pt>
                <c:pt idx="600">
                  <c:v>5164</c:v>
                </c:pt>
                <c:pt idx="601">
                  <c:v>5164</c:v>
                </c:pt>
                <c:pt idx="602">
                  <c:v>5183</c:v>
                </c:pt>
                <c:pt idx="603">
                  <c:v>5215</c:v>
                </c:pt>
                <c:pt idx="604">
                  <c:v>5207</c:v>
                </c:pt>
                <c:pt idx="605">
                  <c:v>5193</c:v>
                </c:pt>
                <c:pt idx="606">
                  <c:v>5181</c:v>
                </c:pt>
                <c:pt idx="607">
                  <c:v>5156</c:v>
                </c:pt>
                <c:pt idx="608">
                  <c:v>5158</c:v>
                </c:pt>
                <c:pt idx="609">
                  <c:v>5177</c:v>
                </c:pt>
                <c:pt idx="610">
                  <c:v>5185</c:v>
                </c:pt>
                <c:pt idx="611">
                  <c:v>5183</c:v>
                </c:pt>
                <c:pt idx="612">
                  <c:v>5212</c:v>
                </c:pt>
                <c:pt idx="613">
                  <c:v>5250</c:v>
                </c:pt>
                <c:pt idx="614">
                  <c:v>5280</c:v>
                </c:pt>
                <c:pt idx="615">
                  <c:v>5259</c:v>
                </c:pt>
                <c:pt idx="616">
                  <c:v>5246</c:v>
                </c:pt>
                <c:pt idx="617">
                  <c:v>5227</c:v>
                </c:pt>
                <c:pt idx="618">
                  <c:v>5225</c:v>
                </c:pt>
                <c:pt idx="619">
                  <c:v>5237</c:v>
                </c:pt>
                <c:pt idx="620">
                  <c:v>5282</c:v>
                </c:pt>
                <c:pt idx="621">
                  <c:v>5293</c:v>
                </c:pt>
                <c:pt idx="622">
                  <c:v>5275</c:v>
                </c:pt>
                <c:pt idx="623">
                  <c:v>5264</c:v>
                </c:pt>
                <c:pt idx="624">
                  <c:v>5280</c:v>
                </c:pt>
                <c:pt idx="625">
                  <c:v>5277</c:v>
                </c:pt>
                <c:pt idx="626">
                  <c:v>5269</c:v>
                </c:pt>
                <c:pt idx="627">
                  <c:v>5264</c:v>
                </c:pt>
                <c:pt idx="628">
                  <c:v>5246</c:v>
                </c:pt>
                <c:pt idx="629">
                  <c:v>5238</c:v>
                </c:pt>
                <c:pt idx="630">
                  <c:v>5214</c:v>
                </c:pt>
                <c:pt idx="631">
                  <c:v>5208</c:v>
                </c:pt>
                <c:pt idx="632">
                  <c:v>5195</c:v>
                </c:pt>
                <c:pt idx="633">
                  <c:v>5173</c:v>
                </c:pt>
                <c:pt idx="634">
                  <c:v>5150</c:v>
                </c:pt>
                <c:pt idx="635">
                  <c:v>5152</c:v>
                </c:pt>
                <c:pt idx="636">
                  <c:v>5175</c:v>
                </c:pt>
                <c:pt idx="637">
                  <c:v>5195</c:v>
                </c:pt>
                <c:pt idx="638">
                  <c:v>5207</c:v>
                </c:pt>
                <c:pt idx="639">
                  <c:v>5212</c:v>
                </c:pt>
                <c:pt idx="640">
                  <c:v>5181</c:v>
                </c:pt>
                <c:pt idx="641">
                  <c:v>5141</c:v>
                </c:pt>
                <c:pt idx="642">
                  <c:v>5135</c:v>
                </c:pt>
                <c:pt idx="643">
                  <c:v>5133</c:v>
                </c:pt>
                <c:pt idx="644">
                  <c:v>5144</c:v>
                </c:pt>
                <c:pt idx="645">
                  <c:v>5145</c:v>
                </c:pt>
                <c:pt idx="646">
                  <c:v>5166</c:v>
                </c:pt>
                <c:pt idx="647">
                  <c:v>5185</c:v>
                </c:pt>
                <c:pt idx="648">
                  <c:v>5216</c:v>
                </c:pt>
                <c:pt idx="649">
                  <c:v>5215</c:v>
                </c:pt>
                <c:pt idx="650">
                  <c:v>5191</c:v>
                </c:pt>
                <c:pt idx="651">
                  <c:v>5179</c:v>
                </c:pt>
                <c:pt idx="652">
                  <c:v>5198</c:v>
                </c:pt>
                <c:pt idx="653">
                  <c:v>5193</c:v>
                </c:pt>
                <c:pt idx="654">
                  <c:v>5184</c:v>
                </c:pt>
                <c:pt idx="655">
                  <c:v>5180</c:v>
                </c:pt>
                <c:pt idx="656">
                  <c:v>5170</c:v>
                </c:pt>
                <c:pt idx="657">
                  <c:v>5156</c:v>
                </c:pt>
                <c:pt idx="658">
                  <c:v>5148</c:v>
                </c:pt>
                <c:pt idx="659">
                  <c:v>5152</c:v>
                </c:pt>
                <c:pt idx="660">
                  <c:v>5142</c:v>
                </c:pt>
                <c:pt idx="661">
                  <c:v>5126</c:v>
                </c:pt>
                <c:pt idx="662">
                  <c:v>5103</c:v>
                </c:pt>
                <c:pt idx="663">
                  <c:v>5071</c:v>
                </c:pt>
                <c:pt idx="664">
                  <c:v>5069</c:v>
                </c:pt>
                <c:pt idx="665">
                  <c:v>5122</c:v>
                </c:pt>
                <c:pt idx="666">
                  <c:v>5164</c:v>
                </c:pt>
                <c:pt idx="667">
                  <c:v>5199</c:v>
                </c:pt>
                <c:pt idx="668">
                  <c:v>5220</c:v>
                </c:pt>
                <c:pt idx="669">
                  <c:v>5220</c:v>
                </c:pt>
                <c:pt idx="670">
                  <c:v>5230</c:v>
                </c:pt>
                <c:pt idx="671">
                  <c:v>5208</c:v>
                </c:pt>
                <c:pt idx="672">
                  <c:v>5189</c:v>
                </c:pt>
                <c:pt idx="673">
                  <c:v>5195</c:v>
                </c:pt>
                <c:pt idx="674">
                  <c:v>5224</c:v>
                </c:pt>
                <c:pt idx="675">
                  <c:v>5209</c:v>
                </c:pt>
                <c:pt idx="676">
                  <c:v>5232</c:v>
                </c:pt>
                <c:pt idx="677">
                  <c:v>5235</c:v>
                </c:pt>
                <c:pt idx="678">
                  <c:v>5235</c:v>
                </c:pt>
                <c:pt idx="679">
                  <c:v>5250</c:v>
                </c:pt>
                <c:pt idx="680">
                  <c:v>5245</c:v>
                </c:pt>
                <c:pt idx="681">
                  <c:v>5239</c:v>
                </c:pt>
                <c:pt idx="682">
                  <c:v>5248</c:v>
                </c:pt>
                <c:pt idx="683">
                  <c:v>5242</c:v>
                </c:pt>
                <c:pt idx="684">
                  <c:v>5237</c:v>
                </c:pt>
                <c:pt idx="685">
                  <c:v>5251</c:v>
                </c:pt>
                <c:pt idx="686">
                  <c:v>5245</c:v>
                </c:pt>
                <c:pt idx="687">
                  <c:v>5223</c:v>
                </c:pt>
                <c:pt idx="688">
                  <c:v>5191</c:v>
                </c:pt>
                <c:pt idx="689">
                  <c:v>5183</c:v>
                </c:pt>
                <c:pt idx="690">
                  <c:v>5171</c:v>
                </c:pt>
                <c:pt idx="691">
                  <c:v>5151</c:v>
                </c:pt>
                <c:pt idx="692">
                  <c:v>5136</c:v>
                </c:pt>
                <c:pt idx="693">
                  <c:v>5147</c:v>
                </c:pt>
                <c:pt idx="694">
                  <c:v>5196</c:v>
                </c:pt>
                <c:pt idx="695">
                  <c:v>5196</c:v>
                </c:pt>
                <c:pt idx="696">
                  <c:v>5200</c:v>
                </c:pt>
                <c:pt idx="697">
                  <c:v>5197</c:v>
                </c:pt>
                <c:pt idx="698">
                  <c:v>5212</c:v>
                </c:pt>
                <c:pt idx="699">
                  <c:v>5234</c:v>
                </c:pt>
                <c:pt idx="700">
                  <c:v>5232</c:v>
                </c:pt>
                <c:pt idx="701">
                  <c:v>5194</c:v>
                </c:pt>
                <c:pt idx="702">
                  <c:v>5168</c:v>
                </c:pt>
                <c:pt idx="703">
                  <c:v>5162</c:v>
                </c:pt>
                <c:pt idx="704">
                  <c:v>5151</c:v>
                </c:pt>
                <c:pt idx="705">
                  <c:v>5145</c:v>
                </c:pt>
                <c:pt idx="706">
                  <c:v>5148</c:v>
                </c:pt>
                <c:pt idx="707">
                  <c:v>5169</c:v>
                </c:pt>
                <c:pt idx="708">
                  <c:v>5168</c:v>
                </c:pt>
                <c:pt idx="709">
                  <c:v>5162</c:v>
                </c:pt>
                <c:pt idx="710">
                  <c:v>5156</c:v>
                </c:pt>
                <c:pt idx="711">
                  <c:v>5173</c:v>
                </c:pt>
                <c:pt idx="712">
                  <c:v>5184</c:v>
                </c:pt>
                <c:pt idx="713">
                  <c:v>5177</c:v>
                </c:pt>
                <c:pt idx="714">
                  <c:v>5167</c:v>
                </c:pt>
                <c:pt idx="715">
                  <c:v>5178</c:v>
                </c:pt>
                <c:pt idx="716">
                  <c:v>5189</c:v>
                </c:pt>
                <c:pt idx="717">
                  <c:v>5172</c:v>
                </c:pt>
                <c:pt idx="718">
                  <c:v>5182</c:v>
                </c:pt>
                <c:pt idx="719">
                  <c:v>5205</c:v>
                </c:pt>
                <c:pt idx="720">
                  <c:v>5223</c:v>
                </c:pt>
                <c:pt idx="721">
                  <c:v>5229</c:v>
                </c:pt>
                <c:pt idx="722">
                  <c:v>5181</c:v>
                </c:pt>
                <c:pt idx="723">
                  <c:v>5171</c:v>
                </c:pt>
                <c:pt idx="724">
                  <c:v>5152</c:v>
                </c:pt>
                <c:pt idx="725">
                  <c:v>5129</c:v>
                </c:pt>
                <c:pt idx="726">
                  <c:v>5131</c:v>
                </c:pt>
                <c:pt idx="727">
                  <c:v>5116</c:v>
                </c:pt>
                <c:pt idx="728">
                  <c:v>5098</c:v>
                </c:pt>
                <c:pt idx="729">
                  <c:v>5101</c:v>
                </c:pt>
                <c:pt idx="730">
                  <c:v>5129</c:v>
                </c:pt>
                <c:pt idx="731">
                  <c:v>5157</c:v>
                </c:pt>
                <c:pt idx="732">
                  <c:v>5182</c:v>
                </c:pt>
                <c:pt idx="733">
                  <c:v>5202</c:v>
                </c:pt>
                <c:pt idx="734">
                  <c:v>5240</c:v>
                </c:pt>
                <c:pt idx="735">
                  <c:v>5250</c:v>
                </c:pt>
                <c:pt idx="736">
                  <c:v>5272</c:v>
                </c:pt>
                <c:pt idx="737">
                  <c:v>5289</c:v>
                </c:pt>
                <c:pt idx="738">
                  <c:v>5296</c:v>
                </c:pt>
                <c:pt idx="739">
                  <c:v>5278</c:v>
                </c:pt>
                <c:pt idx="740">
                  <c:v>5243</c:v>
                </c:pt>
                <c:pt idx="741">
                  <c:v>5208</c:v>
                </c:pt>
                <c:pt idx="742">
                  <c:v>5162</c:v>
                </c:pt>
                <c:pt idx="743">
                  <c:v>5182</c:v>
                </c:pt>
                <c:pt idx="744">
                  <c:v>5198</c:v>
                </c:pt>
                <c:pt idx="745">
                  <c:v>5185</c:v>
                </c:pt>
                <c:pt idx="746">
                  <c:v>5210</c:v>
                </c:pt>
                <c:pt idx="747">
                  <c:v>5226</c:v>
                </c:pt>
                <c:pt idx="748">
                  <c:v>5202</c:v>
                </c:pt>
                <c:pt idx="749">
                  <c:v>5209</c:v>
                </c:pt>
                <c:pt idx="750">
                  <c:v>5183</c:v>
                </c:pt>
                <c:pt idx="751">
                  <c:v>5191</c:v>
                </c:pt>
                <c:pt idx="752">
                  <c:v>5186</c:v>
                </c:pt>
                <c:pt idx="753">
                  <c:v>5182</c:v>
                </c:pt>
                <c:pt idx="754">
                  <c:v>5175</c:v>
                </c:pt>
                <c:pt idx="755">
                  <c:v>5172</c:v>
                </c:pt>
                <c:pt idx="756">
                  <c:v>5182</c:v>
                </c:pt>
                <c:pt idx="757">
                  <c:v>5178</c:v>
                </c:pt>
                <c:pt idx="758">
                  <c:v>5202</c:v>
                </c:pt>
                <c:pt idx="759">
                  <c:v>5233</c:v>
                </c:pt>
                <c:pt idx="760">
                  <c:v>5225</c:v>
                </c:pt>
                <c:pt idx="761">
                  <c:v>5206</c:v>
                </c:pt>
                <c:pt idx="762">
                  <c:v>5193</c:v>
                </c:pt>
                <c:pt idx="763">
                  <c:v>5173</c:v>
                </c:pt>
                <c:pt idx="764">
                  <c:v>5194</c:v>
                </c:pt>
                <c:pt idx="765">
                  <c:v>5228</c:v>
                </c:pt>
                <c:pt idx="766">
                  <c:v>5223</c:v>
                </c:pt>
                <c:pt idx="767">
                  <c:v>5208</c:v>
                </c:pt>
                <c:pt idx="768">
                  <c:v>5157</c:v>
                </c:pt>
                <c:pt idx="769">
                  <c:v>5162</c:v>
                </c:pt>
                <c:pt idx="770">
                  <c:v>5166</c:v>
                </c:pt>
                <c:pt idx="771">
                  <c:v>5143</c:v>
                </c:pt>
                <c:pt idx="772">
                  <c:v>5140</c:v>
                </c:pt>
                <c:pt idx="773">
                  <c:v>5164</c:v>
                </c:pt>
                <c:pt idx="774">
                  <c:v>5210</c:v>
                </c:pt>
                <c:pt idx="775">
                  <c:v>5245</c:v>
                </c:pt>
                <c:pt idx="776">
                  <c:v>5241</c:v>
                </c:pt>
                <c:pt idx="777">
                  <c:v>5213</c:v>
                </c:pt>
                <c:pt idx="778">
                  <c:v>5181</c:v>
                </c:pt>
                <c:pt idx="779">
                  <c:v>5170</c:v>
                </c:pt>
                <c:pt idx="780">
                  <c:v>5133</c:v>
                </c:pt>
                <c:pt idx="781">
                  <c:v>5100</c:v>
                </c:pt>
                <c:pt idx="782">
                  <c:v>5100</c:v>
                </c:pt>
                <c:pt idx="783">
                  <c:v>5123</c:v>
                </c:pt>
                <c:pt idx="784">
                  <c:v>5190</c:v>
                </c:pt>
                <c:pt idx="785">
                  <c:v>5205</c:v>
                </c:pt>
                <c:pt idx="786">
                  <c:v>5168</c:v>
                </c:pt>
                <c:pt idx="787">
                  <c:v>5151</c:v>
                </c:pt>
                <c:pt idx="788">
                  <c:v>5129</c:v>
                </c:pt>
                <c:pt idx="789">
                  <c:v>5111</c:v>
                </c:pt>
                <c:pt idx="790">
                  <c:v>5123</c:v>
                </c:pt>
                <c:pt idx="791">
                  <c:v>5139</c:v>
                </c:pt>
                <c:pt idx="792">
                  <c:v>5152</c:v>
                </c:pt>
                <c:pt idx="793">
                  <c:v>5168</c:v>
                </c:pt>
                <c:pt idx="794">
                  <c:v>5220</c:v>
                </c:pt>
                <c:pt idx="795">
                  <c:v>5203</c:v>
                </c:pt>
                <c:pt idx="796">
                  <c:v>5229</c:v>
                </c:pt>
                <c:pt idx="797">
                  <c:v>5238</c:v>
                </c:pt>
                <c:pt idx="798">
                  <c:v>5233</c:v>
                </c:pt>
                <c:pt idx="799">
                  <c:v>5244</c:v>
                </c:pt>
                <c:pt idx="800">
                  <c:v>5246</c:v>
                </c:pt>
                <c:pt idx="801">
                  <c:v>5221</c:v>
                </c:pt>
                <c:pt idx="802">
                  <c:v>5220</c:v>
                </c:pt>
                <c:pt idx="803">
                  <c:v>5232</c:v>
                </c:pt>
                <c:pt idx="804">
                  <c:v>5264</c:v>
                </c:pt>
                <c:pt idx="805">
                  <c:v>5244</c:v>
                </c:pt>
                <c:pt idx="806">
                  <c:v>5224</c:v>
                </c:pt>
                <c:pt idx="807">
                  <c:v>5222</c:v>
                </c:pt>
                <c:pt idx="808">
                  <c:v>5209</c:v>
                </c:pt>
                <c:pt idx="809">
                  <c:v>5202</c:v>
                </c:pt>
                <c:pt idx="810">
                  <c:v>5193</c:v>
                </c:pt>
                <c:pt idx="811">
                  <c:v>5190</c:v>
                </c:pt>
                <c:pt idx="812">
                  <c:v>5172</c:v>
                </c:pt>
                <c:pt idx="813">
                  <c:v>5201</c:v>
                </c:pt>
                <c:pt idx="814">
                  <c:v>5219</c:v>
                </c:pt>
                <c:pt idx="815">
                  <c:v>5216</c:v>
                </c:pt>
                <c:pt idx="816">
                  <c:v>5202</c:v>
                </c:pt>
                <c:pt idx="817">
                  <c:v>5197</c:v>
                </c:pt>
                <c:pt idx="818">
                  <c:v>5179</c:v>
                </c:pt>
                <c:pt idx="819">
                  <c:v>5190</c:v>
                </c:pt>
                <c:pt idx="820">
                  <c:v>5233</c:v>
                </c:pt>
                <c:pt idx="821">
                  <c:v>5239</c:v>
                </c:pt>
                <c:pt idx="822">
                  <c:v>5224</c:v>
                </c:pt>
                <c:pt idx="823">
                  <c:v>5222</c:v>
                </c:pt>
                <c:pt idx="824">
                  <c:v>5222</c:v>
                </c:pt>
                <c:pt idx="825">
                  <c:v>5216</c:v>
                </c:pt>
                <c:pt idx="826">
                  <c:v>5239</c:v>
                </c:pt>
                <c:pt idx="827">
                  <c:v>5221</c:v>
                </c:pt>
                <c:pt idx="828">
                  <c:v>5232</c:v>
                </c:pt>
                <c:pt idx="829">
                  <c:v>5241</c:v>
                </c:pt>
                <c:pt idx="830">
                  <c:v>5235</c:v>
                </c:pt>
                <c:pt idx="831">
                  <c:v>5218</c:v>
                </c:pt>
                <c:pt idx="832">
                  <c:v>5202</c:v>
                </c:pt>
                <c:pt idx="833">
                  <c:v>5205</c:v>
                </c:pt>
                <c:pt idx="834">
                  <c:v>5238</c:v>
                </c:pt>
                <c:pt idx="835">
                  <c:v>5268</c:v>
                </c:pt>
                <c:pt idx="836">
                  <c:v>5266</c:v>
                </c:pt>
                <c:pt idx="837">
                  <c:v>5257</c:v>
                </c:pt>
                <c:pt idx="838">
                  <c:v>5251</c:v>
                </c:pt>
                <c:pt idx="839">
                  <c:v>5222</c:v>
                </c:pt>
                <c:pt idx="840">
                  <c:v>5185</c:v>
                </c:pt>
                <c:pt idx="841">
                  <c:v>5170</c:v>
                </c:pt>
                <c:pt idx="842">
                  <c:v>5177</c:v>
                </c:pt>
                <c:pt idx="843">
                  <c:v>5192</c:v>
                </c:pt>
                <c:pt idx="844">
                  <c:v>5209</c:v>
                </c:pt>
                <c:pt idx="845">
                  <c:v>5209</c:v>
                </c:pt>
                <c:pt idx="846">
                  <c:v>5162</c:v>
                </c:pt>
                <c:pt idx="847">
                  <c:v>5143</c:v>
                </c:pt>
                <c:pt idx="848">
                  <c:v>5199</c:v>
                </c:pt>
                <c:pt idx="849">
                  <c:v>5199</c:v>
                </c:pt>
                <c:pt idx="850">
                  <c:v>5176</c:v>
                </c:pt>
                <c:pt idx="851">
                  <c:v>5156</c:v>
                </c:pt>
                <c:pt idx="852">
                  <c:v>5133</c:v>
                </c:pt>
                <c:pt idx="853">
                  <c:v>5120</c:v>
                </c:pt>
                <c:pt idx="854">
                  <c:v>5117</c:v>
                </c:pt>
                <c:pt idx="855">
                  <c:v>5120</c:v>
                </c:pt>
                <c:pt idx="856">
                  <c:v>5141</c:v>
                </c:pt>
                <c:pt idx="857">
                  <c:v>5138</c:v>
                </c:pt>
                <c:pt idx="858">
                  <c:v>5153</c:v>
                </c:pt>
                <c:pt idx="859">
                  <c:v>5199</c:v>
                </c:pt>
                <c:pt idx="860">
                  <c:v>5263</c:v>
                </c:pt>
                <c:pt idx="861">
                  <c:v>5271</c:v>
                </c:pt>
                <c:pt idx="862">
                  <c:v>5276</c:v>
                </c:pt>
                <c:pt idx="863">
                  <c:v>5277</c:v>
                </c:pt>
                <c:pt idx="864">
                  <c:v>5265</c:v>
                </c:pt>
                <c:pt idx="865">
                  <c:v>5245</c:v>
                </c:pt>
                <c:pt idx="866">
                  <c:v>5245</c:v>
                </c:pt>
                <c:pt idx="867">
                  <c:v>5241</c:v>
                </c:pt>
                <c:pt idx="868">
                  <c:v>5229</c:v>
                </c:pt>
                <c:pt idx="869">
                  <c:v>5237</c:v>
                </c:pt>
                <c:pt idx="870">
                  <c:v>5230</c:v>
                </c:pt>
                <c:pt idx="871">
                  <c:v>5226</c:v>
                </c:pt>
                <c:pt idx="872">
                  <c:v>5252</c:v>
                </c:pt>
                <c:pt idx="873">
                  <c:v>5254</c:v>
                </c:pt>
                <c:pt idx="874">
                  <c:v>5260</c:v>
                </c:pt>
                <c:pt idx="875">
                  <c:v>5280</c:v>
                </c:pt>
                <c:pt idx="876">
                  <c:v>5290</c:v>
                </c:pt>
                <c:pt idx="877">
                  <c:v>5294</c:v>
                </c:pt>
                <c:pt idx="878">
                  <c:v>5289</c:v>
                </c:pt>
                <c:pt idx="879">
                  <c:v>5271</c:v>
                </c:pt>
                <c:pt idx="880">
                  <c:v>5253</c:v>
                </c:pt>
                <c:pt idx="881">
                  <c:v>5249</c:v>
                </c:pt>
                <c:pt idx="882">
                  <c:v>5268</c:v>
                </c:pt>
                <c:pt idx="883">
                  <c:v>5264</c:v>
                </c:pt>
                <c:pt idx="884">
                  <c:v>5263</c:v>
                </c:pt>
                <c:pt idx="885">
                  <c:v>5288</c:v>
                </c:pt>
                <c:pt idx="886">
                  <c:v>5262</c:v>
                </c:pt>
                <c:pt idx="887">
                  <c:v>5228</c:v>
                </c:pt>
                <c:pt idx="888">
                  <c:v>5189</c:v>
                </c:pt>
                <c:pt idx="889">
                  <c:v>5160</c:v>
                </c:pt>
                <c:pt idx="890">
                  <c:v>5200</c:v>
                </c:pt>
                <c:pt idx="891">
                  <c:v>5208</c:v>
                </c:pt>
                <c:pt idx="892">
                  <c:v>5220</c:v>
                </c:pt>
                <c:pt idx="893">
                  <c:v>5245</c:v>
                </c:pt>
                <c:pt idx="894">
                  <c:v>5295</c:v>
                </c:pt>
                <c:pt idx="895">
                  <c:v>5297</c:v>
                </c:pt>
                <c:pt idx="896">
                  <c:v>5261</c:v>
                </c:pt>
                <c:pt idx="897">
                  <c:v>5244</c:v>
                </c:pt>
                <c:pt idx="898">
                  <c:v>5248</c:v>
                </c:pt>
                <c:pt idx="899">
                  <c:v>5240</c:v>
                </c:pt>
                <c:pt idx="900">
                  <c:v>5216</c:v>
                </c:pt>
                <c:pt idx="901">
                  <c:v>5212</c:v>
                </c:pt>
                <c:pt idx="902">
                  <c:v>5221</c:v>
                </c:pt>
                <c:pt idx="903">
                  <c:v>5228</c:v>
                </c:pt>
                <c:pt idx="904">
                  <c:v>5259</c:v>
                </c:pt>
                <c:pt idx="905">
                  <c:v>5278</c:v>
                </c:pt>
                <c:pt idx="906">
                  <c:v>5225</c:v>
                </c:pt>
                <c:pt idx="907">
                  <c:v>5202</c:v>
                </c:pt>
                <c:pt idx="908">
                  <c:v>5204</c:v>
                </c:pt>
                <c:pt idx="909">
                  <c:v>5197</c:v>
                </c:pt>
                <c:pt idx="910">
                  <c:v>5189</c:v>
                </c:pt>
                <c:pt idx="911">
                  <c:v>5173</c:v>
                </c:pt>
                <c:pt idx="912">
                  <c:v>5162</c:v>
                </c:pt>
                <c:pt idx="913">
                  <c:v>5199</c:v>
                </c:pt>
                <c:pt idx="914">
                  <c:v>5243</c:v>
                </c:pt>
                <c:pt idx="915">
                  <c:v>5233</c:v>
                </c:pt>
                <c:pt idx="916">
                  <c:v>5196</c:v>
                </c:pt>
                <c:pt idx="917">
                  <c:v>5168</c:v>
                </c:pt>
                <c:pt idx="918">
                  <c:v>5137</c:v>
                </c:pt>
                <c:pt idx="919">
                  <c:v>5135</c:v>
                </c:pt>
                <c:pt idx="920">
                  <c:v>5154</c:v>
                </c:pt>
                <c:pt idx="921">
                  <c:v>5177</c:v>
                </c:pt>
                <c:pt idx="922">
                  <c:v>5183</c:v>
                </c:pt>
                <c:pt idx="923">
                  <c:v>5184</c:v>
                </c:pt>
                <c:pt idx="924">
                  <c:v>5189</c:v>
                </c:pt>
                <c:pt idx="925">
                  <c:v>5207</c:v>
                </c:pt>
                <c:pt idx="926">
                  <c:v>5263</c:v>
                </c:pt>
                <c:pt idx="927">
                  <c:v>5298</c:v>
                </c:pt>
                <c:pt idx="928">
                  <c:v>5334</c:v>
                </c:pt>
                <c:pt idx="929">
                  <c:v>5331</c:v>
                </c:pt>
                <c:pt idx="930">
                  <c:v>5313</c:v>
                </c:pt>
                <c:pt idx="931">
                  <c:v>5294</c:v>
                </c:pt>
                <c:pt idx="932">
                  <c:v>5288</c:v>
                </c:pt>
                <c:pt idx="933">
                  <c:v>5261</c:v>
                </c:pt>
                <c:pt idx="934">
                  <c:v>5248</c:v>
                </c:pt>
                <c:pt idx="935">
                  <c:v>5257</c:v>
                </c:pt>
                <c:pt idx="936">
                  <c:v>5295</c:v>
                </c:pt>
                <c:pt idx="937">
                  <c:v>5314</c:v>
                </c:pt>
                <c:pt idx="938">
                  <c:v>5321</c:v>
                </c:pt>
                <c:pt idx="939">
                  <c:v>5304</c:v>
                </c:pt>
                <c:pt idx="940">
                  <c:v>5308</c:v>
                </c:pt>
                <c:pt idx="941">
                  <c:v>5296</c:v>
                </c:pt>
                <c:pt idx="942">
                  <c:v>5262</c:v>
                </c:pt>
                <c:pt idx="943">
                  <c:v>5257</c:v>
                </c:pt>
                <c:pt idx="944">
                  <c:v>5283</c:v>
                </c:pt>
                <c:pt idx="945">
                  <c:v>5305</c:v>
                </c:pt>
                <c:pt idx="946">
                  <c:v>5277</c:v>
                </c:pt>
                <c:pt idx="947">
                  <c:v>5270</c:v>
                </c:pt>
                <c:pt idx="948">
                  <c:v>5319</c:v>
                </c:pt>
                <c:pt idx="949">
                  <c:v>5306</c:v>
                </c:pt>
                <c:pt idx="950">
                  <c:v>5289</c:v>
                </c:pt>
                <c:pt idx="951">
                  <c:v>5264</c:v>
                </c:pt>
                <c:pt idx="952">
                  <c:v>5230</c:v>
                </c:pt>
                <c:pt idx="953">
                  <c:v>5220</c:v>
                </c:pt>
                <c:pt idx="954">
                  <c:v>5225</c:v>
                </c:pt>
                <c:pt idx="955">
                  <c:v>5231</c:v>
                </c:pt>
                <c:pt idx="956">
                  <c:v>5228</c:v>
                </c:pt>
                <c:pt idx="957">
                  <c:v>5228</c:v>
                </c:pt>
                <c:pt idx="958">
                  <c:v>5210</c:v>
                </c:pt>
                <c:pt idx="959">
                  <c:v>5207</c:v>
                </c:pt>
                <c:pt idx="960">
                  <c:v>5207</c:v>
                </c:pt>
                <c:pt idx="961">
                  <c:v>5225</c:v>
                </c:pt>
                <c:pt idx="962">
                  <c:v>5224</c:v>
                </c:pt>
                <c:pt idx="963">
                  <c:v>5199</c:v>
                </c:pt>
                <c:pt idx="964">
                  <c:v>5166</c:v>
                </c:pt>
                <c:pt idx="965">
                  <c:v>5199</c:v>
                </c:pt>
                <c:pt idx="966">
                  <c:v>5250</c:v>
                </c:pt>
                <c:pt idx="967">
                  <c:v>5258</c:v>
                </c:pt>
                <c:pt idx="968">
                  <c:v>5247</c:v>
                </c:pt>
                <c:pt idx="969">
                  <c:v>5236</c:v>
                </c:pt>
                <c:pt idx="970">
                  <c:v>5230</c:v>
                </c:pt>
                <c:pt idx="971">
                  <c:v>5228</c:v>
                </c:pt>
                <c:pt idx="972">
                  <c:v>5226</c:v>
                </c:pt>
                <c:pt idx="973">
                  <c:v>5204</c:v>
                </c:pt>
                <c:pt idx="974">
                  <c:v>5183</c:v>
                </c:pt>
                <c:pt idx="975">
                  <c:v>5209</c:v>
                </c:pt>
                <c:pt idx="976">
                  <c:v>5231</c:v>
                </c:pt>
                <c:pt idx="977">
                  <c:v>5228</c:v>
                </c:pt>
                <c:pt idx="978">
                  <c:v>5251</c:v>
                </c:pt>
                <c:pt idx="979">
                  <c:v>5263</c:v>
                </c:pt>
                <c:pt idx="980">
                  <c:v>5230</c:v>
                </c:pt>
                <c:pt idx="981">
                  <c:v>5228</c:v>
                </c:pt>
                <c:pt idx="982">
                  <c:v>5215</c:v>
                </c:pt>
                <c:pt idx="983">
                  <c:v>5215</c:v>
                </c:pt>
                <c:pt idx="984">
                  <c:v>5182</c:v>
                </c:pt>
                <c:pt idx="985">
                  <c:v>5156</c:v>
                </c:pt>
                <c:pt idx="986">
                  <c:v>5119</c:v>
                </c:pt>
                <c:pt idx="987">
                  <c:v>5112</c:v>
                </c:pt>
                <c:pt idx="988">
                  <c:v>5151</c:v>
                </c:pt>
                <c:pt idx="989">
                  <c:v>5203</c:v>
                </c:pt>
                <c:pt idx="990">
                  <c:v>5196</c:v>
                </c:pt>
                <c:pt idx="991">
                  <c:v>5214</c:v>
                </c:pt>
                <c:pt idx="992">
                  <c:v>5260</c:v>
                </c:pt>
                <c:pt idx="993">
                  <c:v>5255</c:v>
                </c:pt>
                <c:pt idx="994">
                  <c:v>5265</c:v>
                </c:pt>
                <c:pt idx="995">
                  <c:v>5273</c:v>
                </c:pt>
                <c:pt idx="996">
                  <c:v>5295</c:v>
                </c:pt>
                <c:pt idx="997">
                  <c:v>5305</c:v>
                </c:pt>
                <c:pt idx="998">
                  <c:v>5312</c:v>
                </c:pt>
                <c:pt idx="999">
                  <c:v>5297</c:v>
                </c:pt>
                <c:pt idx="1000">
                  <c:v>5305</c:v>
                </c:pt>
                <c:pt idx="1001">
                  <c:v>5307</c:v>
                </c:pt>
                <c:pt idx="1002">
                  <c:v>5296</c:v>
                </c:pt>
                <c:pt idx="1003">
                  <c:v>5278</c:v>
                </c:pt>
                <c:pt idx="1004">
                  <c:v>5265</c:v>
                </c:pt>
                <c:pt idx="1005">
                  <c:v>5278</c:v>
                </c:pt>
                <c:pt idx="1006">
                  <c:v>5297</c:v>
                </c:pt>
                <c:pt idx="1007">
                  <c:v>5302</c:v>
                </c:pt>
                <c:pt idx="1008">
                  <c:v>5315</c:v>
                </c:pt>
                <c:pt idx="1009">
                  <c:v>5315</c:v>
                </c:pt>
                <c:pt idx="1010">
                  <c:v>5290</c:v>
                </c:pt>
                <c:pt idx="1011">
                  <c:v>5297</c:v>
                </c:pt>
                <c:pt idx="1012">
                  <c:v>5283</c:v>
                </c:pt>
                <c:pt idx="1013">
                  <c:v>5291</c:v>
                </c:pt>
                <c:pt idx="1014">
                  <c:v>5325</c:v>
                </c:pt>
                <c:pt idx="1015">
                  <c:v>5340</c:v>
                </c:pt>
                <c:pt idx="1016">
                  <c:v>5390</c:v>
                </c:pt>
                <c:pt idx="1017">
                  <c:v>5419</c:v>
                </c:pt>
                <c:pt idx="1018">
                  <c:v>5375</c:v>
                </c:pt>
                <c:pt idx="1019">
                  <c:v>5336</c:v>
                </c:pt>
                <c:pt idx="1020">
                  <c:v>5351</c:v>
                </c:pt>
                <c:pt idx="1021">
                  <c:v>5353</c:v>
                </c:pt>
                <c:pt idx="1022">
                  <c:v>5315</c:v>
                </c:pt>
                <c:pt idx="1023">
                  <c:v>5312</c:v>
                </c:pt>
                <c:pt idx="1024">
                  <c:v>5327</c:v>
                </c:pt>
                <c:pt idx="1025">
                  <c:v>5332</c:v>
                </c:pt>
                <c:pt idx="1026">
                  <c:v>5307</c:v>
                </c:pt>
                <c:pt idx="1027">
                  <c:v>5270</c:v>
                </c:pt>
                <c:pt idx="1028">
                  <c:v>5275</c:v>
                </c:pt>
                <c:pt idx="1029">
                  <c:v>5309</c:v>
                </c:pt>
                <c:pt idx="1030">
                  <c:v>5352</c:v>
                </c:pt>
                <c:pt idx="1031">
                  <c:v>5362</c:v>
                </c:pt>
                <c:pt idx="1032">
                  <c:v>5356</c:v>
                </c:pt>
                <c:pt idx="1033">
                  <c:v>5358</c:v>
                </c:pt>
                <c:pt idx="1034">
                  <c:v>5339</c:v>
                </c:pt>
                <c:pt idx="1035">
                  <c:v>5308</c:v>
                </c:pt>
                <c:pt idx="1036">
                  <c:v>5277</c:v>
                </c:pt>
                <c:pt idx="1037">
                  <c:v>5261</c:v>
                </c:pt>
                <c:pt idx="1038">
                  <c:v>5267</c:v>
                </c:pt>
                <c:pt idx="1039">
                  <c:v>5275</c:v>
                </c:pt>
                <c:pt idx="1040">
                  <c:v>5273</c:v>
                </c:pt>
                <c:pt idx="1041">
                  <c:v>5258</c:v>
                </c:pt>
                <c:pt idx="1042">
                  <c:v>5261</c:v>
                </c:pt>
                <c:pt idx="1043">
                  <c:v>5265</c:v>
                </c:pt>
                <c:pt idx="1044">
                  <c:v>5253</c:v>
                </c:pt>
                <c:pt idx="1045">
                  <c:v>5232</c:v>
                </c:pt>
                <c:pt idx="1046">
                  <c:v>5210</c:v>
                </c:pt>
                <c:pt idx="1047">
                  <c:v>5193</c:v>
                </c:pt>
                <c:pt idx="1048">
                  <c:v>5214</c:v>
                </c:pt>
                <c:pt idx="1049">
                  <c:v>5223</c:v>
                </c:pt>
                <c:pt idx="1050">
                  <c:v>5220</c:v>
                </c:pt>
                <c:pt idx="1051">
                  <c:v>5241</c:v>
                </c:pt>
                <c:pt idx="1052">
                  <c:v>5279</c:v>
                </c:pt>
                <c:pt idx="1053">
                  <c:v>5281</c:v>
                </c:pt>
                <c:pt idx="1054">
                  <c:v>5290</c:v>
                </c:pt>
                <c:pt idx="1055">
                  <c:v>5269</c:v>
                </c:pt>
                <c:pt idx="1056">
                  <c:v>5305</c:v>
                </c:pt>
                <c:pt idx="1057">
                  <c:v>5328</c:v>
                </c:pt>
                <c:pt idx="1058">
                  <c:v>5313</c:v>
                </c:pt>
                <c:pt idx="1059">
                  <c:v>5337</c:v>
                </c:pt>
                <c:pt idx="1060">
                  <c:v>5374</c:v>
                </c:pt>
                <c:pt idx="1061">
                  <c:v>5381</c:v>
                </c:pt>
                <c:pt idx="1062">
                  <c:v>5357</c:v>
                </c:pt>
                <c:pt idx="1063">
                  <c:v>5334</c:v>
                </c:pt>
                <c:pt idx="1064">
                  <c:v>5302</c:v>
                </c:pt>
                <c:pt idx="1065">
                  <c:v>5310</c:v>
                </c:pt>
                <c:pt idx="1066">
                  <c:v>5326</c:v>
                </c:pt>
                <c:pt idx="1067">
                  <c:v>5346</c:v>
                </c:pt>
                <c:pt idx="1068">
                  <c:v>5346</c:v>
                </c:pt>
                <c:pt idx="1069">
                  <c:v>5322</c:v>
                </c:pt>
                <c:pt idx="1070">
                  <c:v>5339</c:v>
                </c:pt>
                <c:pt idx="1071">
                  <c:v>5348</c:v>
                </c:pt>
                <c:pt idx="1072">
                  <c:v>5357</c:v>
                </c:pt>
                <c:pt idx="1073">
                  <c:v>5343</c:v>
                </c:pt>
                <c:pt idx="1074">
                  <c:v>5320</c:v>
                </c:pt>
                <c:pt idx="1075">
                  <c:v>5314</c:v>
                </c:pt>
                <c:pt idx="1076">
                  <c:v>5315</c:v>
                </c:pt>
                <c:pt idx="1077">
                  <c:v>5318</c:v>
                </c:pt>
                <c:pt idx="1078">
                  <c:v>5323</c:v>
                </c:pt>
                <c:pt idx="1079">
                  <c:v>5342</c:v>
                </c:pt>
                <c:pt idx="1080">
                  <c:v>5350</c:v>
                </c:pt>
                <c:pt idx="1081">
                  <c:v>5345</c:v>
                </c:pt>
                <c:pt idx="1082">
                  <c:v>5354</c:v>
                </c:pt>
                <c:pt idx="1083">
                  <c:v>5337</c:v>
                </c:pt>
                <c:pt idx="1084">
                  <c:v>5300</c:v>
                </c:pt>
                <c:pt idx="1085">
                  <c:v>5297</c:v>
                </c:pt>
                <c:pt idx="1086">
                  <c:v>5295</c:v>
                </c:pt>
                <c:pt idx="1087">
                  <c:v>5305</c:v>
                </c:pt>
                <c:pt idx="1088">
                  <c:v>5320</c:v>
                </c:pt>
                <c:pt idx="1089">
                  <c:v>5294</c:v>
                </c:pt>
                <c:pt idx="1090">
                  <c:v>5247</c:v>
                </c:pt>
                <c:pt idx="1091">
                  <c:v>5258</c:v>
                </c:pt>
                <c:pt idx="1092">
                  <c:v>5271</c:v>
                </c:pt>
                <c:pt idx="1093">
                  <c:v>5286</c:v>
                </c:pt>
                <c:pt idx="1094">
                  <c:v>5278</c:v>
                </c:pt>
                <c:pt idx="1095">
                  <c:v>5251</c:v>
                </c:pt>
                <c:pt idx="1096">
                  <c:v>5273</c:v>
                </c:pt>
                <c:pt idx="1097">
                  <c:v>5302</c:v>
                </c:pt>
                <c:pt idx="1098">
                  <c:v>5334</c:v>
                </c:pt>
                <c:pt idx="1099">
                  <c:v>5331</c:v>
                </c:pt>
                <c:pt idx="1100">
                  <c:v>5325</c:v>
                </c:pt>
                <c:pt idx="1101">
                  <c:v>5303</c:v>
                </c:pt>
                <c:pt idx="1102">
                  <c:v>5254</c:v>
                </c:pt>
                <c:pt idx="1103">
                  <c:v>5245</c:v>
                </c:pt>
                <c:pt idx="1104">
                  <c:v>5252</c:v>
                </c:pt>
                <c:pt idx="1105">
                  <c:v>5229</c:v>
                </c:pt>
                <c:pt idx="1106">
                  <c:v>5224</c:v>
                </c:pt>
                <c:pt idx="1107">
                  <c:v>5245</c:v>
                </c:pt>
                <c:pt idx="1108">
                  <c:v>5265</c:v>
                </c:pt>
                <c:pt idx="1109">
                  <c:v>5234</c:v>
                </c:pt>
                <c:pt idx="1110">
                  <c:v>5187</c:v>
                </c:pt>
                <c:pt idx="1111">
                  <c:v>5173</c:v>
                </c:pt>
                <c:pt idx="1112">
                  <c:v>5193</c:v>
                </c:pt>
                <c:pt idx="1113">
                  <c:v>5193</c:v>
                </c:pt>
                <c:pt idx="1114">
                  <c:v>5213</c:v>
                </c:pt>
                <c:pt idx="1115">
                  <c:v>5238</c:v>
                </c:pt>
                <c:pt idx="1116">
                  <c:v>5230</c:v>
                </c:pt>
                <c:pt idx="1117">
                  <c:v>5220</c:v>
                </c:pt>
                <c:pt idx="1118">
                  <c:v>5225</c:v>
                </c:pt>
                <c:pt idx="1119">
                  <c:v>5212</c:v>
                </c:pt>
                <c:pt idx="1120">
                  <c:v>5184</c:v>
                </c:pt>
                <c:pt idx="1121">
                  <c:v>5189</c:v>
                </c:pt>
                <c:pt idx="1122">
                  <c:v>5235</c:v>
                </c:pt>
                <c:pt idx="1123">
                  <c:v>5227</c:v>
                </c:pt>
                <c:pt idx="1124">
                  <c:v>5264</c:v>
                </c:pt>
                <c:pt idx="1125">
                  <c:v>5263</c:v>
                </c:pt>
                <c:pt idx="1126">
                  <c:v>5222</c:v>
                </c:pt>
                <c:pt idx="1127">
                  <c:v>5191</c:v>
                </c:pt>
                <c:pt idx="1128">
                  <c:v>5176</c:v>
                </c:pt>
                <c:pt idx="1129">
                  <c:v>5166</c:v>
                </c:pt>
                <c:pt idx="1130">
                  <c:v>5153</c:v>
                </c:pt>
                <c:pt idx="1131">
                  <c:v>5137</c:v>
                </c:pt>
                <c:pt idx="1132">
                  <c:v>5120</c:v>
                </c:pt>
                <c:pt idx="1133">
                  <c:v>5145</c:v>
                </c:pt>
                <c:pt idx="1134">
                  <c:v>5204</c:v>
                </c:pt>
                <c:pt idx="1135">
                  <c:v>5231</c:v>
                </c:pt>
                <c:pt idx="1136">
                  <c:v>5206</c:v>
                </c:pt>
                <c:pt idx="1137">
                  <c:v>5184</c:v>
                </c:pt>
                <c:pt idx="1138">
                  <c:v>5183</c:v>
                </c:pt>
                <c:pt idx="1139">
                  <c:v>5171</c:v>
                </c:pt>
                <c:pt idx="1140">
                  <c:v>5131</c:v>
                </c:pt>
                <c:pt idx="1141">
                  <c:v>5105</c:v>
                </c:pt>
                <c:pt idx="1142">
                  <c:v>5083</c:v>
                </c:pt>
                <c:pt idx="1143">
                  <c:v>5108</c:v>
                </c:pt>
                <c:pt idx="1144">
                  <c:v>5139</c:v>
                </c:pt>
                <c:pt idx="1145">
                  <c:v>5130</c:v>
                </c:pt>
                <c:pt idx="1146">
                  <c:v>5137</c:v>
                </c:pt>
                <c:pt idx="1147">
                  <c:v>5131</c:v>
                </c:pt>
                <c:pt idx="1148">
                  <c:v>5073</c:v>
                </c:pt>
                <c:pt idx="1149">
                  <c:v>5068</c:v>
                </c:pt>
                <c:pt idx="1150">
                  <c:v>5078</c:v>
                </c:pt>
                <c:pt idx="1151">
                  <c:v>5088</c:v>
                </c:pt>
                <c:pt idx="1152">
                  <c:v>5079</c:v>
                </c:pt>
                <c:pt idx="1153">
                  <c:v>5060</c:v>
                </c:pt>
                <c:pt idx="1154">
                  <c:v>5028</c:v>
                </c:pt>
                <c:pt idx="1155">
                  <c:v>5042</c:v>
                </c:pt>
                <c:pt idx="1156">
                  <c:v>5056</c:v>
                </c:pt>
                <c:pt idx="1157">
                  <c:v>5057</c:v>
                </c:pt>
                <c:pt idx="1158">
                  <c:v>5056</c:v>
                </c:pt>
                <c:pt idx="1159">
                  <c:v>5034</c:v>
                </c:pt>
                <c:pt idx="1160">
                  <c:v>5034</c:v>
                </c:pt>
                <c:pt idx="1161">
                  <c:v>5035</c:v>
                </c:pt>
                <c:pt idx="1162">
                  <c:v>5003</c:v>
                </c:pt>
                <c:pt idx="1163">
                  <c:v>5006</c:v>
                </c:pt>
                <c:pt idx="1164">
                  <c:v>5037</c:v>
                </c:pt>
                <c:pt idx="1165">
                  <c:v>5043</c:v>
                </c:pt>
                <c:pt idx="1166">
                  <c:v>5034</c:v>
                </c:pt>
                <c:pt idx="1167">
                  <c:v>5029</c:v>
                </c:pt>
                <c:pt idx="1168">
                  <c:v>5013</c:v>
                </c:pt>
                <c:pt idx="1169">
                  <c:v>4996</c:v>
                </c:pt>
                <c:pt idx="1170">
                  <c:v>5004</c:v>
                </c:pt>
                <c:pt idx="1171">
                  <c:v>5029</c:v>
                </c:pt>
                <c:pt idx="1172">
                  <c:v>5022</c:v>
                </c:pt>
                <c:pt idx="1173">
                  <c:v>5010</c:v>
                </c:pt>
                <c:pt idx="1174">
                  <c:v>5009</c:v>
                </c:pt>
                <c:pt idx="1175">
                  <c:v>5030</c:v>
                </c:pt>
                <c:pt idx="1176">
                  <c:v>5039</c:v>
                </c:pt>
                <c:pt idx="1177">
                  <c:v>5046</c:v>
                </c:pt>
                <c:pt idx="1178">
                  <c:v>5059</c:v>
                </c:pt>
                <c:pt idx="1179">
                  <c:v>5064</c:v>
                </c:pt>
                <c:pt idx="1180">
                  <c:v>5100</c:v>
                </c:pt>
                <c:pt idx="1181">
                  <c:v>5092</c:v>
                </c:pt>
                <c:pt idx="1182">
                  <c:v>5023</c:v>
                </c:pt>
                <c:pt idx="1183">
                  <c:v>4982</c:v>
                </c:pt>
                <c:pt idx="1184">
                  <c:v>4999</c:v>
                </c:pt>
                <c:pt idx="1185">
                  <c:v>5027</c:v>
                </c:pt>
                <c:pt idx="1186">
                  <c:v>5040</c:v>
                </c:pt>
                <c:pt idx="1187">
                  <c:v>5047</c:v>
                </c:pt>
                <c:pt idx="1188">
                  <c:v>5058</c:v>
                </c:pt>
                <c:pt idx="1189">
                  <c:v>5035</c:v>
                </c:pt>
                <c:pt idx="1190">
                  <c:v>4997</c:v>
                </c:pt>
                <c:pt idx="1191">
                  <c:v>4988</c:v>
                </c:pt>
                <c:pt idx="1192">
                  <c:v>5003</c:v>
                </c:pt>
                <c:pt idx="1193">
                  <c:v>4993</c:v>
                </c:pt>
                <c:pt idx="1194">
                  <c:v>4959</c:v>
                </c:pt>
                <c:pt idx="1195">
                  <c:v>4974</c:v>
                </c:pt>
                <c:pt idx="1196">
                  <c:v>4991</c:v>
                </c:pt>
                <c:pt idx="1197">
                  <c:v>5011</c:v>
                </c:pt>
                <c:pt idx="1198">
                  <c:v>5000</c:v>
                </c:pt>
                <c:pt idx="1199">
                  <c:v>4982</c:v>
                </c:pt>
                <c:pt idx="1200">
                  <c:v>4942</c:v>
                </c:pt>
                <c:pt idx="1201">
                  <c:v>4928</c:v>
                </c:pt>
                <c:pt idx="1202">
                  <c:v>4944</c:v>
                </c:pt>
                <c:pt idx="1203">
                  <c:v>4966</c:v>
                </c:pt>
                <c:pt idx="1204">
                  <c:v>4931</c:v>
                </c:pt>
                <c:pt idx="1205">
                  <c:v>4928</c:v>
                </c:pt>
                <c:pt idx="1206">
                  <c:v>4952</c:v>
                </c:pt>
                <c:pt idx="1207">
                  <c:v>4954</c:v>
                </c:pt>
                <c:pt idx="1208">
                  <c:v>4957</c:v>
                </c:pt>
                <c:pt idx="1209">
                  <c:v>4954</c:v>
                </c:pt>
                <c:pt idx="1210">
                  <c:v>4973</c:v>
                </c:pt>
                <c:pt idx="1211">
                  <c:v>4966</c:v>
                </c:pt>
                <c:pt idx="1212">
                  <c:v>4934</c:v>
                </c:pt>
                <c:pt idx="1213">
                  <c:v>4918</c:v>
                </c:pt>
                <c:pt idx="1214">
                  <c:v>4974</c:v>
                </c:pt>
                <c:pt idx="1215">
                  <c:v>4982</c:v>
                </c:pt>
                <c:pt idx="1216">
                  <c:v>4999</c:v>
                </c:pt>
                <c:pt idx="1217">
                  <c:v>5021</c:v>
                </c:pt>
                <c:pt idx="1218">
                  <c:v>5042</c:v>
                </c:pt>
                <c:pt idx="1219">
                  <c:v>5073</c:v>
                </c:pt>
                <c:pt idx="1220">
                  <c:v>5104</c:v>
                </c:pt>
                <c:pt idx="1221">
                  <c:v>5116</c:v>
                </c:pt>
                <c:pt idx="1222">
                  <c:v>5171</c:v>
                </c:pt>
                <c:pt idx="1223">
                  <c:v>5219</c:v>
                </c:pt>
                <c:pt idx="1224">
                  <c:v>5211</c:v>
                </c:pt>
                <c:pt idx="1225">
                  <c:v>5165</c:v>
                </c:pt>
                <c:pt idx="1226">
                  <c:v>5173</c:v>
                </c:pt>
                <c:pt idx="1227">
                  <c:v>5183</c:v>
                </c:pt>
                <c:pt idx="1228">
                  <c:v>5158</c:v>
                </c:pt>
                <c:pt idx="1229">
                  <c:v>5145</c:v>
                </c:pt>
                <c:pt idx="1230">
                  <c:v>5124</c:v>
                </c:pt>
                <c:pt idx="1231">
                  <c:v>5121</c:v>
                </c:pt>
                <c:pt idx="1232">
                  <c:v>5112</c:v>
                </c:pt>
                <c:pt idx="1233">
                  <c:v>5120</c:v>
                </c:pt>
                <c:pt idx="1234">
                  <c:v>5167</c:v>
                </c:pt>
                <c:pt idx="1235">
                  <c:v>5173</c:v>
                </c:pt>
                <c:pt idx="1236">
                  <c:v>5171</c:v>
                </c:pt>
                <c:pt idx="1237">
                  <c:v>5173</c:v>
                </c:pt>
                <c:pt idx="1238">
                  <c:v>5136</c:v>
                </c:pt>
                <c:pt idx="1239">
                  <c:v>5129</c:v>
                </c:pt>
                <c:pt idx="1240">
                  <c:v>5120</c:v>
                </c:pt>
                <c:pt idx="1241">
                  <c:v>5126</c:v>
                </c:pt>
                <c:pt idx="1242">
                  <c:v>5141</c:v>
                </c:pt>
                <c:pt idx="1243">
                  <c:v>5160</c:v>
                </c:pt>
                <c:pt idx="1244">
                  <c:v>5187</c:v>
                </c:pt>
                <c:pt idx="1245">
                  <c:v>5183</c:v>
                </c:pt>
                <c:pt idx="1246">
                  <c:v>5177</c:v>
                </c:pt>
                <c:pt idx="1247">
                  <c:v>5144</c:v>
                </c:pt>
                <c:pt idx="1248">
                  <c:v>5075</c:v>
                </c:pt>
                <c:pt idx="1249">
                  <c:v>5059</c:v>
                </c:pt>
                <c:pt idx="1250">
                  <c:v>5016</c:v>
                </c:pt>
                <c:pt idx="1251">
                  <c:v>4997</c:v>
                </c:pt>
                <c:pt idx="1252">
                  <c:v>5025</c:v>
                </c:pt>
                <c:pt idx="1253">
                  <c:v>5043</c:v>
                </c:pt>
                <c:pt idx="1254">
                  <c:v>5018</c:v>
                </c:pt>
                <c:pt idx="1255">
                  <c:v>5001</c:v>
                </c:pt>
                <c:pt idx="1256">
                  <c:v>5001</c:v>
                </c:pt>
                <c:pt idx="1257">
                  <c:v>4999</c:v>
                </c:pt>
                <c:pt idx="1258">
                  <c:v>5010</c:v>
                </c:pt>
                <c:pt idx="1259">
                  <c:v>5019</c:v>
                </c:pt>
                <c:pt idx="1260">
                  <c:v>5010</c:v>
                </c:pt>
                <c:pt idx="1261">
                  <c:v>5011</c:v>
                </c:pt>
                <c:pt idx="1262">
                  <c:v>5003</c:v>
                </c:pt>
                <c:pt idx="1263">
                  <c:v>4982</c:v>
                </c:pt>
                <c:pt idx="1264">
                  <c:v>4909</c:v>
                </c:pt>
                <c:pt idx="1265">
                  <c:v>4879</c:v>
                </c:pt>
                <c:pt idx="1266">
                  <c:v>4899</c:v>
                </c:pt>
                <c:pt idx="1267">
                  <c:v>4930</c:v>
                </c:pt>
                <c:pt idx="1268">
                  <c:v>4976</c:v>
                </c:pt>
                <c:pt idx="1269">
                  <c:v>4991</c:v>
                </c:pt>
                <c:pt idx="1270">
                  <c:v>5018</c:v>
                </c:pt>
                <c:pt idx="1271">
                  <c:v>4992</c:v>
                </c:pt>
                <c:pt idx="1272">
                  <c:v>4957</c:v>
                </c:pt>
                <c:pt idx="1273">
                  <c:v>4940</c:v>
                </c:pt>
                <c:pt idx="1274">
                  <c:v>4947</c:v>
                </c:pt>
                <c:pt idx="1275">
                  <c:v>4942</c:v>
                </c:pt>
                <c:pt idx="1276">
                  <c:v>4922</c:v>
                </c:pt>
                <c:pt idx="1277">
                  <c:v>4900</c:v>
                </c:pt>
                <c:pt idx="1278">
                  <c:v>4872</c:v>
                </c:pt>
                <c:pt idx="1279">
                  <c:v>4891</c:v>
                </c:pt>
                <c:pt idx="1280">
                  <c:v>4915</c:v>
                </c:pt>
                <c:pt idx="1281">
                  <c:v>4929</c:v>
                </c:pt>
                <c:pt idx="1282">
                  <c:v>4926</c:v>
                </c:pt>
                <c:pt idx="1283">
                  <c:v>4922</c:v>
                </c:pt>
                <c:pt idx="1284">
                  <c:v>4909</c:v>
                </c:pt>
                <c:pt idx="1285">
                  <c:v>4928</c:v>
                </c:pt>
                <c:pt idx="1286">
                  <c:v>4961</c:v>
                </c:pt>
                <c:pt idx="1287">
                  <c:v>4968</c:v>
                </c:pt>
                <c:pt idx="1288">
                  <c:v>4973</c:v>
                </c:pt>
                <c:pt idx="1289">
                  <c:v>4987</c:v>
                </c:pt>
                <c:pt idx="1290">
                  <c:v>5000</c:v>
                </c:pt>
                <c:pt idx="1291">
                  <c:v>5036</c:v>
                </c:pt>
                <c:pt idx="1292">
                  <c:v>5101</c:v>
                </c:pt>
                <c:pt idx="1293">
                  <c:v>5146</c:v>
                </c:pt>
                <c:pt idx="1294">
                  <c:v>5432</c:v>
                </c:pt>
                <c:pt idx="1295">
                  <c:v>5768</c:v>
                </c:pt>
                <c:pt idx="1296">
                  <c:v>6033</c:v>
                </c:pt>
                <c:pt idx="1297">
                  <c:v>6089</c:v>
                </c:pt>
                <c:pt idx="1298">
                  <c:v>6089</c:v>
                </c:pt>
                <c:pt idx="1299">
                  <c:v>6077</c:v>
                </c:pt>
                <c:pt idx="1300">
                  <c:v>6021</c:v>
                </c:pt>
                <c:pt idx="1301">
                  <c:v>6020</c:v>
                </c:pt>
                <c:pt idx="1302">
                  <c:v>6039</c:v>
                </c:pt>
                <c:pt idx="1303">
                  <c:v>6021</c:v>
                </c:pt>
                <c:pt idx="1304">
                  <c:v>6010</c:v>
                </c:pt>
                <c:pt idx="1305">
                  <c:v>5997</c:v>
                </c:pt>
                <c:pt idx="1306">
                  <c:v>6024</c:v>
                </c:pt>
                <c:pt idx="1307">
                  <c:v>6028</c:v>
                </c:pt>
                <c:pt idx="1308">
                  <c:v>6005</c:v>
                </c:pt>
                <c:pt idx="1309">
                  <c:v>5986</c:v>
                </c:pt>
                <c:pt idx="1310">
                  <c:v>6012</c:v>
                </c:pt>
                <c:pt idx="1311">
                  <c:v>6026</c:v>
                </c:pt>
                <c:pt idx="1312">
                  <c:v>5991</c:v>
                </c:pt>
                <c:pt idx="1313">
                  <c:v>6046</c:v>
                </c:pt>
                <c:pt idx="1314">
                  <c:v>6114</c:v>
                </c:pt>
                <c:pt idx="1315">
                  <c:v>6101</c:v>
                </c:pt>
                <c:pt idx="1316">
                  <c:v>6090</c:v>
                </c:pt>
                <c:pt idx="1317">
                  <c:v>6068</c:v>
                </c:pt>
                <c:pt idx="1318">
                  <c:v>6071</c:v>
                </c:pt>
                <c:pt idx="1319">
                  <c:v>6064</c:v>
                </c:pt>
                <c:pt idx="1320">
                  <c:v>6118</c:v>
                </c:pt>
                <c:pt idx="1321">
                  <c:v>6202</c:v>
                </c:pt>
                <c:pt idx="1322">
                  <c:v>6383</c:v>
                </c:pt>
                <c:pt idx="1323">
                  <c:v>6501</c:v>
                </c:pt>
                <c:pt idx="1324">
                  <c:v>6377</c:v>
                </c:pt>
                <c:pt idx="1325">
                  <c:v>6060</c:v>
                </c:pt>
                <c:pt idx="1326">
                  <c:v>5656</c:v>
                </c:pt>
                <c:pt idx="1327">
                  <c:v>5477</c:v>
                </c:pt>
                <c:pt idx="1328">
                  <c:v>5356</c:v>
                </c:pt>
                <c:pt idx="1329">
                  <c:v>5321</c:v>
                </c:pt>
                <c:pt idx="1330">
                  <c:v>5312</c:v>
                </c:pt>
                <c:pt idx="1331">
                  <c:v>5301</c:v>
                </c:pt>
                <c:pt idx="1332">
                  <c:v>5296</c:v>
                </c:pt>
                <c:pt idx="1333">
                  <c:v>5308</c:v>
                </c:pt>
                <c:pt idx="1334">
                  <c:v>5330</c:v>
                </c:pt>
                <c:pt idx="1335">
                  <c:v>5307</c:v>
                </c:pt>
                <c:pt idx="1336">
                  <c:v>5295</c:v>
                </c:pt>
                <c:pt idx="1337">
                  <c:v>5298</c:v>
                </c:pt>
                <c:pt idx="1338">
                  <c:v>5302</c:v>
                </c:pt>
                <c:pt idx="1339">
                  <c:v>5322</c:v>
                </c:pt>
                <c:pt idx="1340">
                  <c:v>5264</c:v>
                </c:pt>
                <c:pt idx="1341">
                  <c:v>5233</c:v>
                </c:pt>
                <c:pt idx="1342">
                  <c:v>5293</c:v>
                </c:pt>
                <c:pt idx="1343">
                  <c:v>5286</c:v>
                </c:pt>
                <c:pt idx="1344">
                  <c:v>5280</c:v>
                </c:pt>
                <c:pt idx="1345">
                  <c:v>5266</c:v>
                </c:pt>
                <c:pt idx="1346">
                  <c:v>5251</c:v>
                </c:pt>
                <c:pt idx="1347">
                  <c:v>5253</c:v>
                </c:pt>
                <c:pt idx="1348">
                  <c:v>5224</c:v>
                </c:pt>
                <c:pt idx="1349">
                  <c:v>5168</c:v>
                </c:pt>
                <c:pt idx="1350">
                  <c:v>5166</c:v>
                </c:pt>
                <c:pt idx="1351">
                  <c:v>5202</c:v>
                </c:pt>
                <c:pt idx="1352">
                  <c:v>5235</c:v>
                </c:pt>
                <c:pt idx="1353">
                  <c:v>5258</c:v>
                </c:pt>
                <c:pt idx="1354">
                  <c:v>5279</c:v>
                </c:pt>
                <c:pt idx="1355">
                  <c:v>5255</c:v>
                </c:pt>
                <c:pt idx="1356">
                  <c:v>5194</c:v>
                </c:pt>
                <c:pt idx="1357">
                  <c:v>5190</c:v>
                </c:pt>
                <c:pt idx="1358">
                  <c:v>5203</c:v>
                </c:pt>
                <c:pt idx="1359">
                  <c:v>5208</c:v>
                </c:pt>
                <c:pt idx="1360">
                  <c:v>5220</c:v>
                </c:pt>
                <c:pt idx="1361">
                  <c:v>5229</c:v>
                </c:pt>
                <c:pt idx="1362">
                  <c:v>5241</c:v>
                </c:pt>
                <c:pt idx="1363">
                  <c:v>5245</c:v>
                </c:pt>
                <c:pt idx="1364">
                  <c:v>5265</c:v>
                </c:pt>
                <c:pt idx="1365">
                  <c:v>5235</c:v>
                </c:pt>
                <c:pt idx="1366">
                  <c:v>5215</c:v>
                </c:pt>
                <c:pt idx="1367">
                  <c:v>5209</c:v>
                </c:pt>
                <c:pt idx="1368">
                  <c:v>5209</c:v>
                </c:pt>
                <c:pt idx="1369">
                  <c:v>5233</c:v>
                </c:pt>
                <c:pt idx="1370">
                  <c:v>5230</c:v>
                </c:pt>
                <c:pt idx="1371">
                  <c:v>5229</c:v>
                </c:pt>
                <c:pt idx="1372">
                  <c:v>5255</c:v>
                </c:pt>
                <c:pt idx="1373">
                  <c:v>5244</c:v>
                </c:pt>
                <c:pt idx="1374">
                  <c:v>5258</c:v>
                </c:pt>
                <c:pt idx="1375">
                  <c:v>5263</c:v>
                </c:pt>
                <c:pt idx="1376">
                  <c:v>5250</c:v>
                </c:pt>
                <c:pt idx="1377">
                  <c:v>5258</c:v>
                </c:pt>
                <c:pt idx="1378">
                  <c:v>5233</c:v>
                </c:pt>
                <c:pt idx="1379">
                  <c:v>5233</c:v>
                </c:pt>
                <c:pt idx="1380">
                  <c:v>5240</c:v>
                </c:pt>
                <c:pt idx="1381">
                  <c:v>5234</c:v>
                </c:pt>
                <c:pt idx="1382">
                  <c:v>5190</c:v>
                </c:pt>
                <c:pt idx="1383">
                  <c:v>5179</c:v>
                </c:pt>
                <c:pt idx="1384">
                  <c:v>5204</c:v>
                </c:pt>
                <c:pt idx="1385">
                  <c:v>5238</c:v>
                </c:pt>
                <c:pt idx="1386">
                  <c:v>5249</c:v>
                </c:pt>
                <c:pt idx="1387">
                  <c:v>5195</c:v>
                </c:pt>
                <c:pt idx="1388">
                  <c:v>5098</c:v>
                </c:pt>
                <c:pt idx="1389">
                  <c:v>5081</c:v>
                </c:pt>
                <c:pt idx="1390">
                  <c:v>5077</c:v>
                </c:pt>
                <c:pt idx="1391">
                  <c:v>5123</c:v>
                </c:pt>
                <c:pt idx="1392">
                  <c:v>5145</c:v>
                </c:pt>
                <c:pt idx="1393">
                  <c:v>5127</c:v>
                </c:pt>
                <c:pt idx="1394">
                  <c:v>5151</c:v>
                </c:pt>
                <c:pt idx="1395">
                  <c:v>5164</c:v>
                </c:pt>
                <c:pt idx="1396">
                  <c:v>5177</c:v>
                </c:pt>
                <c:pt idx="1397">
                  <c:v>5214</c:v>
                </c:pt>
                <c:pt idx="1398">
                  <c:v>5212</c:v>
                </c:pt>
                <c:pt idx="1399">
                  <c:v>5209</c:v>
                </c:pt>
                <c:pt idx="1400">
                  <c:v>5177</c:v>
                </c:pt>
                <c:pt idx="1401">
                  <c:v>5151</c:v>
                </c:pt>
                <c:pt idx="1402">
                  <c:v>5152</c:v>
                </c:pt>
                <c:pt idx="1403">
                  <c:v>5162</c:v>
                </c:pt>
                <c:pt idx="1404">
                  <c:v>5191</c:v>
                </c:pt>
                <c:pt idx="1405">
                  <c:v>5223</c:v>
                </c:pt>
                <c:pt idx="1406">
                  <c:v>5234</c:v>
                </c:pt>
                <c:pt idx="1407">
                  <c:v>5218</c:v>
                </c:pt>
                <c:pt idx="1408">
                  <c:v>5208</c:v>
                </c:pt>
                <c:pt idx="1409">
                  <c:v>5190</c:v>
                </c:pt>
                <c:pt idx="1410">
                  <c:v>5176</c:v>
                </c:pt>
                <c:pt idx="1411">
                  <c:v>5171</c:v>
                </c:pt>
                <c:pt idx="1412">
                  <c:v>5209</c:v>
                </c:pt>
                <c:pt idx="1413">
                  <c:v>5231</c:v>
                </c:pt>
                <c:pt idx="1414">
                  <c:v>5235</c:v>
                </c:pt>
                <c:pt idx="1415">
                  <c:v>5241</c:v>
                </c:pt>
                <c:pt idx="1416">
                  <c:v>5240</c:v>
                </c:pt>
                <c:pt idx="1417">
                  <c:v>5248</c:v>
                </c:pt>
                <c:pt idx="1418">
                  <c:v>5259</c:v>
                </c:pt>
                <c:pt idx="1419">
                  <c:v>5256</c:v>
                </c:pt>
                <c:pt idx="1420">
                  <c:v>5244</c:v>
                </c:pt>
                <c:pt idx="1421">
                  <c:v>5234</c:v>
                </c:pt>
                <c:pt idx="1422">
                  <c:v>5252</c:v>
                </c:pt>
                <c:pt idx="1423">
                  <c:v>5269</c:v>
                </c:pt>
                <c:pt idx="1424">
                  <c:v>5300</c:v>
                </c:pt>
                <c:pt idx="1425">
                  <c:v>5297</c:v>
                </c:pt>
                <c:pt idx="1426">
                  <c:v>5252</c:v>
                </c:pt>
                <c:pt idx="1427">
                  <c:v>5234</c:v>
                </c:pt>
                <c:pt idx="1428">
                  <c:v>5228</c:v>
                </c:pt>
                <c:pt idx="1429">
                  <c:v>5232</c:v>
                </c:pt>
                <c:pt idx="1430">
                  <c:v>5235</c:v>
                </c:pt>
                <c:pt idx="1431">
                  <c:v>5237</c:v>
                </c:pt>
                <c:pt idx="1432">
                  <c:v>5236</c:v>
                </c:pt>
                <c:pt idx="1433">
                  <c:v>5241</c:v>
                </c:pt>
                <c:pt idx="1434">
                  <c:v>5228</c:v>
                </c:pt>
                <c:pt idx="1435">
                  <c:v>5204</c:v>
                </c:pt>
                <c:pt idx="1436">
                  <c:v>5237</c:v>
                </c:pt>
                <c:pt idx="1437">
                  <c:v>5246</c:v>
                </c:pt>
                <c:pt idx="1438">
                  <c:v>5228</c:v>
                </c:pt>
                <c:pt idx="1439">
                  <c:v>5195</c:v>
                </c:pt>
                <c:pt idx="1440">
                  <c:v>5198</c:v>
                </c:pt>
                <c:pt idx="1441">
                  <c:v>5216</c:v>
                </c:pt>
                <c:pt idx="1442">
                  <c:v>5233</c:v>
                </c:pt>
                <c:pt idx="1443">
                  <c:v>5222</c:v>
                </c:pt>
                <c:pt idx="1444">
                  <c:v>5235</c:v>
                </c:pt>
                <c:pt idx="1445">
                  <c:v>5220</c:v>
                </c:pt>
                <c:pt idx="1446">
                  <c:v>5182</c:v>
                </c:pt>
                <c:pt idx="1447">
                  <c:v>5202</c:v>
                </c:pt>
                <c:pt idx="1448">
                  <c:v>5207</c:v>
                </c:pt>
                <c:pt idx="1449">
                  <c:v>5186</c:v>
                </c:pt>
                <c:pt idx="1450">
                  <c:v>5185</c:v>
                </c:pt>
                <c:pt idx="1451">
                  <c:v>5207</c:v>
                </c:pt>
                <c:pt idx="1452">
                  <c:v>5189</c:v>
                </c:pt>
                <c:pt idx="1453">
                  <c:v>5191</c:v>
                </c:pt>
                <c:pt idx="1454">
                  <c:v>5205</c:v>
                </c:pt>
                <c:pt idx="1455">
                  <c:v>5214</c:v>
                </c:pt>
                <c:pt idx="1456">
                  <c:v>5203</c:v>
                </c:pt>
                <c:pt idx="1457">
                  <c:v>5183</c:v>
                </c:pt>
                <c:pt idx="1458">
                  <c:v>5207</c:v>
                </c:pt>
                <c:pt idx="1459">
                  <c:v>5245</c:v>
                </c:pt>
                <c:pt idx="1460">
                  <c:v>5226</c:v>
                </c:pt>
                <c:pt idx="1461">
                  <c:v>5207</c:v>
                </c:pt>
                <c:pt idx="1462">
                  <c:v>5166</c:v>
                </c:pt>
                <c:pt idx="1463">
                  <c:v>5154</c:v>
                </c:pt>
                <c:pt idx="1464">
                  <c:v>5151</c:v>
                </c:pt>
                <c:pt idx="1465">
                  <c:v>5137</c:v>
                </c:pt>
                <c:pt idx="1466">
                  <c:v>5105</c:v>
                </c:pt>
                <c:pt idx="1467">
                  <c:v>5115</c:v>
                </c:pt>
                <c:pt idx="1468">
                  <c:v>5164</c:v>
                </c:pt>
                <c:pt idx="1469">
                  <c:v>5199</c:v>
                </c:pt>
                <c:pt idx="1470">
                  <c:v>5235</c:v>
                </c:pt>
                <c:pt idx="1471">
                  <c:v>5231</c:v>
                </c:pt>
                <c:pt idx="1472">
                  <c:v>5204</c:v>
                </c:pt>
                <c:pt idx="1473">
                  <c:v>5206</c:v>
                </c:pt>
                <c:pt idx="1474">
                  <c:v>5219</c:v>
                </c:pt>
                <c:pt idx="1475">
                  <c:v>5231</c:v>
                </c:pt>
                <c:pt idx="1476">
                  <c:v>5252</c:v>
                </c:pt>
                <c:pt idx="1477">
                  <c:v>5258</c:v>
                </c:pt>
                <c:pt idx="1478">
                  <c:v>5260</c:v>
                </c:pt>
                <c:pt idx="1479">
                  <c:v>5260</c:v>
                </c:pt>
                <c:pt idx="1480">
                  <c:v>5241</c:v>
                </c:pt>
                <c:pt idx="1481">
                  <c:v>5254</c:v>
                </c:pt>
                <c:pt idx="1482">
                  <c:v>5300</c:v>
                </c:pt>
                <c:pt idx="1483">
                  <c:v>5296</c:v>
                </c:pt>
                <c:pt idx="1484">
                  <c:v>5241</c:v>
                </c:pt>
                <c:pt idx="1485">
                  <c:v>5208</c:v>
                </c:pt>
                <c:pt idx="1486">
                  <c:v>5189</c:v>
                </c:pt>
                <c:pt idx="1487">
                  <c:v>5195</c:v>
                </c:pt>
                <c:pt idx="1488">
                  <c:v>5218</c:v>
                </c:pt>
                <c:pt idx="1489">
                  <c:v>5254</c:v>
                </c:pt>
                <c:pt idx="1490">
                  <c:v>5297</c:v>
                </c:pt>
                <c:pt idx="1491">
                  <c:v>5301</c:v>
                </c:pt>
                <c:pt idx="1492">
                  <c:v>5289</c:v>
                </c:pt>
                <c:pt idx="1493">
                  <c:v>5276</c:v>
                </c:pt>
                <c:pt idx="1494">
                  <c:v>5270</c:v>
                </c:pt>
                <c:pt idx="1495">
                  <c:v>5265</c:v>
                </c:pt>
                <c:pt idx="1496">
                  <c:v>5254</c:v>
                </c:pt>
                <c:pt idx="1497">
                  <c:v>5260</c:v>
                </c:pt>
                <c:pt idx="1498">
                  <c:v>5278</c:v>
                </c:pt>
                <c:pt idx="1499">
                  <c:v>5282</c:v>
                </c:pt>
                <c:pt idx="1500">
                  <c:v>5257</c:v>
                </c:pt>
                <c:pt idx="1501">
                  <c:v>5214</c:v>
                </c:pt>
                <c:pt idx="1502">
                  <c:v>5152</c:v>
                </c:pt>
                <c:pt idx="1503">
                  <c:v>5137</c:v>
                </c:pt>
                <c:pt idx="1504">
                  <c:v>5158</c:v>
                </c:pt>
                <c:pt idx="1505">
                  <c:v>5181</c:v>
                </c:pt>
                <c:pt idx="1506">
                  <c:v>5214</c:v>
                </c:pt>
                <c:pt idx="1507">
                  <c:v>5214</c:v>
                </c:pt>
                <c:pt idx="1508">
                  <c:v>5204</c:v>
                </c:pt>
                <c:pt idx="1509">
                  <c:v>5235</c:v>
                </c:pt>
                <c:pt idx="1510">
                  <c:v>5234</c:v>
                </c:pt>
                <c:pt idx="1511">
                  <c:v>5208</c:v>
                </c:pt>
                <c:pt idx="1512">
                  <c:v>5175</c:v>
                </c:pt>
                <c:pt idx="1513">
                  <c:v>5197</c:v>
                </c:pt>
                <c:pt idx="1514">
                  <c:v>5197</c:v>
                </c:pt>
                <c:pt idx="1515">
                  <c:v>5194</c:v>
                </c:pt>
                <c:pt idx="1516">
                  <c:v>5185</c:v>
                </c:pt>
                <c:pt idx="1517">
                  <c:v>5193</c:v>
                </c:pt>
                <c:pt idx="1518">
                  <c:v>5206</c:v>
                </c:pt>
                <c:pt idx="1519">
                  <c:v>5178</c:v>
                </c:pt>
                <c:pt idx="1520">
                  <c:v>5150</c:v>
                </c:pt>
                <c:pt idx="1521">
                  <c:v>5149</c:v>
                </c:pt>
                <c:pt idx="1522">
                  <c:v>5125</c:v>
                </c:pt>
                <c:pt idx="1523">
                  <c:v>5110</c:v>
                </c:pt>
                <c:pt idx="1524">
                  <c:v>5093</c:v>
                </c:pt>
                <c:pt idx="1525">
                  <c:v>5104</c:v>
                </c:pt>
                <c:pt idx="1526">
                  <c:v>5131</c:v>
                </c:pt>
                <c:pt idx="1527">
                  <c:v>5138</c:v>
                </c:pt>
                <c:pt idx="1528">
                  <c:v>5165</c:v>
                </c:pt>
                <c:pt idx="1529">
                  <c:v>5160</c:v>
                </c:pt>
                <c:pt idx="1530">
                  <c:v>5148</c:v>
                </c:pt>
                <c:pt idx="1531">
                  <c:v>5155</c:v>
                </c:pt>
                <c:pt idx="1532">
                  <c:v>5140</c:v>
                </c:pt>
                <c:pt idx="1533">
                  <c:v>5145</c:v>
                </c:pt>
                <c:pt idx="1534">
                  <c:v>5172</c:v>
                </c:pt>
                <c:pt idx="1535">
                  <c:v>5179</c:v>
                </c:pt>
                <c:pt idx="1536">
                  <c:v>5209</c:v>
                </c:pt>
                <c:pt idx="1537">
                  <c:v>5243</c:v>
                </c:pt>
                <c:pt idx="1538">
                  <c:v>5264</c:v>
                </c:pt>
                <c:pt idx="1539">
                  <c:v>5238</c:v>
                </c:pt>
                <c:pt idx="1540">
                  <c:v>5214</c:v>
                </c:pt>
                <c:pt idx="1541">
                  <c:v>5226</c:v>
                </c:pt>
                <c:pt idx="1542">
                  <c:v>5234</c:v>
                </c:pt>
                <c:pt idx="1543">
                  <c:v>5241</c:v>
                </c:pt>
                <c:pt idx="1544">
                  <c:v>5235</c:v>
                </c:pt>
                <c:pt idx="1545">
                  <c:v>5238</c:v>
                </c:pt>
                <c:pt idx="1546">
                  <c:v>5266</c:v>
                </c:pt>
                <c:pt idx="1547">
                  <c:v>5290</c:v>
                </c:pt>
                <c:pt idx="1548">
                  <c:v>5271</c:v>
                </c:pt>
                <c:pt idx="1549">
                  <c:v>5252</c:v>
                </c:pt>
                <c:pt idx="1550">
                  <c:v>5227</c:v>
                </c:pt>
                <c:pt idx="1551">
                  <c:v>5211</c:v>
                </c:pt>
                <c:pt idx="1552">
                  <c:v>5245</c:v>
                </c:pt>
                <c:pt idx="1553">
                  <c:v>5265</c:v>
                </c:pt>
                <c:pt idx="1554">
                  <c:v>5318</c:v>
                </c:pt>
                <c:pt idx="1555">
                  <c:v>5333</c:v>
                </c:pt>
                <c:pt idx="1556">
                  <c:v>5292</c:v>
                </c:pt>
                <c:pt idx="1557">
                  <c:v>5284</c:v>
                </c:pt>
                <c:pt idx="1558">
                  <c:v>5266</c:v>
                </c:pt>
                <c:pt idx="1559">
                  <c:v>5216</c:v>
                </c:pt>
                <c:pt idx="1560">
                  <c:v>5196</c:v>
                </c:pt>
                <c:pt idx="1561">
                  <c:v>5195</c:v>
                </c:pt>
                <c:pt idx="1562">
                  <c:v>5201</c:v>
                </c:pt>
                <c:pt idx="1563">
                  <c:v>5214</c:v>
                </c:pt>
                <c:pt idx="1564">
                  <c:v>5227</c:v>
                </c:pt>
                <c:pt idx="1565">
                  <c:v>5218</c:v>
                </c:pt>
                <c:pt idx="1566">
                  <c:v>5221</c:v>
                </c:pt>
                <c:pt idx="1567">
                  <c:v>5224</c:v>
                </c:pt>
                <c:pt idx="1568">
                  <c:v>5209</c:v>
                </c:pt>
                <c:pt idx="1569">
                  <c:v>5163</c:v>
                </c:pt>
                <c:pt idx="1570">
                  <c:v>5166</c:v>
                </c:pt>
                <c:pt idx="1571">
                  <c:v>5209</c:v>
                </c:pt>
                <c:pt idx="1572">
                  <c:v>5244</c:v>
                </c:pt>
                <c:pt idx="1573">
                  <c:v>5244</c:v>
                </c:pt>
                <c:pt idx="1574">
                  <c:v>5199</c:v>
                </c:pt>
                <c:pt idx="1575">
                  <c:v>5168</c:v>
                </c:pt>
                <c:pt idx="1576">
                  <c:v>5170</c:v>
                </c:pt>
                <c:pt idx="1577">
                  <c:v>5179</c:v>
                </c:pt>
                <c:pt idx="1578">
                  <c:v>5164</c:v>
                </c:pt>
                <c:pt idx="1579">
                  <c:v>5166</c:v>
                </c:pt>
                <c:pt idx="1580">
                  <c:v>5177</c:v>
                </c:pt>
                <c:pt idx="1581">
                  <c:v>5193</c:v>
                </c:pt>
                <c:pt idx="1582">
                  <c:v>5177</c:v>
                </c:pt>
                <c:pt idx="1583">
                  <c:v>5159</c:v>
                </c:pt>
                <c:pt idx="1584">
                  <c:v>5165</c:v>
                </c:pt>
                <c:pt idx="1585">
                  <c:v>5168</c:v>
                </c:pt>
                <c:pt idx="1586">
                  <c:v>5162</c:v>
                </c:pt>
                <c:pt idx="1587">
                  <c:v>5161</c:v>
                </c:pt>
                <c:pt idx="1588">
                  <c:v>5177</c:v>
                </c:pt>
                <c:pt idx="1589">
                  <c:v>5191</c:v>
                </c:pt>
                <c:pt idx="1590">
                  <c:v>5177</c:v>
                </c:pt>
                <c:pt idx="1591">
                  <c:v>5165</c:v>
                </c:pt>
                <c:pt idx="1592">
                  <c:v>5148</c:v>
                </c:pt>
                <c:pt idx="1593">
                  <c:v>5114</c:v>
                </c:pt>
                <c:pt idx="1594">
                  <c:v>5079</c:v>
                </c:pt>
                <c:pt idx="1595">
                  <c:v>5074</c:v>
                </c:pt>
                <c:pt idx="1596">
                  <c:v>5079</c:v>
                </c:pt>
                <c:pt idx="1597">
                  <c:v>5113</c:v>
                </c:pt>
                <c:pt idx="1598">
                  <c:v>5172</c:v>
                </c:pt>
                <c:pt idx="1599">
                  <c:v>5182</c:v>
                </c:pt>
                <c:pt idx="1600">
                  <c:v>5222</c:v>
                </c:pt>
                <c:pt idx="1601">
                  <c:v>5237</c:v>
                </c:pt>
                <c:pt idx="1602">
                  <c:v>5216</c:v>
                </c:pt>
                <c:pt idx="1603">
                  <c:v>5196</c:v>
                </c:pt>
                <c:pt idx="1604">
                  <c:v>5200</c:v>
                </c:pt>
                <c:pt idx="1605">
                  <c:v>5241</c:v>
                </c:pt>
                <c:pt idx="1606">
                  <c:v>5278</c:v>
                </c:pt>
                <c:pt idx="1607">
                  <c:v>5282</c:v>
                </c:pt>
                <c:pt idx="1608">
                  <c:v>5251</c:v>
                </c:pt>
                <c:pt idx="1609">
                  <c:v>5240</c:v>
                </c:pt>
                <c:pt idx="1610">
                  <c:v>5232</c:v>
                </c:pt>
                <c:pt idx="1611">
                  <c:v>5221</c:v>
                </c:pt>
                <c:pt idx="1612">
                  <c:v>5236</c:v>
                </c:pt>
                <c:pt idx="1613">
                  <c:v>5247</c:v>
                </c:pt>
                <c:pt idx="1614">
                  <c:v>5282</c:v>
                </c:pt>
                <c:pt idx="1615">
                  <c:v>5269</c:v>
                </c:pt>
                <c:pt idx="1616">
                  <c:v>5252</c:v>
                </c:pt>
                <c:pt idx="1617">
                  <c:v>5254</c:v>
                </c:pt>
                <c:pt idx="1618">
                  <c:v>5251</c:v>
                </c:pt>
                <c:pt idx="1619">
                  <c:v>5237</c:v>
                </c:pt>
                <c:pt idx="1620">
                  <c:v>5245</c:v>
                </c:pt>
                <c:pt idx="1621">
                  <c:v>5257</c:v>
                </c:pt>
                <c:pt idx="1622">
                  <c:v>5241</c:v>
                </c:pt>
                <c:pt idx="1623">
                  <c:v>5260</c:v>
                </c:pt>
                <c:pt idx="1624">
                  <c:v>5295</c:v>
                </c:pt>
                <c:pt idx="1625">
                  <c:v>5295</c:v>
                </c:pt>
                <c:pt idx="1626">
                  <c:v>5276</c:v>
                </c:pt>
                <c:pt idx="1627">
                  <c:v>5282</c:v>
                </c:pt>
                <c:pt idx="1628">
                  <c:v>5270</c:v>
                </c:pt>
                <c:pt idx="1629">
                  <c:v>5254</c:v>
                </c:pt>
                <c:pt idx="1630">
                  <c:v>5248</c:v>
                </c:pt>
                <c:pt idx="1631">
                  <c:v>5260</c:v>
                </c:pt>
                <c:pt idx="1632">
                  <c:v>5275</c:v>
                </c:pt>
                <c:pt idx="1633">
                  <c:v>5262</c:v>
                </c:pt>
                <c:pt idx="1634">
                  <c:v>5243</c:v>
                </c:pt>
                <c:pt idx="1635">
                  <c:v>5245</c:v>
                </c:pt>
                <c:pt idx="1636">
                  <c:v>5232</c:v>
                </c:pt>
                <c:pt idx="1637">
                  <c:v>5212</c:v>
                </c:pt>
                <c:pt idx="1638">
                  <c:v>5226</c:v>
                </c:pt>
                <c:pt idx="1639">
                  <c:v>5263</c:v>
                </c:pt>
                <c:pt idx="1640">
                  <c:v>5251</c:v>
                </c:pt>
                <c:pt idx="1641">
                  <c:v>5227</c:v>
                </c:pt>
                <c:pt idx="1642">
                  <c:v>5221</c:v>
                </c:pt>
                <c:pt idx="1643">
                  <c:v>5214</c:v>
                </c:pt>
                <c:pt idx="1644">
                  <c:v>5221</c:v>
                </c:pt>
                <c:pt idx="1645">
                  <c:v>5227</c:v>
                </c:pt>
                <c:pt idx="1646">
                  <c:v>5218</c:v>
                </c:pt>
                <c:pt idx="1647">
                  <c:v>5243</c:v>
                </c:pt>
                <c:pt idx="1648">
                  <c:v>5231</c:v>
                </c:pt>
                <c:pt idx="1649">
                  <c:v>5233</c:v>
                </c:pt>
                <c:pt idx="1650">
                  <c:v>5238</c:v>
                </c:pt>
                <c:pt idx="1651">
                  <c:v>5220</c:v>
                </c:pt>
                <c:pt idx="1652">
                  <c:v>5195</c:v>
                </c:pt>
                <c:pt idx="1653">
                  <c:v>5193</c:v>
                </c:pt>
                <c:pt idx="1654">
                  <c:v>5204</c:v>
                </c:pt>
                <c:pt idx="1655">
                  <c:v>5211</c:v>
                </c:pt>
                <c:pt idx="1656">
                  <c:v>5224</c:v>
                </c:pt>
                <c:pt idx="1657">
                  <c:v>5224</c:v>
                </c:pt>
                <c:pt idx="1658">
                  <c:v>5204</c:v>
                </c:pt>
                <c:pt idx="1659">
                  <c:v>5177</c:v>
                </c:pt>
                <c:pt idx="1660">
                  <c:v>5179</c:v>
                </c:pt>
                <c:pt idx="1661">
                  <c:v>5162</c:v>
                </c:pt>
                <c:pt idx="1662">
                  <c:v>5114</c:v>
                </c:pt>
                <c:pt idx="1663">
                  <c:v>5116</c:v>
                </c:pt>
                <c:pt idx="1664">
                  <c:v>5240</c:v>
                </c:pt>
                <c:pt idx="1665">
                  <c:v>5290</c:v>
                </c:pt>
                <c:pt idx="1666">
                  <c:v>5323</c:v>
                </c:pt>
                <c:pt idx="1667">
                  <c:v>5301</c:v>
                </c:pt>
                <c:pt idx="1668">
                  <c:v>5275</c:v>
                </c:pt>
                <c:pt idx="1669">
                  <c:v>5287</c:v>
                </c:pt>
                <c:pt idx="1670">
                  <c:v>5286</c:v>
                </c:pt>
                <c:pt idx="1671">
                  <c:v>5291</c:v>
                </c:pt>
                <c:pt idx="1672">
                  <c:v>5326</c:v>
                </c:pt>
                <c:pt idx="1673">
                  <c:v>5346</c:v>
                </c:pt>
                <c:pt idx="1674">
                  <c:v>5344</c:v>
                </c:pt>
                <c:pt idx="1675">
                  <c:v>5325</c:v>
                </c:pt>
                <c:pt idx="1676">
                  <c:v>5301</c:v>
                </c:pt>
                <c:pt idx="1677">
                  <c:v>5316</c:v>
                </c:pt>
                <c:pt idx="1678">
                  <c:v>5306</c:v>
                </c:pt>
                <c:pt idx="1679">
                  <c:v>5297</c:v>
                </c:pt>
                <c:pt idx="1680">
                  <c:v>5285</c:v>
                </c:pt>
                <c:pt idx="1681">
                  <c:v>5295</c:v>
                </c:pt>
                <c:pt idx="1682">
                  <c:v>5319</c:v>
                </c:pt>
                <c:pt idx="1683">
                  <c:v>5320</c:v>
                </c:pt>
                <c:pt idx="1684">
                  <c:v>5291</c:v>
                </c:pt>
                <c:pt idx="1685">
                  <c:v>5287</c:v>
                </c:pt>
                <c:pt idx="1686">
                  <c:v>5308</c:v>
                </c:pt>
                <c:pt idx="1687">
                  <c:v>5325</c:v>
                </c:pt>
                <c:pt idx="1688">
                  <c:v>5325</c:v>
                </c:pt>
                <c:pt idx="1689">
                  <c:v>5309</c:v>
                </c:pt>
                <c:pt idx="1690">
                  <c:v>5305</c:v>
                </c:pt>
                <c:pt idx="1691">
                  <c:v>5312</c:v>
                </c:pt>
                <c:pt idx="1692">
                  <c:v>5312</c:v>
                </c:pt>
                <c:pt idx="1693">
                  <c:v>5298</c:v>
                </c:pt>
                <c:pt idx="1694">
                  <c:v>5321</c:v>
                </c:pt>
                <c:pt idx="1695">
                  <c:v>5319</c:v>
                </c:pt>
                <c:pt idx="1696">
                  <c:v>5321</c:v>
                </c:pt>
                <c:pt idx="1697">
                  <c:v>5313</c:v>
                </c:pt>
                <c:pt idx="1698">
                  <c:v>5287</c:v>
                </c:pt>
                <c:pt idx="1699">
                  <c:v>5281</c:v>
                </c:pt>
                <c:pt idx="1700">
                  <c:v>5308</c:v>
                </c:pt>
                <c:pt idx="1701">
                  <c:v>5328</c:v>
                </c:pt>
                <c:pt idx="1702">
                  <c:v>5340</c:v>
                </c:pt>
                <c:pt idx="1703">
                  <c:v>5329</c:v>
                </c:pt>
                <c:pt idx="1704">
                  <c:v>5315</c:v>
                </c:pt>
                <c:pt idx="1705">
                  <c:v>5322</c:v>
                </c:pt>
                <c:pt idx="1706">
                  <c:v>5277</c:v>
                </c:pt>
                <c:pt idx="1707">
                  <c:v>5286</c:v>
                </c:pt>
                <c:pt idx="1708">
                  <c:v>5324</c:v>
                </c:pt>
                <c:pt idx="1709">
                  <c:v>5347</c:v>
                </c:pt>
                <c:pt idx="1710">
                  <c:v>5380</c:v>
                </c:pt>
                <c:pt idx="1711">
                  <c:v>5384</c:v>
                </c:pt>
                <c:pt idx="1712">
                  <c:v>5351</c:v>
                </c:pt>
                <c:pt idx="1713">
                  <c:v>5339</c:v>
                </c:pt>
                <c:pt idx="1714">
                  <c:v>5309</c:v>
                </c:pt>
                <c:pt idx="1715">
                  <c:v>5327</c:v>
                </c:pt>
                <c:pt idx="1716">
                  <c:v>5327</c:v>
                </c:pt>
                <c:pt idx="1717">
                  <c:v>5334</c:v>
                </c:pt>
                <c:pt idx="1718">
                  <c:v>5327</c:v>
                </c:pt>
                <c:pt idx="1719">
                  <c:v>5327</c:v>
                </c:pt>
                <c:pt idx="1720">
                  <c:v>5344</c:v>
                </c:pt>
                <c:pt idx="1721">
                  <c:v>5332</c:v>
                </c:pt>
                <c:pt idx="1722">
                  <c:v>5334</c:v>
                </c:pt>
                <c:pt idx="1723">
                  <c:v>5314</c:v>
                </c:pt>
                <c:pt idx="1724">
                  <c:v>5286</c:v>
                </c:pt>
                <c:pt idx="1725">
                  <c:v>5268</c:v>
                </c:pt>
                <c:pt idx="1726">
                  <c:v>5246</c:v>
                </c:pt>
                <c:pt idx="1727">
                  <c:v>5226</c:v>
                </c:pt>
                <c:pt idx="1728">
                  <c:v>5242</c:v>
                </c:pt>
                <c:pt idx="1729">
                  <c:v>5276</c:v>
                </c:pt>
                <c:pt idx="1730">
                  <c:v>5340</c:v>
                </c:pt>
                <c:pt idx="1731">
                  <c:v>5358</c:v>
                </c:pt>
                <c:pt idx="1732">
                  <c:v>5366</c:v>
                </c:pt>
                <c:pt idx="1733">
                  <c:v>5388</c:v>
                </c:pt>
                <c:pt idx="1734">
                  <c:v>5384</c:v>
                </c:pt>
                <c:pt idx="1735">
                  <c:v>5395</c:v>
                </c:pt>
                <c:pt idx="1736">
                  <c:v>5429</c:v>
                </c:pt>
                <c:pt idx="1737">
                  <c:v>5444</c:v>
                </c:pt>
                <c:pt idx="1738">
                  <c:v>5463</c:v>
                </c:pt>
                <c:pt idx="1739">
                  <c:v>5456</c:v>
                </c:pt>
                <c:pt idx="1740">
                  <c:v>5458</c:v>
                </c:pt>
                <c:pt idx="1741">
                  <c:v>5463</c:v>
                </c:pt>
                <c:pt idx="1742">
                  <c:v>5456</c:v>
                </c:pt>
                <c:pt idx="1743">
                  <c:v>5433</c:v>
                </c:pt>
                <c:pt idx="1744">
                  <c:v>5414</c:v>
                </c:pt>
                <c:pt idx="1745">
                  <c:v>5412</c:v>
                </c:pt>
                <c:pt idx="1746">
                  <c:v>5425</c:v>
                </c:pt>
                <c:pt idx="1747">
                  <c:v>5434</c:v>
                </c:pt>
                <c:pt idx="1748">
                  <c:v>5480</c:v>
                </c:pt>
                <c:pt idx="1749">
                  <c:v>5476</c:v>
                </c:pt>
                <c:pt idx="1750">
                  <c:v>5452</c:v>
                </c:pt>
                <c:pt idx="1751">
                  <c:v>5438</c:v>
                </c:pt>
                <c:pt idx="1752">
                  <c:v>5437</c:v>
                </c:pt>
                <c:pt idx="1753">
                  <c:v>5429</c:v>
                </c:pt>
                <c:pt idx="1754">
                  <c:v>5428</c:v>
                </c:pt>
                <c:pt idx="1755">
                  <c:v>5432</c:v>
                </c:pt>
                <c:pt idx="1756">
                  <c:v>5436</c:v>
                </c:pt>
                <c:pt idx="1757">
                  <c:v>5452</c:v>
                </c:pt>
                <c:pt idx="1758">
                  <c:v>5438</c:v>
                </c:pt>
                <c:pt idx="1759">
                  <c:v>5410</c:v>
                </c:pt>
                <c:pt idx="1760">
                  <c:v>5415</c:v>
                </c:pt>
                <c:pt idx="1761">
                  <c:v>5418</c:v>
                </c:pt>
                <c:pt idx="1762">
                  <c:v>5420</c:v>
                </c:pt>
                <c:pt idx="1763">
                  <c:v>5446</c:v>
                </c:pt>
                <c:pt idx="1764">
                  <c:v>5476</c:v>
                </c:pt>
                <c:pt idx="1765">
                  <c:v>5481</c:v>
                </c:pt>
                <c:pt idx="1766">
                  <c:v>5513</c:v>
                </c:pt>
                <c:pt idx="1767">
                  <c:v>5512</c:v>
                </c:pt>
                <c:pt idx="1768">
                  <c:v>5480</c:v>
                </c:pt>
                <c:pt idx="1769">
                  <c:v>5474</c:v>
                </c:pt>
                <c:pt idx="1770">
                  <c:v>5501</c:v>
                </c:pt>
                <c:pt idx="1771">
                  <c:v>5496</c:v>
                </c:pt>
                <c:pt idx="1772">
                  <c:v>5464</c:v>
                </c:pt>
                <c:pt idx="1773">
                  <c:v>5453</c:v>
                </c:pt>
                <c:pt idx="1774">
                  <c:v>5472</c:v>
                </c:pt>
                <c:pt idx="1775">
                  <c:v>5499</c:v>
                </c:pt>
                <c:pt idx="1776">
                  <c:v>5509</c:v>
                </c:pt>
                <c:pt idx="1777">
                  <c:v>5484</c:v>
                </c:pt>
                <c:pt idx="1778">
                  <c:v>5515</c:v>
                </c:pt>
                <c:pt idx="1779">
                  <c:v>5508</c:v>
                </c:pt>
                <c:pt idx="1780">
                  <c:v>5486</c:v>
                </c:pt>
                <c:pt idx="1781">
                  <c:v>5465</c:v>
                </c:pt>
                <c:pt idx="1782">
                  <c:v>5450</c:v>
                </c:pt>
                <c:pt idx="1783">
                  <c:v>5449</c:v>
                </c:pt>
                <c:pt idx="1784">
                  <c:v>5462</c:v>
                </c:pt>
                <c:pt idx="1785">
                  <c:v>5450</c:v>
                </c:pt>
                <c:pt idx="1786">
                  <c:v>5425</c:v>
                </c:pt>
                <c:pt idx="1787">
                  <c:v>5434</c:v>
                </c:pt>
                <c:pt idx="1788">
                  <c:v>5414</c:v>
                </c:pt>
                <c:pt idx="1789">
                  <c:v>5406</c:v>
                </c:pt>
                <c:pt idx="1790">
                  <c:v>5413</c:v>
                </c:pt>
                <c:pt idx="1791">
                  <c:v>5439</c:v>
                </c:pt>
                <c:pt idx="1792">
                  <c:v>5464</c:v>
                </c:pt>
                <c:pt idx="1793">
                  <c:v>5476</c:v>
                </c:pt>
                <c:pt idx="1794">
                  <c:v>5505</c:v>
                </c:pt>
                <c:pt idx="1795">
                  <c:v>5534</c:v>
                </c:pt>
                <c:pt idx="1796">
                  <c:v>5557</c:v>
                </c:pt>
                <c:pt idx="1797">
                  <c:v>5557</c:v>
                </c:pt>
                <c:pt idx="1798">
                  <c:v>5555</c:v>
                </c:pt>
                <c:pt idx="1799">
                  <c:v>5570</c:v>
                </c:pt>
                <c:pt idx="1800">
                  <c:v>5616</c:v>
                </c:pt>
                <c:pt idx="1801">
                  <c:v>5643</c:v>
                </c:pt>
                <c:pt idx="1802">
                  <c:v>5660</c:v>
                </c:pt>
                <c:pt idx="1803">
                  <c:v>5632</c:v>
                </c:pt>
                <c:pt idx="1804">
                  <c:v>5606</c:v>
                </c:pt>
                <c:pt idx="1805">
                  <c:v>5585</c:v>
                </c:pt>
                <c:pt idx="1806">
                  <c:v>5549</c:v>
                </c:pt>
                <c:pt idx="1807">
                  <c:v>5559</c:v>
                </c:pt>
                <c:pt idx="1808">
                  <c:v>5612</c:v>
                </c:pt>
                <c:pt idx="1809">
                  <c:v>5632</c:v>
                </c:pt>
                <c:pt idx="1810">
                  <c:v>5641</c:v>
                </c:pt>
                <c:pt idx="1811">
                  <c:v>5617</c:v>
                </c:pt>
                <c:pt idx="1812">
                  <c:v>5586</c:v>
                </c:pt>
                <c:pt idx="1813">
                  <c:v>5589</c:v>
                </c:pt>
                <c:pt idx="1814">
                  <c:v>5594</c:v>
                </c:pt>
                <c:pt idx="1815">
                  <c:v>5590</c:v>
                </c:pt>
                <c:pt idx="1816">
                  <c:v>5655</c:v>
                </c:pt>
                <c:pt idx="1817">
                  <c:v>5660</c:v>
                </c:pt>
                <c:pt idx="1818">
                  <c:v>5662</c:v>
                </c:pt>
                <c:pt idx="1819">
                  <c:v>5696</c:v>
                </c:pt>
                <c:pt idx="1820">
                  <c:v>5710</c:v>
                </c:pt>
                <c:pt idx="1821">
                  <c:v>5698</c:v>
                </c:pt>
                <c:pt idx="1822">
                  <c:v>5691</c:v>
                </c:pt>
                <c:pt idx="1823">
                  <c:v>5692</c:v>
                </c:pt>
                <c:pt idx="1824">
                  <c:v>5663</c:v>
                </c:pt>
                <c:pt idx="1825">
                  <c:v>5630</c:v>
                </c:pt>
                <c:pt idx="1826">
                  <c:v>5578</c:v>
                </c:pt>
                <c:pt idx="1827">
                  <c:v>5595</c:v>
                </c:pt>
                <c:pt idx="1828">
                  <c:v>5657</c:v>
                </c:pt>
                <c:pt idx="1829">
                  <c:v>5661</c:v>
                </c:pt>
                <c:pt idx="1830">
                  <c:v>5681</c:v>
                </c:pt>
                <c:pt idx="1831">
                  <c:v>5669</c:v>
                </c:pt>
                <c:pt idx="1832">
                  <c:v>5650</c:v>
                </c:pt>
                <c:pt idx="1833">
                  <c:v>5619</c:v>
                </c:pt>
                <c:pt idx="1834">
                  <c:v>5590</c:v>
                </c:pt>
                <c:pt idx="1835">
                  <c:v>5553</c:v>
                </c:pt>
                <c:pt idx="1836">
                  <c:v>5550</c:v>
                </c:pt>
                <c:pt idx="1837">
                  <c:v>5556</c:v>
                </c:pt>
                <c:pt idx="1838">
                  <c:v>5582</c:v>
                </c:pt>
                <c:pt idx="1839">
                  <c:v>5615</c:v>
                </c:pt>
                <c:pt idx="1840">
                  <c:v>5595</c:v>
                </c:pt>
                <c:pt idx="1841">
                  <c:v>5592</c:v>
                </c:pt>
                <c:pt idx="1842">
                  <c:v>5615</c:v>
                </c:pt>
                <c:pt idx="1843">
                  <c:v>5598</c:v>
                </c:pt>
                <c:pt idx="1844">
                  <c:v>5555</c:v>
                </c:pt>
                <c:pt idx="1845">
                  <c:v>5555</c:v>
                </c:pt>
                <c:pt idx="1846">
                  <c:v>5527</c:v>
                </c:pt>
                <c:pt idx="1847">
                  <c:v>5524</c:v>
                </c:pt>
                <c:pt idx="1848">
                  <c:v>5572</c:v>
                </c:pt>
                <c:pt idx="1849">
                  <c:v>5594</c:v>
                </c:pt>
                <c:pt idx="1850">
                  <c:v>5593</c:v>
                </c:pt>
                <c:pt idx="1851">
                  <c:v>5604</c:v>
                </c:pt>
                <c:pt idx="1852">
                  <c:v>5609</c:v>
                </c:pt>
                <c:pt idx="1853">
                  <c:v>5610</c:v>
                </c:pt>
                <c:pt idx="1854">
                  <c:v>5598</c:v>
                </c:pt>
                <c:pt idx="1855">
                  <c:v>5582</c:v>
                </c:pt>
                <c:pt idx="1856">
                  <c:v>5578</c:v>
                </c:pt>
                <c:pt idx="1857">
                  <c:v>5576</c:v>
                </c:pt>
                <c:pt idx="1858">
                  <c:v>5549</c:v>
                </c:pt>
                <c:pt idx="1859">
                  <c:v>5549</c:v>
                </c:pt>
                <c:pt idx="1860">
                  <c:v>5605</c:v>
                </c:pt>
                <c:pt idx="1861">
                  <c:v>5624</c:v>
                </c:pt>
                <c:pt idx="1862">
                  <c:v>5657</c:v>
                </c:pt>
                <c:pt idx="1863">
                  <c:v>5663</c:v>
                </c:pt>
                <c:pt idx="1864">
                  <c:v>5669</c:v>
                </c:pt>
                <c:pt idx="1865">
                  <c:v>5659</c:v>
                </c:pt>
                <c:pt idx="1866">
                  <c:v>5715</c:v>
                </c:pt>
                <c:pt idx="1867">
                  <c:v>5725</c:v>
                </c:pt>
                <c:pt idx="1868">
                  <c:v>5723</c:v>
                </c:pt>
                <c:pt idx="1869">
                  <c:v>5703</c:v>
                </c:pt>
                <c:pt idx="1870">
                  <c:v>5694</c:v>
                </c:pt>
                <c:pt idx="1871">
                  <c:v>5650</c:v>
                </c:pt>
                <c:pt idx="1872">
                  <c:v>5640</c:v>
                </c:pt>
                <c:pt idx="1873">
                  <c:v>5640</c:v>
                </c:pt>
                <c:pt idx="1874">
                  <c:v>5628</c:v>
                </c:pt>
                <c:pt idx="1875">
                  <c:v>5638</c:v>
                </c:pt>
                <c:pt idx="1876">
                  <c:v>5657</c:v>
                </c:pt>
                <c:pt idx="1877">
                  <c:v>5663</c:v>
                </c:pt>
                <c:pt idx="1878">
                  <c:v>5642</c:v>
                </c:pt>
                <c:pt idx="1879">
                  <c:v>5629</c:v>
                </c:pt>
                <c:pt idx="1880">
                  <c:v>5640</c:v>
                </c:pt>
                <c:pt idx="1881">
                  <c:v>5654</c:v>
                </c:pt>
                <c:pt idx="1882">
                  <c:v>5623</c:v>
                </c:pt>
                <c:pt idx="1883">
                  <c:v>5603</c:v>
                </c:pt>
                <c:pt idx="1884">
                  <c:v>5624</c:v>
                </c:pt>
                <c:pt idx="1885">
                  <c:v>5632</c:v>
                </c:pt>
                <c:pt idx="1886">
                  <c:v>5657</c:v>
                </c:pt>
                <c:pt idx="1887">
                  <c:v>5649</c:v>
                </c:pt>
                <c:pt idx="1888">
                  <c:v>5630</c:v>
                </c:pt>
                <c:pt idx="1889">
                  <c:v>5643</c:v>
                </c:pt>
                <c:pt idx="1890">
                  <c:v>5673</c:v>
                </c:pt>
                <c:pt idx="1891">
                  <c:v>5656</c:v>
                </c:pt>
                <c:pt idx="1892">
                  <c:v>5630</c:v>
                </c:pt>
                <c:pt idx="1893">
                  <c:v>5619</c:v>
                </c:pt>
                <c:pt idx="1894">
                  <c:v>5601</c:v>
                </c:pt>
                <c:pt idx="1895">
                  <c:v>5606</c:v>
                </c:pt>
                <c:pt idx="1896">
                  <c:v>5599</c:v>
                </c:pt>
                <c:pt idx="1897">
                  <c:v>5576</c:v>
                </c:pt>
                <c:pt idx="1898">
                  <c:v>5550</c:v>
                </c:pt>
                <c:pt idx="1899">
                  <c:v>5578</c:v>
                </c:pt>
                <c:pt idx="1900">
                  <c:v>5575</c:v>
                </c:pt>
                <c:pt idx="1901">
                  <c:v>5590</c:v>
                </c:pt>
                <c:pt idx="1902">
                  <c:v>5592</c:v>
                </c:pt>
                <c:pt idx="1903">
                  <c:v>5604</c:v>
                </c:pt>
                <c:pt idx="1904">
                  <c:v>5599</c:v>
                </c:pt>
                <c:pt idx="1905">
                  <c:v>5559</c:v>
                </c:pt>
                <c:pt idx="1906">
                  <c:v>5517</c:v>
                </c:pt>
                <c:pt idx="1907">
                  <c:v>5512</c:v>
                </c:pt>
                <c:pt idx="1908">
                  <c:v>5507</c:v>
                </c:pt>
                <c:pt idx="1909">
                  <c:v>5487</c:v>
                </c:pt>
                <c:pt idx="1910">
                  <c:v>5486</c:v>
                </c:pt>
                <c:pt idx="1911">
                  <c:v>5512</c:v>
                </c:pt>
                <c:pt idx="1912">
                  <c:v>5543</c:v>
                </c:pt>
                <c:pt idx="1913">
                  <c:v>5538</c:v>
                </c:pt>
                <c:pt idx="1914">
                  <c:v>5522</c:v>
                </c:pt>
                <c:pt idx="1915">
                  <c:v>5499</c:v>
                </c:pt>
                <c:pt idx="1916">
                  <c:v>5456</c:v>
                </c:pt>
                <c:pt idx="1917">
                  <c:v>5438</c:v>
                </c:pt>
                <c:pt idx="1918">
                  <c:v>5446</c:v>
                </c:pt>
                <c:pt idx="1919">
                  <c:v>5468</c:v>
                </c:pt>
                <c:pt idx="1920">
                  <c:v>5478</c:v>
                </c:pt>
                <c:pt idx="1921">
                  <c:v>5490</c:v>
                </c:pt>
                <c:pt idx="1922">
                  <c:v>5481</c:v>
                </c:pt>
                <c:pt idx="1923">
                  <c:v>5452</c:v>
                </c:pt>
                <c:pt idx="1924">
                  <c:v>5429</c:v>
                </c:pt>
                <c:pt idx="1925">
                  <c:v>5432</c:v>
                </c:pt>
                <c:pt idx="1926">
                  <c:v>5494</c:v>
                </c:pt>
                <c:pt idx="1927">
                  <c:v>5512</c:v>
                </c:pt>
                <c:pt idx="1928">
                  <c:v>5542</c:v>
                </c:pt>
                <c:pt idx="1929">
                  <c:v>5538</c:v>
                </c:pt>
                <c:pt idx="1930">
                  <c:v>5512</c:v>
                </c:pt>
                <c:pt idx="1931">
                  <c:v>5511</c:v>
                </c:pt>
                <c:pt idx="1932">
                  <c:v>5512</c:v>
                </c:pt>
                <c:pt idx="1933">
                  <c:v>5525</c:v>
                </c:pt>
                <c:pt idx="1934">
                  <c:v>5517</c:v>
                </c:pt>
                <c:pt idx="1935">
                  <c:v>5548</c:v>
                </c:pt>
                <c:pt idx="1936">
                  <c:v>5605</c:v>
                </c:pt>
                <c:pt idx="1937">
                  <c:v>5599</c:v>
                </c:pt>
                <c:pt idx="1938">
                  <c:v>5551</c:v>
                </c:pt>
                <c:pt idx="1939">
                  <c:v>5529</c:v>
                </c:pt>
                <c:pt idx="1940">
                  <c:v>5498</c:v>
                </c:pt>
                <c:pt idx="1941">
                  <c:v>5480</c:v>
                </c:pt>
                <c:pt idx="1942">
                  <c:v>5490</c:v>
                </c:pt>
                <c:pt idx="1943">
                  <c:v>5512</c:v>
                </c:pt>
                <c:pt idx="1944">
                  <c:v>5482</c:v>
                </c:pt>
                <c:pt idx="1945">
                  <c:v>5471</c:v>
                </c:pt>
                <c:pt idx="1946">
                  <c:v>5475</c:v>
                </c:pt>
                <c:pt idx="1947">
                  <c:v>5490</c:v>
                </c:pt>
                <c:pt idx="1948">
                  <c:v>5475</c:v>
                </c:pt>
                <c:pt idx="1949">
                  <c:v>5475</c:v>
                </c:pt>
                <c:pt idx="1950">
                  <c:v>5468</c:v>
                </c:pt>
                <c:pt idx="1951">
                  <c:v>5463</c:v>
                </c:pt>
                <c:pt idx="1952">
                  <c:v>5493</c:v>
                </c:pt>
                <c:pt idx="1953">
                  <c:v>5491</c:v>
                </c:pt>
                <c:pt idx="1954">
                  <c:v>5452</c:v>
                </c:pt>
                <c:pt idx="1955">
                  <c:v>5443</c:v>
                </c:pt>
                <c:pt idx="1956">
                  <c:v>5465</c:v>
                </c:pt>
                <c:pt idx="1957">
                  <c:v>5451</c:v>
                </c:pt>
                <c:pt idx="1958">
                  <c:v>5450</c:v>
                </c:pt>
                <c:pt idx="1959">
                  <c:v>5449</c:v>
                </c:pt>
                <c:pt idx="1960">
                  <c:v>5465</c:v>
                </c:pt>
                <c:pt idx="1961">
                  <c:v>5452</c:v>
                </c:pt>
                <c:pt idx="1962">
                  <c:v>5463</c:v>
                </c:pt>
                <c:pt idx="1963">
                  <c:v>5469</c:v>
                </c:pt>
                <c:pt idx="1964">
                  <c:v>5492</c:v>
                </c:pt>
                <c:pt idx="1965">
                  <c:v>5483</c:v>
                </c:pt>
                <c:pt idx="1966">
                  <c:v>5474</c:v>
                </c:pt>
                <c:pt idx="1967">
                  <c:v>5499</c:v>
                </c:pt>
                <c:pt idx="1968">
                  <c:v>5497</c:v>
                </c:pt>
                <c:pt idx="1969">
                  <c:v>5481</c:v>
                </c:pt>
                <c:pt idx="1970">
                  <c:v>5471</c:v>
                </c:pt>
                <c:pt idx="1971">
                  <c:v>5442</c:v>
                </c:pt>
                <c:pt idx="1972">
                  <c:v>5408</c:v>
                </c:pt>
                <c:pt idx="1973">
                  <c:v>5420</c:v>
                </c:pt>
                <c:pt idx="1974">
                  <c:v>5447</c:v>
                </c:pt>
                <c:pt idx="1975">
                  <c:v>5435</c:v>
                </c:pt>
                <c:pt idx="1976">
                  <c:v>5432</c:v>
                </c:pt>
                <c:pt idx="1977">
                  <c:v>5451</c:v>
                </c:pt>
                <c:pt idx="1978">
                  <c:v>5472</c:v>
                </c:pt>
                <c:pt idx="1979">
                  <c:v>5476</c:v>
                </c:pt>
                <c:pt idx="1980">
                  <c:v>5431</c:v>
                </c:pt>
                <c:pt idx="1981">
                  <c:v>5440</c:v>
                </c:pt>
                <c:pt idx="1982">
                  <c:v>5423</c:v>
                </c:pt>
                <c:pt idx="1983">
                  <c:v>5429</c:v>
                </c:pt>
                <c:pt idx="1984">
                  <c:v>5452</c:v>
                </c:pt>
                <c:pt idx="1985">
                  <c:v>5465</c:v>
                </c:pt>
                <c:pt idx="1986">
                  <c:v>5457</c:v>
                </c:pt>
                <c:pt idx="1987">
                  <c:v>5438</c:v>
                </c:pt>
                <c:pt idx="1988">
                  <c:v>5441</c:v>
                </c:pt>
                <c:pt idx="1989">
                  <c:v>5421</c:v>
                </c:pt>
                <c:pt idx="1990">
                  <c:v>5404</c:v>
                </c:pt>
                <c:pt idx="1991">
                  <c:v>5433</c:v>
                </c:pt>
                <c:pt idx="1992">
                  <c:v>5517</c:v>
                </c:pt>
                <c:pt idx="1993">
                  <c:v>5576</c:v>
                </c:pt>
                <c:pt idx="1994">
                  <c:v>5624</c:v>
                </c:pt>
                <c:pt idx="1995">
                  <c:v>5647</c:v>
                </c:pt>
                <c:pt idx="1996">
                  <c:v>5624</c:v>
                </c:pt>
                <c:pt idx="1997">
                  <c:v>5612</c:v>
                </c:pt>
                <c:pt idx="1998">
                  <c:v>5626</c:v>
                </c:pt>
                <c:pt idx="1999">
                  <c:v>5613</c:v>
                </c:pt>
                <c:pt idx="2000">
                  <c:v>5624</c:v>
                </c:pt>
                <c:pt idx="2001">
                  <c:v>5630</c:v>
                </c:pt>
                <c:pt idx="2002">
                  <c:v>5677</c:v>
                </c:pt>
                <c:pt idx="2003">
                  <c:v>5694</c:v>
                </c:pt>
                <c:pt idx="2004">
                  <c:v>5679</c:v>
                </c:pt>
                <c:pt idx="2005">
                  <c:v>5670</c:v>
                </c:pt>
                <c:pt idx="2006">
                  <c:v>5682</c:v>
                </c:pt>
                <c:pt idx="2007">
                  <c:v>5686</c:v>
                </c:pt>
                <c:pt idx="2008">
                  <c:v>5688</c:v>
                </c:pt>
                <c:pt idx="2009">
                  <c:v>5711</c:v>
                </c:pt>
                <c:pt idx="2010">
                  <c:v>5693</c:v>
                </c:pt>
                <c:pt idx="2011">
                  <c:v>5695</c:v>
                </c:pt>
                <c:pt idx="2012">
                  <c:v>5666</c:v>
                </c:pt>
                <c:pt idx="2013">
                  <c:v>5638</c:v>
                </c:pt>
                <c:pt idx="2014">
                  <c:v>5628</c:v>
                </c:pt>
                <c:pt idx="2015">
                  <c:v>5610</c:v>
                </c:pt>
                <c:pt idx="2016">
                  <c:v>5643</c:v>
                </c:pt>
                <c:pt idx="2017">
                  <c:v>5646</c:v>
                </c:pt>
                <c:pt idx="2018">
                  <c:v>5635</c:v>
                </c:pt>
                <c:pt idx="2019">
                  <c:v>5634</c:v>
                </c:pt>
                <c:pt idx="2020">
                  <c:v>5636</c:v>
                </c:pt>
                <c:pt idx="2021">
                  <c:v>5626</c:v>
                </c:pt>
                <c:pt idx="2022">
                  <c:v>5606</c:v>
                </c:pt>
                <c:pt idx="2023">
                  <c:v>5615</c:v>
                </c:pt>
                <c:pt idx="2024">
                  <c:v>5581</c:v>
                </c:pt>
                <c:pt idx="2025">
                  <c:v>5530</c:v>
                </c:pt>
                <c:pt idx="2026">
                  <c:v>5507</c:v>
                </c:pt>
                <c:pt idx="2027">
                  <c:v>5513</c:v>
                </c:pt>
                <c:pt idx="2028">
                  <c:v>5588</c:v>
                </c:pt>
                <c:pt idx="2029">
                  <c:v>5613</c:v>
                </c:pt>
                <c:pt idx="2030">
                  <c:v>5652</c:v>
                </c:pt>
                <c:pt idx="2031">
                  <c:v>5631</c:v>
                </c:pt>
                <c:pt idx="2032">
                  <c:v>5575</c:v>
                </c:pt>
                <c:pt idx="2033">
                  <c:v>5545</c:v>
                </c:pt>
                <c:pt idx="2034">
                  <c:v>5545</c:v>
                </c:pt>
                <c:pt idx="2035">
                  <c:v>5592</c:v>
                </c:pt>
                <c:pt idx="2036">
                  <c:v>5577</c:v>
                </c:pt>
                <c:pt idx="2037">
                  <c:v>5538</c:v>
                </c:pt>
                <c:pt idx="2038">
                  <c:v>5520</c:v>
                </c:pt>
                <c:pt idx="2039">
                  <c:v>5514</c:v>
                </c:pt>
                <c:pt idx="2040">
                  <c:v>5538</c:v>
                </c:pt>
                <c:pt idx="2041">
                  <c:v>5581</c:v>
                </c:pt>
                <c:pt idx="2042">
                  <c:v>5550</c:v>
                </c:pt>
                <c:pt idx="2043">
                  <c:v>5586</c:v>
                </c:pt>
                <c:pt idx="2044">
                  <c:v>5584</c:v>
                </c:pt>
                <c:pt idx="2045">
                  <c:v>5598</c:v>
                </c:pt>
                <c:pt idx="2046">
                  <c:v>5617</c:v>
                </c:pt>
                <c:pt idx="2047">
                  <c:v>5578</c:v>
                </c:pt>
                <c:pt idx="2048">
                  <c:v>5499</c:v>
                </c:pt>
                <c:pt idx="2049">
                  <c:v>5456</c:v>
                </c:pt>
                <c:pt idx="2050">
                  <c:v>5448</c:v>
                </c:pt>
                <c:pt idx="2051">
                  <c:v>5479</c:v>
                </c:pt>
                <c:pt idx="2052">
                  <c:v>5497</c:v>
                </c:pt>
                <c:pt idx="2053">
                  <c:v>5509</c:v>
                </c:pt>
                <c:pt idx="2054">
                  <c:v>5489</c:v>
                </c:pt>
                <c:pt idx="2055">
                  <c:v>5476</c:v>
                </c:pt>
                <c:pt idx="2056">
                  <c:v>5445</c:v>
                </c:pt>
                <c:pt idx="2057">
                  <c:v>5433</c:v>
                </c:pt>
                <c:pt idx="2058">
                  <c:v>5462</c:v>
                </c:pt>
                <c:pt idx="2059">
                  <c:v>5480</c:v>
                </c:pt>
                <c:pt idx="2060">
                  <c:v>5473</c:v>
                </c:pt>
                <c:pt idx="2061">
                  <c:v>5454</c:v>
                </c:pt>
                <c:pt idx="2062">
                  <c:v>5485</c:v>
                </c:pt>
                <c:pt idx="2063">
                  <c:v>5491</c:v>
                </c:pt>
                <c:pt idx="2064">
                  <c:v>5523</c:v>
                </c:pt>
                <c:pt idx="2065">
                  <c:v>5542</c:v>
                </c:pt>
                <c:pt idx="2066">
                  <c:v>5534</c:v>
                </c:pt>
                <c:pt idx="2067">
                  <c:v>5533</c:v>
                </c:pt>
                <c:pt idx="2068">
                  <c:v>5543</c:v>
                </c:pt>
                <c:pt idx="2069">
                  <c:v>5530</c:v>
                </c:pt>
                <c:pt idx="2070">
                  <c:v>5524</c:v>
                </c:pt>
                <c:pt idx="2071">
                  <c:v>5520</c:v>
                </c:pt>
                <c:pt idx="2072">
                  <c:v>5475</c:v>
                </c:pt>
                <c:pt idx="2073">
                  <c:v>5480</c:v>
                </c:pt>
                <c:pt idx="2074">
                  <c:v>5526</c:v>
                </c:pt>
                <c:pt idx="2075">
                  <c:v>5524</c:v>
                </c:pt>
                <c:pt idx="2076">
                  <c:v>5497</c:v>
                </c:pt>
                <c:pt idx="2077">
                  <c:v>5486</c:v>
                </c:pt>
                <c:pt idx="2078">
                  <c:v>5468</c:v>
                </c:pt>
                <c:pt idx="2079">
                  <c:v>5464</c:v>
                </c:pt>
                <c:pt idx="2080">
                  <c:v>5456</c:v>
                </c:pt>
                <c:pt idx="2081">
                  <c:v>5452</c:v>
                </c:pt>
                <c:pt idx="2082">
                  <c:v>5417</c:v>
                </c:pt>
                <c:pt idx="2083">
                  <c:v>5413</c:v>
                </c:pt>
                <c:pt idx="2084">
                  <c:v>5441</c:v>
                </c:pt>
                <c:pt idx="2085">
                  <c:v>5440</c:v>
                </c:pt>
                <c:pt idx="2086">
                  <c:v>5408</c:v>
                </c:pt>
                <c:pt idx="2087">
                  <c:v>5410</c:v>
                </c:pt>
                <c:pt idx="2088">
                  <c:v>5391</c:v>
                </c:pt>
                <c:pt idx="2089">
                  <c:v>5403</c:v>
                </c:pt>
                <c:pt idx="2090">
                  <c:v>5377</c:v>
                </c:pt>
                <c:pt idx="2091">
                  <c:v>5416</c:v>
                </c:pt>
                <c:pt idx="2092">
                  <c:v>5408</c:v>
                </c:pt>
                <c:pt idx="2093">
                  <c:v>5404</c:v>
                </c:pt>
                <c:pt idx="2094">
                  <c:v>5414</c:v>
                </c:pt>
                <c:pt idx="2095">
                  <c:v>5414</c:v>
                </c:pt>
                <c:pt idx="2096">
                  <c:v>5403</c:v>
                </c:pt>
                <c:pt idx="2097">
                  <c:v>5423</c:v>
                </c:pt>
                <c:pt idx="2098">
                  <c:v>5447</c:v>
                </c:pt>
                <c:pt idx="2099">
                  <c:v>5454</c:v>
                </c:pt>
                <c:pt idx="2100">
                  <c:v>5419</c:v>
                </c:pt>
                <c:pt idx="2101">
                  <c:v>5396</c:v>
                </c:pt>
                <c:pt idx="2102">
                  <c:v>5419</c:v>
                </c:pt>
                <c:pt idx="2103">
                  <c:v>5422</c:v>
                </c:pt>
                <c:pt idx="2104">
                  <c:v>5407</c:v>
                </c:pt>
                <c:pt idx="2105">
                  <c:v>5387</c:v>
                </c:pt>
                <c:pt idx="2106">
                  <c:v>5383</c:v>
                </c:pt>
                <c:pt idx="2107">
                  <c:v>5395</c:v>
                </c:pt>
                <c:pt idx="2108">
                  <c:v>5406</c:v>
                </c:pt>
                <c:pt idx="2109">
                  <c:v>5399</c:v>
                </c:pt>
                <c:pt idx="2110">
                  <c:v>5414</c:v>
                </c:pt>
                <c:pt idx="2111">
                  <c:v>5406</c:v>
                </c:pt>
                <c:pt idx="2112">
                  <c:v>5372</c:v>
                </c:pt>
                <c:pt idx="2113">
                  <c:v>5352</c:v>
                </c:pt>
                <c:pt idx="2114">
                  <c:v>5334</c:v>
                </c:pt>
                <c:pt idx="2115">
                  <c:v>5345</c:v>
                </c:pt>
                <c:pt idx="2116">
                  <c:v>5348</c:v>
                </c:pt>
                <c:pt idx="2117">
                  <c:v>5324</c:v>
                </c:pt>
                <c:pt idx="2118">
                  <c:v>5290</c:v>
                </c:pt>
                <c:pt idx="2119">
                  <c:v>5286</c:v>
                </c:pt>
                <c:pt idx="2120">
                  <c:v>5308</c:v>
                </c:pt>
                <c:pt idx="2121">
                  <c:v>5337</c:v>
                </c:pt>
                <c:pt idx="2122">
                  <c:v>5339</c:v>
                </c:pt>
                <c:pt idx="2123">
                  <c:v>5328</c:v>
                </c:pt>
                <c:pt idx="2124">
                  <c:v>5313</c:v>
                </c:pt>
                <c:pt idx="2125">
                  <c:v>5314</c:v>
                </c:pt>
                <c:pt idx="2126">
                  <c:v>5272</c:v>
                </c:pt>
                <c:pt idx="2127">
                  <c:v>5246</c:v>
                </c:pt>
                <c:pt idx="2128">
                  <c:v>5263</c:v>
                </c:pt>
                <c:pt idx="2129">
                  <c:v>5267</c:v>
                </c:pt>
                <c:pt idx="2130">
                  <c:v>5215</c:v>
                </c:pt>
                <c:pt idx="2131">
                  <c:v>5200</c:v>
                </c:pt>
                <c:pt idx="2132">
                  <c:v>5228</c:v>
                </c:pt>
                <c:pt idx="2133">
                  <c:v>5242</c:v>
                </c:pt>
                <c:pt idx="2134">
                  <c:v>5270</c:v>
                </c:pt>
                <c:pt idx="2135">
                  <c:v>5298</c:v>
                </c:pt>
                <c:pt idx="2136">
                  <c:v>5313</c:v>
                </c:pt>
                <c:pt idx="2137">
                  <c:v>5339</c:v>
                </c:pt>
                <c:pt idx="2138">
                  <c:v>5320</c:v>
                </c:pt>
                <c:pt idx="2139">
                  <c:v>5314</c:v>
                </c:pt>
                <c:pt idx="2140">
                  <c:v>5309</c:v>
                </c:pt>
                <c:pt idx="2141">
                  <c:v>5335</c:v>
                </c:pt>
                <c:pt idx="2142">
                  <c:v>5387</c:v>
                </c:pt>
                <c:pt idx="2143">
                  <c:v>5382</c:v>
                </c:pt>
                <c:pt idx="2144">
                  <c:v>5348</c:v>
                </c:pt>
                <c:pt idx="2145">
                  <c:v>5347</c:v>
                </c:pt>
                <c:pt idx="2146">
                  <c:v>5315</c:v>
                </c:pt>
                <c:pt idx="2147">
                  <c:v>5306</c:v>
                </c:pt>
                <c:pt idx="2148">
                  <c:v>5306</c:v>
                </c:pt>
                <c:pt idx="2149">
                  <c:v>5321</c:v>
                </c:pt>
                <c:pt idx="2150">
                  <c:v>5342</c:v>
                </c:pt>
                <c:pt idx="2151">
                  <c:v>5357</c:v>
                </c:pt>
                <c:pt idx="2152">
                  <c:v>5337</c:v>
                </c:pt>
                <c:pt idx="2153">
                  <c:v>5343</c:v>
                </c:pt>
                <c:pt idx="2154">
                  <c:v>5357</c:v>
                </c:pt>
                <c:pt idx="2155">
                  <c:v>5340</c:v>
                </c:pt>
                <c:pt idx="2156">
                  <c:v>5325</c:v>
                </c:pt>
                <c:pt idx="2157">
                  <c:v>5307</c:v>
                </c:pt>
                <c:pt idx="2158">
                  <c:v>5282</c:v>
                </c:pt>
                <c:pt idx="2159">
                  <c:v>5300</c:v>
                </c:pt>
                <c:pt idx="2160">
                  <c:v>5345</c:v>
                </c:pt>
                <c:pt idx="2161">
                  <c:v>5364</c:v>
                </c:pt>
                <c:pt idx="2162">
                  <c:v>5329</c:v>
                </c:pt>
                <c:pt idx="2163">
                  <c:v>5315</c:v>
                </c:pt>
                <c:pt idx="2164">
                  <c:v>5277</c:v>
                </c:pt>
                <c:pt idx="2165">
                  <c:v>5271</c:v>
                </c:pt>
                <c:pt idx="2166">
                  <c:v>5275</c:v>
                </c:pt>
                <c:pt idx="2167">
                  <c:v>5283</c:v>
                </c:pt>
                <c:pt idx="2168">
                  <c:v>5252</c:v>
                </c:pt>
                <c:pt idx="2169">
                  <c:v>5271</c:v>
                </c:pt>
                <c:pt idx="2170">
                  <c:v>5327</c:v>
                </c:pt>
                <c:pt idx="2171">
                  <c:v>5345</c:v>
                </c:pt>
                <c:pt idx="2172">
                  <c:v>5359</c:v>
                </c:pt>
                <c:pt idx="2173">
                  <c:v>5358</c:v>
                </c:pt>
                <c:pt idx="2174">
                  <c:v>5366</c:v>
                </c:pt>
                <c:pt idx="2175">
                  <c:v>5344</c:v>
                </c:pt>
                <c:pt idx="2176">
                  <c:v>5334</c:v>
                </c:pt>
                <c:pt idx="2177">
                  <c:v>5319</c:v>
                </c:pt>
                <c:pt idx="2178">
                  <c:v>5270</c:v>
                </c:pt>
                <c:pt idx="2179">
                  <c:v>5251</c:v>
                </c:pt>
                <c:pt idx="2180">
                  <c:v>5269</c:v>
                </c:pt>
                <c:pt idx="2181">
                  <c:v>5286</c:v>
                </c:pt>
                <c:pt idx="2182">
                  <c:v>5271</c:v>
                </c:pt>
                <c:pt idx="2183">
                  <c:v>5246</c:v>
                </c:pt>
                <c:pt idx="2184">
                  <c:v>5248</c:v>
                </c:pt>
                <c:pt idx="2185">
                  <c:v>5255</c:v>
                </c:pt>
                <c:pt idx="2186">
                  <c:v>5283</c:v>
                </c:pt>
                <c:pt idx="2187">
                  <c:v>5277</c:v>
                </c:pt>
                <c:pt idx="2188">
                  <c:v>5230</c:v>
                </c:pt>
                <c:pt idx="2189">
                  <c:v>5209</c:v>
                </c:pt>
                <c:pt idx="2190">
                  <c:v>5226</c:v>
                </c:pt>
                <c:pt idx="2191">
                  <c:v>5242</c:v>
                </c:pt>
                <c:pt idx="2192">
                  <c:v>5253</c:v>
                </c:pt>
                <c:pt idx="2193">
                  <c:v>5252</c:v>
                </c:pt>
                <c:pt idx="2194">
                  <c:v>5227</c:v>
                </c:pt>
                <c:pt idx="2195">
                  <c:v>5248</c:v>
                </c:pt>
                <c:pt idx="2196">
                  <c:v>5284</c:v>
                </c:pt>
                <c:pt idx="2197">
                  <c:v>5285</c:v>
                </c:pt>
                <c:pt idx="2198">
                  <c:v>5239</c:v>
                </c:pt>
                <c:pt idx="2199">
                  <c:v>5197</c:v>
                </c:pt>
                <c:pt idx="2200">
                  <c:v>5221</c:v>
                </c:pt>
                <c:pt idx="2201">
                  <c:v>5259</c:v>
                </c:pt>
                <c:pt idx="2202">
                  <c:v>5266</c:v>
                </c:pt>
                <c:pt idx="2203">
                  <c:v>5285</c:v>
                </c:pt>
                <c:pt idx="2204">
                  <c:v>5350</c:v>
                </c:pt>
                <c:pt idx="2205">
                  <c:v>5353</c:v>
                </c:pt>
                <c:pt idx="2206">
                  <c:v>5342</c:v>
                </c:pt>
                <c:pt idx="2207">
                  <c:v>5331</c:v>
                </c:pt>
                <c:pt idx="2208">
                  <c:v>5291</c:v>
                </c:pt>
                <c:pt idx="2209">
                  <c:v>5278</c:v>
                </c:pt>
                <c:pt idx="2210">
                  <c:v>5274</c:v>
                </c:pt>
                <c:pt idx="2211">
                  <c:v>5290</c:v>
                </c:pt>
                <c:pt idx="2212">
                  <c:v>5327</c:v>
                </c:pt>
                <c:pt idx="2213">
                  <c:v>5346</c:v>
                </c:pt>
                <c:pt idx="2214">
                  <c:v>5384</c:v>
                </c:pt>
                <c:pt idx="2215">
                  <c:v>5388</c:v>
                </c:pt>
                <c:pt idx="2216">
                  <c:v>5388</c:v>
                </c:pt>
                <c:pt idx="2217">
                  <c:v>5364</c:v>
                </c:pt>
                <c:pt idx="2218">
                  <c:v>5325</c:v>
                </c:pt>
                <c:pt idx="2219">
                  <c:v>5290</c:v>
                </c:pt>
                <c:pt idx="2220">
                  <c:v>5315</c:v>
                </c:pt>
                <c:pt idx="2221">
                  <c:v>5309</c:v>
                </c:pt>
                <c:pt idx="2222">
                  <c:v>5302</c:v>
                </c:pt>
                <c:pt idx="2223">
                  <c:v>5314</c:v>
                </c:pt>
                <c:pt idx="2224">
                  <c:v>5334</c:v>
                </c:pt>
                <c:pt idx="2225">
                  <c:v>5352</c:v>
                </c:pt>
                <c:pt idx="2226">
                  <c:v>5331</c:v>
                </c:pt>
                <c:pt idx="2227">
                  <c:v>5322</c:v>
                </c:pt>
                <c:pt idx="2228">
                  <c:v>5337</c:v>
                </c:pt>
                <c:pt idx="2229">
                  <c:v>5330</c:v>
                </c:pt>
                <c:pt idx="2230">
                  <c:v>5274</c:v>
                </c:pt>
                <c:pt idx="2231">
                  <c:v>5275</c:v>
                </c:pt>
                <c:pt idx="2232">
                  <c:v>5270</c:v>
                </c:pt>
                <c:pt idx="2233">
                  <c:v>5269</c:v>
                </c:pt>
                <c:pt idx="2234">
                  <c:v>5264</c:v>
                </c:pt>
                <c:pt idx="2235">
                  <c:v>5238</c:v>
                </c:pt>
                <c:pt idx="2236">
                  <c:v>5195</c:v>
                </c:pt>
                <c:pt idx="2237">
                  <c:v>5214</c:v>
                </c:pt>
                <c:pt idx="2238">
                  <c:v>5239</c:v>
                </c:pt>
                <c:pt idx="2239">
                  <c:v>5250</c:v>
                </c:pt>
                <c:pt idx="2240">
                  <c:v>5263</c:v>
                </c:pt>
                <c:pt idx="2241">
                  <c:v>5273</c:v>
                </c:pt>
                <c:pt idx="2242">
                  <c:v>5258</c:v>
                </c:pt>
                <c:pt idx="2243">
                  <c:v>5261</c:v>
                </c:pt>
                <c:pt idx="2244">
                  <c:v>5241</c:v>
                </c:pt>
                <c:pt idx="2245">
                  <c:v>5215</c:v>
                </c:pt>
                <c:pt idx="2246">
                  <c:v>5223</c:v>
                </c:pt>
                <c:pt idx="2247">
                  <c:v>5227</c:v>
                </c:pt>
                <c:pt idx="2248">
                  <c:v>5273</c:v>
                </c:pt>
                <c:pt idx="2249">
                  <c:v>5296</c:v>
                </c:pt>
                <c:pt idx="2250">
                  <c:v>5307</c:v>
                </c:pt>
                <c:pt idx="2251">
                  <c:v>5304</c:v>
                </c:pt>
                <c:pt idx="2252">
                  <c:v>5269</c:v>
                </c:pt>
                <c:pt idx="2253">
                  <c:v>5247</c:v>
                </c:pt>
                <c:pt idx="2254">
                  <c:v>5224</c:v>
                </c:pt>
                <c:pt idx="2255">
                  <c:v>5234</c:v>
                </c:pt>
                <c:pt idx="2256">
                  <c:v>5264</c:v>
                </c:pt>
                <c:pt idx="2257">
                  <c:v>5270</c:v>
                </c:pt>
                <c:pt idx="2258">
                  <c:v>5279</c:v>
                </c:pt>
                <c:pt idx="2259">
                  <c:v>5276</c:v>
                </c:pt>
                <c:pt idx="2260">
                  <c:v>5290</c:v>
                </c:pt>
                <c:pt idx="2261">
                  <c:v>5292</c:v>
                </c:pt>
                <c:pt idx="2262">
                  <c:v>5245</c:v>
                </c:pt>
                <c:pt idx="2263">
                  <c:v>5241</c:v>
                </c:pt>
                <c:pt idx="2264">
                  <c:v>5241</c:v>
                </c:pt>
                <c:pt idx="2265">
                  <c:v>5254</c:v>
                </c:pt>
                <c:pt idx="2266">
                  <c:v>5292</c:v>
                </c:pt>
                <c:pt idx="2267">
                  <c:v>5322</c:v>
                </c:pt>
                <c:pt idx="2268">
                  <c:v>5333</c:v>
                </c:pt>
                <c:pt idx="2269">
                  <c:v>5357</c:v>
                </c:pt>
                <c:pt idx="2270">
                  <c:v>5410</c:v>
                </c:pt>
                <c:pt idx="2271">
                  <c:v>5402</c:v>
                </c:pt>
                <c:pt idx="2272">
                  <c:v>5373</c:v>
                </c:pt>
                <c:pt idx="2273">
                  <c:v>5347</c:v>
                </c:pt>
                <c:pt idx="2274">
                  <c:v>5314</c:v>
                </c:pt>
                <c:pt idx="2275">
                  <c:v>5315</c:v>
                </c:pt>
                <c:pt idx="2276">
                  <c:v>5319</c:v>
                </c:pt>
                <c:pt idx="2277">
                  <c:v>5331</c:v>
                </c:pt>
                <c:pt idx="2278">
                  <c:v>5328</c:v>
                </c:pt>
                <c:pt idx="2279">
                  <c:v>5303</c:v>
                </c:pt>
                <c:pt idx="2280">
                  <c:v>5312</c:v>
                </c:pt>
                <c:pt idx="2281">
                  <c:v>5351</c:v>
                </c:pt>
                <c:pt idx="2282">
                  <c:v>5359</c:v>
                </c:pt>
                <c:pt idx="2283">
                  <c:v>5342</c:v>
                </c:pt>
                <c:pt idx="2284">
                  <c:v>5298</c:v>
                </c:pt>
                <c:pt idx="2285">
                  <c:v>5289</c:v>
                </c:pt>
                <c:pt idx="2286">
                  <c:v>5287</c:v>
                </c:pt>
                <c:pt idx="2287">
                  <c:v>5295</c:v>
                </c:pt>
                <c:pt idx="2288">
                  <c:v>5314</c:v>
                </c:pt>
                <c:pt idx="2289">
                  <c:v>5302</c:v>
                </c:pt>
                <c:pt idx="2290">
                  <c:v>5288</c:v>
                </c:pt>
                <c:pt idx="2291">
                  <c:v>5314</c:v>
                </c:pt>
                <c:pt idx="2292">
                  <c:v>5342</c:v>
                </c:pt>
                <c:pt idx="2293">
                  <c:v>5344</c:v>
                </c:pt>
                <c:pt idx="2294">
                  <c:v>5335</c:v>
                </c:pt>
                <c:pt idx="2295">
                  <c:v>5338</c:v>
                </c:pt>
                <c:pt idx="2296">
                  <c:v>5309</c:v>
                </c:pt>
                <c:pt idx="2297">
                  <c:v>5289</c:v>
                </c:pt>
                <c:pt idx="2298">
                  <c:v>5283</c:v>
                </c:pt>
                <c:pt idx="2299">
                  <c:v>5285</c:v>
                </c:pt>
                <c:pt idx="2300">
                  <c:v>5322</c:v>
                </c:pt>
                <c:pt idx="2301">
                  <c:v>5322</c:v>
                </c:pt>
                <c:pt idx="2302">
                  <c:v>5297</c:v>
                </c:pt>
                <c:pt idx="2303">
                  <c:v>5327</c:v>
                </c:pt>
                <c:pt idx="2304">
                  <c:v>5345</c:v>
                </c:pt>
                <c:pt idx="2305">
                  <c:v>5342</c:v>
                </c:pt>
                <c:pt idx="2306">
                  <c:v>5375</c:v>
                </c:pt>
                <c:pt idx="2307">
                  <c:v>5371</c:v>
                </c:pt>
                <c:pt idx="2308">
                  <c:v>5349</c:v>
                </c:pt>
                <c:pt idx="2309">
                  <c:v>5331</c:v>
                </c:pt>
                <c:pt idx="2310">
                  <c:v>5314</c:v>
                </c:pt>
                <c:pt idx="2311">
                  <c:v>5308</c:v>
                </c:pt>
                <c:pt idx="2312">
                  <c:v>5314</c:v>
                </c:pt>
                <c:pt idx="2313">
                  <c:v>5336</c:v>
                </c:pt>
                <c:pt idx="2314">
                  <c:v>5334</c:v>
                </c:pt>
                <c:pt idx="2315">
                  <c:v>5317</c:v>
                </c:pt>
                <c:pt idx="2316">
                  <c:v>5271</c:v>
                </c:pt>
                <c:pt idx="2317">
                  <c:v>5250</c:v>
                </c:pt>
                <c:pt idx="2318">
                  <c:v>5291</c:v>
                </c:pt>
                <c:pt idx="2319">
                  <c:v>5319</c:v>
                </c:pt>
                <c:pt idx="2320">
                  <c:v>5294</c:v>
                </c:pt>
                <c:pt idx="2321">
                  <c:v>5270</c:v>
                </c:pt>
                <c:pt idx="2322">
                  <c:v>5280</c:v>
                </c:pt>
                <c:pt idx="2323">
                  <c:v>5314</c:v>
                </c:pt>
                <c:pt idx="2324">
                  <c:v>5315</c:v>
                </c:pt>
                <c:pt idx="2325">
                  <c:v>5296</c:v>
                </c:pt>
                <c:pt idx="2326">
                  <c:v>5280</c:v>
                </c:pt>
                <c:pt idx="2327">
                  <c:v>5266</c:v>
                </c:pt>
                <c:pt idx="2328">
                  <c:v>5295</c:v>
                </c:pt>
                <c:pt idx="2329">
                  <c:v>5317</c:v>
                </c:pt>
                <c:pt idx="2330">
                  <c:v>5283</c:v>
                </c:pt>
                <c:pt idx="2331">
                  <c:v>5271</c:v>
                </c:pt>
                <c:pt idx="2332">
                  <c:v>5320</c:v>
                </c:pt>
                <c:pt idx="2333">
                  <c:v>5341</c:v>
                </c:pt>
                <c:pt idx="2334">
                  <c:v>5352</c:v>
                </c:pt>
                <c:pt idx="2335">
                  <c:v>5410</c:v>
                </c:pt>
                <c:pt idx="2336">
                  <c:v>5439</c:v>
                </c:pt>
                <c:pt idx="2337">
                  <c:v>5434</c:v>
                </c:pt>
                <c:pt idx="2338">
                  <c:v>5433</c:v>
                </c:pt>
                <c:pt idx="2339">
                  <c:v>5431</c:v>
                </c:pt>
                <c:pt idx="2340">
                  <c:v>5453</c:v>
                </c:pt>
                <c:pt idx="2341">
                  <c:v>5447</c:v>
                </c:pt>
                <c:pt idx="2342">
                  <c:v>5411</c:v>
                </c:pt>
                <c:pt idx="2343">
                  <c:v>5429</c:v>
                </c:pt>
                <c:pt idx="2344">
                  <c:v>5459</c:v>
                </c:pt>
                <c:pt idx="2345">
                  <c:v>5481</c:v>
                </c:pt>
                <c:pt idx="2346">
                  <c:v>5498</c:v>
                </c:pt>
                <c:pt idx="2347">
                  <c:v>5487</c:v>
                </c:pt>
                <c:pt idx="2348">
                  <c:v>5489</c:v>
                </c:pt>
                <c:pt idx="2349">
                  <c:v>5491</c:v>
                </c:pt>
                <c:pt idx="2350">
                  <c:v>5501</c:v>
                </c:pt>
                <c:pt idx="2351">
                  <c:v>5508</c:v>
                </c:pt>
                <c:pt idx="2352">
                  <c:v>5482</c:v>
                </c:pt>
                <c:pt idx="2353">
                  <c:v>5478</c:v>
                </c:pt>
                <c:pt idx="2354">
                  <c:v>5493</c:v>
                </c:pt>
                <c:pt idx="2355">
                  <c:v>5481</c:v>
                </c:pt>
                <c:pt idx="2356">
                  <c:v>5469</c:v>
                </c:pt>
                <c:pt idx="2357">
                  <c:v>5463</c:v>
                </c:pt>
                <c:pt idx="2358">
                  <c:v>5483</c:v>
                </c:pt>
                <c:pt idx="2359">
                  <c:v>5494</c:v>
                </c:pt>
                <c:pt idx="2360">
                  <c:v>5512</c:v>
                </c:pt>
                <c:pt idx="2361">
                  <c:v>5540</c:v>
                </c:pt>
                <c:pt idx="2362">
                  <c:v>5595</c:v>
                </c:pt>
                <c:pt idx="2363">
                  <c:v>5599</c:v>
                </c:pt>
                <c:pt idx="2364">
                  <c:v>5578</c:v>
                </c:pt>
                <c:pt idx="2365">
                  <c:v>5586</c:v>
                </c:pt>
                <c:pt idx="2366">
                  <c:v>5600</c:v>
                </c:pt>
                <c:pt idx="2367">
                  <c:v>5620</c:v>
                </c:pt>
                <c:pt idx="2368">
                  <c:v>5636</c:v>
                </c:pt>
                <c:pt idx="2369">
                  <c:v>5633</c:v>
                </c:pt>
                <c:pt idx="2370">
                  <c:v>5660</c:v>
                </c:pt>
                <c:pt idx="2371">
                  <c:v>5691</c:v>
                </c:pt>
                <c:pt idx="2372">
                  <c:v>5674</c:v>
                </c:pt>
                <c:pt idx="2373">
                  <c:v>5687</c:v>
                </c:pt>
                <c:pt idx="2374">
                  <c:v>5708</c:v>
                </c:pt>
                <c:pt idx="2375">
                  <c:v>5726</c:v>
                </c:pt>
                <c:pt idx="2376">
                  <c:v>5744</c:v>
                </c:pt>
                <c:pt idx="2377">
                  <c:v>5767</c:v>
                </c:pt>
                <c:pt idx="2378">
                  <c:v>5808</c:v>
                </c:pt>
                <c:pt idx="2379">
                  <c:v>5820</c:v>
                </c:pt>
                <c:pt idx="2380">
                  <c:v>5801</c:v>
                </c:pt>
                <c:pt idx="2381">
                  <c:v>5830</c:v>
                </c:pt>
                <c:pt idx="2382">
                  <c:v>5866</c:v>
                </c:pt>
                <c:pt idx="2383">
                  <c:v>5866</c:v>
                </c:pt>
                <c:pt idx="2384">
                  <c:v>5860</c:v>
                </c:pt>
                <c:pt idx="2385">
                  <c:v>5905</c:v>
                </c:pt>
                <c:pt idx="2386">
                  <c:v>6000</c:v>
                </c:pt>
                <c:pt idx="2387">
                  <c:v>6041</c:v>
                </c:pt>
                <c:pt idx="2388">
                  <c:v>6077</c:v>
                </c:pt>
                <c:pt idx="2389">
                  <c:v>6095</c:v>
                </c:pt>
                <c:pt idx="2390">
                  <c:v>6157</c:v>
                </c:pt>
                <c:pt idx="2391">
                  <c:v>6182</c:v>
                </c:pt>
                <c:pt idx="2392">
                  <c:v>6226</c:v>
                </c:pt>
                <c:pt idx="2393">
                  <c:v>6227</c:v>
                </c:pt>
                <c:pt idx="2394">
                  <c:v>6251</c:v>
                </c:pt>
                <c:pt idx="2395">
                  <c:v>6262</c:v>
                </c:pt>
                <c:pt idx="2396">
                  <c:v>6346</c:v>
                </c:pt>
                <c:pt idx="2397">
                  <c:v>6431</c:v>
                </c:pt>
                <c:pt idx="2398">
                  <c:v>6605</c:v>
                </c:pt>
                <c:pt idx="2399">
                  <c:v>6686</c:v>
                </c:pt>
                <c:pt idx="2400">
                  <c:v>6790</c:v>
                </c:pt>
                <c:pt idx="2401">
                  <c:v>6881</c:v>
                </c:pt>
                <c:pt idx="2402">
                  <c:v>6988</c:v>
                </c:pt>
                <c:pt idx="2403">
                  <c:v>7038</c:v>
                </c:pt>
                <c:pt idx="2404">
                  <c:v>7175</c:v>
                </c:pt>
                <c:pt idx="2405">
                  <c:v>7253</c:v>
                </c:pt>
                <c:pt idx="2406">
                  <c:v>7376</c:v>
                </c:pt>
                <c:pt idx="2407">
                  <c:v>7442</c:v>
                </c:pt>
                <c:pt idx="2408">
                  <c:v>7568</c:v>
                </c:pt>
                <c:pt idx="2409">
                  <c:v>7643</c:v>
                </c:pt>
                <c:pt idx="2410">
                  <c:v>7763</c:v>
                </c:pt>
                <c:pt idx="2411">
                  <c:v>7805</c:v>
                </c:pt>
                <c:pt idx="2412">
                  <c:v>7907</c:v>
                </c:pt>
                <c:pt idx="2413">
                  <c:v>8001</c:v>
                </c:pt>
                <c:pt idx="2414">
                  <c:v>8170</c:v>
                </c:pt>
                <c:pt idx="2415">
                  <c:v>8251</c:v>
                </c:pt>
                <c:pt idx="2416">
                  <c:v>8365</c:v>
                </c:pt>
                <c:pt idx="2417">
                  <c:v>8481</c:v>
                </c:pt>
                <c:pt idx="2418">
                  <c:v>8631</c:v>
                </c:pt>
                <c:pt idx="2419">
                  <c:v>8720</c:v>
                </c:pt>
                <c:pt idx="2420">
                  <c:v>8827</c:v>
                </c:pt>
                <c:pt idx="2421">
                  <c:v>8928</c:v>
                </c:pt>
                <c:pt idx="2422">
                  <c:v>9065</c:v>
                </c:pt>
                <c:pt idx="2423">
                  <c:v>9157</c:v>
                </c:pt>
                <c:pt idx="2424">
                  <c:v>9366</c:v>
                </c:pt>
                <c:pt idx="2425">
                  <c:v>9531</c:v>
                </c:pt>
                <c:pt idx="2426">
                  <c:v>9717</c:v>
                </c:pt>
                <c:pt idx="2427">
                  <c:v>9795</c:v>
                </c:pt>
                <c:pt idx="2428">
                  <c:v>9921</c:v>
                </c:pt>
                <c:pt idx="2429">
                  <c:v>9981</c:v>
                </c:pt>
                <c:pt idx="2430">
                  <c:v>10079</c:v>
                </c:pt>
                <c:pt idx="2431">
                  <c:v>10200</c:v>
                </c:pt>
                <c:pt idx="2432">
                  <c:v>10399</c:v>
                </c:pt>
                <c:pt idx="2433">
                  <c:v>10526</c:v>
                </c:pt>
                <c:pt idx="2434">
                  <c:v>10690</c:v>
                </c:pt>
                <c:pt idx="2435">
                  <c:v>10793</c:v>
                </c:pt>
                <c:pt idx="2436">
                  <c:v>10914</c:v>
                </c:pt>
                <c:pt idx="2437">
                  <c:v>11033</c:v>
                </c:pt>
                <c:pt idx="2438">
                  <c:v>11181</c:v>
                </c:pt>
                <c:pt idx="2439">
                  <c:v>11275</c:v>
                </c:pt>
                <c:pt idx="2440">
                  <c:v>11478</c:v>
                </c:pt>
                <c:pt idx="2441">
                  <c:v>11549</c:v>
                </c:pt>
                <c:pt idx="2442">
                  <c:v>11644</c:v>
                </c:pt>
                <c:pt idx="2443">
                  <c:v>11722</c:v>
                </c:pt>
                <c:pt idx="2444">
                  <c:v>11873</c:v>
                </c:pt>
                <c:pt idx="2445">
                  <c:v>11970</c:v>
                </c:pt>
                <c:pt idx="2446">
                  <c:v>12067</c:v>
                </c:pt>
                <c:pt idx="2447">
                  <c:v>12130</c:v>
                </c:pt>
                <c:pt idx="2448">
                  <c:v>12320</c:v>
                </c:pt>
                <c:pt idx="2449">
                  <c:v>12477</c:v>
                </c:pt>
                <c:pt idx="2450">
                  <c:v>12610</c:v>
                </c:pt>
                <c:pt idx="2451">
                  <c:v>12662</c:v>
                </c:pt>
                <c:pt idx="2452">
                  <c:v>12779</c:v>
                </c:pt>
                <c:pt idx="2453">
                  <c:v>12880</c:v>
                </c:pt>
                <c:pt idx="2454">
                  <c:v>12990</c:v>
                </c:pt>
                <c:pt idx="2455">
                  <c:v>13010</c:v>
                </c:pt>
                <c:pt idx="2456">
                  <c:v>13061</c:v>
                </c:pt>
                <c:pt idx="2457">
                  <c:v>13149</c:v>
                </c:pt>
                <c:pt idx="2458">
                  <c:v>13294</c:v>
                </c:pt>
                <c:pt idx="2459">
                  <c:v>13358</c:v>
                </c:pt>
                <c:pt idx="2460">
                  <c:v>13487</c:v>
                </c:pt>
                <c:pt idx="2461">
                  <c:v>13521</c:v>
                </c:pt>
                <c:pt idx="2462">
                  <c:v>13637</c:v>
                </c:pt>
                <c:pt idx="2463">
                  <c:v>13710</c:v>
                </c:pt>
                <c:pt idx="2464">
                  <c:v>13829</c:v>
                </c:pt>
                <c:pt idx="2465">
                  <c:v>13914</c:v>
                </c:pt>
                <c:pt idx="2466">
                  <c:v>14046</c:v>
                </c:pt>
                <c:pt idx="2467">
                  <c:v>14089</c:v>
                </c:pt>
                <c:pt idx="2468">
                  <c:v>14216</c:v>
                </c:pt>
                <c:pt idx="2469">
                  <c:v>14243</c:v>
                </c:pt>
                <c:pt idx="2470">
                  <c:v>14282</c:v>
                </c:pt>
                <c:pt idx="2471">
                  <c:v>14388</c:v>
                </c:pt>
                <c:pt idx="2472">
                  <c:v>14487</c:v>
                </c:pt>
                <c:pt idx="2473">
                  <c:v>14572</c:v>
                </c:pt>
                <c:pt idx="2474">
                  <c:v>14679</c:v>
                </c:pt>
                <c:pt idx="2475">
                  <c:v>14739</c:v>
                </c:pt>
                <c:pt idx="2476">
                  <c:v>14846</c:v>
                </c:pt>
                <c:pt idx="2477">
                  <c:v>14858</c:v>
                </c:pt>
                <c:pt idx="2478">
                  <c:v>14858</c:v>
                </c:pt>
                <c:pt idx="2479">
                  <c:v>14889</c:v>
                </c:pt>
                <c:pt idx="2480">
                  <c:v>15007</c:v>
                </c:pt>
                <c:pt idx="2481">
                  <c:v>15073</c:v>
                </c:pt>
                <c:pt idx="2482">
                  <c:v>15159</c:v>
                </c:pt>
                <c:pt idx="2483">
                  <c:v>15186</c:v>
                </c:pt>
                <c:pt idx="2484">
                  <c:v>15255</c:v>
                </c:pt>
                <c:pt idx="2485">
                  <c:v>15310</c:v>
                </c:pt>
                <c:pt idx="2486">
                  <c:v>15382</c:v>
                </c:pt>
                <c:pt idx="2487">
                  <c:v>15430</c:v>
                </c:pt>
                <c:pt idx="2488">
                  <c:v>15507</c:v>
                </c:pt>
                <c:pt idx="2489">
                  <c:v>15549</c:v>
                </c:pt>
                <c:pt idx="2490">
                  <c:v>15546</c:v>
                </c:pt>
                <c:pt idx="2491">
                  <c:v>15572</c:v>
                </c:pt>
                <c:pt idx="2492">
                  <c:v>15691</c:v>
                </c:pt>
                <c:pt idx="2493">
                  <c:v>15774</c:v>
                </c:pt>
                <c:pt idx="2494">
                  <c:v>15839</c:v>
                </c:pt>
                <c:pt idx="2495">
                  <c:v>15871</c:v>
                </c:pt>
                <c:pt idx="2496">
                  <c:v>15904</c:v>
                </c:pt>
                <c:pt idx="2497">
                  <c:v>15927</c:v>
                </c:pt>
                <c:pt idx="2498">
                  <c:v>15923</c:v>
                </c:pt>
                <c:pt idx="2499">
                  <c:v>15927</c:v>
                </c:pt>
                <c:pt idx="2500">
                  <c:v>15976</c:v>
                </c:pt>
                <c:pt idx="2501">
                  <c:v>16005</c:v>
                </c:pt>
                <c:pt idx="2502">
                  <c:v>16012</c:v>
                </c:pt>
                <c:pt idx="2503">
                  <c:v>16063</c:v>
                </c:pt>
                <c:pt idx="2504">
                  <c:v>16212</c:v>
                </c:pt>
                <c:pt idx="2505">
                  <c:v>16274</c:v>
                </c:pt>
                <c:pt idx="2506">
                  <c:v>16340</c:v>
                </c:pt>
                <c:pt idx="2507">
                  <c:v>16342</c:v>
                </c:pt>
                <c:pt idx="2508">
                  <c:v>16405</c:v>
                </c:pt>
                <c:pt idx="2509">
                  <c:v>16396</c:v>
                </c:pt>
                <c:pt idx="2510">
                  <c:v>16371</c:v>
                </c:pt>
                <c:pt idx="2511">
                  <c:v>16367</c:v>
                </c:pt>
                <c:pt idx="2512">
                  <c:v>16365</c:v>
                </c:pt>
                <c:pt idx="2513">
                  <c:v>16395</c:v>
                </c:pt>
                <c:pt idx="2514">
                  <c:v>16390</c:v>
                </c:pt>
                <c:pt idx="2515">
                  <c:v>16371</c:v>
                </c:pt>
                <c:pt idx="2516">
                  <c:v>16349</c:v>
                </c:pt>
                <c:pt idx="2517">
                  <c:v>16362</c:v>
                </c:pt>
                <c:pt idx="2518">
                  <c:v>16320</c:v>
                </c:pt>
                <c:pt idx="2519">
                  <c:v>16368</c:v>
                </c:pt>
                <c:pt idx="2520">
                  <c:v>16359</c:v>
                </c:pt>
                <c:pt idx="2521">
                  <c:v>16330</c:v>
                </c:pt>
                <c:pt idx="2522">
                  <c:v>16366</c:v>
                </c:pt>
                <c:pt idx="2523">
                  <c:v>16351</c:v>
                </c:pt>
                <c:pt idx="2524">
                  <c:v>16342</c:v>
                </c:pt>
                <c:pt idx="2525">
                  <c:v>16340</c:v>
                </c:pt>
                <c:pt idx="2526">
                  <c:v>16261</c:v>
                </c:pt>
                <c:pt idx="2527">
                  <c:v>16199</c:v>
                </c:pt>
                <c:pt idx="2528">
                  <c:v>16205</c:v>
                </c:pt>
                <c:pt idx="2529">
                  <c:v>16259</c:v>
                </c:pt>
                <c:pt idx="2530">
                  <c:v>16340</c:v>
                </c:pt>
                <c:pt idx="2531">
                  <c:v>16392</c:v>
                </c:pt>
                <c:pt idx="2532">
                  <c:v>16267</c:v>
                </c:pt>
                <c:pt idx="2533">
                  <c:v>16175</c:v>
                </c:pt>
                <c:pt idx="2534">
                  <c:v>16115</c:v>
                </c:pt>
                <c:pt idx="2535">
                  <c:v>16033</c:v>
                </c:pt>
                <c:pt idx="2536">
                  <c:v>15948</c:v>
                </c:pt>
                <c:pt idx="2537">
                  <c:v>15906</c:v>
                </c:pt>
                <c:pt idx="2538">
                  <c:v>15908</c:v>
                </c:pt>
                <c:pt idx="2539">
                  <c:v>15899</c:v>
                </c:pt>
                <c:pt idx="2540">
                  <c:v>15872</c:v>
                </c:pt>
                <c:pt idx="2541">
                  <c:v>15825</c:v>
                </c:pt>
                <c:pt idx="2542">
                  <c:v>15745</c:v>
                </c:pt>
                <c:pt idx="2543">
                  <c:v>15703</c:v>
                </c:pt>
                <c:pt idx="2544">
                  <c:v>15658</c:v>
                </c:pt>
                <c:pt idx="2545">
                  <c:v>15600</c:v>
                </c:pt>
                <c:pt idx="2546">
                  <c:v>15489</c:v>
                </c:pt>
                <c:pt idx="2547">
                  <c:v>15434</c:v>
                </c:pt>
                <c:pt idx="2548">
                  <c:v>15281</c:v>
                </c:pt>
                <c:pt idx="2549">
                  <c:v>15163</c:v>
                </c:pt>
                <c:pt idx="2550">
                  <c:v>15051</c:v>
                </c:pt>
                <c:pt idx="2551">
                  <c:v>15013</c:v>
                </c:pt>
                <c:pt idx="2552">
                  <c:v>14945</c:v>
                </c:pt>
                <c:pt idx="2553">
                  <c:v>14903</c:v>
                </c:pt>
                <c:pt idx="2554">
                  <c:v>14806</c:v>
                </c:pt>
                <c:pt idx="2555">
                  <c:v>14734</c:v>
                </c:pt>
                <c:pt idx="2556">
                  <c:v>14597</c:v>
                </c:pt>
                <c:pt idx="2557">
                  <c:v>14503</c:v>
                </c:pt>
                <c:pt idx="2558">
                  <c:v>14308</c:v>
                </c:pt>
                <c:pt idx="2559">
                  <c:v>14251</c:v>
                </c:pt>
                <c:pt idx="2560">
                  <c:v>14172</c:v>
                </c:pt>
                <c:pt idx="2561">
                  <c:v>14074</c:v>
                </c:pt>
                <c:pt idx="2562">
                  <c:v>13898</c:v>
                </c:pt>
                <c:pt idx="2563">
                  <c:v>13763</c:v>
                </c:pt>
                <c:pt idx="2564">
                  <c:v>13618</c:v>
                </c:pt>
                <c:pt idx="2565">
                  <c:v>13563</c:v>
                </c:pt>
                <c:pt idx="2566">
                  <c:v>13443</c:v>
                </c:pt>
                <c:pt idx="2567">
                  <c:v>13380</c:v>
                </c:pt>
                <c:pt idx="2568">
                  <c:v>13224</c:v>
                </c:pt>
                <c:pt idx="2569">
                  <c:v>13109</c:v>
                </c:pt>
                <c:pt idx="2570">
                  <c:v>13032</c:v>
                </c:pt>
                <c:pt idx="2571">
                  <c:v>13049</c:v>
                </c:pt>
                <c:pt idx="2572">
                  <c:v>12947</c:v>
                </c:pt>
                <c:pt idx="2573">
                  <c:v>12832</c:v>
                </c:pt>
                <c:pt idx="2574">
                  <c:v>12687</c:v>
                </c:pt>
                <c:pt idx="2575">
                  <c:v>12594</c:v>
                </c:pt>
                <c:pt idx="2576">
                  <c:v>12518</c:v>
                </c:pt>
                <c:pt idx="2577">
                  <c:v>12481</c:v>
                </c:pt>
                <c:pt idx="2578">
                  <c:v>12309</c:v>
                </c:pt>
                <c:pt idx="2579">
                  <c:v>12280</c:v>
                </c:pt>
                <c:pt idx="2580">
                  <c:v>12298</c:v>
                </c:pt>
                <c:pt idx="2581">
                  <c:v>12243</c:v>
                </c:pt>
                <c:pt idx="2582">
                  <c:v>12141</c:v>
                </c:pt>
                <c:pt idx="2583">
                  <c:v>12073</c:v>
                </c:pt>
                <c:pt idx="2584">
                  <c:v>11962</c:v>
                </c:pt>
                <c:pt idx="2585">
                  <c:v>11856</c:v>
                </c:pt>
                <c:pt idx="2586">
                  <c:v>11734</c:v>
                </c:pt>
                <c:pt idx="2587">
                  <c:v>11663</c:v>
                </c:pt>
                <c:pt idx="2588">
                  <c:v>11560</c:v>
                </c:pt>
                <c:pt idx="2589">
                  <c:v>11521</c:v>
                </c:pt>
                <c:pt idx="2590">
                  <c:v>11475</c:v>
                </c:pt>
                <c:pt idx="2591">
                  <c:v>11466</c:v>
                </c:pt>
                <c:pt idx="2592">
                  <c:v>11465</c:v>
                </c:pt>
                <c:pt idx="2593">
                  <c:v>11411</c:v>
                </c:pt>
                <c:pt idx="2594">
                  <c:v>11388</c:v>
                </c:pt>
                <c:pt idx="2595">
                  <c:v>11425</c:v>
                </c:pt>
                <c:pt idx="2596">
                  <c:v>11394</c:v>
                </c:pt>
                <c:pt idx="2597">
                  <c:v>11415</c:v>
                </c:pt>
                <c:pt idx="2598">
                  <c:v>11390</c:v>
                </c:pt>
                <c:pt idx="2599">
                  <c:v>11328</c:v>
                </c:pt>
                <c:pt idx="2600">
                  <c:v>11264</c:v>
                </c:pt>
                <c:pt idx="2601">
                  <c:v>11221</c:v>
                </c:pt>
                <c:pt idx="2602">
                  <c:v>11182</c:v>
                </c:pt>
                <c:pt idx="2603">
                  <c:v>11166</c:v>
                </c:pt>
                <c:pt idx="2604">
                  <c:v>11221</c:v>
                </c:pt>
                <c:pt idx="2605">
                  <c:v>11252</c:v>
                </c:pt>
                <c:pt idx="2606">
                  <c:v>11279</c:v>
                </c:pt>
                <c:pt idx="2607">
                  <c:v>11303</c:v>
                </c:pt>
                <c:pt idx="2608">
                  <c:v>11288</c:v>
                </c:pt>
                <c:pt idx="2609">
                  <c:v>11287</c:v>
                </c:pt>
                <c:pt idx="2610">
                  <c:v>11326</c:v>
                </c:pt>
                <c:pt idx="2611">
                  <c:v>11307</c:v>
                </c:pt>
                <c:pt idx="2612">
                  <c:v>11266</c:v>
                </c:pt>
                <c:pt idx="2613">
                  <c:v>11267</c:v>
                </c:pt>
                <c:pt idx="2614">
                  <c:v>11349</c:v>
                </c:pt>
                <c:pt idx="2615">
                  <c:v>11378</c:v>
                </c:pt>
                <c:pt idx="2616">
                  <c:v>11407</c:v>
                </c:pt>
                <c:pt idx="2617">
                  <c:v>11413</c:v>
                </c:pt>
                <c:pt idx="2618">
                  <c:v>11428</c:v>
                </c:pt>
                <c:pt idx="2619">
                  <c:v>11443</c:v>
                </c:pt>
                <c:pt idx="2620">
                  <c:v>11408</c:v>
                </c:pt>
                <c:pt idx="2621">
                  <c:v>11409</c:v>
                </c:pt>
                <c:pt idx="2622">
                  <c:v>11399</c:v>
                </c:pt>
                <c:pt idx="2623">
                  <c:v>11401</c:v>
                </c:pt>
                <c:pt idx="2624">
                  <c:v>11472</c:v>
                </c:pt>
                <c:pt idx="2625">
                  <c:v>11531</c:v>
                </c:pt>
                <c:pt idx="2626">
                  <c:v>11545</c:v>
                </c:pt>
                <c:pt idx="2627">
                  <c:v>11564</c:v>
                </c:pt>
                <c:pt idx="2628">
                  <c:v>11595</c:v>
                </c:pt>
                <c:pt idx="2629">
                  <c:v>11594</c:v>
                </c:pt>
                <c:pt idx="2630">
                  <c:v>11587</c:v>
                </c:pt>
                <c:pt idx="2631">
                  <c:v>11582</c:v>
                </c:pt>
                <c:pt idx="2632">
                  <c:v>11583</c:v>
                </c:pt>
                <c:pt idx="2633">
                  <c:v>11622</c:v>
                </c:pt>
                <c:pt idx="2634">
                  <c:v>11693</c:v>
                </c:pt>
                <c:pt idx="2635">
                  <c:v>11693</c:v>
                </c:pt>
                <c:pt idx="2636">
                  <c:v>11687</c:v>
                </c:pt>
                <c:pt idx="2637">
                  <c:v>11681</c:v>
                </c:pt>
                <c:pt idx="2638">
                  <c:v>11607</c:v>
                </c:pt>
                <c:pt idx="2639">
                  <c:v>11605</c:v>
                </c:pt>
                <c:pt idx="2640">
                  <c:v>11622</c:v>
                </c:pt>
                <c:pt idx="2641">
                  <c:v>11650</c:v>
                </c:pt>
                <c:pt idx="2642">
                  <c:v>11703</c:v>
                </c:pt>
                <c:pt idx="2643">
                  <c:v>11738</c:v>
                </c:pt>
                <c:pt idx="2644">
                  <c:v>11723</c:v>
                </c:pt>
                <c:pt idx="2645">
                  <c:v>11662</c:v>
                </c:pt>
                <c:pt idx="2646">
                  <c:v>11576</c:v>
                </c:pt>
                <c:pt idx="2647">
                  <c:v>11576</c:v>
                </c:pt>
                <c:pt idx="2648">
                  <c:v>11586</c:v>
                </c:pt>
                <c:pt idx="2649">
                  <c:v>11608</c:v>
                </c:pt>
                <c:pt idx="2650">
                  <c:v>11578</c:v>
                </c:pt>
                <c:pt idx="2651">
                  <c:v>11531</c:v>
                </c:pt>
                <c:pt idx="2652">
                  <c:v>11469</c:v>
                </c:pt>
                <c:pt idx="2653">
                  <c:v>11446</c:v>
                </c:pt>
                <c:pt idx="2654">
                  <c:v>11446</c:v>
                </c:pt>
                <c:pt idx="2655">
                  <c:v>11434</c:v>
                </c:pt>
                <c:pt idx="2656">
                  <c:v>11330</c:v>
                </c:pt>
                <c:pt idx="2657">
                  <c:v>11278</c:v>
                </c:pt>
                <c:pt idx="2658">
                  <c:v>11253</c:v>
                </c:pt>
                <c:pt idx="2659">
                  <c:v>11257</c:v>
                </c:pt>
                <c:pt idx="2660">
                  <c:v>11284</c:v>
                </c:pt>
                <c:pt idx="2661">
                  <c:v>11285</c:v>
                </c:pt>
                <c:pt idx="2662">
                  <c:v>11234</c:v>
                </c:pt>
                <c:pt idx="2663">
                  <c:v>11203</c:v>
                </c:pt>
                <c:pt idx="2664">
                  <c:v>11171</c:v>
                </c:pt>
                <c:pt idx="2665">
                  <c:v>11110</c:v>
                </c:pt>
                <c:pt idx="2666">
                  <c:v>10994</c:v>
                </c:pt>
                <c:pt idx="2667">
                  <c:v>10935</c:v>
                </c:pt>
                <c:pt idx="2668">
                  <c:v>10882</c:v>
                </c:pt>
                <c:pt idx="2669">
                  <c:v>10850</c:v>
                </c:pt>
                <c:pt idx="2670">
                  <c:v>10827</c:v>
                </c:pt>
                <c:pt idx="2671">
                  <c:v>10800</c:v>
                </c:pt>
                <c:pt idx="2672">
                  <c:v>10751</c:v>
                </c:pt>
                <c:pt idx="2673">
                  <c:v>10735</c:v>
                </c:pt>
                <c:pt idx="2674">
                  <c:v>10651</c:v>
                </c:pt>
                <c:pt idx="2675">
                  <c:v>10609</c:v>
                </c:pt>
                <c:pt idx="2676">
                  <c:v>10521</c:v>
                </c:pt>
                <c:pt idx="2677">
                  <c:v>10453</c:v>
                </c:pt>
                <c:pt idx="2678">
                  <c:v>10333</c:v>
                </c:pt>
                <c:pt idx="2679">
                  <c:v>10274</c:v>
                </c:pt>
                <c:pt idx="2680">
                  <c:v>10268</c:v>
                </c:pt>
                <c:pt idx="2681">
                  <c:v>10268</c:v>
                </c:pt>
                <c:pt idx="2682">
                  <c:v>10279</c:v>
                </c:pt>
                <c:pt idx="2683">
                  <c:v>10228</c:v>
                </c:pt>
                <c:pt idx="2684">
                  <c:v>10088</c:v>
                </c:pt>
                <c:pt idx="2685">
                  <c:v>9997</c:v>
                </c:pt>
                <c:pt idx="2686">
                  <c:v>9881</c:v>
                </c:pt>
                <c:pt idx="2687">
                  <c:v>9814</c:v>
                </c:pt>
                <c:pt idx="2688">
                  <c:v>9706</c:v>
                </c:pt>
                <c:pt idx="2689">
                  <c:v>9617</c:v>
                </c:pt>
                <c:pt idx="2690">
                  <c:v>9526</c:v>
                </c:pt>
                <c:pt idx="2691">
                  <c:v>9459</c:v>
                </c:pt>
                <c:pt idx="2692">
                  <c:v>9339</c:v>
                </c:pt>
                <c:pt idx="2693">
                  <c:v>9265</c:v>
                </c:pt>
                <c:pt idx="2694">
                  <c:v>9180</c:v>
                </c:pt>
                <c:pt idx="2695">
                  <c:v>9109</c:v>
                </c:pt>
                <c:pt idx="2696">
                  <c:v>9022</c:v>
                </c:pt>
                <c:pt idx="2697">
                  <c:v>8997</c:v>
                </c:pt>
                <c:pt idx="2698">
                  <c:v>9017</c:v>
                </c:pt>
                <c:pt idx="2699">
                  <c:v>9015</c:v>
                </c:pt>
                <c:pt idx="2700">
                  <c:v>8960</c:v>
                </c:pt>
                <c:pt idx="2701">
                  <c:v>8888</c:v>
                </c:pt>
                <c:pt idx="2702">
                  <c:v>8768</c:v>
                </c:pt>
                <c:pt idx="2703">
                  <c:v>8702</c:v>
                </c:pt>
                <c:pt idx="2704">
                  <c:v>8575</c:v>
                </c:pt>
                <c:pt idx="2705">
                  <c:v>8530</c:v>
                </c:pt>
                <c:pt idx="2706">
                  <c:v>8431</c:v>
                </c:pt>
                <c:pt idx="2707">
                  <c:v>8379</c:v>
                </c:pt>
                <c:pt idx="2708">
                  <c:v>8325</c:v>
                </c:pt>
                <c:pt idx="2709">
                  <c:v>8299</c:v>
                </c:pt>
                <c:pt idx="2710">
                  <c:v>8209</c:v>
                </c:pt>
                <c:pt idx="2711">
                  <c:v>8152</c:v>
                </c:pt>
                <c:pt idx="2712">
                  <c:v>8006</c:v>
                </c:pt>
                <c:pt idx="2713">
                  <c:v>7914</c:v>
                </c:pt>
                <c:pt idx="2714">
                  <c:v>7838</c:v>
                </c:pt>
                <c:pt idx="2715">
                  <c:v>7832</c:v>
                </c:pt>
                <c:pt idx="2716">
                  <c:v>7804</c:v>
                </c:pt>
                <c:pt idx="2717">
                  <c:v>7739</c:v>
                </c:pt>
                <c:pt idx="2718">
                  <c:v>7681</c:v>
                </c:pt>
                <c:pt idx="2719">
                  <c:v>7656</c:v>
                </c:pt>
                <c:pt idx="2720">
                  <c:v>7551</c:v>
                </c:pt>
                <c:pt idx="2721">
                  <c:v>7494</c:v>
                </c:pt>
                <c:pt idx="2722">
                  <c:v>7466</c:v>
                </c:pt>
                <c:pt idx="2723">
                  <c:v>7457</c:v>
                </c:pt>
                <c:pt idx="2724">
                  <c:v>7390</c:v>
                </c:pt>
                <c:pt idx="2725">
                  <c:v>7355</c:v>
                </c:pt>
                <c:pt idx="2726">
                  <c:v>7368</c:v>
                </c:pt>
                <c:pt idx="2727">
                  <c:v>7389</c:v>
                </c:pt>
                <c:pt idx="2728">
                  <c:v>7349</c:v>
                </c:pt>
                <c:pt idx="2729">
                  <c:v>7292</c:v>
                </c:pt>
                <c:pt idx="2730">
                  <c:v>7250</c:v>
                </c:pt>
                <c:pt idx="2731">
                  <c:v>7228</c:v>
                </c:pt>
                <c:pt idx="2732">
                  <c:v>7171</c:v>
                </c:pt>
                <c:pt idx="2733">
                  <c:v>7109</c:v>
                </c:pt>
                <c:pt idx="2734">
                  <c:v>7039</c:v>
                </c:pt>
                <c:pt idx="2735">
                  <c:v>7004</c:v>
                </c:pt>
                <c:pt idx="2736">
                  <c:v>6956</c:v>
                </c:pt>
                <c:pt idx="2737">
                  <c:v>6940</c:v>
                </c:pt>
                <c:pt idx="2738">
                  <c:v>6906</c:v>
                </c:pt>
                <c:pt idx="2739">
                  <c:v>6889</c:v>
                </c:pt>
                <c:pt idx="2740">
                  <c:v>6877</c:v>
                </c:pt>
                <c:pt idx="2741">
                  <c:v>6875</c:v>
                </c:pt>
                <c:pt idx="2742">
                  <c:v>6821</c:v>
                </c:pt>
                <c:pt idx="2743">
                  <c:v>6780</c:v>
                </c:pt>
                <c:pt idx="2744">
                  <c:v>6777</c:v>
                </c:pt>
                <c:pt idx="2745">
                  <c:v>6747</c:v>
                </c:pt>
                <c:pt idx="2746">
                  <c:v>6692</c:v>
                </c:pt>
                <c:pt idx="2747">
                  <c:v>6690</c:v>
                </c:pt>
                <c:pt idx="2748">
                  <c:v>6679</c:v>
                </c:pt>
                <c:pt idx="2749">
                  <c:v>6648</c:v>
                </c:pt>
                <c:pt idx="2750">
                  <c:v>6585</c:v>
                </c:pt>
                <c:pt idx="2751">
                  <c:v>6576</c:v>
                </c:pt>
                <c:pt idx="2752">
                  <c:v>6597</c:v>
                </c:pt>
                <c:pt idx="2753">
                  <c:v>6587</c:v>
                </c:pt>
                <c:pt idx="2754">
                  <c:v>6600</c:v>
                </c:pt>
                <c:pt idx="2755">
                  <c:v>6605</c:v>
                </c:pt>
                <c:pt idx="2756">
                  <c:v>6565</c:v>
                </c:pt>
                <c:pt idx="2757">
                  <c:v>6547</c:v>
                </c:pt>
                <c:pt idx="2758">
                  <c:v>6528</c:v>
                </c:pt>
                <c:pt idx="2759">
                  <c:v>6526</c:v>
                </c:pt>
                <c:pt idx="2760">
                  <c:v>6564</c:v>
                </c:pt>
                <c:pt idx="2761">
                  <c:v>6562</c:v>
                </c:pt>
                <c:pt idx="2762">
                  <c:v>6518</c:v>
                </c:pt>
                <c:pt idx="2763">
                  <c:v>6513</c:v>
                </c:pt>
                <c:pt idx="2764">
                  <c:v>6540</c:v>
                </c:pt>
                <c:pt idx="2765">
                  <c:v>6563</c:v>
                </c:pt>
                <c:pt idx="2766">
                  <c:v>6575</c:v>
                </c:pt>
                <c:pt idx="2767">
                  <c:v>6609</c:v>
                </c:pt>
                <c:pt idx="2768">
                  <c:v>6606</c:v>
                </c:pt>
                <c:pt idx="2769">
                  <c:v>6599</c:v>
                </c:pt>
                <c:pt idx="2770">
                  <c:v>6591</c:v>
                </c:pt>
                <c:pt idx="2771">
                  <c:v>6608</c:v>
                </c:pt>
                <c:pt idx="2772">
                  <c:v>6637</c:v>
                </c:pt>
                <c:pt idx="2773">
                  <c:v>6664</c:v>
                </c:pt>
                <c:pt idx="2774">
                  <c:v>6695</c:v>
                </c:pt>
                <c:pt idx="2775">
                  <c:v>6712</c:v>
                </c:pt>
                <c:pt idx="2776">
                  <c:v>6722</c:v>
                </c:pt>
                <c:pt idx="2777">
                  <c:v>6711</c:v>
                </c:pt>
                <c:pt idx="2778">
                  <c:v>6736</c:v>
                </c:pt>
                <c:pt idx="2779">
                  <c:v>6759</c:v>
                </c:pt>
                <c:pt idx="2780">
                  <c:v>6826</c:v>
                </c:pt>
                <c:pt idx="2781">
                  <c:v>6859</c:v>
                </c:pt>
                <c:pt idx="2782">
                  <c:v>6933</c:v>
                </c:pt>
                <c:pt idx="2783">
                  <c:v>6960</c:v>
                </c:pt>
                <c:pt idx="2784">
                  <c:v>6996</c:v>
                </c:pt>
                <c:pt idx="2785">
                  <c:v>7023</c:v>
                </c:pt>
                <c:pt idx="2786">
                  <c:v>7042</c:v>
                </c:pt>
                <c:pt idx="2787">
                  <c:v>7079</c:v>
                </c:pt>
                <c:pt idx="2788">
                  <c:v>7115</c:v>
                </c:pt>
                <c:pt idx="2789">
                  <c:v>7122</c:v>
                </c:pt>
                <c:pt idx="2790">
                  <c:v>7218</c:v>
                </c:pt>
                <c:pt idx="2791">
                  <c:v>7303</c:v>
                </c:pt>
                <c:pt idx="2792">
                  <c:v>7387</c:v>
                </c:pt>
                <c:pt idx="2793">
                  <c:v>7405</c:v>
                </c:pt>
                <c:pt idx="2794">
                  <c:v>7503</c:v>
                </c:pt>
                <c:pt idx="2795">
                  <c:v>7575</c:v>
                </c:pt>
                <c:pt idx="2796">
                  <c:v>7629</c:v>
                </c:pt>
                <c:pt idx="2797">
                  <c:v>7675</c:v>
                </c:pt>
                <c:pt idx="2798">
                  <c:v>7746</c:v>
                </c:pt>
                <c:pt idx="2799">
                  <c:v>7784</c:v>
                </c:pt>
                <c:pt idx="2800">
                  <c:v>7933</c:v>
                </c:pt>
                <c:pt idx="2801">
                  <c:v>8026</c:v>
                </c:pt>
                <c:pt idx="2802">
                  <c:v>8087</c:v>
                </c:pt>
                <c:pt idx="2803">
                  <c:v>8094</c:v>
                </c:pt>
                <c:pt idx="2804">
                  <c:v>8143</c:v>
                </c:pt>
                <c:pt idx="2805">
                  <c:v>8160</c:v>
                </c:pt>
                <c:pt idx="2806">
                  <c:v>8244</c:v>
                </c:pt>
                <c:pt idx="2807">
                  <c:v>8325</c:v>
                </c:pt>
                <c:pt idx="2808">
                  <c:v>8418</c:v>
                </c:pt>
                <c:pt idx="2809">
                  <c:v>8476</c:v>
                </c:pt>
                <c:pt idx="2810">
                  <c:v>8554</c:v>
                </c:pt>
                <c:pt idx="2811">
                  <c:v>8604</c:v>
                </c:pt>
                <c:pt idx="2812">
                  <c:v>8683</c:v>
                </c:pt>
                <c:pt idx="2813">
                  <c:v>8721</c:v>
                </c:pt>
                <c:pt idx="2814">
                  <c:v>8800</c:v>
                </c:pt>
                <c:pt idx="2815">
                  <c:v>8864</c:v>
                </c:pt>
                <c:pt idx="2816">
                  <c:v>8962</c:v>
                </c:pt>
                <c:pt idx="2817">
                  <c:v>8976</c:v>
                </c:pt>
                <c:pt idx="2818">
                  <c:v>9049</c:v>
                </c:pt>
                <c:pt idx="2819">
                  <c:v>9092</c:v>
                </c:pt>
                <c:pt idx="2820">
                  <c:v>9144</c:v>
                </c:pt>
                <c:pt idx="2821">
                  <c:v>9181</c:v>
                </c:pt>
                <c:pt idx="2822">
                  <c:v>9233</c:v>
                </c:pt>
                <c:pt idx="2823">
                  <c:v>9278</c:v>
                </c:pt>
                <c:pt idx="2824">
                  <c:v>9391</c:v>
                </c:pt>
                <c:pt idx="2825">
                  <c:v>9416</c:v>
                </c:pt>
                <c:pt idx="2826">
                  <c:v>9479</c:v>
                </c:pt>
                <c:pt idx="2827">
                  <c:v>9548</c:v>
                </c:pt>
                <c:pt idx="2828">
                  <c:v>9636</c:v>
                </c:pt>
                <c:pt idx="2829">
                  <c:v>9657</c:v>
                </c:pt>
                <c:pt idx="2830">
                  <c:v>9599</c:v>
                </c:pt>
                <c:pt idx="2831">
                  <c:v>9584</c:v>
                </c:pt>
                <c:pt idx="2832">
                  <c:v>9633</c:v>
                </c:pt>
                <c:pt idx="2833">
                  <c:v>9690</c:v>
                </c:pt>
                <c:pt idx="2834">
                  <c:v>9752</c:v>
                </c:pt>
                <c:pt idx="2835">
                  <c:v>9770</c:v>
                </c:pt>
                <c:pt idx="2836">
                  <c:v>9822</c:v>
                </c:pt>
                <c:pt idx="2837">
                  <c:v>9833</c:v>
                </c:pt>
                <c:pt idx="2838">
                  <c:v>9814</c:v>
                </c:pt>
                <c:pt idx="2839">
                  <c:v>9839</c:v>
                </c:pt>
                <c:pt idx="2840">
                  <c:v>9870</c:v>
                </c:pt>
                <c:pt idx="2841">
                  <c:v>9859</c:v>
                </c:pt>
                <c:pt idx="2842">
                  <c:v>9868</c:v>
                </c:pt>
                <c:pt idx="2843">
                  <c:v>9885</c:v>
                </c:pt>
                <c:pt idx="2844">
                  <c:v>9875</c:v>
                </c:pt>
                <c:pt idx="2845">
                  <c:v>9833</c:v>
                </c:pt>
                <c:pt idx="2846">
                  <c:v>9883</c:v>
                </c:pt>
                <c:pt idx="2847">
                  <c:v>9932</c:v>
                </c:pt>
                <c:pt idx="2848">
                  <c:v>9922</c:v>
                </c:pt>
                <c:pt idx="2849">
                  <c:v>9879</c:v>
                </c:pt>
                <c:pt idx="2850">
                  <c:v>9856</c:v>
                </c:pt>
                <c:pt idx="2851">
                  <c:v>9886</c:v>
                </c:pt>
                <c:pt idx="2852">
                  <c:v>9893</c:v>
                </c:pt>
                <c:pt idx="2853">
                  <c:v>9874</c:v>
                </c:pt>
                <c:pt idx="2854">
                  <c:v>9820</c:v>
                </c:pt>
                <c:pt idx="2855">
                  <c:v>9781</c:v>
                </c:pt>
                <c:pt idx="2856">
                  <c:v>9798</c:v>
                </c:pt>
                <c:pt idx="2857">
                  <c:v>9833</c:v>
                </c:pt>
                <c:pt idx="2858">
                  <c:v>9889</c:v>
                </c:pt>
                <c:pt idx="2859">
                  <c:v>9905</c:v>
                </c:pt>
                <c:pt idx="2860">
                  <c:v>9919</c:v>
                </c:pt>
                <c:pt idx="2861">
                  <c:v>9887</c:v>
                </c:pt>
                <c:pt idx="2862">
                  <c:v>9816</c:v>
                </c:pt>
                <c:pt idx="2863">
                  <c:v>9780</c:v>
                </c:pt>
                <c:pt idx="2864">
                  <c:v>9745</c:v>
                </c:pt>
                <c:pt idx="2865">
                  <c:v>9724</c:v>
                </c:pt>
                <c:pt idx="2866">
                  <c:v>9669</c:v>
                </c:pt>
                <c:pt idx="2867">
                  <c:v>9621</c:v>
                </c:pt>
                <c:pt idx="2868">
                  <c:v>9508</c:v>
                </c:pt>
                <c:pt idx="2869">
                  <c:v>9423</c:v>
                </c:pt>
                <c:pt idx="2870">
                  <c:v>9372</c:v>
                </c:pt>
                <c:pt idx="2871">
                  <c:v>9367</c:v>
                </c:pt>
                <c:pt idx="2872">
                  <c:v>9340</c:v>
                </c:pt>
                <c:pt idx="2873">
                  <c:v>9329</c:v>
                </c:pt>
                <c:pt idx="2874">
                  <c:v>9308</c:v>
                </c:pt>
                <c:pt idx="2875">
                  <c:v>9266</c:v>
                </c:pt>
                <c:pt idx="2876">
                  <c:v>9216</c:v>
                </c:pt>
                <c:pt idx="2877">
                  <c:v>9188</c:v>
                </c:pt>
                <c:pt idx="2878">
                  <c:v>9125</c:v>
                </c:pt>
                <c:pt idx="2879">
                  <c:v>9061</c:v>
                </c:pt>
                <c:pt idx="2880">
                  <c:v>8951</c:v>
                </c:pt>
                <c:pt idx="2881">
                  <c:v>8881</c:v>
                </c:pt>
                <c:pt idx="2882">
                  <c:v>8838</c:v>
                </c:pt>
                <c:pt idx="2883">
                  <c:v>8813</c:v>
                </c:pt>
                <c:pt idx="2884">
                  <c:v>8731</c:v>
                </c:pt>
                <c:pt idx="2885">
                  <c:v>8695</c:v>
                </c:pt>
                <c:pt idx="2886">
                  <c:v>8612</c:v>
                </c:pt>
                <c:pt idx="2887">
                  <c:v>8597</c:v>
                </c:pt>
                <c:pt idx="2888">
                  <c:v>8555</c:v>
                </c:pt>
                <c:pt idx="2889">
                  <c:v>8463</c:v>
                </c:pt>
                <c:pt idx="2890">
                  <c:v>8324</c:v>
                </c:pt>
                <c:pt idx="2891">
                  <c:v>8289</c:v>
                </c:pt>
                <c:pt idx="2892">
                  <c:v>8269</c:v>
                </c:pt>
                <c:pt idx="2893">
                  <c:v>8253</c:v>
                </c:pt>
                <c:pt idx="2894">
                  <c:v>8217</c:v>
                </c:pt>
                <c:pt idx="2895">
                  <c:v>8145</c:v>
                </c:pt>
                <c:pt idx="2896">
                  <c:v>8102</c:v>
                </c:pt>
                <c:pt idx="2897">
                  <c:v>8047</c:v>
                </c:pt>
                <c:pt idx="2898">
                  <c:v>7903</c:v>
                </c:pt>
                <c:pt idx="2899">
                  <c:v>7866</c:v>
                </c:pt>
                <c:pt idx="2900">
                  <c:v>7848</c:v>
                </c:pt>
                <c:pt idx="2901">
                  <c:v>7814</c:v>
                </c:pt>
                <c:pt idx="2902">
                  <c:v>7750</c:v>
                </c:pt>
                <c:pt idx="2903">
                  <c:v>7714</c:v>
                </c:pt>
                <c:pt idx="2904">
                  <c:v>7635</c:v>
                </c:pt>
                <c:pt idx="2905">
                  <c:v>7560</c:v>
                </c:pt>
                <c:pt idx="2906">
                  <c:v>7497</c:v>
                </c:pt>
                <c:pt idx="2907">
                  <c:v>7450</c:v>
                </c:pt>
                <c:pt idx="2908">
                  <c:v>7342</c:v>
                </c:pt>
                <c:pt idx="2909">
                  <c:v>7313</c:v>
                </c:pt>
                <c:pt idx="2910">
                  <c:v>7276</c:v>
                </c:pt>
                <c:pt idx="2911">
                  <c:v>7225</c:v>
                </c:pt>
                <c:pt idx="2912">
                  <c:v>7114</c:v>
                </c:pt>
                <c:pt idx="2913">
                  <c:v>7094</c:v>
                </c:pt>
                <c:pt idx="2914">
                  <c:v>7071</c:v>
                </c:pt>
                <c:pt idx="2915">
                  <c:v>7028</c:v>
                </c:pt>
                <c:pt idx="2916">
                  <c:v>6982</c:v>
                </c:pt>
                <c:pt idx="2917">
                  <c:v>6971</c:v>
                </c:pt>
                <c:pt idx="2918">
                  <c:v>6957</c:v>
                </c:pt>
                <c:pt idx="2919">
                  <c:v>6914</c:v>
                </c:pt>
                <c:pt idx="2920">
                  <c:v>6841</c:v>
                </c:pt>
                <c:pt idx="2921">
                  <c:v>6783</c:v>
                </c:pt>
                <c:pt idx="2922">
                  <c:v>6747</c:v>
                </c:pt>
                <c:pt idx="2923">
                  <c:v>6729</c:v>
                </c:pt>
                <c:pt idx="2924">
                  <c:v>6735</c:v>
                </c:pt>
                <c:pt idx="2925">
                  <c:v>6768</c:v>
                </c:pt>
                <c:pt idx="2926">
                  <c:v>6723</c:v>
                </c:pt>
                <c:pt idx="2927">
                  <c:v>6707</c:v>
                </c:pt>
                <c:pt idx="2928">
                  <c:v>6678</c:v>
                </c:pt>
                <c:pt idx="2929">
                  <c:v>6656</c:v>
                </c:pt>
                <c:pt idx="2930">
                  <c:v>6609</c:v>
                </c:pt>
                <c:pt idx="2931">
                  <c:v>6561</c:v>
                </c:pt>
                <c:pt idx="2932">
                  <c:v>6518</c:v>
                </c:pt>
                <c:pt idx="2933">
                  <c:v>6505</c:v>
                </c:pt>
                <c:pt idx="2934">
                  <c:v>6502</c:v>
                </c:pt>
                <c:pt idx="2935">
                  <c:v>6521</c:v>
                </c:pt>
                <c:pt idx="2936">
                  <c:v>6515</c:v>
                </c:pt>
                <c:pt idx="2937">
                  <c:v>6472</c:v>
                </c:pt>
                <c:pt idx="2938">
                  <c:v>6390</c:v>
                </c:pt>
                <c:pt idx="2939">
                  <c:v>6359</c:v>
                </c:pt>
                <c:pt idx="2940">
                  <c:v>6348</c:v>
                </c:pt>
                <c:pt idx="2941">
                  <c:v>6326</c:v>
                </c:pt>
                <c:pt idx="2942">
                  <c:v>6307</c:v>
                </c:pt>
                <c:pt idx="2943">
                  <c:v>6306</c:v>
                </c:pt>
                <c:pt idx="2944">
                  <c:v>6337</c:v>
                </c:pt>
                <c:pt idx="2945">
                  <c:v>6319</c:v>
                </c:pt>
                <c:pt idx="2946">
                  <c:v>6256</c:v>
                </c:pt>
                <c:pt idx="2947">
                  <c:v>6259</c:v>
                </c:pt>
                <c:pt idx="2948">
                  <c:v>6265</c:v>
                </c:pt>
                <c:pt idx="2949">
                  <c:v>6250</c:v>
                </c:pt>
                <c:pt idx="2950">
                  <c:v>6195</c:v>
                </c:pt>
                <c:pt idx="2951">
                  <c:v>6150</c:v>
                </c:pt>
                <c:pt idx="2952">
                  <c:v>6119</c:v>
                </c:pt>
                <c:pt idx="2953">
                  <c:v>6112</c:v>
                </c:pt>
                <c:pt idx="2954">
                  <c:v>6071</c:v>
                </c:pt>
                <c:pt idx="2955">
                  <c:v>6070</c:v>
                </c:pt>
                <c:pt idx="2956">
                  <c:v>6088</c:v>
                </c:pt>
                <c:pt idx="2957">
                  <c:v>6087</c:v>
                </c:pt>
                <c:pt idx="2958">
                  <c:v>6072</c:v>
                </c:pt>
                <c:pt idx="2959">
                  <c:v>6051</c:v>
                </c:pt>
                <c:pt idx="2960">
                  <c:v>6048</c:v>
                </c:pt>
                <c:pt idx="2961">
                  <c:v>6046</c:v>
                </c:pt>
                <c:pt idx="2962">
                  <c:v>6043</c:v>
                </c:pt>
                <c:pt idx="2963">
                  <c:v>6077</c:v>
                </c:pt>
                <c:pt idx="2964">
                  <c:v>6108</c:v>
                </c:pt>
                <c:pt idx="2965">
                  <c:v>6095</c:v>
                </c:pt>
                <c:pt idx="2966">
                  <c:v>6064</c:v>
                </c:pt>
                <c:pt idx="2967">
                  <c:v>6008</c:v>
                </c:pt>
                <c:pt idx="2968">
                  <c:v>6017</c:v>
                </c:pt>
                <c:pt idx="2969">
                  <c:v>6052</c:v>
                </c:pt>
                <c:pt idx="2970">
                  <c:v>6047</c:v>
                </c:pt>
                <c:pt idx="2971">
                  <c:v>6037</c:v>
                </c:pt>
                <c:pt idx="2972">
                  <c:v>6003</c:v>
                </c:pt>
                <c:pt idx="2973">
                  <c:v>5964</c:v>
                </c:pt>
                <c:pt idx="2974">
                  <c:v>5939</c:v>
                </c:pt>
                <c:pt idx="2975">
                  <c:v>5917</c:v>
                </c:pt>
                <c:pt idx="2976">
                  <c:v>5873</c:v>
                </c:pt>
                <c:pt idx="2977">
                  <c:v>5884</c:v>
                </c:pt>
                <c:pt idx="2978">
                  <c:v>5857</c:v>
                </c:pt>
                <c:pt idx="2979">
                  <c:v>5843</c:v>
                </c:pt>
                <c:pt idx="2980">
                  <c:v>5876</c:v>
                </c:pt>
                <c:pt idx="2981">
                  <c:v>5867</c:v>
                </c:pt>
                <c:pt idx="2982">
                  <c:v>5868</c:v>
                </c:pt>
                <c:pt idx="2983">
                  <c:v>5860</c:v>
                </c:pt>
                <c:pt idx="2984">
                  <c:v>5865</c:v>
                </c:pt>
                <c:pt idx="2985">
                  <c:v>5860</c:v>
                </c:pt>
                <c:pt idx="2986">
                  <c:v>5840</c:v>
                </c:pt>
                <c:pt idx="2987">
                  <c:v>5797</c:v>
                </c:pt>
                <c:pt idx="2988">
                  <c:v>5755</c:v>
                </c:pt>
                <c:pt idx="2989">
                  <c:v>5810</c:v>
                </c:pt>
                <c:pt idx="2990">
                  <c:v>5876</c:v>
                </c:pt>
                <c:pt idx="2991">
                  <c:v>5901</c:v>
                </c:pt>
                <c:pt idx="2992">
                  <c:v>5939</c:v>
                </c:pt>
                <c:pt idx="2993">
                  <c:v>5955</c:v>
                </c:pt>
                <c:pt idx="2994">
                  <c:v>5914</c:v>
                </c:pt>
                <c:pt idx="2995">
                  <c:v>5901</c:v>
                </c:pt>
                <c:pt idx="2996">
                  <c:v>5888</c:v>
                </c:pt>
                <c:pt idx="2997">
                  <c:v>5860</c:v>
                </c:pt>
                <c:pt idx="2998">
                  <c:v>5824</c:v>
                </c:pt>
                <c:pt idx="2999">
                  <c:v>5818</c:v>
                </c:pt>
                <c:pt idx="3000">
                  <c:v>5837</c:v>
                </c:pt>
                <c:pt idx="3001">
                  <c:v>5852</c:v>
                </c:pt>
                <c:pt idx="3002">
                  <c:v>5894</c:v>
                </c:pt>
                <c:pt idx="3003">
                  <c:v>5901</c:v>
                </c:pt>
                <c:pt idx="3004">
                  <c:v>5892</c:v>
                </c:pt>
                <c:pt idx="3005">
                  <c:v>5854</c:v>
                </c:pt>
                <c:pt idx="3006">
                  <c:v>5830</c:v>
                </c:pt>
                <c:pt idx="3007">
                  <c:v>5820</c:v>
                </c:pt>
                <c:pt idx="3008">
                  <c:v>5833</c:v>
                </c:pt>
                <c:pt idx="3009">
                  <c:v>5814</c:v>
                </c:pt>
                <c:pt idx="3010">
                  <c:v>5826</c:v>
                </c:pt>
                <c:pt idx="3011">
                  <c:v>5823</c:v>
                </c:pt>
                <c:pt idx="3012">
                  <c:v>5772</c:v>
                </c:pt>
                <c:pt idx="3013">
                  <c:v>5735</c:v>
                </c:pt>
                <c:pt idx="3014">
                  <c:v>5710</c:v>
                </c:pt>
                <c:pt idx="3015">
                  <c:v>5716</c:v>
                </c:pt>
                <c:pt idx="3016">
                  <c:v>5717</c:v>
                </c:pt>
                <c:pt idx="3017">
                  <c:v>5711</c:v>
                </c:pt>
                <c:pt idx="3018">
                  <c:v>5680</c:v>
                </c:pt>
                <c:pt idx="3019">
                  <c:v>5679</c:v>
                </c:pt>
                <c:pt idx="3020">
                  <c:v>5690</c:v>
                </c:pt>
                <c:pt idx="3021">
                  <c:v>5698</c:v>
                </c:pt>
                <c:pt idx="3022">
                  <c:v>5741</c:v>
                </c:pt>
                <c:pt idx="3023">
                  <c:v>5742</c:v>
                </c:pt>
                <c:pt idx="3024">
                  <c:v>5722</c:v>
                </c:pt>
                <c:pt idx="3025">
                  <c:v>5706</c:v>
                </c:pt>
                <c:pt idx="3026">
                  <c:v>5686</c:v>
                </c:pt>
                <c:pt idx="3027">
                  <c:v>5675</c:v>
                </c:pt>
                <c:pt idx="3028">
                  <c:v>5649</c:v>
                </c:pt>
                <c:pt idx="3029">
                  <c:v>5681</c:v>
                </c:pt>
                <c:pt idx="3030">
                  <c:v>5704</c:v>
                </c:pt>
                <c:pt idx="3031">
                  <c:v>5677</c:v>
                </c:pt>
                <c:pt idx="3032">
                  <c:v>5613</c:v>
                </c:pt>
                <c:pt idx="3033">
                  <c:v>5587</c:v>
                </c:pt>
                <c:pt idx="3034">
                  <c:v>5582</c:v>
                </c:pt>
                <c:pt idx="3035">
                  <c:v>5548</c:v>
                </c:pt>
                <c:pt idx="3036">
                  <c:v>5555</c:v>
                </c:pt>
                <c:pt idx="3037">
                  <c:v>5591</c:v>
                </c:pt>
                <c:pt idx="3038">
                  <c:v>5600</c:v>
                </c:pt>
                <c:pt idx="3039">
                  <c:v>5600</c:v>
                </c:pt>
                <c:pt idx="3040">
                  <c:v>5552</c:v>
                </c:pt>
                <c:pt idx="3041">
                  <c:v>5507</c:v>
                </c:pt>
                <c:pt idx="3042">
                  <c:v>5503</c:v>
                </c:pt>
                <c:pt idx="3043">
                  <c:v>5525</c:v>
                </c:pt>
                <c:pt idx="3044">
                  <c:v>5557</c:v>
                </c:pt>
                <c:pt idx="3045">
                  <c:v>5551</c:v>
                </c:pt>
                <c:pt idx="3046">
                  <c:v>5517</c:v>
                </c:pt>
                <c:pt idx="3047">
                  <c:v>5487</c:v>
                </c:pt>
                <c:pt idx="3048">
                  <c:v>5464</c:v>
                </c:pt>
                <c:pt idx="3049">
                  <c:v>5440</c:v>
                </c:pt>
                <c:pt idx="3050">
                  <c:v>5442</c:v>
                </c:pt>
                <c:pt idx="3051">
                  <c:v>5446</c:v>
                </c:pt>
                <c:pt idx="3052">
                  <c:v>5468</c:v>
                </c:pt>
                <c:pt idx="3053">
                  <c:v>5494</c:v>
                </c:pt>
                <c:pt idx="3054">
                  <c:v>5484</c:v>
                </c:pt>
                <c:pt idx="3055">
                  <c:v>5448</c:v>
                </c:pt>
                <c:pt idx="3056">
                  <c:v>5446</c:v>
                </c:pt>
                <c:pt idx="3057">
                  <c:v>5439</c:v>
                </c:pt>
                <c:pt idx="3058">
                  <c:v>5431</c:v>
                </c:pt>
                <c:pt idx="3059">
                  <c:v>5437</c:v>
                </c:pt>
                <c:pt idx="3060">
                  <c:v>5390</c:v>
                </c:pt>
                <c:pt idx="3061">
                  <c:v>5350</c:v>
                </c:pt>
                <c:pt idx="3062">
                  <c:v>5318</c:v>
                </c:pt>
                <c:pt idx="3063">
                  <c:v>5342</c:v>
                </c:pt>
                <c:pt idx="3064">
                  <c:v>5364</c:v>
                </c:pt>
                <c:pt idx="3065">
                  <c:v>5385</c:v>
                </c:pt>
                <c:pt idx="3066">
                  <c:v>5402</c:v>
                </c:pt>
                <c:pt idx="3067">
                  <c:v>5400</c:v>
                </c:pt>
                <c:pt idx="3068">
                  <c:v>5402</c:v>
                </c:pt>
                <c:pt idx="3069">
                  <c:v>5379</c:v>
                </c:pt>
                <c:pt idx="3070">
                  <c:v>5371</c:v>
                </c:pt>
                <c:pt idx="3071">
                  <c:v>5344</c:v>
                </c:pt>
                <c:pt idx="3072">
                  <c:v>5331</c:v>
                </c:pt>
                <c:pt idx="3073">
                  <c:v>5337</c:v>
                </c:pt>
                <c:pt idx="3074">
                  <c:v>5356</c:v>
                </c:pt>
                <c:pt idx="3075">
                  <c:v>5384</c:v>
                </c:pt>
                <c:pt idx="3076">
                  <c:v>5350</c:v>
                </c:pt>
                <c:pt idx="3077">
                  <c:v>5323</c:v>
                </c:pt>
                <c:pt idx="3078">
                  <c:v>5312</c:v>
                </c:pt>
                <c:pt idx="3079">
                  <c:v>5330</c:v>
                </c:pt>
                <c:pt idx="3080">
                  <c:v>5338</c:v>
                </c:pt>
                <c:pt idx="3081">
                  <c:v>5341</c:v>
                </c:pt>
                <c:pt idx="3082">
                  <c:v>5388</c:v>
                </c:pt>
                <c:pt idx="3083">
                  <c:v>5393</c:v>
                </c:pt>
                <c:pt idx="3084">
                  <c:v>5346</c:v>
                </c:pt>
                <c:pt idx="3085">
                  <c:v>5292</c:v>
                </c:pt>
                <c:pt idx="3086">
                  <c:v>5291</c:v>
                </c:pt>
                <c:pt idx="3087">
                  <c:v>5300</c:v>
                </c:pt>
                <c:pt idx="3088">
                  <c:v>5297</c:v>
                </c:pt>
                <c:pt idx="3089">
                  <c:v>5314</c:v>
                </c:pt>
                <c:pt idx="3090">
                  <c:v>5306</c:v>
                </c:pt>
                <c:pt idx="3091">
                  <c:v>5315</c:v>
                </c:pt>
                <c:pt idx="3092">
                  <c:v>5307</c:v>
                </c:pt>
                <c:pt idx="3093">
                  <c:v>5331</c:v>
                </c:pt>
                <c:pt idx="3094">
                  <c:v>5331</c:v>
                </c:pt>
                <c:pt idx="3095">
                  <c:v>5333</c:v>
                </c:pt>
                <c:pt idx="3096">
                  <c:v>5355</c:v>
                </c:pt>
                <c:pt idx="3097">
                  <c:v>5365</c:v>
                </c:pt>
                <c:pt idx="3098">
                  <c:v>5350</c:v>
                </c:pt>
                <c:pt idx="3099">
                  <c:v>5358</c:v>
                </c:pt>
                <c:pt idx="3100">
                  <c:v>5463</c:v>
                </c:pt>
                <c:pt idx="3101">
                  <c:v>5506</c:v>
                </c:pt>
                <c:pt idx="3102">
                  <c:v>5535</c:v>
                </c:pt>
                <c:pt idx="3103">
                  <c:v>5549</c:v>
                </c:pt>
                <c:pt idx="3104">
                  <c:v>5554</c:v>
                </c:pt>
                <c:pt idx="3105">
                  <c:v>5554</c:v>
                </c:pt>
                <c:pt idx="3106">
                  <c:v>5578</c:v>
                </c:pt>
                <c:pt idx="3107">
                  <c:v>5615</c:v>
                </c:pt>
                <c:pt idx="3108">
                  <c:v>5646</c:v>
                </c:pt>
                <c:pt idx="3109">
                  <c:v>5640</c:v>
                </c:pt>
                <c:pt idx="3110">
                  <c:v>5632</c:v>
                </c:pt>
                <c:pt idx="3111">
                  <c:v>5630</c:v>
                </c:pt>
                <c:pt idx="3112">
                  <c:v>5657</c:v>
                </c:pt>
                <c:pt idx="3113">
                  <c:v>5692</c:v>
                </c:pt>
                <c:pt idx="3114">
                  <c:v>5780</c:v>
                </c:pt>
                <c:pt idx="3115">
                  <c:v>5817</c:v>
                </c:pt>
                <c:pt idx="3116">
                  <c:v>5876</c:v>
                </c:pt>
                <c:pt idx="3117">
                  <c:v>5939</c:v>
                </c:pt>
                <c:pt idx="3118">
                  <c:v>6028</c:v>
                </c:pt>
                <c:pt idx="3119">
                  <c:v>6064</c:v>
                </c:pt>
                <c:pt idx="3120">
                  <c:v>6072</c:v>
                </c:pt>
                <c:pt idx="3121">
                  <c:v>6089</c:v>
                </c:pt>
                <c:pt idx="3122">
                  <c:v>6109</c:v>
                </c:pt>
                <c:pt idx="3123">
                  <c:v>6090</c:v>
                </c:pt>
                <c:pt idx="3124">
                  <c:v>6054</c:v>
                </c:pt>
                <c:pt idx="3125">
                  <c:v>6058</c:v>
                </c:pt>
                <c:pt idx="3126">
                  <c:v>6102</c:v>
                </c:pt>
                <c:pt idx="3127">
                  <c:v>6137</c:v>
                </c:pt>
                <c:pt idx="3128">
                  <c:v>6151</c:v>
                </c:pt>
                <c:pt idx="3129">
                  <c:v>6164</c:v>
                </c:pt>
                <c:pt idx="3130">
                  <c:v>6229</c:v>
                </c:pt>
                <c:pt idx="3131">
                  <c:v>6301</c:v>
                </c:pt>
                <c:pt idx="3132">
                  <c:v>6334</c:v>
                </c:pt>
                <c:pt idx="3133">
                  <c:v>6335</c:v>
                </c:pt>
                <c:pt idx="3134">
                  <c:v>6380</c:v>
                </c:pt>
                <c:pt idx="3135">
                  <c:v>6409</c:v>
                </c:pt>
                <c:pt idx="3136">
                  <c:v>6488</c:v>
                </c:pt>
                <c:pt idx="3137">
                  <c:v>6525</c:v>
                </c:pt>
                <c:pt idx="3138">
                  <c:v>6559</c:v>
                </c:pt>
                <c:pt idx="3139">
                  <c:v>6603</c:v>
                </c:pt>
                <c:pt idx="3140">
                  <c:v>6641</c:v>
                </c:pt>
                <c:pt idx="3141">
                  <c:v>6686</c:v>
                </c:pt>
                <c:pt idx="3142">
                  <c:v>6850</c:v>
                </c:pt>
                <c:pt idx="3143">
                  <c:v>6933</c:v>
                </c:pt>
                <c:pt idx="3144">
                  <c:v>6990</c:v>
                </c:pt>
                <c:pt idx="3145">
                  <c:v>7033</c:v>
                </c:pt>
                <c:pt idx="3146">
                  <c:v>7078</c:v>
                </c:pt>
                <c:pt idx="3147">
                  <c:v>7132</c:v>
                </c:pt>
                <c:pt idx="3148">
                  <c:v>7271</c:v>
                </c:pt>
                <c:pt idx="3149">
                  <c:v>7326</c:v>
                </c:pt>
                <c:pt idx="3150">
                  <c:v>7362</c:v>
                </c:pt>
                <c:pt idx="3151">
                  <c:v>7378</c:v>
                </c:pt>
                <c:pt idx="3152">
                  <c:v>7436</c:v>
                </c:pt>
                <c:pt idx="3153">
                  <c:v>7466</c:v>
                </c:pt>
                <c:pt idx="3154">
                  <c:v>7521</c:v>
                </c:pt>
                <c:pt idx="3155">
                  <c:v>7537</c:v>
                </c:pt>
                <c:pt idx="3156">
                  <c:v>7623</c:v>
                </c:pt>
                <c:pt idx="3157">
                  <c:v>7716</c:v>
                </c:pt>
                <c:pt idx="3158">
                  <c:v>7812</c:v>
                </c:pt>
                <c:pt idx="3159">
                  <c:v>7825</c:v>
                </c:pt>
                <c:pt idx="3160">
                  <c:v>7902</c:v>
                </c:pt>
                <c:pt idx="3161">
                  <c:v>7976</c:v>
                </c:pt>
                <c:pt idx="3162">
                  <c:v>8060</c:v>
                </c:pt>
                <c:pt idx="3163">
                  <c:v>8107</c:v>
                </c:pt>
                <c:pt idx="3164">
                  <c:v>8161</c:v>
                </c:pt>
                <c:pt idx="3165">
                  <c:v>8192</c:v>
                </c:pt>
                <c:pt idx="3166">
                  <c:v>8280</c:v>
                </c:pt>
                <c:pt idx="3167">
                  <c:v>8353</c:v>
                </c:pt>
                <c:pt idx="3168">
                  <c:v>8403</c:v>
                </c:pt>
                <c:pt idx="3169">
                  <c:v>8440</c:v>
                </c:pt>
                <c:pt idx="3170">
                  <c:v>8545</c:v>
                </c:pt>
                <c:pt idx="3171">
                  <c:v>8583</c:v>
                </c:pt>
                <c:pt idx="3172">
                  <c:v>8588</c:v>
                </c:pt>
                <c:pt idx="3173">
                  <c:v>8639</c:v>
                </c:pt>
                <c:pt idx="3174">
                  <c:v>8711</c:v>
                </c:pt>
                <c:pt idx="3175">
                  <c:v>8728</c:v>
                </c:pt>
                <c:pt idx="3176">
                  <c:v>8781</c:v>
                </c:pt>
                <c:pt idx="3177">
                  <c:v>8837</c:v>
                </c:pt>
                <c:pt idx="3178">
                  <c:v>8907</c:v>
                </c:pt>
                <c:pt idx="3179">
                  <c:v>8906</c:v>
                </c:pt>
                <c:pt idx="3180">
                  <c:v>8910</c:v>
                </c:pt>
                <c:pt idx="3181">
                  <c:v>8901</c:v>
                </c:pt>
                <c:pt idx="3182">
                  <c:v>8869</c:v>
                </c:pt>
                <c:pt idx="3183">
                  <c:v>8865</c:v>
                </c:pt>
                <c:pt idx="3184">
                  <c:v>8934</c:v>
                </c:pt>
                <c:pt idx="3185">
                  <c:v>8991</c:v>
                </c:pt>
                <c:pt idx="3186">
                  <c:v>9051</c:v>
                </c:pt>
                <c:pt idx="3187">
                  <c:v>9057</c:v>
                </c:pt>
                <c:pt idx="3188">
                  <c:v>9070</c:v>
                </c:pt>
                <c:pt idx="3189">
                  <c:v>9113</c:v>
                </c:pt>
                <c:pt idx="3190">
                  <c:v>9080</c:v>
                </c:pt>
                <c:pt idx="3191">
                  <c:v>9060</c:v>
                </c:pt>
                <c:pt idx="3192">
                  <c:v>9073</c:v>
                </c:pt>
                <c:pt idx="3193">
                  <c:v>9099</c:v>
                </c:pt>
                <c:pt idx="3194">
                  <c:v>9078</c:v>
                </c:pt>
                <c:pt idx="3195">
                  <c:v>9099</c:v>
                </c:pt>
                <c:pt idx="3196">
                  <c:v>9112</c:v>
                </c:pt>
                <c:pt idx="3197">
                  <c:v>9091</c:v>
                </c:pt>
                <c:pt idx="3198">
                  <c:v>9121</c:v>
                </c:pt>
                <c:pt idx="3199">
                  <c:v>9103</c:v>
                </c:pt>
                <c:pt idx="3200">
                  <c:v>9055</c:v>
                </c:pt>
                <c:pt idx="3201">
                  <c:v>9024</c:v>
                </c:pt>
                <c:pt idx="3202">
                  <c:v>9047</c:v>
                </c:pt>
                <c:pt idx="3203">
                  <c:v>9047</c:v>
                </c:pt>
                <c:pt idx="3204">
                  <c:v>9028</c:v>
                </c:pt>
                <c:pt idx="3205">
                  <c:v>9044</c:v>
                </c:pt>
                <c:pt idx="3206">
                  <c:v>9100</c:v>
                </c:pt>
                <c:pt idx="3207">
                  <c:v>9116</c:v>
                </c:pt>
                <c:pt idx="3208">
                  <c:v>9100</c:v>
                </c:pt>
                <c:pt idx="3209">
                  <c:v>9100</c:v>
                </c:pt>
                <c:pt idx="3210">
                  <c:v>9087</c:v>
                </c:pt>
                <c:pt idx="3211">
                  <c:v>9084</c:v>
                </c:pt>
                <c:pt idx="3212">
                  <c:v>9020</c:v>
                </c:pt>
                <c:pt idx="3213">
                  <c:v>9007</c:v>
                </c:pt>
                <c:pt idx="3214">
                  <c:v>8949</c:v>
                </c:pt>
                <c:pt idx="3215">
                  <c:v>8914</c:v>
                </c:pt>
                <c:pt idx="3216">
                  <c:v>8859</c:v>
                </c:pt>
                <c:pt idx="3217">
                  <c:v>8803</c:v>
                </c:pt>
                <c:pt idx="3218">
                  <c:v>8774</c:v>
                </c:pt>
                <c:pt idx="3219">
                  <c:v>8778</c:v>
                </c:pt>
                <c:pt idx="3220">
                  <c:v>8764</c:v>
                </c:pt>
                <c:pt idx="3221">
                  <c:v>8775</c:v>
                </c:pt>
                <c:pt idx="3222">
                  <c:v>8727</c:v>
                </c:pt>
                <c:pt idx="3223">
                  <c:v>8654</c:v>
                </c:pt>
                <c:pt idx="3224">
                  <c:v>8606</c:v>
                </c:pt>
                <c:pt idx="3225">
                  <c:v>8600</c:v>
                </c:pt>
                <c:pt idx="3226">
                  <c:v>8522</c:v>
                </c:pt>
                <c:pt idx="3227">
                  <c:v>8496</c:v>
                </c:pt>
                <c:pt idx="3228">
                  <c:v>8453</c:v>
                </c:pt>
                <c:pt idx="3229">
                  <c:v>8420</c:v>
                </c:pt>
                <c:pt idx="3230">
                  <c:v>8369</c:v>
                </c:pt>
                <c:pt idx="3231">
                  <c:v>8337</c:v>
                </c:pt>
                <c:pt idx="3232">
                  <c:v>8238</c:v>
                </c:pt>
                <c:pt idx="3233">
                  <c:v>8160</c:v>
                </c:pt>
                <c:pt idx="3234">
                  <c:v>8087</c:v>
                </c:pt>
                <c:pt idx="3235">
                  <c:v>8070</c:v>
                </c:pt>
                <c:pt idx="3236">
                  <c:v>8075</c:v>
                </c:pt>
                <c:pt idx="3237">
                  <c:v>8055</c:v>
                </c:pt>
                <c:pt idx="3238">
                  <c:v>8019</c:v>
                </c:pt>
                <c:pt idx="3239">
                  <c:v>7982</c:v>
                </c:pt>
                <c:pt idx="3240">
                  <c:v>7925</c:v>
                </c:pt>
                <c:pt idx="3241">
                  <c:v>7890</c:v>
                </c:pt>
                <c:pt idx="3242">
                  <c:v>7816</c:v>
                </c:pt>
                <c:pt idx="3243">
                  <c:v>7779</c:v>
                </c:pt>
                <c:pt idx="3244">
                  <c:v>7745</c:v>
                </c:pt>
                <c:pt idx="3245">
                  <c:v>7710</c:v>
                </c:pt>
                <c:pt idx="3246">
                  <c:v>7610</c:v>
                </c:pt>
                <c:pt idx="3247">
                  <c:v>7529</c:v>
                </c:pt>
                <c:pt idx="3248">
                  <c:v>7451</c:v>
                </c:pt>
                <c:pt idx="3249">
                  <c:v>7416</c:v>
                </c:pt>
                <c:pt idx="3250">
                  <c:v>7337</c:v>
                </c:pt>
                <c:pt idx="3251">
                  <c:v>7303</c:v>
                </c:pt>
                <c:pt idx="3252">
                  <c:v>7264</c:v>
                </c:pt>
                <c:pt idx="3253">
                  <c:v>7264</c:v>
                </c:pt>
                <c:pt idx="3254">
                  <c:v>7244</c:v>
                </c:pt>
                <c:pt idx="3255">
                  <c:v>7202</c:v>
                </c:pt>
                <c:pt idx="3256">
                  <c:v>7116</c:v>
                </c:pt>
                <c:pt idx="3257">
                  <c:v>7060</c:v>
                </c:pt>
                <c:pt idx="3258">
                  <c:v>7028</c:v>
                </c:pt>
                <c:pt idx="3259">
                  <c:v>7020</c:v>
                </c:pt>
                <c:pt idx="3260">
                  <c:v>6988</c:v>
                </c:pt>
                <c:pt idx="3261">
                  <c:v>6922</c:v>
                </c:pt>
                <c:pt idx="3262">
                  <c:v>6821</c:v>
                </c:pt>
                <c:pt idx="3263">
                  <c:v>6798</c:v>
                </c:pt>
                <c:pt idx="3264">
                  <c:v>6784</c:v>
                </c:pt>
                <c:pt idx="3265">
                  <c:v>6746</c:v>
                </c:pt>
                <c:pt idx="3266">
                  <c:v>6674</c:v>
                </c:pt>
                <c:pt idx="3267">
                  <c:v>6622</c:v>
                </c:pt>
                <c:pt idx="3268">
                  <c:v>6530</c:v>
                </c:pt>
                <c:pt idx="3269">
                  <c:v>6515</c:v>
                </c:pt>
                <c:pt idx="3270">
                  <c:v>6481</c:v>
                </c:pt>
                <c:pt idx="3271">
                  <c:v>6446</c:v>
                </c:pt>
                <c:pt idx="3272">
                  <c:v>6454</c:v>
                </c:pt>
                <c:pt idx="3273">
                  <c:v>6475</c:v>
                </c:pt>
                <c:pt idx="3274">
                  <c:v>6496</c:v>
                </c:pt>
                <c:pt idx="3275">
                  <c:v>6508</c:v>
                </c:pt>
                <c:pt idx="3276">
                  <c:v>6449</c:v>
                </c:pt>
                <c:pt idx="3277">
                  <c:v>6413</c:v>
                </c:pt>
                <c:pt idx="3278">
                  <c:v>6407</c:v>
                </c:pt>
                <c:pt idx="3279">
                  <c:v>6406</c:v>
                </c:pt>
                <c:pt idx="3280">
                  <c:v>6361</c:v>
                </c:pt>
                <c:pt idx="3281">
                  <c:v>6304</c:v>
                </c:pt>
                <c:pt idx="3282">
                  <c:v>6238</c:v>
                </c:pt>
                <c:pt idx="3283">
                  <c:v>6233</c:v>
                </c:pt>
                <c:pt idx="3284">
                  <c:v>6231</c:v>
                </c:pt>
                <c:pt idx="3285">
                  <c:v>6197</c:v>
                </c:pt>
                <c:pt idx="3286">
                  <c:v>6160</c:v>
                </c:pt>
                <c:pt idx="3287">
                  <c:v>6137</c:v>
                </c:pt>
                <c:pt idx="3288">
                  <c:v>6088</c:v>
                </c:pt>
                <c:pt idx="3289">
                  <c:v>6078</c:v>
                </c:pt>
                <c:pt idx="3290">
                  <c:v>6086</c:v>
                </c:pt>
                <c:pt idx="3291">
                  <c:v>6045</c:v>
                </c:pt>
                <c:pt idx="3292">
                  <c:v>6041</c:v>
                </c:pt>
                <c:pt idx="3293">
                  <c:v>6077</c:v>
                </c:pt>
                <c:pt idx="3294">
                  <c:v>6071</c:v>
                </c:pt>
                <c:pt idx="3295">
                  <c:v>6020</c:v>
                </c:pt>
                <c:pt idx="3296">
                  <c:v>6001</c:v>
                </c:pt>
                <c:pt idx="3297">
                  <c:v>5989</c:v>
                </c:pt>
                <c:pt idx="3298">
                  <c:v>5973</c:v>
                </c:pt>
                <c:pt idx="3299">
                  <c:v>5963</c:v>
                </c:pt>
                <c:pt idx="3300">
                  <c:v>5889</c:v>
                </c:pt>
                <c:pt idx="3301">
                  <c:v>5839</c:v>
                </c:pt>
                <c:pt idx="3302">
                  <c:v>5824</c:v>
                </c:pt>
                <c:pt idx="3303">
                  <c:v>5830</c:v>
                </c:pt>
                <c:pt idx="3304">
                  <c:v>5823</c:v>
                </c:pt>
                <c:pt idx="3305">
                  <c:v>5809</c:v>
                </c:pt>
                <c:pt idx="3306">
                  <c:v>5817</c:v>
                </c:pt>
                <c:pt idx="3307">
                  <c:v>5790</c:v>
                </c:pt>
                <c:pt idx="3308">
                  <c:v>5749</c:v>
                </c:pt>
                <c:pt idx="3309">
                  <c:v>5741</c:v>
                </c:pt>
                <c:pt idx="3310">
                  <c:v>5761</c:v>
                </c:pt>
                <c:pt idx="3311">
                  <c:v>5773</c:v>
                </c:pt>
                <c:pt idx="3312">
                  <c:v>5742</c:v>
                </c:pt>
                <c:pt idx="3313">
                  <c:v>5700</c:v>
                </c:pt>
                <c:pt idx="3314">
                  <c:v>5657</c:v>
                </c:pt>
                <c:pt idx="3315">
                  <c:v>5638</c:v>
                </c:pt>
                <c:pt idx="3316">
                  <c:v>5599</c:v>
                </c:pt>
                <c:pt idx="3317">
                  <c:v>5597</c:v>
                </c:pt>
                <c:pt idx="3318">
                  <c:v>5624</c:v>
                </c:pt>
                <c:pt idx="3319">
                  <c:v>5630</c:v>
                </c:pt>
                <c:pt idx="3320">
                  <c:v>5630</c:v>
                </c:pt>
                <c:pt idx="3321">
                  <c:v>5623</c:v>
                </c:pt>
                <c:pt idx="3322">
                  <c:v>5612</c:v>
                </c:pt>
                <c:pt idx="3323">
                  <c:v>5598</c:v>
                </c:pt>
                <c:pt idx="3324">
                  <c:v>5547</c:v>
                </c:pt>
                <c:pt idx="3325">
                  <c:v>5513</c:v>
                </c:pt>
                <c:pt idx="3326">
                  <c:v>5512</c:v>
                </c:pt>
                <c:pt idx="3327">
                  <c:v>5506</c:v>
                </c:pt>
                <c:pt idx="3328">
                  <c:v>5486</c:v>
                </c:pt>
                <c:pt idx="3329">
                  <c:v>5477</c:v>
                </c:pt>
                <c:pt idx="3330">
                  <c:v>5499</c:v>
                </c:pt>
                <c:pt idx="3331">
                  <c:v>5462</c:v>
                </c:pt>
                <c:pt idx="3332">
                  <c:v>5432</c:v>
                </c:pt>
                <c:pt idx="3333">
                  <c:v>5427</c:v>
                </c:pt>
                <c:pt idx="3334">
                  <c:v>5429</c:v>
                </c:pt>
                <c:pt idx="3335">
                  <c:v>5408</c:v>
                </c:pt>
                <c:pt idx="3336">
                  <c:v>5408</c:v>
                </c:pt>
                <c:pt idx="3337">
                  <c:v>5436</c:v>
                </c:pt>
                <c:pt idx="3338">
                  <c:v>5464</c:v>
                </c:pt>
                <c:pt idx="3339">
                  <c:v>5500</c:v>
                </c:pt>
                <c:pt idx="3340">
                  <c:v>5542</c:v>
                </c:pt>
                <c:pt idx="3341">
                  <c:v>5536</c:v>
                </c:pt>
                <c:pt idx="3342">
                  <c:v>5496</c:v>
                </c:pt>
                <c:pt idx="3343">
                  <c:v>5499</c:v>
                </c:pt>
                <c:pt idx="3344">
                  <c:v>5526</c:v>
                </c:pt>
                <c:pt idx="3345">
                  <c:v>5511</c:v>
                </c:pt>
                <c:pt idx="3346">
                  <c:v>5514</c:v>
                </c:pt>
                <c:pt idx="3347">
                  <c:v>5501</c:v>
                </c:pt>
                <c:pt idx="3348">
                  <c:v>5471</c:v>
                </c:pt>
                <c:pt idx="3349">
                  <c:v>5499</c:v>
                </c:pt>
                <c:pt idx="3350">
                  <c:v>5497</c:v>
                </c:pt>
                <c:pt idx="3351">
                  <c:v>5492</c:v>
                </c:pt>
                <c:pt idx="3352">
                  <c:v>5454</c:v>
                </c:pt>
                <c:pt idx="3353">
                  <c:v>5451</c:v>
                </c:pt>
                <c:pt idx="3354">
                  <c:v>5454</c:v>
                </c:pt>
                <c:pt idx="3355">
                  <c:v>5444</c:v>
                </c:pt>
                <c:pt idx="3356">
                  <c:v>5401</c:v>
                </c:pt>
                <c:pt idx="3357">
                  <c:v>5425</c:v>
                </c:pt>
                <c:pt idx="3358">
                  <c:v>5435</c:v>
                </c:pt>
                <c:pt idx="3359">
                  <c:v>5416</c:v>
                </c:pt>
                <c:pt idx="3360">
                  <c:v>5424</c:v>
                </c:pt>
                <c:pt idx="3361">
                  <c:v>5438</c:v>
                </c:pt>
                <c:pt idx="3362">
                  <c:v>5457</c:v>
                </c:pt>
                <c:pt idx="3363">
                  <c:v>5455</c:v>
                </c:pt>
                <c:pt idx="3364">
                  <c:v>5444</c:v>
                </c:pt>
                <c:pt idx="3365">
                  <c:v>5440</c:v>
                </c:pt>
                <c:pt idx="3366">
                  <c:v>5415</c:v>
                </c:pt>
                <c:pt idx="3367">
                  <c:v>5416</c:v>
                </c:pt>
                <c:pt idx="3368">
                  <c:v>5423</c:v>
                </c:pt>
                <c:pt idx="3369">
                  <c:v>5396</c:v>
                </c:pt>
                <c:pt idx="3370">
                  <c:v>5397</c:v>
                </c:pt>
                <c:pt idx="3371">
                  <c:v>5390</c:v>
                </c:pt>
                <c:pt idx="3372">
                  <c:v>5354</c:v>
                </c:pt>
                <c:pt idx="3373">
                  <c:v>5334</c:v>
                </c:pt>
                <c:pt idx="3374">
                  <c:v>5342</c:v>
                </c:pt>
                <c:pt idx="3375">
                  <c:v>5338</c:v>
                </c:pt>
                <c:pt idx="3376">
                  <c:v>5313</c:v>
                </c:pt>
                <c:pt idx="3377">
                  <c:v>5317</c:v>
                </c:pt>
                <c:pt idx="3378">
                  <c:v>5349</c:v>
                </c:pt>
                <c:pt idx="3379">
                  <c:v>5364</c:v>
                </c:pt>
                <c:pt idx="3380">
                  <c:v>5393</c:v>
                </c:pt>
                <c:pt idx="3381">
                  <c:v>5404</c:v>
                </c:pt>
                <c:pt idx="3382">
                  <c:v>5395</c:v>
                </c:pt>
                <c:pt idx="3383">
                  <c:v>5400</c:v>
                </c:pt>
                <c:pt idx="3384">
                  <c:v>5365</c:v>
                </c:pt>
                <c:pt idx="3385">
                  <c:v>5365</c:v>
                </c:pt>
                <c:pt idx="3386">
                  <c:v>5336</c:v>
                </c:pt>
                <c:pt idx="3387">
                  <c:v>5326</c:v>
                </c:pt>
                <c:pt idx="3388">
                  <c:v>5317</c:v>
                </c:pt>
                <c:pt idx="3389">
                  <c:v>5319</c:v>
                </c:pt>
                <c:pt idx="3390">
                  <c:v>5379</c:v>
                </c:pt>
                <c:pt idx="3391">
                  <c:v>5371</c:v>
                </c:pt>
                <c:pt idx="3392">
                  <c:v>5325</c:v>
                </c:pt>
                <c:pt idx="3393">
                  <c:v>5329</c:v>
                </c:pt>
                <c:pt idx="3394">
                  <c:v>5317</c:v>
                </c:pt>
                <c:pt idx="3395">
                  <c:v>5306</c:v>
                </c:pt>
                <c:pt idx="3396">
                  <c:v>5319</c:v>
                </c:pt>
                <c:pt idx="3397">
                  <c:v>5334</c:v>
                </c:pt>
                <c:pt idx="3398">
                  <c:v>5345</c:v>
                </c:pt>
                <c:pt idx="3399">
                  <c:v>5333</c:v>
                </c:pt>
                <c:pt idx="3400">
                  <c:v>5323</c:v>
                </c:pt>
                <c:pt idx="3401">
                  <c:v>5322</c:v>
                </c:pt>
                <c:pt idx="3402">
                  <c:v>5301</c:v>
                </c:pt>
                <c:pt idx="3403">
                  <c:v>5306</c:v>
                </c:pt>
                <c:pt idx="3404">
                  <c:v>5339</c:v>
                </c:pt>
                <c:pt idx="3405">
                  <c:v>5353</c:v>
                </c:pt>
                <c:pt idx="3406">
                  <c:v>5348</c:v>
                </c:pt>
                <c:pt idx="3407">
                  <c:v>5307</c:v>
                </c:pt>
                <c:pt idx="3408">
                  <c:v>5292</c:v>
                </c:pt>
                <c:pt idx="3409">
                  <c:v>5322</c:v>
                </c:pt>
                <c:pt idx="3410">
                  <c:v>5381</c:v>
                </c:pt>
                <c:pt idx="3411">
                  <c:v>5404</c:v>
                </c:pt>
                <c:pt idx="3412">
                  <c:v>5398</c:v>
                </c:pt>
                <c:pt idx="3413">
                  <c:v>5396</c:v>
                </c:pt>
                <c:pt idx="3414">
                  <c:v>5406</c:v>
                </c:pt>
                <c:pt idx="3415">
                  <c:v>5408</c:v>
                </c:pt>
                <c:pt idx="3416">
                  <c:v>5377</c:v>
                </c:pt>
                <c:pt idx="3417">
                  <c:v>5358</c:v>
                </c:pt>
                <c:pt idx="3418">
                  <c:v>5361</c:v>
                </c:pt>
                <c:pt idx="3419">
                  <c:v>5346</c:v>
                </c:pt>
                <c:pt idx="3420">
                  <c:v>5339</c:v>
                </c:pt>
                <c:pt idx="3421">
                  <c:v>5354</c:v>
                </c:pt>
                <c:pt idx="3422">
                  <c:v>5366</c:v>
                </c:pt>
                <c:pt idx="3423">
                  <c:v>5357</c:v>
                </c:pt>
                <c:pt idx="3424">
                  <c:v>5336</c:v>
                </c:pt>
                <c:pt idx="3425">
                  <c:v>5315</c:v>
                </c:pt>
                <c:pt idx="3426">
                  <c:v>5303</c:v>
                </c:pt>
                <c:pt idx="3427">
                  <c:v>5325</c:v>
                </c:pt>
                <c:pt idx="3428">
                  <c:v>5346</c:v>
                </c:pt>
                <c:pt idx="3429">
                  <c:v>5337</c:v>
                </c:pt>
                <c:pt idx="3430">
                  <c:v>5334</c:v>
                </c:pt>
                <c:pt idx="3431">
                  <c:v>5356</c:v>
                </c:pt>
                <c:pt idx="3432">
                  <c:v>5381</c:v>
                </c:pt>
                <c:pt idx="3433">
                  <c:v>5375</c:v>
                </c:pt>
                <c:pt idx="3434">
                  <c:v>5384</c:v>
                </c:pt>
                <c:pt idx="3435">
                  <c:v>5369</c:v>
                </c:pt>
                <c:pt idx="3436">
                  <c:v>5323</c:v>
                </c:pt>
                <c:pt idx="3437">
                  <c:v>5308</c:v>
                </c:pt>
                <c:pt idx="3438">
                  <c:v>5326</c:v>
                </c:pt>
                <c:pt idx="3439">
                  <c:v>5364</c:v>
                </c:pt>
                <c:pt idx="3440">
                  <c:v>5344</c:v>
                </c:pt>
                <c:pt idx="3441">
                  <c:v>5315</c:v>
                </c:pt>
                <c:pt idx="3442">
                  <c:v>5309</c:v>
                </c:pt>
                <c:pt idx="3443">
                  <c:v>5306</c:v>
                </c:pt>
                <c:pt idx="3444">
                  <c:v>5343</c:v>
                </c:pt>
                <c:pt idx="3445">
                  <c:v>5345</c:v>
                </c:pt>
                <c:pt idx="3446">
                  <c:v>5327</c:v>
                </c:pt>
                <c:pt idx="3447">
                  <c:v>5319</c:v>
                </c:pt>
                <c:pt idx="3448">
                  <c:v>5326</c:v>
                </c:pt>
                <c:pt idx="3449">
                  <c:v>5357</c:v>
                </c:pt>
                <c:pt idx="3450">
                  <c:v>5379</c:v>
                </c:pt>
                <c:pt idx="3451">
                  <c:v>5374</c:v>
                </c:pt>
                <c:pt idx="3452">
                  <c:v>5386</c:v>
                </c:pt>
                <c:pt idx="3453">
                  <c:v>5375</c:v>
                </c:pt>
                <c:pt idx="3454">
                  <c:v>5353</c:v>
                </c:pt>
                <c:pt idx="3455">
                  <c:v>5348</c:v>
                </c:pt>
                <c:pt idx="3456">
                  <c:v>5352</c:v>
                </c:pt>
                <c:pt idx="3457">
                  <c:v>5334</c:v>
                </c:pt>
                <c:pt idx="3458">
                  <c:v>5329</c:v>
                </c:pt>
                <c:pt idx="3459">
                  <c:v>5315</c:v>
                </c:pt>
                <c:pt idx="3460">
                  <c:v>5273</c:v>
                </c:pt>
                <c:pt idx="3461">
                  <c:v>5269</c:v>
                </c:pt>
                <c:pt idx="3462">
                  <c:v>5300</c:v>
                </c:pt>
                <c:pt idx="3463">
                  <c:v>5327</c:v>
                </c:pt>
                <c:pt idx="3464">
                  <c:v>5302</c:v>
                </c:pt>
                <c:pt idx="3465">
                  <c:v>5277</c:v>
                </c:pt>
                <c:pt idx="3466">
                  <c:v>5275</c:v>
                </c:pt>
                <c:pt idx="3467">
                  <c:v>5273</c:v>
                </c:pt>
                <c:pt idx="3468">
                  <c:v>5266</c:v>
                </c:pt>
                <c:pt idx="3469">
                  <c:v>5306</c:v>
                </c:pt>
                <c:pt idx="3470">
                  <c:v>5344</c:v>
                </c:pt>
                <c:pt idx="3471">
                  <c:v>5352</c:v>
                </c:pt>
                <c:pt idx="3472">
                  <c:v>5359</c:v>
                </c:pt>
                <c:pt idx="3473">
                  <c:v>5342</c:v>
                </c:pt>
                <c:pt idx="3474">
                  <c:v>5306</c:v>
                </c:pt>
                <c:pt idx="3475">
                  <c:v>5289</c:v>
                </c:pt>
                <c:pt idx="3476">
                  <c:v>5282</c:v>
                </c:pt>
                <c:pt idx="3477">
                  <c:v>5283</c:v>
                </c:pt>
                <c:pt idx="3478">
                  <c:v>5301</c:v>
                </c:pt>
                <c:pt idx="3479">
                  <c:v>5321</c:v>
                </c:pt>
                <c:pt idx="3480">
                  <c:v>5375</c:v>
                </c:pt>
                <c:pt idx="3481">
                  <c:v>5408</c:v>
                </c:pt>
                <c:pt idx="3482">
                  <c:v>5383</c:v>
                </c:pt>
                <c:pt idx="3483">
                  <c:v>5342</c:v>
                </c:pt>
                <c:pt idx="3484">
                  <c:v>5305</c:v>
                </c:pt>
                <c:pt idx="3485">
                  <c:v>5299</c:v>
                </c:pt>
                <c:pt idx="3486">
                  <c:v>5304</c:v>
                </c:pt>
                <c:pt idx="3487">
                  <c:v>5332</c:v>
                </c:pt>
                <c:pt idx="3488">
                  <c:v>5363</c:v>
                </c:pt>
                <c:pt idx="3489">
                  <c:v>5358</c:v>
                </c:pt>
                <c:pt idx="3490">
                  <c:v>5346</c:v>
                </c:pt>
                <c:pt idx="3491">
                  <c:v>5333</c:v>
                </c:pt>
                <c:pt idx="3492">
                  <c:v>5359</c:v>
                </c:pt>
                <c:pt idx="3493">
                  <c:v>5373</c:v>
                </c:pt>
                <c:pt idx="3494">
                  <c:v>5332</c:v>
                </c:pt>
                <c:pt idx="3495">
                  <c:v>5343</c:v>
                </c:pt>
                <c:pt idx="3496">
                  <c:v>5377</c:v>
                </c:pt>
                <c:pt idx="3497">
                  <c:v>5379</c:v>
                </c:pt>
                <c:pt idx="3498">
                  <c:v>5413</c:v>
                </c:pt>
                <c:pt idx="3499">
                  <c:v>5412</c:v>
                </c:pt>
                <c:pt idx="3500">
                  <c:v>5356</c:v>
                </c:pt>
                <c:pt idx="3501">
                  <c:v>5337</c:v>
                </c:pt>
                <c:pt idx="3502">
                  <c:v>5317</c:v>
                </c:pt>
                <c:pt idx="3503">
                  <c:v>5319</c:v>
                </c:pt>
                <c:pt idx="3504">
                  <c:v>5312</c:v>
                </c:pt>
                <c:pt idx="3505">
                  <c:v>5331</c:v>
                </c:pt>
                <c:pt idx="3506">
                  <c:v>5334</c:v>
                </c:pt>
                <c:pt idx="3507">
                  <c:v>5311</c:v>
                </c:pt>
                <c:pt idx="3508">
                  <c:v>5277</c:v>
                </c:pt>
                <c:pt idx="3509">
                  <c:v>5265</c:v>
                </c:pt>
                <c:pt idx="3510">
                  <c:v>5277</c:v>
                </c:pt>
                <c:pt idx="3511">
                  <c:v>5300</c:v>
                </c:pt>
                <c:pt idx="3512">
                  <c:v>5306</c:v>
                </c:pt>
                <c:pt idx="3513">
                  <c:v>5304</c:v>
                </c:pt>
                <c:pt idx="3514">
                  <c:v>5314</c:v>
                </c:pt>
                <c:pt idx="3515">
                  <c:v>5308</c:v>
                </c:pt>
                <c:pt idx="3516">
                  <c:v>5286</c:v>
                </c:pt>
                <c:pt idx="3517">
                  <c:v>5264</c:v>
                </c:pt>
                <c:pt idx="3518">
                  <c:v>5267</c:v>
                </c:pt>
                <c:pt idx="3519">
                  <c:v>5277</c:v>
                </c:pt>
                <c:pt idx="3520">
                  <c:v>5288</c:v>
                </c:pt>
                <c:pt idx="3521">
                  <c:v>5320</c:v>
                </c:pt>
                <c:pt idx="3522">
                  <c:v>5334</c:v>
                </c:pt>
                <c:pt idx="3523">
                  <c:v>5332</c:v>
                </c:pt>
                <c:pt idx="3524">
                  <c:v>5342</c:v>
                </c:pt>
                <c:pt idx="3525">
                  <c:v>5344</c:v>
                </c:pt>
                <c:pt idx="3526">
                  <c:v>5311</c:v>
                </c:pt>
                <c:pt idx="3527">
                  <c:v>5278</c:v>
                </c:pt>
                <c:pt idx="3528">
                  <c:v>5240</c:v>
                </c:pt>
                <c:pt idx="3529">
                  <c:v>5226</c:v>
                </c:pt>
                <c:pt idx="3530">
                  <c:v>5248</c:v>
                </c:pt>
                <c:pt idx="3531">
                  <c:v>5261</c:v>
                </c:pt>
                <c:pt idx="3532">
                  <c:v>5264</c:v>
                </c:pt>
                <c:pt idx="3533">
                  <c:v>5257</c:v>
                </c:pt>
                <c:pt idx="3534">
                  <c:v>5291</c:v>
                </c:pt>
                <c:pt idx="3535">
                  <c:v>5340</c:v>
                </c:pt>
                <c:pt idx="3536">
                  <c:v>5388</c:v>
                </c:pt>
                <c:pt idx="3537">
                  <c:v>5376</c:v>
                </c:pt>
                <c:pt idx="3538">
                  <c:v>5331</c:v>
                </c:pt>
                <c:pt idx="3539">
                  <c:v>5315</c:v>
                </c:pt>
                <c:pt idx="3540">
                  <c:v>5321</c:v>
                </c:pt>
                <c:pt idx="3541">
                  <c:v>5336</c:v>
                </c:pt>
                <c:pt idx="3542">
                  <c:v>5404</c:v>
                </c:pt>
                <c:pt idx="3543">
                  <c:v>5406</c:v>
                </c:pt>
                <c:pt idx="3544">
                  <c:v>5359</c:v>
                </c:pt>
                <c:pt idx="3545">
                  <c:v>5344</c:v>
                </c:pt>
                <c:pt idx="3546">
                  <c:v>5333</c:v>
                </c:pt>
                <c:pt idx="3547">
                  <c:v>5340</c:v>
                </c:pt>
                <c:pt idx="3548">
                  <c:v>5344</c:v>
                </c:pt>
                <c:pt idx="3549">
                  <c:v>5369</c:v>
                </c:pt>
                <c:pt idx="3550">
                  <c:v>5384</c:v>
                </c:pt>
                <c:pt idx="3551">
                  <c:v>5406</c:v>
                </c:pt>
                <c:pt idx="3552">
                  <c:v>5397</c:v>
                </c:pt>
                <c:pt idx="3553">
                  <c:v>5383</c:v>
                </c:pt>
                <c:pt idx="3554">
                  <c:v>5379</c:v>
                </c:pt>
                <c:pt idx="3555">
                  <c:v>5362</c:v>
                </c:pt>
                <c:pt idx="3556">
                  <c:v>5356</c:v>
                </c:pt>
                <c:pt idx="3557">
                  <c:v>5365</c:v>
                </c:pt>
                <c:pt idx="3558">
                  <c:v>5359</c:v>
                </c:pt>
                <c:pt idx="3559">
                  <c:v>5353</c:v>
                </c:pt>
                <c:pt idx="3560">
                  <c:v>5326</c:v>
                </c:pt>
                <c:pt idx="3561">
                  <c:v>5317</c:v>
                </c:pt>
                <c:pt idx="3562">
                  <c:v>5331</c:v>
                </c:pt>
                <c:pt idx="3563">
                  <c:v>5334</c:v>
                </c:pt>
                <c:pt idx="3564">
                  <c:v>5344</c:v>
                </c:pt>
                <c:pt idx="3565">
                  <c:v>5331</c:v>
                </c:pt>
                <c:pt idx="3566">
                  <c:v>5340</c:v>
                </c:pt>
                <c:pt idx="3567">
                  <c:v>5346</c:v>
                </c:pt>
                <c:pt idx="3568">
                  <c:v>5311</c:v>
                </c:pt>
                <c:pt idx="3569">
                  <c:v>5312</c:v>
                </c:pt>
                <c:pt idx="3570">
                  <c:v>5306</c:v>
                </c:pt>
                <c:pt idx="3571">
                  <c:v>5311</c:v>
                </c:pt>
                <c:pt idx="3572">
                  <c:v>5321</c:v>
                </c:pt>
                <c:pt idx="3573">
                  <c:v>5320</c:v>
                </c:pt>
                <c:pt idx="3574">
                  <c:v>5296</c:v>
                </c:pt>
                <c:pt idx="3575">
                  <c:v>5290</c:v>
                </c:pt>
                <c:pt idx="3576">
                  <c:v>5319</c:v>
                </c:pt>
                <c:pt idx="3577">
                  <c:v>5333</c:v>
                </c:pt>
                <c:pt idx="3578">
                  <c:v>5336</c:v>
                </c:pt>
                <c:pt idx="3579">
                  <c:v>5346</c:v>
                </c:pt>
                <c:pt idx="3580">
                  <c:v>5348</c:v>
                </c:pt>
                <c:pt idx="3581">
                  <c:v>5342</c:v>
                </c:pt>
                <c:pt idx="3582">
                  <c:v>5334</c:v>
                </c:pt>
                <c:pt idx="3583">
                  <c:v>5333</c:v>
                </c:pt>
                <c:pt idx="3584">
                  <c:v>5342</c:v>
                </c:pt>
                <c:pt idx="3585">
                  <c:v>5375</c:v>
                </c:pt>
                <c:pt idx="3586">
                  <c:v>5370</c:v>
                </c:pt>
                <c:pt idx="3587">
                  <c:v>5368</c:v>
                </c:pt>
                <c:pt idx="3588">
                  <c:v>5309</c:v>
                </c:pt>
                <c:pt idx="3589">
                  <c:v>5273</c:v>
                </c:pt>
                <c:pt idx="3590">
                  <c:v>5250</c:v>
                </c:pt>
                <c:pt idx="3591">
                  <c:v>5252</c:v>
                </c:pt>
                <c:pt idx="3592">
                  <c:v>5242</c:v>
                </c:pt>
                <c:pt idx="3593">
                  <c:v>5257</c:v>
                </c:pt>
                <c:pt idx="3594">
                  <c:v>5271</c:v>
                </c:pt>
                <c:pt idx="3595">
                  <c:v>5282</c:v>
                </c:pt>
                <c:pt idx="3596">
                  <c:v>5290</c:v>
                </c:pt>
                <c:pt idx="3597">
                  <c:v>5293</c:v>
                </c:pt>
                <c:pt idx="3598">
                  <c:v>5296</c:v>
                </c:pt>
                <c:pt idx="3599">
                  <c:v>5263</c:v>
                </c:pt>
                <c:pt idx="3600">
                  <c:v>5259</c:v>
                </c:pt>
                <c:pt idx="3601">
                  <c:v>5313</c:v>
                </c:pt>
                <c:pt idx="3602">
                  <c:v>5332</c:v>
                </c:pt>
                <c:pt idx="3603">
                  <c:v>5334</c:v>
                </c:pt>
                <c:pt idx="3604">
                  <c:v>5356</c:v>
                </c:pt>
                <c:pt idx="3605">
                  <c:v>5348</c:v>
                </c:pt>
                <c:pt idx="3606">
                  <c:v>5347</c:v>
                </c:pt>
                <c:pt idx="3607">
                  <c:v>5369</c:v>
                </c:pt>
                <c:pt idx="3608">
                  <c:v>5378</c:v>
                </c:pt>
                <c:pt idx="3609">
                  <c:v>5384</c:v>
                </c:pt>
                <c:pt idx="3610">
                  <c:v>5377</c:v>
                </c:pt>
                <c:pt idx="3611">
                  <c:v>5388</c:v>
                </c:pt>
                <c:pt idx="3612">
                  <c:v>5379</c:v>
                </c:pt>
                <c:pt idx="3613">
                  <c:v>5385</c:v>
                </c:pt>
                <c:pt idx="3614">
                  <c:v>5377</c:v>
                </c:pt>
                <c:pt idx="3615">
                  <c:v>5384</c:v>
                </c:pt>
                <c:pt idx="3616">
                  <c:v>5375</c:v>
                </c:pt>
                <c:pt idx="3617">
                  <c:v>5374</c:v>
                </c:pt>
                <c:pt idx="3618">
                  <c:v>5406</c:v>
                </c:pt>
                <c:pt idx="3619">
                  <c:v>5409</c:v>
                </c:pt>
                <c:pt idx="3620">
                  <c:v>5390</c:v>
                </c:pt>
                <c:pt idx="3621">
                  <c:v>5415</c:v>
                </c:pt>
                <c:pt idx="3622">
                  <c:v>5410</c:v>
                </c:pt>
                <c:pt idx="3623">
                  <c:v>5413</c:v>
                </c:pt>
                <c:pt idx="3624">
                  <c:v>5418</c:v>
                </c:pt>
                <c:pt idx="3625">
                  <c:v>5419</c:v>
                </c:pt>
                <c:pt idx="3626">
                  <c:v>5393</c:v>
                </c:pt>
                <c:pt idx="3627">
                  <c:v>5379</c:v>
                </c:pt>
                <c:pt idx="3628">
                  <c:v>5383</c:v>
                </c:pt>
                <c:pt idx="3629">
                  <c:v>5380</c:v>
                </c:pt>
                <c:pt idx="3630">
                  <c:v>5419</c:v>
                </c:pt>
                <c:pt idx="3631">
                  <c:v>5418</c:v>
                </c:pt>
                <c:pt idx="3632">
                  <c:v>5391</c:v>
                </c:pt>
                <c:pt idx="3633">
                  <c:v>5373</c:v>
                </c:pt>
                <c:pt idx="3634">
                  <c:v>5365</c:v>
                </c:pt>
                <c:pt idx="3635">
                  <c:v>5357</c:v>
                </c:pt>
                <c:pt idx="3636">
                  <c:v>5333</c:v>
                </c:pt>
                <c:pt idx="3637">
                  <c:v>5318</c:v>
                </c:pt>
                <c:pt idx="3638">
                  <c:v>5327</c:v>
                </c:pt>
                <c:pt idx="3639">
                  <c:v>5342</c:v>
                </c:pt>
                <c:pt idx="3640">
                  <c:v>5386</c:v>
                </c:pt>
                <c:pt idx="3641">
                  <c:v>5400</c:v>
                </c:pt>
                <c:pt idx="3642">
                  <c:v>5428</c:v>
                </c:pt>
                <c:pt idx="3643">
                  <c:v>5396</c:v>
                </c:pt>
                <c:pt idx="3644">
                  <c:v>5365</c:v>
                </c:pt>
                <c:pt idx="3645">
                  <c:v>5330</c:v>
                </c:pt>
                <c:pt idx="3646">
                  <c:v>5322</c:v>
                </c:pt>
                <c:pt idx="3647">
                  <c:v>5325</c:v>
                </c:pt>
                <c:pt idx="3648">
                  <c:v>5317</c:v>
                </c:pt>
                <c:pt idx="3649">
                  <c:v>5301</c:v>
                </c:pt>
                <c:pt idx="3650">
                  <c:v>5319</c:v>
                </c:pt>
                <c:pt idx="3651">
                  <c:v>5329</c:v>
                </c:pt>
                <c:pt idx="3652">
                  <c:v>5349</c:v>
                </c:pt>
                <c:pt idx="3653">
                  <c:v>5367</c:v>
                </c:pt>
                <c:pt idx="3654">
                  <c:v>5353</c:v>
                </c:pt>
                <c:pt idx="3655">
                  <c:v>5344</c:v>
                </c:pt>
                <c:pt idx="3656">
                  <c:v>5369</c:v>
                </c:pt>
                <c:pt idx="3657">
                  <c:v>5364</c:v>
                </c:pt>
                <c:pt idx="3658">
                  <c:v>5331</c:v>
                </c:pt>
                <c:pt idx="3659">
                  <c:v>5316</c:v>
                </c:pt>
                <c:pt idx="3660">
                  <c:v>5260</c:v>
                </c:pt>
                <c:pt idx="3661">
                  <c:v>5256</c:v>
                </c:pt>
                <c:pt idx="3662">
                  <c:v>5283</c:v>
                </c:pt>
                <c:pt idx="3663">
                  <c:v>5302</c:v>
                </c:pt>
                <c:pt idx="3664">
                  <c:v>5309</c:v>
                </c:pt>
                <c:pt idx="3665">
                  <c:v>5320</c:v>
                </c:pt>
                <c:pt idx="3666">
                  <c:v>5346</c:v>
                </c:pt>
                <c:pt idx="3667">
                  <c:v>5354</c:v>
                </c:pt>
                <c:pt idx="3668">
                  <c:v>5388</c:v>
                </c:pt>
                <c:pt idx="3669">
                  <c:v>5403</c:v>
                </c:pt>
                <c:pt idx="3670">
                  <c:v>5404</c:v>
                </c:pt>
                <c:pt idx="3671">
                  <c:v>5397</c:v>
                </c:pt>
                <c:pt idx="3672">
                  <c:v>5438</c:v>
                </c:pt>
                <c:pt idx="3673">
                  <c:v>5468</c:v>
                </c:pt>
                <c:pt idx="3674">
                  <c:v>5457</c:v>
                </c:pt>
                <c:pt idx="3675">
                  <c:v>5429</c:v>
                </c:pt>
                <c:pt idx="3676">
                  <c:v>5415</c:v>
                </c:pt>
                <c:pt idx="3677">
                  <c:v>5424</c:v>
                </c:pt>
                <c:pt idx="3678">
                  <c:v>5441</c:v>
                </c:pt>
                <c:pt idx="3679">
                  <c:v>5434</c:v>
                </c:pt>
                <c:pt idx="3680">
                  <c:v>5414</c:v>
                </c:pt>
                <c:pt idx="3681">
                  <c:v>5414</c:v>
                </c:pt>
                <c:pt idx="3682">
                  <c:v>5408</c:v>
                </c:pt>
                <c:pt idx="3683">
                  <c:v>5419</c:v>
                </c:pt>
                <c:pt idx="3684">
                  <c:v>5444</c:v>
                </c:pt>
                <c:pt idx="3685">
                  <c:v>5442</c:v>
                </c:pt>
                <c:pt idx="3686">
                  <c:v>5422</c:v>
                </c:pt>
                <c:pt idx="3687">
                  <c:v>5427</c:v>
                </c:pt>
                <c:pt idx="3688">
                  <c:v>5412</c:v>
                </c:pt>
                <c:pt idx="3689">
                  <c:v>5403</c:v>
                </c:pt>
                <c:pt idx="3690">
                  <c:v>5398</c:v>
                </c:pt>
                <c:pt idx="3691">
                  <c:v>5399</c:v>
                </c:pt>
                <c:pt idx="3692">
                  <c:v>5404</c:v>
                </c:pt>
                <c:pt idx="3693">
                  <c:v>5397</c:v>
                </c:pt>
                <c:pt idx="3694">
                  <c:v>5405</c:v>
                </c:pt>
                <c:pt idx="3695">
                  <c:v>5394</c:v>
                </c:pt>
                <c:pt idx="3696">
                  <c:v>5372</c:v>
                </c:pt>
                <c:pt idx="3697">
                  <c:v>5369</c:v>
                </c:pt>
                <c:pt idx="3698">
                  <c:v>5381</c:v>
                </c:pt>
                <c:pt idx="3699">
                  <c:v>5379</c:v>
                </c:pt>
                <c:pt idx="3700">
                  <c:v>5372</c:v>
                </c:pt>
                <c:pt idx="3701">
                  <c:v>5390</c:v>
                </c:pt>
                <c:pt idx="3702">
                  <c:v>5396</c:v>
                </c:pt>
                <c:pt idx="3703">
                  <c:v>5377</c:v>
                </c:pt>
                <c:pt idx="3704">
                  <c:v>5357</c:v>
                </c:pt>
                <c:pt idx="3705">
                  <c:v>5388</c:v>
                </c:pt>
                <c:pt idx="3706">
                  <c:v>5426</c:v>
                </c:pt>
                <c:pt idx="3707">
                  <c:v>5433</c:v>
                </c:pt>
                <c:pt idx="3708">
                  <c:v>5421</c:v>
                </c:pt>
                <c:pt idx="3709">
                  <c:v>5383</c:v>
                </c:pt>
                <c:pt idx="3710">
                  <c:v>5340</c:v>
                </c:pt>
                <c:pt idx="3711">
                  <c:v>5359</c:v>
                </c:pt>
                <c:pt idx="3712">
                  <c:v>5384</c:v>
                </c:pt>
                <c:pt idx="3713">
                  <c:v>5410</c:v>
                </c:pt>
                <c:pt idx="3714">
                  <c:v>5398</c:v>
                </c:pt>
                <c:pt idx="3715">
                  <c:v>5383</c:v>
                </c:pt>
                <c:pt idx="3716">
                  <c:v>5351</c:v>
                </c:pt>
                <c:pt idx="3717">
                  <c:v>5356</c:v>
                </c:pt>
                <c:pt idx="3718">
                  <c:v>5361</c:v>
                </c:pt>
                <c:pt idx="3719">
                  <c:v>5340</c:v>
                </c:pt>
                <c:pt idx="3720">
                  <c:v>5271</c:v>
                </c:pt>
                <c:pt idx="3721">
                  <c:v>5297</c:v>
                </c:pt>
                <c:pt idx="3722">
                  <c:v>5332</c:v>
                </c:pt>
                <c:pt idx="3723">
                  <c:v>5319</c:v>
                </c:pt>
                <c:pt idx="3724">
                  <c:v>5353</c:v>
                </c:pt>
                <c:pt idx="3725">
                  <c:v>5369</c:v>
                </c:pt>
                <c:pt idx="3726">
                  <c:v>5333</c:v>
                </c:pt>
                <c:pt idx="3727">
                  <c:v>5299</c:v>
                </c:pt>
                <c:pt idx="3728">
                  <c:v>5296</c:v>
                </c:pt>
                <c:pt idx="3729">
                  <c:v>5303</c:v>
                </c:pt>
                <c:pt idx="3730">
                  <c:v>5308</c:v>
                </c:pt>
                <c:pt idx="3731">
                  <c:v>5309</c:v>
                </c:pt>
                <c:pt idx="3732">
                  <c:v>5320</c:v>
                </c:pt>
                <c:pt idx="3733">
                  <c:v>5344</c:v>
                </c:pt>
                <c:pt idx="3734">
                  <c:v>5380</c:v>
                </c:pt>
                <c:pt idx="3735">
                  <c:v>5403</c:v>
                </c:pt>
                <c:pt idx="3736">
                  <c:v>5435</c:v>
                </c:pt>
                <c:pt idx="3737">
                  <c:v>5424</c:v>
                </c:pt>
                <c:pt idx="3738">
                  <c:v>5398</c:v>
                </c:pt>
                <c:pt idx="3739">
                  <c:v>5404</c:v>
                </c:pt>
                <c:pt idx="3740">
                  <c:v>5417</c:v>
                </c:pt>
                <c:pt idx="3741">
                  <c:v>5437</c:v>
                </c:pt>
                <c:pt idx="3742">
                  <c:v>5435</c:v>
                </c:pt>
                <c:pt idx="3743">
                  <c:v>5452</c:v>
                </c:pt>
                <c:pt idx="3744">
                  <c:v>5457</c:v>
                </c:pt>
                <c:pt idx="3745">
                  <c:v>5456</c:v>
                </c:pt>
                <c:pt idx="3746">
                  <c:v>5463</c:v>
                </c:pt>
                <c:pt idx="3747">
                  <c:v>5467</c:v>
                </c:pt>
                <c:pt idx="3748">
                  <c:v>5502</c:v>
                </c:pt>
                <c:pt idx="3749">
                  <c:v>5484</c:v>
                </c:pt>
                <c:pt idx="3750">
                  <c:v>5468</c:v>
                </c:pt>
                <c:pt idx="3751">
                  <c:v>5474</c:v>
                </c:pt>
                <c:pt idx="3752">
                  <c:v>5460</c:v>
                </c:pt>
                <c:pt idx="3753">
                  <c:v>5450</c:v>
                </c:pt>
                <c:pt idx="3754">
                  <c:v>5524</c:v>
                </c:pt>
                <c:pt idx="3755">
                  <c:v>5558</c:v>
                </c:pt>
                <c:pt idx="3756">
                  <c:v>5559</c:v>
                </c:pt>
                <c:pt idx="3757">
                  <c:v>5551</c:v>
                </c:pt>
                <c:pt idx="3758">
                  <c:v>5517</c:v>
                </c:pt>
                <c:pt idx="3759">
                  <c:v>5506</c:v>
                </c:pt>
                <c:pt idx="3760">
                  <c:v>5520</c:v>
                </c:pt>
                <c:pt idx="3761">
                  <c:v>5517</c:v>
                </c:pt>
                <c:pt idx="3762">
                  <c:v>5511</c:v>
                </c:pt>
                <c:pt idx="3763">
                  <c:v>5515</c:v>
                </c:pt>
                <c:pt idx="3764">
                  <c:v>5512</c:v>
                </c:pt>
                <c:pt idx="3765">
                  <c:v>5501</c:v>
                </c:pt>
                <c:pt idx="3766">
                  <c:v>5544</c:v>
                </c:pt>
                <c:pt idx="3767">
                  <c:v>5599</c:v>
                </c:pt>
                <c:pt idx="3768">
                  <c:v>5615</c:v>
                </c:pt>
                <c:pt idx="3769">
                  <c:v>5652</c:v>
                </c:pt>
                <c:pt idx="3770">
                  <c:v>5682</c:v>
                </c:pt>
                <c:pt idx="3771">
                  <c:v>5711</c:v>
                </c:pt>
                <c:pt idx="3772">
                  <c:v>5729</c:v>
                </c:pt>
                <c:pt idx="3773">
                  <c:v>5695</c:v>
                </c:pt>
                <c:pt idx="3774">
                  <c:v>5661</c:v>
                </c:pt>
                <c:pt idx="3775">
                  <c:v>5682</c:v>
                </c:pt>
                <c:pt idx="3776">
                  <c:v>5693</c:v>
                </c:pt>
                <c:pt idx="3777">
                  <c:v>5706</c:v>
                </c:pt>
                <c:pt idx="3778">
                  <c:v>5688</c:v>
                </c:pt>
                <c:pt idx="3779">
                  <c:v>5712</c:v>
                </c:pt>
                <c:pt idx="3780">
                  <c:v>5771</c:v>
                </c:pt>
                <c:pt idx="3781">
                  <c:v>5791</c:v>
                </c:pt>
                <c:pt idx="3782">
                  <c:v>5810</c:v>
                </c:pt>
                <c:pt idx="3783">
                  <c:v>5843</c:v>
                </c:pt>
                <c:pt idx="3784">
                  <c:v>5849</c:v>
                </c:pt>
                <c:pt idx="3785">
                  <c:v>5859</c:v>
                </c:pt>
                <c:pt idx="3786">
                  <c:v>5863</c:v>
                </c:pt>
                <c:pt idx="3787">
                  <c:v>5877</c:v>
                </c:pt>
                <c:pt idx="3788">
                  <c:v>5918</c:v>
                </c:pt>
                <c:pt idx="3789">
                  <c:v>5926</c:v>
                </c:pt>
                <c:pt idx="3790">
                  <c:v>5912</c:v>
                </c:pt>
                <c:pt idx="3791">
                  <c:v>5882</c:v>
                </c:pt>
                <c:pt idx="3792">
                  <c:v>5890</c:v>
                </c:pt>
                <c:pt idx="3793">
                  <c:v>5940</c:v>
                </c:pt>
                <c:pt idx="3794">
                  <c:v>6010</c:v>
                </c:pt>
                <c:pt idx="3795">
                  <c:v>6037</c:v>
                </c:pt>
                <c:pt idx="3796">
                  <c:v>6039</c:v>
                </c:pt>
                <c:pt idx="3797">
                  <c:v>6037</c:v>
                </c:pt>
                <c:pt idx="3798">
                  <c:v>6023</c:v>
                </c:pt>
                <c:pt idx="3799">
                  <c:v>6022</c:v>
                </c:pt>
                <c:pt idx="3800">
                  <c:v>6041</c:v>
                </c:pt>
                <c:pt idx="3801">
                  <c:v>6085</c:v>
                </c:pt>
                <c:pt idx="3802">
                  <c:v>6207</c:v>
                </c:pt>
                <c:pt idx="3803">
                  <c:v>6262</c:v>
                </c:pt>
                <c:pt idx="3804">
                  <c:v>6264</c:v>
                </c:pt>
                <c:pt idx="3805">
                  <c:v>6262</c:v>
                </c:pt>
                <c:pt idx="3806">
                  <c:v>6305</c:v>
                </c:pt>
                <c:pt idx="3807">
                  <c:v>6342</c:v>
                </c:pt>
                <c:pt idx="3808">
                  <c:v>6396</c:v>
                </c:pt>
                <c:pt idx="3809">
                  <c:v>6391</c:v>
                </c:pt>
                <c:pt idx="3810">
                  <c:v>6388</c:v>
                </c:pt>
                <c:pt idx="3811">
                  <c:v>6436</c:v>
                </c:pt>
                <c:pt idx="3812">
                  <c:v>6492</c:v>
                </c:pt>
                <c:pt idx="3813">
                  <c:v>6499</c:v>
                </c:pt>
                <c:pt idx="3814">
                  <c:v>6506</c:v>
                </c:pt>
                <c:pt idx="3815">
                  <c:v>6532</c:v>
                </c:pt>
                <c:pt idx="3816">
                  <c:v>6611</c:v>
                </c:pt>
                <c:pt idx="3817">
                  <c:v>6643</c:v>
                </c:pt>
                <c:pt idx="3818">
                  <c:v>6653</c:v>
                </c:pt>
                <c:pt idx="3819">
                  <c:v>6681</c:v>
                </c:pt>
                <c:pt idx="3820">
                  <c:v>6766</c:v>
                </c:pt>
                <c:pt idx="3821">
                  <c:v>6766</c:v>
                </c:pt>
                <c:pt idx="3822">
                  <c:v>6701</c:v>
                </c:pt>
                <c:pt idx="3823">
                  <c:v>6679</c:v>
                </c:pt>
                <c:pt idx="3824">
                  <c:v>6747</c:v>
                </c:pt>
                <c:pt idx="3825">
                  <c:v>6803</c:v>
                </c:pt>
                <c:pt idx="3826">
                  <c:v>6795</c:v>
                </c:pt>
                <c:pt idx="3827">
                  <c:v>6798</c:v>
                </c:pt>
                <c:pt idx="3828">
                  <c:v>6848</c:v>
                </c:pt>
                <c:pt idx="3829">
                  <c:v>6840</c:v>
                </c:pt>
                <c:pt idx="3830">
                  <c:v>6791</c:v>
                </c:pt>
                <c:pt idx="3831">
                  <c:v>6780</c:v>
                </c:pt>
                <c:pt idx="3832">
                  <c:v>6804</c:v>
                </c:pt>
                <c:pt idx="3833">
                  <c:v>6811</c:v>
                </c:pt>
                <c:pt idx="3834">
                  <c:v>6827</c:v>
                </c:pt>
                <c:pt idx="3835">
                  <c:v>6823</c:v>
                </c:pt>
                <c:pt idx="3836">
                  <c:v>6864</c:v>
                </c:pt>
                <c:pt idx="3837">
                  <c:v>6935</c:v>
                </c:pt>
                <c:pt idx="3838">
                  <c:v>6972</c:v>
                </c:pt>
                <c:pt idx="3839">
                  <c:v>6966</c:v>
                </c:pt>
                <c:pt idx="3840">
                  <c:v>6953</c:v>
                </c:pt>
                <c:pt idx="3841">
                  <c:v>6931</c:v>
                </c:pt>
                <c:pt idx="3842">
                  <c:v>6945</c:v>
                </c:pt>
                <c:pt idx="3843">
                  <c:v>6947</c:v>
                </c:pt>
                <c:pt idx="3844">
                  <c:v>6972</c:v>
                </c:pt>
                <c:pt idx="3845">
                  <c:v>6980</c:v>
                </c:pt>
                <c:pt idx="3846">
                  <c:v>6996</c:v>
                </c:pt>
                <c:pt idx="3847">
                  <c:v>6997</c:v>
                </c:pt>
                <c:pt idx="3848">
                  <c:v>7014</c:v>
                </c:pt>
                <c:pt idx="3849">
                  <c:v>6997</c:v>
                </c:pt>
                <c:pt idx="3850">
                  <c:v>6963</c:v>
                </c:pt>
                <c:pt idx="3851">
                  <c:v>6921</c:v>
                </c:pt>
                <c:pt idx="3852">
                  <c:v>6943</c:v>
                </c:pt>
                <c:pt idx="3853">
                  <c:v>6960</c:v>
                </c:pt>
                <c:pt idx="3854">
                  <c:v>6952</c:v>
                </c:pt>
                <c:pt idx="3855">
                  <c:v>6946</c:v>
                </c:pt>
                <c:pt idx="3856">
                  <c:v>6978</c:v>
                </c:pt>
                <c:pt idx="3857">
                  <c:v>7009</c:v>
                </c:pt>
                <c:pt idx="3858">
                  <c:v>7056</c:v>
                </c:pt>
                <c:pt idx="3859">
                  <c:v>7040</c:v>
                </c:pt>
                <c:pt idx="3860">
                  <c:v>6997</c:v>
                </c:pt>
                <c:pt idx="3861">
                  <c:v>6947</c:v>
                </c:pt>
                <c:pt idx="3862">
                  <c:v>6902</c:v>
                </c:pt>
                <c:pt idx="3863">
                  <c:v>6881</c:v>
                </c:pt>
                <c:pt idx="3864">
                  <c:v>6904</c:v>
                </c:pt>
                <c:pt idx="3865">
                  <c:v>6933</c:v>
                </c:pt>
                <c:pt idx="3866">
                  <c:v>6955</c:v>
                </c:pt>
                <c:pt idx="3867">
                  <c:v>6953</c:v>
                </c:pt>
                <c:pt idx="3868">
                  <c:v>6946</c:v>
                </c:pt>
                <c:pt idx="3869">
                  <c:v>6956</c:v>
                </c:pt>
                <c:pt idx="3870">
                  <c:v>6949</c:v>
                </c:pt>
                <c:pt idx="3871">
                  <c:v>6971</c:v>
                </c:pt>
                <c:pt idx="3872">
                  <c:v>6994</c:v>
                </c:pt>
                <c:pt idx="3873">
                  <c:v>6982</c:v>
                </c:pt>
                <c:pt idx="3874">
                  <c:v>6904</c:v>
                </c:pt>
                <c:pt idx="3875">
                  <c:v>6852</c:v>
                </c:pt>
                <c:pt idx="3876">
                  <c:v>6825</c:v>
                </c:pt>
                <c:pt idx="3877">
                  <c:v>6790</c:v>
                </c:pt>
                <c:pt idx="3878">
                  <c:v>6785</c:v>
                </c:pt>
                <c:pt idx="3879">
                  <c:v>6822</c:v>
                </c:pt>
                <c:pt idx="3880">
                  <c:v>6829</c:v>
                </c:pt>
                <c:pt idx="3881">
                  <c:v>6798</c:v>
                </c:pt>
                <c:pt idx="3882">
                  <c:v>6745</c:v>
                </c:pt>
                <c:pt idx="3883">
                  <c:v>6758</c:v>
                </c:pt>
                <c:pt idx="3884">
                  <c:v>6784</c:v>
                </c:pt>
                <c:pt idx="3885">
                  <c:v>6743</c:v>
                </c:pt>
                <c:pt idx="3886">
                  <c:v>6661</c:v>
                </c:pt>
                <c:pt idx="3887">
                  <c:v>6653</c:v>
                </c:pt>
                <c:pt idx="3888">
                  <c:v>6653</c:v>
                </c:pt>
                <c:pt idx="3889">
                  <c:v>6664</c:v>
                </c:pt>
                <c:pt idx="3890">
                  <c:v>6695</c:v>
                </c:pt>
                <c:pt idx="3891">
                  <c:v>6685</c:v>
                </c:pt>
                <c:pt idx="3892">
                  <c:v>6591</c:v>
                </c:pt>
                <c:pt idx="3893">
                  <c:v>6540</c:v>
                </c:pt>
                <c:pt idx="3894">
                  <c:v>6494</c:v>
                </c:pt>
                <c:pt idx="3895">
                  <c:v>6484</c:v>
                </c:pt>
                <c:pt idx="3896">
                  <c:v>6484</c:v>
                </c:pt>
                <c:pt idx="3897">
                  <c:v>6474</c:v>
                </c:pt>
                <c:pt idx="3898">
                  <c:v>6463</c:v>
                </c:pt>
                <c:pt idx="3899">
                  <c:v>6466</c:v>
                </c:pt>
                <c:pt idx="3900">
                  <c:v>6497</c:v>
                </c:pt>
                <c:pt idx="3901">
                  <c:v>6481</c:v>
                </c:pt>
                <c:pt idx="3902">
                  <c:v>6420</c:v>
                </c:pt>
                <c:pt idx="3903">
                  <c:v>6396</c:v>
                </c:pt>
                <c:pt idx="3904">
                  <c:v>6334</c:v>
                </c:pt>
                <c:pt idx="3905">
                  <c:v>6327</c:v>
                </c:pt>
                <c:pt idx="3906">
                  <c:v>6283</c:v>
                </c:pt>
                <c:pt idx="3907">
                  <c:v>6248</c:v>
                </c:pt>
                <c:pt idx="3908">
                  <c:v>6205</c:v>
                </c:pt>
                <c:pt idx="3909">
                  <c:v>6166</c:v>
                </c:pt>
                <c:pt idx="3910">
                  <c:v>6146</c:v>
                </c:pt>
                <c:pt idx="3911">
                  <c:v>6148</c:v>
                </c:pt>
                <c:pt idx="3912">
                  <c:v>6130</c:v>
                </c:pt>
                <c:pt idx="3913">
                  <c:v>6130</c:v>
                </c:pt>
                <c:pt idx="3914">
                  <c:v>6110</c:v>
                </c:pt>
                <c:pt idx="3915">
                  <c:v>6115</c:v>
                </c:pt>
                <c:pt idx="3916">
                  <c:v>6115</c:v>
                </c:pt>
                <c:pt idx="3917">
                  <c:v>6097</c:v>
                </c:pt>
                <c:pt idx="3918">
                  <c:v>6064</c:v>
                </c:pt>
                <c:pt idx="3919">
                  <c:v>6036</c:v>
                </c:pt>
                <c:pt idx="3920">
                  <c:v>5999</c:v>
                </c:pt>
                <c:pt idx="3921">
                  <c:v>5972</c:v>
                </c:pt>
                <c:pt idx="3922">
                  <c:v>5964</c:v>
                </c:pt>
                <c:pt idx="3923">
                  <c:v>5956</c:v>
                </c:pt>
                <c:pt idx="3924">
                  <c:v>5899</c:v>
                </c:pt>
                <c:pt idx="3925">
                  <c:v>5893</c:v>
                </c:pt>
                <c:pt idx="3926">
                  <c:v>5885</c:v>
                </c:pt>
                <c:pt idx="3927">
                  <c:v>5872</c:v>
                </c:pt>
                <c:pt idx="3928">
                  <c:v>5892</c:v>
                </c:pt>
                <c:pt idx="3929">
                  <c:v>5896</c:v>
                </c:pt>
                <c:pt idx="3930">
                  <c:v>5877</c:v>
                </c:pt>
                <c:pt idx="3931">
                  <c:v>5868</c:v>
                </c:pt>
                <c:pt idx="3932">
                  <c:v>5878</c:v>
                </c:pt>
                <c:pt idx="3933">
                  <c:v>5879</c:v>
                </c:pt>
                <c:pt idx="3934">
                  <c:v>5879</c:v>
                </c:pt>
                <c:pt idx="3935">
                  <c:v>5872</c:v>
                </c:pt>
                <c:pt idx="3936">
                  <c:v>5854</c:v>
                </c:pt>
                <c:pt idx="3937">
                  <c:v>5846</c:v>
                </c:pt>
                <c:pt idx="3938">
                  <c:v>5799</c:v>
                </c:pt>
                <c:pt idx="3939">
                  <c:v>5774</c:v>
                </c:pt>
                <c:pt idx="3940">
                  <c:v>5769</c:v>
                </c:pt>
                <c:pt idx="3941">
                  <c:v>5772</c:v>
                </c:pt>
                <c:pt idx="3942">
                  <c:v>5779</c:v>
                </c:pt>
                <c:pt idx="3943">
                  <c:v>5795</c:v>
                </c:pt>
                <c:pt idx="3944">
                  <c:v>5766</c:v>
                </c:pt>
                <c:pt idx="3945">
                  <c:v>5750</c:v>
                </c:pt>
                <c:pt idx="3946">
                  <c:v>5745</c:v>
                </c:pt>
                <c:pt idx="3947">
                  <c:v>5743</c:v>
                </c:pt>
                <c:pt idx="3948">
                  <c:v>5715</c:v>
                </c:pt>
                <c:pt idx="3949">
                  <c:v>5700</c:v>
                </c:pt>
                <c:pt idx="3950">
                  <c:v>5675</c:v>
                </c:pt>
                <c:pt idx="3951">
                  <c:v>5673</c:v>
                </c:pt>
                <c:pt idx="3952">
                  <c:v>5636</c:v>
                </c:pt>
                <c:pt idx="3953">
                  <c:v>5623</c:v>
                </c:pt>
                <c:pt idx="3954">
                  <c:v>5637</c:v>
                </c:pt>
                <c:pt idx="3955">
                  <c:v>5632</c:v>
                </c:pt>
                <c:pt idx="3956">
                  <c:v>5611</c:v>
                </c:pt>
                <c:pt idx="3957">
                  <c:v>5618</c:v>
                </c:pt>
                <c:pt idx="3958">
                  <c:v>5590</c:v>
                </c:pt>
                <c:pt idx="3959">
                  <c:v>5545</c:v>
                </c:pt>
                <c:pt idx="3960">
                  <c:v>5497</c:v>
                </c:pt>
                <c:pt idx="3961">
                  <c:v>5490</c:v>
                </c:pt>
                <c:pt idx="3962">
                  <c:v>5514</c:v>
                </c:pt>
                <c:pt idx="3963">
                  <c:v>5566</c:v>
                </c:pt>
                <c:pt idx="3964">
                  <c:v>5577</c:v>
                </c:pt>
                <c:pt idx="3965">
                  <c:v>5559</c:v>
                </c:pt>
                <c:pt idx="3966">
                  <c:v>5535</c:v>
                </c:pt>
                <c:pt idx="3967">
                  <c:v>5516</c:v>
                </c:pt>
                <c:pt idx="3968">
                  <c:v>5477</c:v>
                </c:pt>
                <c:pt idx="3969">
                  <c:v>5469</c:v>
                </c:pt>
                <c:pt idx="3970">
                  <c:v>5482</c:v>
                </c:pt>
                <c:pt idx="3971">
                  <c:v>5488</c:v>
                </c:pt>
                <c:pt idx="3972">
                  <c:v>5506</c:v>
                </c:pt>
                <c:pt idx="3973">
                  <c:v>5533</c:v>
                </c:pt>
                <c:pt idx="3974">
                  <c:v>5554</c:v>
                </c:pt>
                <c:pt idx="3975">
                  <c:v>5534</c:v>
                </c:pt>
                <c:pt idx="3976">
                  <c:v>5475</c:v>
                </c:pt>
                <c:pt idx="3977">
                  <c:v>5450</c:v>
                </c:pt>
                <c:pt idx="3978">
                  <c:v>5443</c:v>
                </c:pt>
                <c:pt idx="3979">
                  <c:v>5403</c:v>
                </c:pt>
                <c:pt idx="3980">
                  <c:v>5393</c:v>
                </c:pt>
                <c:pt idx="3981">
                  <c:v>5393</c:v>
                </c:pt>
                <c:pt idx="3982">
                  <c:v>5434</c:v>
                </c:pt>
                <c:pt idx="3983">
                  <c:v>5469</c:v>
                </c:pt>
                <c:pt idx="3984">
                  <c:v>5466</c:v>
                </c:pt>
                <c:pt idx="3985">
                  <c:v>5436</c:v>
                </c:pt>
                <c:pt idx="3986">
                  <c:v>5396</c:v>
                </c:pt>
                <c:pt idx="3987">
                  <c:v>5393</c:v>
                </c:pt>
                <c:pt idx="3988">
                  <c:v>5396</c:v>
                </c:pt>
                <c:pt idx="3989">
                  <c:v>5388</c:v>
                </c:pt>
                <c:pt idx="3990">
                  <c:v>5387</c:v>
                </c:pt>
                <c:pt idx="3991">
                  <c:v>5390</c:v>
                </c:pt>
                <c:pt idx="3992">
                  <c:v>5388</c:v>
                </c:pt>
                <c:pt idx="3993">
                  <c:v>5365</c:v>
                </c:pt>
                <c:pt idx="3994">
                  <c:v>5342</c:v>
                </c:pt>
                <c:pt idx="3995">
                  <c:v>5330</c:v>
                </c:pt>
                <c:pt idx="3996">
                  <c:v>5309</c:v>
                </c:pt>
                <c:pt idx="3997">
                  <c:v>5359</c:v>
                </c:pt>
                <c:pt idx="3998">
                  <c:v>5413</c:v>
                </c:pt>
                <c:pt idx="3999">
                  <c:v>5384</c:v>
                </c:pt>
                <c:pt idx="4000">
                  <c:v>5394</c:v>
                </c:pt>
                <c:pt idx="4001">
                  <c:v>5385</c:v>
                </c:pt>
                <c:pt idx="4002">
                  <c:v>5401</c:v>
                </c:pt>
                <c:pt idx="4003">
                  <c:v>5437</c:v>
                </c:pt>
                <c:pt idx="4004">
                  <c:v>5437</c:v>
                </c:pt>
                <c:pt idx="4005">
                  <c:v>5431</c:v>
                </c:pt>
                <c:pt idx="4006">
                  <c:v>5408</c:v>
                </c:pt>
                <c:pt idx="4007">
                  <c:v>5375</c:v>
                </c:pt>
                <c:pt idx="4008">
                  <c:v>5342</c:v>
                </c:pt>
                <c:pt idx="4009">
                  <c:v>5345</c:v>
                </c:pt>
                <c:pt idx="4010">
                  <c:v>5359</c:v>
                </c:pt>
                <c:pt idx="4011">
                  <c:v>5339</c:v>
                </c:pt>
                <c:pt idx="4012">
                  <c:v>5365</c:v>
                </c:pt>
                <c:pt idx="4013">
                  <c:v>5380</c:v>
                </c:pt>
                <c:pt idx="4014">
                  <c:v>5403</c:v>
                </c:pt>
                <c:pt idx="4015">
                  <c:v>5372</c:v>
                </c:pt>
                <c:pt idx="4016">
                  <c:v>5362</c:v>
                </c:pt>
                <c:pt idx="4017">
                  <c:v>5353</c:v>
                </c:pt>
                <c:pt idx="4018">
                  <c:v>5345</c:v>
                </c:pt>
                <c:pt idx="4019">
                  <c:v>5362</c:v>
                </c:pt>
                <c:pt idx="4020">
                  <c:v>5371</c:v>
                </c:pt>
                <c:pt idx="4021">
                  <c:v>5348</c:v>
                </c:pt>
                <c:pt idx="4022">
                  <c:v>5319</c:v>
                </c:pt>
                <c:pt idx="4023">
                  <c:v>5300</c:v>
                </c:pt>
                <c:pt idx="4024">
                  <c:v>5289</c:v>
                </c:pt>
                <c:pt idx="4025">
                  <c:v>5296</c:v>
                </c:pt>
                <c:pt idx="4026">
                  <c:v>5309</c:v>
                </c:pt>
                <c:pt idx="4027">
                  <c:v>5329</c:v>
                </c:pt>
                <c:pt idx="4028">
                  <c:v>5400</c:v>
                </c:pt>
                <c:pt idx="4029">
                  <c:v>5410</c:v>
                </c:pt>
                <c:pt idx="4030">
                  <c:v>5354</c:v>
                </c:pt>
                <c:pt idx="4031">
                  <c:v>5325</c:v>
                </c:pt>
                <c:pt idx="4032">
                  <c:v>5315</c:v>
                </c:pt>
                <c:pt idx="4033">
                  <c:v>5313</c:v>
                </c:pt>
                <c:pt idx="4034">
                  <c:v>5289</c:v>
                </c:pt>
                <c:pt idx="4035">
                  <c:v>5287</c:v>
                </c:pt>
                <c:pt idx="4036">
                  <c:v>5342</c:v>
                </c:pt>
                <c:pt idx="4037">
                  <c:v>5369</c:v>
                </c:pt>
                <c:pt idx="4038">
                  <c:v>5347</c:v>
                </c:pt>
                <c:pt idx="4039">
                  <c:v>5321</c:v>
                </c:pt>
                <c:pt idx="4040">
                  <c:v>5301</c:v>
                </c:pt>
                <c:pt idx="4041">
                  <c:v>5308</c:v>
                </c:pt>
                <c:pt idx="4042">
                  <c:v>5288</c:v>
                </c:pt>
                <c:pt idx="4043">
                  <c:v>5281</c:v>
                </c:pt>
                <c:pt idx="4044">
                  <c:v>5295</c:v>
                </c:pt>
                <c:pt idx="4045">
                  <c:v>5285</c:v>
                </c:pt>
                <c:pt idx="4046">
                  <c:v>5292</c:v>
                </c:pt>
                <c:pt idx="4047">
                  <c:v>5300</c:v>
                </c:pt>
                <c:pt idx="4048">
                  <c:v>5253</c:v>
                </c:pt>
                <c:pt idx="4049">
                  <c:v>5221</c:v>
                </c:pt>
                <c:pt idx="4050">
                  <c:v>5239</c:v>
                </c:pt>
                <c:pt idx="4051">
                  <c:v>5232</c:v>
                </c:pt>
                <c:pt idx="4052">
                  <c:v>5210</c:v>
                </c:pt>
                <c:pt idx="4053">
                  <c:v>5207</c:v>
                </c:pt>
                <c:pt idx="4054">
                  <c:v>5216</c:v>
                </c:pt>
                <c:pt idx="4055">
                  <c:v>5205</c:v>
                </c:pt>
                <c:pt idx="4056">
                  <c:v>5216</c:v>
                </c:pt>
                <c:pt idx="4057">
                  <c:v>5245</c:v>
                </c:pt>
                <c:pt idx="4058">
                  <c:v>5290</c:v>
                </c:pt>
                <c:pt idx="4059">
                  <c:v>5308</c:v>
                </c:pt>
                <c:pt idx="4060">
                  <c:v>5291</c:v>
                </c:pt>
                <c:pt idx="4061">
                  <c:v>5289</c:v>
                </c:pt>
                <c:pt idx="4062">
                  <c:v>5228</c:v>
                </c:pt>
                <c:pt idx="4063">
                  <c:v>5207</c:v>
                </c:pt>
                <c:pt idx="4064">
                  <c:v>5258</c:v>
                </c:pt>
                <c:pt idx="4065">
                  <c:v>5324</c:v>
                </c:pt>
                <c:pt idx="4066">
                  <c:v>5359</c:v>
                </c:pt>
                <c:pt idx="4067">
                  <c:v>5366</c:v>
                </c:pt>
                <c:pt idx="4068">
                  <c:v>5350</c:v>
                </c:pt>
                <c:pt idx="4069">
                  <c:v>5321</c:v>
                </c:pt>
                <c:pt idx="4070">
                  <c:v>5306</c:v>
                </c:pt>
                <c:pt idx="4071">
                  <c:v>5302</c:v>
                </c:pt>
                <c:pt idx="4072">
                  <c:v>5315</c:v>
                </c:pt>
                <c:pt idx="4073">
                  <c:v>5325</c:v>
                </c:pt>
                <c:pt idx="4074">
                  <c:v>5334</c:v>
                </c:pt>
                <c:pt idx="4075">
                  <c:v>5332</c:v>
                </c:pt>
                <c:pt idx="4076">
                  <c:v>5310</c:v>
                </c:pt>
                <c:pt idx="4077">
                  <c:v>5307</c:v>
                </c:pt>
                <c:pt idx="4078">
                  <c:v>5275</c:v>
                </c:pt>
                <c:pt idx="4079">
                  <c:v>5248</c:v>
                </c:pt>
                <c:pt idx="4080">
                  <c:v>5317</c:v>
                </c:pt>
                <c:pt idx="4081">
                  <c:v>5353</c:v>
                </c:pt>
                <c:pt idx="4082">
                  <c:v>5321</c:v>
                </c:pt>
                <c:pt idx="4083">
                  <c:v>5300</c:v>
                </c:pt>
                <c:pt idx="4084">
                  <c:v>5271</c:v>
                </c:pt>
                <c:pt idx="4085">
                  <c:v>5253</c:v>
                </c:pt>
                <c:pt idx="4086">
                  <c:v>5239</c:v>
                </c:pt>
                <c:pt idx="4087">
                  <c:v>5239</c:v>
                </c:pt>
                <c:pt idx="4088">
                  <c:v>5224</c:v>
                </c:pt>
                <c:pt idx="4089">
                  <c:v>5239</c:v>
                </c:pt>
                <c:pt idx="4090">
                  <c:v>5271</c:v>
                </c:pt>
                <c:pt idx="4091">
                  <c:v>5271</c:v>
                </c:pt>
                <c:pt idx="4092">
                  <c:v>5258</c:v>
                </c:pt>
                <c:pt idx="4093">
                  <c:v>5258</c:v>
                </c:pt>
                <c:pt idx="4094">
                  <c:v>5261</c:v>
                </c:pt>
                <c:pt idx="4095">
                  <c:v>5255</c:v>
                </c:pt>
                <c:pt idx="4096">
                  <c:v>5243</c:v>
                </c:pt>
                <c:pt idx="4097">
                  <c:v>5248</c:v>
                </c:pt>
                <c:pt idx="4098">
                  <c:v>5229</c:v>
                </c:pt>
                <c:pt idx="4099">
                  <c:v>5218</c:v>
                </c:pt>
                <c:pt idx="4100">
                  <c:v>5226</c:v>
                </c:pt>
                <c:pt idx="4101">
                  <c:v>5271</c:v>
                </c:pt>
                <c:pt idx="4102">
                  <c:v>5313</c:v>
                </c:pt>
                <c:pt idx="4103">
                  <c:v>5290</c:v>
                </c:pt>
                <c:pt idx="4104">
                  <c:v>5253</c:v>
                </c:pt>
                <c:pt idx="4105">
                  <c:v>5251</c:v>
                </c:pt>
                <c:pt idx="4106">
                  <c:v>5234</c:v>
                </c:pt>
                <c:pt idx="4107">
                  <c:v>5218</c:v>
                </c:pt>
                <c:pt idx="4108">
                  <c:v>5216</c:v>
                </c:pt>
                <c:pt idx="4109">
                  <c:v>5211</c:v>
                </c:pt>
                <c:pt idx="4110">
                  <c:v>5226</c:v>
                </c:pt>
                <c:pt idx="4111">
                  <c:v>5235</c:v>
                </c:pt>
                <c:pt idx="4112">
                  <c:v>5248</c:v>
                </c:pt>
                <c:pt idx="4113">
                  <c:v>5259</c:v>
                </c:pt>
                <c:pt idx="4114">
                  <c:v>5258</c:v>
                </c:pt>
                <c:pt idx="4115">
                  <c:v>5274</c:v>
                </c:pt>
                <c:pt idx="4116">
                  <c:v>5230</c:v>
                </c:pt>
                <c:pt idx="4117">
                  <c:v>5194</c:v>
                </c:pt>
                <c:pt idx="4118">
                  <c:v>5200</c:v>
                </c:pt>
                <c:pt idx="4119">
                  <c:v>5187</c:v>
                </c:pt>
                <c:pt idx="4120">
                  <c:v>5192</c:v>
                </c:pt>
                <c:pt idx="4121">
                  <c:v>5177</c:v>
                </c:pt>
                <c:pt idx="4122">
                  <c:v>5135</c:v>
                </c:pt>
                <c:pt idx="4123">
                  <c:v>5112</c:v>
                </c:pt>
                <c:pt idx="4124">
                  <c:v>5122</c:v>
                </c:pt>
                <c:pt idx="4125">
                  <c:v>5110</c:v>
                </c:pt>
                <c:pt idx="4126">
                  <c:v>5130</c:v>
                </c:pt>
                <c:pt idx="4127">
                  <c:v>5178</c:v>
                </c:pt>
                <c:pt idx="4128">
                  <c:v>5228</c:v>
                </c:pt>
                <c:pt idx="4129">
                  <c:v>5239</c:v>
                </c:pt>
                <c:pt idx="4130">
                  <c:v>5276</c:v>
                </c:pt>
                <c:pt idx="4131">
                  <c:v>5263</c:v>
                </c:pt>
                <c:pt idx="4132">
                  <c:v>5266</c:v>
                </c:pt>
                <c:pt idx="4133">
                  <c:v>5270</c:v>
                </c:pt>
                <c:pt idx="4134">
                  <c:v>5261</c:v>
                </c:pt>
                <c:pt idx="4135">
                  <c:v>5251</c:v>
                </c:pt>
                <c:pt idx="4136">
                  <c:v>5257</c:v>
                </c:pt>
                <c:pt idx="4137">
                  <c:v>5277</c:v>
                </c:pt>
                <c:pt idx="4138">
                  <c:v>5298</c:v>
                </c:pt>
                <c:pt idx="4139">
                  <c:v>5276</c:v>
                </c:pt>
                <c:pt idx="4140">
                  <c:v>5268</c:v>
                </c:pt>
                <c:pt idx="4141">
                  <c:v>5294</c:v>
                </c:pt>
                <c:pt idx="4142">
                  <c:v>5289</c:v>
                </c:pt>
                <c:pt idx="4143">
                  <c:v>5261</c:v>
                </c:pt>
                <c:pt idx="4144">
                  <c:v>5221</c:v>
                </c:pt>
                <c:pt idx="4145">
                  <c:v>5216</c:v>
                </c:pt>
                <c:pt idx="4146">
                  <c:v>5222</c:v>
                </c:pt>
                <c:pt idx="4147">
                  <c:v>5207</c:v>
                </c:pt>
                <c:pt idx="4148">
                  <c:v>5203</c:v>
                </c:pt>
                <c:pt idx="4149">
                  <c:v>5242</c:v>
                </c:pt>
                <c:pt idx="4150">
                  <c:v>5247</c:v>
                </c:pt>
                <c:pt idx="4151">
                  <c:v>5243</c:v>
                </c:pt>
                <c:pt idx="4152">
                  <c:v>5258</c:v>
                </c:pt>
                <c:pt idx="4153">
                  <c:v>5264</c:v>
                </c:pt>
                <c:pt idx="4154">
                  <c:v>5252</c:v>
                </c:pt>
                <c:pt idx="4155">
                  <c:v>5256</c:v>
                </c:pt>
                <c:pt idx="4156">
                  <c:v>5267</c:v>
                </c:pt>
                <c:pt idx="4157">
                  <c:v>5247</c:v>
                </c:pt>
                <c:pt idx="4158">
                  <c:v>5215</c:v>
                </c:pt>
                <c:pt idx="4159">
                  <c:v>5218</c:v>
                </c:pt>
                <c:pt idx="4160">
                  <c:v>5220</c:v>
                </c:pt>
                <c:pt idx="4161">
                  <c:v>5211</c:v>
                </c:pt>
                <c:pt idx="4162">
                  <c:v>5212</c:v>
                </c:pt>
                <c:pt idx="4163">
                  <c:v>5239</c:v>
                </c:pt>
                <c:pt idx="4164">
                  <c:v>5253</c:v>
                </c:pt>
                <c:pt idx="4165">
                  <c:v>5251</c:v>
                </c:pt>
                <c:pt idx="4166">
                  <c:v>5248</c:v>
                </c:pt>
                <c:pt idx="4167">
                  <c:v>5225</c:v>
                </c:pt>
                <c:pt idx="4168">
                  <c:v>5204</c:v>
                </c:pt>
                <c:pt idx="4169">
                  <c:v>5172</c:v>
                </c:pt>
                <c:pt idx="4170">
                  <c:v>5180</c:v>
                </c:pt>
                <c:pt idx="4171">
                  <c:v>5193</c:v>
                </c:pt>
                <c:pt idx="4172">
                  <c:v>5244</c:v>
                </c:pt>
                <c:pt idx="4173">
                  <c:v>5270</c:v>
                </c:pt>
                <c:pt idx="4174">
                  <c:v>5229</c:v>
                </c:pt>
                <c:pt idx="4175">
                  <c:v>5210</c:v>
                </c:pt>
                <c:pt idx="4176">
                  <c:v>5183</c:v>
                </c:pt>
                <c:pt idx="4177">
                  <c:v>5147</c:v>
                </c:pt>
                <c:pt idx="4178">
                  <c:v>5138</c:v>
                </c:pt>
                <c:pt idx="4179">
                  <c:v>5168</c:v>
                </c:pt>
                <c:pt idx="4180">
                  <c:v>5172</c:v>
                </c:pt>
                <c:pt idx="4181">
                  <c:v>5157</c:v>
                </c:pt>
                <c:pt idx="4182">
                  <c:v>5146</c:v>
                </c:pt>
                <c:pt idx="4183">
                  <c:v>5148</c:v>
                </c:pt>
                <c:pt idx="4184">
                  <c:v>5174</c:v>
                </c:pt>
                <c:pt idx="4185">
                  <c:v>5165</c:v>
                </c:pt>
                <c:pt idx="4186">
                  <c:v>5176</c:v>
                </c:pt>
                <c:pt idx="4187">
                  <c:v>5172</c:v>
                </c:pt>
                <c:pt idx="4188">
                  <c:v>5193</c:v>
                </c:pt>
                <c:pt idx="4189">
                  <c:v>5187</c:v>
                </c:pt>
                <c:pt idx="4190">
                  <c:v>5173</c:v>
                </c:pt>
                <c:pt idx="4191">
                  <c:v>5160</c:v>
                </c:pt>
                <c:pt idx="4192">
                  <c:v>5163</c:v>
                </c:pt>
                <c:pt idx="4193">
                  <c:v>5159</c:v>
                </c:pt>
                <c:pt idx="4194">
                  <c:v>5175</c:v>
                </c:pt>
                <c:pt idx="4195">
                  <c:v>5194</c:v>
                </c:pt>
                <c:pt idx="4196">
                  <c:v>5184</c:v>
                </c:pt>
                <c:pt idx="4197">
                  <c:v>5190</c:v>
                </c:pt>
                <c:pt idx="4198">
                  <c:v>5195</c:v>
                </c:pt>
                <c:pt idx="4199">
                  <c:v>5218</c:v>
                </c:pt>
                <c:pt idx="4200">
                  <c:v>5231</c:v>
                </c:pt>
                <c:pt idx="4201">
                  <c:v>5230</c:v>
                </c:pt>
                <c:pt idx="4202">
                  <c:v>5240</c:v>
                </c:pt>
                <c:pt idx="4203">
                  <c:v>5251</c:v>
                </c:pt>
                <c:pt idx="4204">
                  <c:v>5271</c:v>
                </c:pt>
                <c:pt idx="4205">
                  <c:v>5247</c:v>
                </c:pt>
                <c:pt idx="4206">
                  <c:v>5224</c:v>
                </c:pt>
                <c:pt idx="4207">
                  <c:v>5221</c:v>
                </c:pt>
                <c:pt idx="4208">
                  <c:v>5187</c:v>
                </c:pt>
                <c:pt idx="4209">
                  <c:v>5182</c:v>
                </c:pt>
                <c:pt idx="4210">
                  <c:v>5212</c:v>
                </c:pt>
                <c:pt idx="4211">
                  <c:v>5228</c:v>
                </c:pt>
                <c:pt idx="4212">
                  <c:v>5233</c:v>
                </c:pt>
                <c:pt idx="4213">
                  <c:v>5224</c:v>
                </c:pt>
                <c:pt idx="4214">
                  <c:v>5234</c:v>
                </c:pt>
                <c:pt idx="4215">
                  <c:v>5279</c:v>
                </c:pt>
                <c:pt idx="4216">
                  <c:v>5282</c:v>
                </c:pt>
                <c:pt idx="4217">
                  <c:v>5245</c:v>
                </c:pt>
                <c:pt idx="4218">
                  <c:v>5241</c:v>
                </c:pt>
                <c:pt idx="4219">
                  <c:v>5232</c:v>
                </c:pt>
                <c:pt idx="4220">
                  <c:v>5240</c:v>
                </c:pt>
                <c:pt idx="4221">
                  <c:v>5267</c:v>
                </c:pt>
                <c:pt idx="4222">
                  <c:v>5234</c:v>
                </c:pt>
                <c:pt idx="4223">
                  <c:v>5208</c:v>
                </c:pt>
                <c:pt idx="4224">
                  <c:v>5207</c:v>
                </c:pt>
                <c:pt idx="4225">
                  <c:v>5196</c:v>
                </c:pt>
                <c:pt idx="4226">
                  <c:v>5201</c:v>
                </c:pt>
                <c:pt idx="4227">
                  <c:v>5217</c:v>
                </c:pt>
                <c:pt idx="4228">
                  <c:v>5210</c:v>
                </c:pt>
                <c:pt idx="4229">
                  <c:v>5204</c:v>
                </c:pt>
                <c:pt idx="4230">
                  <c:v>5180</c:v>
                </c:pt>
                <c:pt idx="4231">
                  <c:v>5185</c:v>
                </c:pt>
                <c:pt idx="4232">
                  <c:v>5195</c:v>
                </c:pt>
                <c:pt idx="4233">
                  <c:v>5209</c:v>
                </c:pt>
                <c:pt idx="4234">
                  <c:v>5214</c:v>
                </c:pt>
                <c:pt idx="4235">
                  <c:v>5233</c:v>
                </c:pt>
                <c:pt idx="4236">
                  <c:v>5210</c:v>
                </c:pt>
                <c:pt idx="4237">
                  <c:v>5216</c:v>
                </c:pt>
                <c:pt idx="4238">
                  <c:v>5220</c:v>
                </c:pt>
                <c:pt idx="4239">
                  <c:v>5218</c:v>
                </c:pt>
                <c:pt idx="4240">
                  <c:v>5176</c:v>
                </c:pt>
                <c:pt idx="4241">
                  <c:v>5173</c:v>
                </c:pt>
                <c:pt idx="4242">
                  <c:v>5165</c:v>
                </c:pt>
                <c:pt idx="4243">
                  <c:v>5168</c:v>
                </c:pt>
                <c:pt idx="4244">
                  <c:v>5173</c:v>
                </c:pt>
                <c:pt idx="4245">
                  <c:v>5160</c:v>
                </c:pt>
                <c:pt idx="4246">
                  <c:v>5170</c:v>
                </c:pt>
                <c:pt idx="4247">
                  <c:v>5162</c:v>
                </c:pt>
                <c:pt idx="4248">
                  <c:v>5162</c:v>
                </c:pt>
                <c:pt idx="4249">
                  <c:v>5173</c:v>
                </c:pt>
                <c:pt idx="4250">
                  <c:v>5179</c:v>
                </c:pt>
                <c:pt idx="4251">
                  <c:v>5168</c:v>
                </c:pt>
                <c:pt idx="4252">
                  <c:v>5168</c:v>
                </c:pt>
                <c:pt idx="4253">
                  <c:v>5131</c:v>
                </c:pt>
                <c:pt idx="4254">
                  <c:v>5106</c:v>
                </c:pt>
                <c:pt idx="4255">
                  <c:v>5104</c:v>
                </c:pt>
                <c:pt idx="4256">
                  <c:v>5107</c:v>
                </c:pt>
                <c:pt idx="4257">
                  <c:v>5106</c:v>
                </c:pt>
                <c:pt idx="4258">
                  <c:v>5109</c:v>
                </c:pt>
                <c:pt idx="4259">
                  <c:v>5114</c:v>
                </c:pt>
                <c:pt idx="4260">
                  <c:v>5116</c:v>
                </c:pt>
                <c:pt idx="4261">
                  <c:v>5103</c:v>
                </c:pt>
                <c:pt idx="4262">
                  <c:v>5116</c:v>
                </c:pt>
                <c:pt idx="4263">
                  <c:v>5148</c:v>
                </c:pt>
                <c:pt idx="4264">
                  <c:v>5186</c:v>
                </c:pt>
                <c:pt idx="4265">
                  <c:v>5214</c:v>
                </c:pt>
                <c:pt idx="4266">
                  <c:v>5240</c:v>
                </c:pt>
                <c:pt idx="4267">
                  <c:v>5215</c:v>
                </c:pt>
                <c:pt idx="4268">
                  <c:v>5148</c:v>
                </c:pt>
                <c:pt idx="4269">
                  <c:v>5156</c:v>
                </c:pt>
                <c:pt idx="4270">
                  <c:v>5191</c:v>
                </c:pt>
                <c:pt idx="4271">
                  <c:v>5196</c:v>
                </c:pt>
                <c:pt idx="4272">
                  <c:v>5168</c:v>
                </c:pt>
                <c:pt idx="4273">
                  <c:v>5177</c:v>
                </c:pt>
                <c:pt idx="4274">
                  <c:v>5219</c:v>
                </c:pt>
                <c:pt idx="4275">
                  <c:v>5246</c:v>
                </c:pt>
                <c:pt idx="4276">
                  <c:v>5226</c:v>
                </c:pt>
                <c:pt idx="4277">
                  <c:v>5176</c:v>
                </c:pt>
                <c:pt idx="4278">
                  <c:v>5183</c:v>
                </c:pt>
                <c:pt idx="4279">
                  <c:v>5235</c:v>
                </c:pt>
                <c:pt idx="4280">
                  <c:v>5235</c:v>
                </c:pt>
                <c:pt idx="4281">
                  <c:v>5208</c:v>
                </c:pt>
                <c:pt idx="4282">
                  <c:v>5214</c:v>
                </c:pt>
                <c:pt idx="4283">
                  <c:v>5226</c:v>
                </c:pt>
                <c:pt idx="4284">
                  <c:v>5230</c:v>
                </c:pt>
                <c:pt idx="4285">
                  <c:v>5230</c:v>
                </c:pt>
                <c:pt idx="4286">
                  <c:v>5212</c:v>
                </c:pt>
                <c:pt idx="4287">
                  <c:v>5215</c:v>
                </c:pt>
                <c:pt idx="4288">
                  <c:v>5208</c:v>
                </c:pt>
                <c:pt idx="4289">
                  <c:v>5179</c:v>
                </c:pt>
                <c:pt idx="4290">
                  <c:v>5150</c:v>
                </c:pt>
                <c:pt idx="4291">
                  <c:v>5153</c:v>
                </c:pt>
                <c:pt idx="4292">
                  <c:v>5193</c:v>
                </c:pt>
                <c:pt idx="4293">
                  <c:v>5208</c:v>
                </c:pt>
                <c:pt idx="4294">
                  <c:v>5194</c:v>
                </c:pt>
                <c:pt idx="4295">
                  <c:v>5191</c:v>
                </c:pt>
                <c:pt idx="4296">
                  <c:v>5234</c:v>
                </c:pt>
                <c:pt idx="4297">
                  <c:v>5249</c:v>
                </c:pt>
                <c:pt idx="4298">
                  <c:v>5246</c:v>
                </c:pt>
                <c:pt idx="4299">
                  <c:v>5216</c:v>
                </c:pt>
                <c:pt idx="4300">
                  <c:v>5188</c:v>
                </c:pt>
                <c:pt idx="4301">
                  <c:v>5169</c:v>
                </c:pt>
                <c:pt idx="4302">
                  <c:v>5171</c:v>
                </c:pt>
                <c:pt idx="4303">
                  <c:v>5193</c:v>
                </c:pt>
                <c:pt idx="4304">
                  <c:v>5202</c:v>
                </c:pt>
                <c:pt idx="4305">
                  <c:v>5193</c:v>
                </c:pt>
                <c:pt idx="4306">
                  <c:v>5157</c:v>
                </c:pt>
                <c:pt idx="4307">
                  <c:v>5152</c:v>
                </c:pt>
                <c:pt idx="4308">
                  <c:v>5139</c:v>
                </c:pt>
                <c:pt idx="4309">
                  <c:v>5129</c:v>
                </c:pt>
                <c:pt idx="4310">
                  <c:v>5121</c:v>
                </c:pt>
                <c:pt idx="4311">
                  <c:v>5142</c:v>
                </c:pt>
                <c:pt idx="4312">
                  <c:v>5164</c:v>
                </c:pt>
                <c:pt idx="4313">
                  <c:v>5148</c:v>
                </c:pt>
                <c:pt idx="4314">
                  <c:v>5141</c:v>
                </c:pt>
                <c:pt idx="4315">
                  <c:v>5172</c:v>
                </c:pt>
                <c:pt idx="4316">
                  <c:v>5145</c:v>
                </c:pt>
                <c:pt idx="4317">
                  <c:v>5098</c:v>
                </c:pt>
                <c:pt idx="4318">
                  <c:v>5050</c:v>
                </c:pt>
                <c:pt idx="4319">
                  <c:v>5054</c:v>
                </c:pt>
                <c:pt idx="4320">
                  <c:v>5081</c:v>
                </c:pt>
                <c:pt idx="4321">
                  <c:v>5133</c:v>
                </c:pt>
                <c:pt idx="4322">
                  <c:v>5172</c:v>
                </c:pt>
                <c:pt idx="4323">
                  <c:v>5156</c:v>
                </c:pt>
                <c:pt idx="4324">
                  <c:v>5158</c:v>
                </c:pt>
                <c:pt idx="4325">
                  <c:v>5168</c:v>
                </c:pt>
                <c:pt idx="4326">
                  <c:v>5140</c:v>
                </c:pt>
                <c:pt idx="4327">
                  <c:v>5124</c:v>
                </c:pt>
                <c:pt idx="4328">
                  <c:v>5133</c:v>
                </c:pt>
                <c:pt idx="4329">
                  <c:v>5173</c:v>
                </c:pt>
                <c:pt idx="4330">
                  <c:v>5224</c:v>
                </c:pt>
                <c:pt idx="4331">
                  <c:v>5232</c:v>
                </c:pt>
                <c:pt idx="4332">
                  <c:v>5212</c:v>
                </c:pt>
                <c:pt idx="4333">
                  <c:v>5199</c:v>
                </c:pt>
                <c:pt idx="4334">
                  <c:v>5209</c:v>
                </c:pt>
                <c:pt idx="4335">
                  <c:v>5213</c:v>
                </c:pt>
                <c:pt idx="4336">
                  <c:v>5208</c:v>
                </c:pt>
                <c:pt idx="4337">
                  <c:v>5176</c:v>
                </c:pt>
                <c:pt idx="4338">
                  <c:v>5134</c:v>
                </c:pt>
                <c:pt idx="4339">
                  <c:v>5156</c:v>
                </c:pt>
                <c:pt idx="4340">
                  <c:v>5179</c:v>
                </c:pt>
                <c:pt idx="4341">
                  <c:v>5186</c:v>
                </c:pt>
                <c:pt idx="4342">
                  <c:v>5166</c:v>
                </c:pt>
                <c:pt idx="4343">
                  <c:v>5170</c:v>
                </c:pt>
                <c:pt idx="4344">
                  <c:v>5145</c:v>
                </c:pt>
                <c:pt idx="4345">
                  <c:v>5149</c:v>
                </c:pt>
                <c:pt idx="4346">
                  <c:v>5163</c:v>
                </c:pt>
                <c:pt idx="4347">
                  <c:v>5162</c:v>
                </c:pt>
                <c:pt idx="4348">
                  <c:v>5133</c:v>
                </c:pt>
                <c:pt idx="4349">
                  <c:v>5132</c:v>
                </c:pt>
                <c:pt idx="4350">
                  <c:v>5112</c:v>
                </c:pt>
                <c:pt idx="4351">
                  <c:v>5118</c:v>
                </c:pt>
                <c:pt idx="4352">
                  <c:v>5112</c:v>
                </c:pt>
                <c:pt idx="4353">
                  <c:v>5108</c:v>
                </c:pt>
                <c:pt idx="4354">
                  <c:v>5120</c:v>
                </c:pt>
                <c:pt idx="4355">
                  <c:v>5108</c:v>
                </c:pt>
                <c:pt idx="4356">
                  <c:v>5097</c:v>
                </c:pt>
                <c:pt idx="4357">
                  <c:v>5132</c:v>
                </c:pt>
                <c:pt idx="4358">
                  <c:v>5131</c:v>
                </c:pt>
                <c:pt idx="4359">
                  <c:v>5105</c:v>
                </c:pt>
                <c:pt idx="4360">
                  <c:v>5064</c:v>
                </c:pt>
                <c:pt idx="4361">
                  <c:v>5060</c:v>
                </c:pt>
                <c:pt idx="4362">
                  <c:v>5063</c:v>
                </c:pt>
                <c:pt idx="4363">
                  <c:v>5053</c:v>
                </c:pt>
                <c:pt idx="4364">
                  <c:v>5073</c:v>
                </c:pt>
                <c:pt idx="4365">
                  <c:v>5090</c:v>
                </c:pt>
                <c:pt idx="4366">
                  <c:v>5116</c:v>
                </c:pt>
                <c:pt idx="4367">
                  <c:v>5129</c:v>
                </c:pt>
                <c:pt idx="4368">
                  <c:v>5125</c:v>
                </c:pt>
                <c:pt idx="4369">
                  <c:v>5123</c:v>
                </c:pt>
                <c:pt idx="4370">
                  <c:v>5078</c:v>
                </c:pt>
                <c:pt idx="4371">
                  <c:v>5055</c:v>
                </c:pt>
                <c:pt idx="4372">
                  <c:v>5042</c:v>
                </c:pt>
                <c:pt idx="4373">
                  <c:v>5060</c:v>
                </c:pt>
                <c:pt idx="4374">
                  <c:v>5062</c:v>
                </c:pt>
                <c:pt idx="4375">
                  <c:v>5078</c:v>
                </c:pt>
                <c:pt idx="4376">
                  <c:v>5110</c:v>
                </c:pt>
                <c:pt idx="4377">
                  <c:v>5123</c:v>
                </c:pt>
                <c:pt idx="4378">
                  <c:v>5115</c:v>
                </c:pt>
                <c:pt idx="4379">
                  <c:v>5109</c:v>
                </c:pt>
                <c:pt idx="4380">
                  <c:v>5116</c:v>
                </c:pt>
                <c:pt idx="4381">
                  <c:v>5086</c:v>
                </c:pt>
                <c:pt idx="4382">
                  <c:v>5041</c:v>
                </c:pt>
                <c:pt idx="4383">
                  <c:v>5010</c:v>
                </c:pt>
                <c:pt idx="4384">
                  <c:v>4966</c:v>
                </c:pt>
                <c:pt idx="4385">
                  <c:v>4982</c:v>
                </c:pt>
                <c:pt idx="4386">
                  <c:v>5023</c:v>
                </c:pt>
                <c:pt idx="4387">
                  <c:v>5037</c:v>
                </c:pt>
                <c:pt idx="4388">
                  <c:v>5036</c:v>
                </c:pt>
                <c:pt idx="4389">
                  <c:v>5014</c:v>
                </c:pt>
                <c:pt idx="4390">
                  <c:v>4991</c:v>
                </c:pt>
                <c:pt idx="4391">
                  <c:v>4982</c:v>
                </c:pt>
                <c:pt idx="4392">
                  <c:v>4954</c:v>
                </c:pt>
                <c:pt idx="4393">
                  <c:v>4962</c:v>
                </c:pt>
                <c:pt idx="4394">
                  <c:v>4979</c:v>
                </c:pt>
                <c:pt idx="4395">
                  <c:v>4988</c:v>
                </c:pt>
                <c:pt idx="4396">
                  <c:v>5079</c:v>
                </c:pt>
                <c:pt idx="4397">
                  <c:v>5119</c:v>
                </c:pt>
                <c:pt idx="4398">
                  <c:v>5121</c:v>
                </c:pt>
                <c:pt idx="4399">
                  <c:v>5089</c:v>
                </c:pt>
                <c:pt idx="4400">
                  <c:v>5092</c:v>
                </c:pt>
                <c:pt idx="4401">
                  <c:v>5116</c:v>
                </c:pt>
                <c:pt idx="4402">
                  <c:v>5122</c:v>
                </c:pt>
                <c:pt idx="4403">
                  <c:v>5117</c:v>
                </c:pt>
                <c:pt idx="4404">
                  <c:v>5111</c:v>
                </c:pt>
                <c:pt idx="4405">
                  <c:v>5116</c:v>
                </c:pt>
                <c:pt idx="4406">
                  <c:v>5064</c:v>
                </c:pt>
                <c:pt idx="4407">
                  <c:v>5041</c:v>
                </c:pt>
                <c:pt idx="4408">
                  <c:v>5062</c:v>
                </c:pt>
                <c:pt idx="4409">
                  <c:v>5073</c:v>
                </c:pt>
                <c:pt idx="4410">
                  <c:v>5059</c:v>
                </c:pt>
                <c:pt idx="4411">
                  <c:v>5050</c:v>
                </c:pt>
                <c:pt idx="4412">
                  <c:v>5043</c:v>
                </c:pt>
                <c:pt idx="4413">
                  <c:v>5055</c:v>
                </c:pt>
                <c:pt idx="4414">
                  <c:v>5080</c:v>
                </c:pt>
                <c:pt idx="4415">
                  <c:v>5106</c:v>
                </c:pt>
                <c:pt idx="4416">
                  <c:v>5094</c:v>
                </c:pt>
                <c:pt idx="4417">
                  <c:v>5065</c:v>
                </c:pt>
                <c:pt idx="4418">
                  <c:v>5041</c:v>
                </c:pt>
                <c:pt idx="4419">
                  <c:v>5029</c:v>
                </c:pt>
                <c:pt idx="4420">
                  <c:v>5073</c:v>
                </c:pt>
                <c:pt idx="4421">
                  <c:v>5125</c:v>
                </c:pt>
                <c:pt idx="4422">
                  <c:v>5131</c:v>
                </c:pt>
                <c:pt idx="4423">
                  <c:v>5104</c:v>
                </c:pt>
                <c:pt idx="4424">
                  <c:v>5060</c:v>
                </c:pt>
                <c:pt idx="4425">
                  <c:v>5053</c:v>
                </c:pt>
                <c:pt idx="4426">
                  <c:v>5056</c:v>
                </c:pt>
                <c:pt idx="4427">
                  <c:v>5085</c:v>
                </c:pt>
                <c:pt idx="4428">
                  <c:v>5110</c:v>
                </c:pt>
                <c:pt idx="4429">
                  <c:v>5085</c:v>
                </c:pt>
                <c:pt idx="4430">
                  <c:v>5059</c:v>
                </c:pt>
                <c:pt idx="4431">
                  <c:v>5048</c:v>
                </c:pt>
                <c:pt idx="4432">
                  <c:v>5051</c:v>
                </c:pt>
                <c:pt idx="4433">
                  <c:v>5071</c:v>
                </c:pt>
                <c:pt idx="4434">
                  <c:v>5092</c:v>
                </c:pt>
                <c:pt idx="4435">
                  <c:v>5095</c:v>
                </c:pt>
                <c:pt idx="4436">
                  <c:v>5106</c:v>
                </c:pt>
                <c:pt idx="4437">
                  <c:v>5091</c:v>
                </c:pt>
                <c:pt idx="4438">
                  <c:v>5046</c:v>
                </c:pt>
                <c:pt idx="4439">
                  <c:v>5036</c:v>
                </c:pt>
                <c:pt idx="4440">
                  <c:v>5044</c:v>
                </c:pt>
                <c:pt idx="4441">
                  <c:v>5065</c:v>
                </c:pt>
                <c:pt idx="4442">
                  <c:v>5064</c:v>
                </c:pt>
                <c:pt idx="4443">
                  <c:v>5047</c:v>
                </c:pt>
                <c:pt idx="4444">
                  <c:v>5002</c:v>
                </c:pt>
                <c:pt idx="4445">
                  <c:v>5007</c:v>
                </c:pt>
                <c:pt idx="4446">
                  <c:v>5013</c:v>
                </c:pt>
                <c:pt idx="4447">
                  <c:v>5011</c:v>
                </c:pt>
                <c:pt idx="4448">
                  <c:v>5019</c:v>
                </c:pt>
                <c:pt idx="4449">
                  <c:v>5043</c:v>
                </c:pt>
                <c:pt idx="4450">
                  <c:v>5033</c:v>
                </c:pt>
                <c:pt idx="4451">
                  <c:v>5010</c:v>
                </c:pt>
                <c:pt idx="4452">
                  <c:v>4983</c:v>
                </c:pt>
                <c:pt idx="4453">
                  <c:v>4960</c:v>
                </c:pt>
                <c:pt idx="4454">
                  <c:v>4949</c:v>
                </c:pt>
                <c:pt idx="4455">
                  <c:v>4962</c:v>
                </c:pt>
                <c:pt idx="4456">
                  <c:v>4976</c:v>
                </c:pt>
                <c:pt idx="4457">
                  <c:v>4973</c:v>
                </c:pt>
                <c:pt idx="4458">
                  <c:v>4986</c:v>
                </c:pt>
                <c:pt idx="4459">
                  <c:v>4980</c:v>
                </c:pt>
                <c:pt idx="4460">
                  <c:v>4940</c:v>
                </c:pt>
                <c:pt idx="4461">
                  <c:v>4966</c:v>
                </c:pt>
                <c:pt idx="4462">
                  <c:v>5016</c:v>
                </c:pt>
                <c:pt idx="4463">
                  <c:v>5019</c:v>
                </c:pt>
                <c:pt idx="4464">
                  <c:v>5040</c:v>
                </c:pt>
                <c:pt idx="4465">
                  <c:v>5050</c:v>
                </c:pt>
                <c:pt idx="4466">
                  <c:v>5089</c:v>
                </c:pt>
                <c:pt idx="4467">
                  <c:v>5118</c:v>
                </c:pt>
                <c:pt idx="4468">
                  <c:v>5110</c:v>
                </c:pt>
                <c:pt idx="4469">
                  <c:v>5081</c:v>
                </c:pt>
                <c:pt idx="4470">
                  <c:v>5085</c:v>
                </c:pt>
                <c:pt idx="4471">
                  <c:v>5083</c:v>
                </c:pt>
                <c:pt idx="4472">
                  <c:v>5054</c:v>
                </c:pt>
                <c:pt idx="4473">
                  <c:v>5046</c:v>
                </c:pt>
                <c:pt idx="4474">
                  <c:v>5066</c:v>
                </c:pt>
                <c:pt idx="4475">
                  <c:v>5086</c:v>
                </c:pt>
                <c:pt idx="4476">
                  <c:v>5090</c:v>
                </c:pt>
                <c:pt idx="4477">
                  <c:v>5079</c:v>
                </c:pt>
                <c:pt idx="4478">
                  <c:v>5054</c:v>
                </c:pt>
                <c:pt idx="4479">
                  <c:v>5034</c:v>
                </c:pt>
                <c:pt idx="4480">
                  <c:v>5040</c:v>
                </c:pt>
                <c:pt idx="4481">
                  <c:v>5052</c:v>
                </c:pt>
                <c:pt idx="4482">
                  <c:v>5060</c:v>
                </c:pt>
                <c:pt idx="4483">
                  <c:v>5076</c:v>
                </c:pt>
                <c:pt idx="4484">
                  <c:v>5096</c:v>
                </c:pt>
                <c:pt idx="4485">
                  <c:v>5120</c:v>
                </c:pt>
                <c:pt idx="4486">
                  <c:v>5135</c:v>
                </c:pt>
                <c:pt idx="4487">
                  <c:v>5128</c:v>
                </c:pt>
                <c:pt idx="4488">
                  <c:v>5120</c:v>
                </c:pt>
                <c:pt idx="4489">
                  <c:v>5097</c:v>
                </c:pt>
                <c:pt idx="4490">
                  <c:v>5067</c:v>
                </c:pt>
                <c:pt idx="4491">
                  <c:v>5065</c:v>
                </c:pt>
                <c:pt idx="4492">
                  <c:v>5059</c:v>
                </c:pt>
                <c:pt idx="4493">
                  <c:v>5064</c:v>
                </c:pt>
                <c:pt idx="4494">
                  <c:v>5078</c:v>
                </c:pt>
                <c:pt idx="4495">
                  <c:v>5072</c:v>
                </c:pt>
                <c:pt idx="4496">
                  <c:v>5064</c:v>
                </c:pt>
                <c:pt idx="4497">
                  <c:v>5045</c:v>
                </c:pt>
                <c:pt idx="4498">
                  <c:v>5030</c:v>
                </c:pt>
                <c:pt idx="4499">
                  <c:v>5041</c:v>
                </c:pt>
                <c:pt idx="4500">
                  <c:v>5058</c:v>
                </c:pt>
                <c:pt idx="4501">
                  <c:v>5067</c:v>
                </c:pt>
                <c:pt idx="4502">
                  <c:v>5076</c:v>
                </c:pt>
                <c:pt idx="4503">
                  <c:v>5086</c:v>
                </c:pt>
                <c:pt idx="4504">
                  <c:v>5065</c:v>
                </c:pt>
                <c:pt idx="4505">
                  <c:v>5036</c:v>
                </c:pt>
                <c:pt idx="4506">
                  <c:v>4997</c:v>
                </c:pt>
                <c:pt idx="4507">
                  <c:v>4992</c:v>
                </c:pt>
                <c:pt idx="4508">
                  <c:v>4981</c:v>
                </c:pt>
                <c:pt idx="4509">
                  <c:v>4986</c:v>
                </c:pt>
                <c:pt idx="4510">
                  <c:v>5022</c:v>
                </c:pt>
                <c:pt idx="4511">
                  <c:v>5031</c:v>
                </c:pt>
                <c:pt idx="4512">
                  <c:v>4992</c:v>
                </c:pt>
                <c:pt idx="4513">
                  <c:v>4986</c:v>
                </c:pt>
                <c:pt idx="4514">
                  <c:v>4988</c:v>
                </c:pt>
                <c:pt idx="4515">
                  <c:v>4990</c:v>
                </c:pt>
                <c:pt idx="4516">
                  <c:v>4993</c:v>
                </c:pt>
                <c:pt idx="4517">
                  <c:v>5004</c:v>
                </c:pt>
                <c:pt idx="4518">
                  <c:v>5024</c:v>
                </c:pt>
                <c:pt idx="4519">
                  <c:v>5054</c:v>
                </c:pt>
                <c:pt idx="4520">
                  <c:v>5089</c:v>
                </c:pt>
                <c:pt idx="4521">
                  <c:v>5084</c:v>
                </c:pt>
                <c:pt idx="4522">
                  <c:v>5038</c:v>
                </c:pt>
                <c:pt idx="4523">
                  <c:v>5014</c:v>
                </c:pt>
                <c:pt idx="4524">
                  <c:v>4963</c:v>
                </c:pt>
                <c:pt idx="4525">
                  <c:v>4937</c:v>
                </c:pt>
                <c:pt idx="4526">
                  <c:v>4935</c:v>
                </c:pt>
                <c:pt idx="4527">
                  <c:v>4954</c:v>
                </c:pt>
                <c:pt idx="4528">
                  <c:v>4979</c:v>
                </c:pt>
                <c:pt idx="4529">
                  <c:v>4988</c:v>
                </c:pt>
                <c:pt idx="4530">
                  <c:v>5026</c:v>
                </c:pt>
                <c:pt idx="4531">
                  <c:v>5048</c:v>
                </c:pt>
                <c:pt idx="4532">
                  <c:v>5084</c:v>
                </c:pt>
                <c:pt idx="4533">
                  <c:v>5081</c:v>
                </c:pt>
                <c:pt idx="4534">
                  <c:v>5073</c:v>
                </c:pt>
                <c:pt idx="4535">
                  <c:v>5064</c:v>
                </c:pt>
                <c:pt idx="4536">
                  <c:v>5072</c:v>
                </c:pt>
                <c:pt idx="4537">
                  <c:v>5037</c:v>
                </c:pt>
                <c:pt idx="4538">
                  <c:v>5010</c:v>
                </c:pt>
                <c:pt idx="4539">
                  <c:v>5030</c:v>
                </c:pt>
                <c:pt idx="4540">
                  <c:v>5060</c:v>
                </c:pt>
                <c:pt idx="4541">
                  <c:v>5060</c:v>
                </c:pt>
                <c:pt idx="4542">
                  <c:v>5068</c:v>
                </c:pt>
                <c:pt idx="4543">
                  <c:v>5078</c:v>
                </c:pt>
                <c:pt idx="4544">
                  <c:v>5095</c:v>
                </c:pt>
                <c:pt idx="4545">
                  <c:v>5082</c:v>
                </c:pt>
                <c:pt idx="4546">
                  <c:v>5062</c:v>
                </c:pt>
                <c:pt idx="4547">
                  <c:v>5076</c:v>
                </c:pt>
                <c:pt idx="4548">
                  <c:v>5089</c:v>
                </c:pt>
                <c:pt idx="4549">
                  <c:v>5083</c:v>
                </c:pt>
                <c:pt idx="4550">
                  <c:v>5089</c:v>
                </c:pt>
                <c:pt idx="4551">
                  <c:v>5072</c:v>
                </c:pt>
                <c:pt idx="4552">
                  <c:v>5060</c:v>
                </c:pt>
                <c:pt idx="4553">
                  <c:v>5064</c:v>
                </c:pt>
                <c:pt idx="4554">
                  <c:v>5051</c:v>
                </c:pt>
                <c:pt idx="4555">
                  <c:v>5028</c:v>
                </c:pt>
                <c:pt idx="4556">
                  <c:v>5012</c:v>
                </c:pt>
                <c:pt idx="4557">
                  <c:v>5019</c:v>
                </c:pt>
                <c:pt idx="4558">
                  <c:v>5022</c:v>
                </c:pt>
                <c:pt idx="4559">
                  <c:v>5017</c:v>
                </c:pt>
                <c:pt idx="4560">
                  <c:v>4995</c:v>
                </c:pt>
                <c:pt idx="4561">
                  <c:v>5007</c:v>
                </c:pt>
                <c:pt idx="4562">
                  <c:v>5038</c:v>
                </c:pt>
                <c:pt idx="4563">
                  <c:v>5054</c:v>
                </c:pt>
                <c:pt idx="4564">
                  <c:v>5043</c:v>
                </c:pt>
                <c:pt idx="4565">
                  <c:v>5044</c:v>
                </c:pt>
                <c:pt idx="4566">
                  <c:v>5038</c:v>
                </c:pt>
                <c:pt idx="4567">
                  <c:v>5034</c:v>
                </c:pt>
                <c:pt idx="4568">
                  <c:v>5021</c:v>
                </c:pt>
                <c:pt idx="4569">
                  <c:v>5010</c:v>
                </c:pt>
                <c:pt idx="4570">
                  <c:v>5011</c:v>
                </c:pt>
                <c:pt idx="4571">
                  <c:v>5004</c:v>
                </c:pt>
                <c:pt idx="4572">
                  <c:v>4990</c:v>
                </c:pt>
                <c:pt idx="4573">
                  <c:v>5001</c:v>
                </c:pt>
                <c:pt idx="4574">
                  <c:v>5009</c:v>
                </c:pt>
                <c:pt idx="4575">
                  <c:v>5024</c:v>
                </c:pt>
                <c:pt idx="4576">
                  <c:v>5029</c:v>
                </c:pt>
                <c:pt idx="4577">
                  <c:v>5044</c:v>
                </c:pt>
                <c:pt idx="4578">
                  <c:v>5047</c:v>
                </c:pt>
                <c:pt idx="4579">
                  <c:v>5034</c:v>
                </c:pt>
                <c:pt idx="4580">
                  <c:v>4988</c:v>
                </c:pt>
                <c:pt idx="4581">
                  <c:v>4984</c:v>
                </c:pt>
                <c:pt idx="4582">
                  <c:v>4995</c:v>
                </c:pt>
                <c:pt idx="4583">
                  <c:v>5017</c:v>
                </c:pt>
                <c:pt idx="4584">
                  <c:v>5003</c:v>
                </c:pt>
                <c:pt idx="4585">
                  <c:v>4962</c:v>
                </c:pt>
                <c:pt idx="4586">
                  <c:v>4937</c:v>
                </c:pt>
                <c:pt idx="4587">
                  <c:v>4969</c:v>
                </c:pt>
                <c:pt idx="4588">
                  <c:v>4968</c:v>
                </c:pt>
                <c:pt idx="4589">
                  <c:v>4972</c:v>
                </c:pt>
                <c:pt idx="4590">
                  <c:v>4970</c:v>
                </c:pt>
                <c:pt idx="4591">
                  <c:v>4953</c:v>
                </c:pt>
                <c:pt idx="4592">
                  <c:v>4918</c:v>
                </c:pt>
                <c:pt idx="4593">
                  <c:v>4909</c:v>
                </c:pt>
                <c:pt idx="4594">
                  <c:v>4961</c:v>
                </c:pt>
                <c:pt idx="4595">
                  <c:v>4997</c:v>
                </c:pt>
                <c:pt idx="4596">
                  <c:v>5030</c:v>
                </c:pt>
                <c:pt idx="4597">
                  <c:v>5043</c:v>
                </c:pt>
                <c:pt idx="4598">
                  <c:v>5071</c:v>
                </c:pt>
                <c:pt idx="4599">
                  <c:v>5088</c:v>
                </c:pt>
                <c:pt idx="4600">
                  <c:v>5084</c:v>
                </c:pt>
                <c:pt idx="4601">
                  <c:v>5076</c:v>
                </c:pt>
                <c:pt idx="4602">
                  <c:v>5064</c:v>
                </c:pt>
                <c:pt idx="4603">
                  <c:v>5062</c:v>
                </c:pt>
                <c:pt idx="4604">
                  <c:v>5046</c:v>
                </c:pt>
                <c:pt idx="4605">
                  <c:v>5026</c:v>
                </c:pt>
                <c:pt idx="4606">
                  <c:v>5014</c:v>
                </c:pt>
                <c:pt idx="4607">
                  <c:v>5015</c:v>
                </c:pt>
                <c:pt idx="4608">
                  <c:v>5034</c:v>
                </c:pt>
                <c:pt idx="4609">
                  <c:v>5028</c:v>
                </c:pt>
                <c:pt idx="4610">
                  <c:v>5010</c:v>
                </c:pt>
                <c:pt idx="4611">
                  <c:v>4988</c:v>
                </c:pt>
                <c:pt idx="4612">
                  <c:v>4962</c:v>
                </c:pt>
                <c:pt idx="4613">
                  <c:v>4951</c:v>
                </c:pt>
                <c:pt idx="4614">
                  <c:v>5015</c:v>
                </c:pt>
                <c:pt idx="4615">
                  <c:v>5030</c:v>
                </c:pt>
                <c:pt idx="4616">
                  <c:v>5059</c:v>
                </c:pt>
                <c:pt idx="4617">
                  <c:v>5066</c:v>
                </c:pt>
                <c:pt idx="4618">
                  <c:v>5030</c:v>
                </c:pt>
                <c:pt idx="4619">
                  <c:v>5027</c:v>
                </c:pt>
                <c:pt idx="4620">
                  <c:v>5053</c:v>
                </c:pt>
                <c:pt idx="4621">
                  <c:v>5060</c:v>
                </c:pt>
                <c:pt idx="4622">
                  <c:v>5066</c:v>
                </c:pt>
                <c:pt idx="4623">
                  <c:v>5075</c:v>
                </c:pt>
                <c:pt idx="4624">
                  <c:v>5062</c:v>
                </c:pt>
                <c:pt idx="4625">
                  <c:v>5061</c:v>
                </c:pt>
                <c:pt idx="4626">
                  <c:v>5049</c:v>
                </c:pt>
                <c:pt idx="4627">
                  <c:v>5030</c:v>
                </c:pt>
                <c:pt idx="4628">
                  <c:v>5027</c:v>
                </c:pt>
                <c:pt idx="4629">
                  <c:v>5016</c:v>
                </c:pt>
                <c:pt idx="4630">
                  <c:v>5045</c:v>
                </c:pt>
                <c:pt idx="4631">
                  <c:v>5041</c:v>
                </c:pt>
                <c:pt idx="4632">
                  <c:v>4998</c:v>
                </c:pt>
                <c:pt idx="4633">
                  <c:v>4978</c:v>
                </c:pt>
                <c:pt idx="4634">
                  <c:v>4976</c:v>
                </c:pt>
                <c:pt idx="4635">
                  <c:v>4984</c:v>
                </c:pt>
                <c:pt idx="4636">
                  <c:v>4961</c:v>
                </c:pt>
                <c:pt idx="4637">
                  <c:v>4941</c:v>
                </c:pt>
                <c:pt idx="4638">
                  <c:v>4967</c:v>
                </c:pt>
                <c:pt idx="4639">
                  <c:v>4968</c:v>
                </c:pt>
                <c:pt idx="4640">
                  <c:v>4948</c:v>
                </c:pt>
                <c:pt idx="4641">
                  <c:v>4950</c:v>
                </c:pt>
                <c:pt idx="4642">
                  <c:v>4940</c:v>
                </c:pt>
                <c:pt idx="4643">
                  <c:v>4945</c:v>
                </c:pt>
                <c:pt idx="4644">
                  <c:v>4960</c:v>
                </c:pt>
                <c:pt idx="4645">
                  <c:v>4954</c:v>
                </c:pt>
                <c:pt idx="4646">
                  <c:v>4973</c:v>
                </c:pt>
                <c:pt idx="4647">
                  <c:v>4973</c:v>
                </c:pt>
                <c:pt idx="4648">
                  <c:v>4920</c:v>
                </c:pt>
                <c:pt idx="4649">
                  <c:v>4926</c:v>
                </c:pt>
                <c:pt idx="4650">
                  <c:v>4973</c:v>
                </c:pt>
                <c:pt idx="4651">
                  <c:v>4967</c:v>
                </c:pt>
                <c:pt idx="4652">
                  <c:v>4928</c:v>
                </c:pt>
                <c:pt idx="4653">
                  <c:v>4922</c:v>
                </c:pt>
                <c:pt idx="4654">
                  <c:v>4895</c:v>
                </c:pt>
                <c:pt idx="4655">
                  <c:v>4892</c:v>
                </c:pt>
                <c:pt idx="4656">
                  <c:v>4893</c:v>
                </c:pt>
                <c:pt idx="4657">
                  <c:v>4902</c:v>
                </c:pt>
                <c:pt idx="4658">
                  <c:v>4965</c:v>
                </c:pt>
                <c:pt idx="4659">
                  <c:v>5003</c:v>
                </c:pt>
                <c:pt idx="4660">
                  <c:v>4993</c:v>
                </c:pt>
                <c:pt idx="4661">
                  <c:v>5013</c:v>
                </c:pt>
                <c:pt idx="4662">
                  <c:v>5028</c:v>
                </c:pt>
                <c:pt idx="4663">
                  <c:v>5036</c:v>
                </c:pt>
                <c:pt idx="4664">
                  <c:v>5068</c:v>
                </c:pt>
                <c:pt idx="4665">
                  <c:v>5085</c:v>
                </c:pt>
                <c:pt idx="4666">
                  <c:v>5028</c:v>
                </c:pt>
                <c:pt idx="4667">
                  <c:v>5015</c:v>
                </c:pt>
                <c:pt idx="4668">
                  <c:v>5037</c:v>
                </c:pt>
                <c:pt idx="4669">
                  <c:v>5048</c:v>
                </c:pt>
                <c:pt idx="4670">
                  <c:v>5091</c:v>
                </c:pt>
                <c:pt idx="4671">
                  <c:v>5114</c:v>
                </c:pt>
                <c:pt idx="4672">
                  <c:v>5097</c:v>
                </c:pt>
                <c:pt idx="4673">
                  <c:v>5072</c:v>
                </c:pt>
                <c:pt idx="4674">
                  <c:v>5047</c:v>
                </c:pt>
                <c:pt idx="4675">
                  <c:v>5069</c:v>
                </c:pt>
                <c:pt idx="4676">
                  <c:v>5092</c:v>
                </c:pt>
                <c:pt idx="4677">
                  <c:v>5092</c:v>
                </c:pt>
                <c:pt idx="4678">
                  <c:v>5104</c:v>
                </c:pt>
                <c:pt idx="4679">
                  <c:v>5090</c:v>
                </c:pt>
                <c:pt idx="4680">
                  <c:v>5080</c:v>
                </c:pt>
                <c:pt idx="4681">
                  <c:v>5059</c:v>
                </c:pt>
                <c:pt idx="4682">
                  <c:v>5050</c:v>
                </c:pt>
                <c:pt idx="4683">
                  <c:v>5038</c:v>
                </c:pt>
                <c:pt idx="4684">
                  <c:v>5020</c:v>
                </c:pt>
                <c:pt idx="4685">
                  <c:v>5013</c:v>
                </c:pt>
                <c:pt idx="4686">
                  <c:v>4992</c:v>
                </c:pt>
                <c:pt idx="4687">
                  <c:v>4995</c:v>
                </c:pt>
                <c:pt idx="4688">
                  <c:v>5023</c:v>
                </c:pt>
                <c:pt idx="4689">
                  <c:v>5041</c:v>
                </c:pt>
                <c:pt idx="4690">
                  <c:v>5049</c:v>
                </c:pt>
                <c:pt idx="4691">
                  <c:v>5032</c:v>
                </c:pt>
                <c:pt idx="4692">
                  <c:v>5035</c:v>
                </c:pt>
                <c:pt idx="4693">
                  <c:v>5041</c:v>
                </c:pt>
                <c:pt idx="4694">
                  <c:v>5022</c:v>
                </c:pt>
                <c:pt idx="4695">
                  <c:v>5024</c:v>
                </c:pt>
                <c:pt idx="4696">
                  <c:v>5040</c:v>
                </c:pt>
                <c:pt idx="4697">
                  <c:v>5031</c:v>
                </c:pt>
                <c:pt idx="4698">
                  <c:v>4983</c:v>
                </c:pt>
                <c:pt idx="4699">
                  <c:v>4961</c:v>
                </c:pt>
                <c:pt idx="4700">
                  <c:v>4980</c:v>
                </c:pt>
                <c:pt idx="4701">
                  <c:v>5009</c:v>
                </c:pt>
                <c:pt idx="4702">
                  <c:v>5010</c:v>
                </c:pt>
                <c:pt idx="4703">
                  <c:v>4990</c:v>
                </c:pt>
                <c:pt idx="4704">
                  <c:v>5046</c:v>
                </c:pt>
                <c:pt idx="4705">
                  <c:v>5053</c:v>
                </c:pt>
                <c:pt idx="4706">
                  <c:v>5007</c:v>
                </c:pt>
                <c:pt idx="4707">
                  <c:v>5007</c:v>
                </c:pt>
                <c:pt idx="4708">
                  <c:v>4990</c:v>
                </c:pt>
                <c:pt idx="4709">
                  <c:v>4978</c:v>
                </c:pt>
                <c:pt idx="4710">
                  <c:v>4988</c:v>
                </c:pt>
                <c:pt idx="4711">
                  <c:v>5001</c:v>
                </c:pt>
                <c:pt idx="4712">
                  <c:v>4991</c:v>
                </c:pt>
                <c:pt idx="4713">
                  <c:v>4972</c:v>
                </c:pt>
                <c:pt idx="4714">
                  <c:v>4980</c:v>
                </c:pt>
                <c:pt idx="4715">
                  <c:v>4981</c:v>
                </c:pt>
                <c:pt idx="4716">
                  <c:v>4970</c:v>
                </c:pt>
                <c:pt idx="4717">
                  <c:v>4943</c:v>
                </c:pt>
                <c:pt idx="4718">
                  <c:v>4937</c:v>
                </c:pt>
                <c:pt idx="4719">
                  <c:v>4944</c:v>
                </c:pt>
                <c:pt idx="4720">
                  <c:v>4938</c:v>
                </c:pt>
                <c:pt idx="4721">
                  <c:v>4941</c:v>
                </c:pt>
                <c:pt idx="4722">
                  <c:v>4957</c:v>
                </c:pt>
                <c:pt idx="4723">
                  <c:v>4956</c:v>
                </c:pt>
                <c:pt idx="4724">
                  <c:v>4944</c:v>
                </c:pt>
                <c:pt idx="4725">
                  <c:v>4961</c:v>
                </c:pt>
                <c:pt idx="4726">
                  <c:v>4994</c:v>
                </c:pt>
                <c:pt idx="4727">
                  <c:v>5016</c:v>
                </c:pt>
                <c:pt idx="4728">
                  <c:v>5023</c:v>
                </c:pt>
                <c:pt idx="4729">
                  <c:v>5047</c:v>
                </c:pt>
                <c:pt idx="4730">
                  <c:v>5047</c:v>
                </c:pt>
                <c:pt idx="4731">
                  <c:v>5050</c:v>
                </c:pt>
                <c:pt idx="4732">
                  <c:v>5054</c:v>
                </c:pt>
                <c:pt idx="4733">
                  <c:v>5037</c:v>
                </c:pt>
                <c:pt idx="4734">
                  <c:v>5024</c:v>
                </c:pt>
                <c:pt idx="4735">
                  <c:v>5044</c:v>
                </c:pt>
                <c:pt idx="4736">
                  <c:v>5069</c:v>
                </c:pt>
                <c:pt idx="4737">
                  <c:v>5044</c:v>
                </c:pt>
                <c:pt idx="4738">
                  <c:v>5024</c:v>
                </c:pt>
                <c:pt idx="4739">
                  <c:v>5043</c:v>
                </c:pt>
                <c:pt idx="4740">
                  <c:v>4993</c:v>
                </c:pt>
                <c:pt idx="4741">
                  <c:v>4965</c:v>
                </c:pt>
                <c:pt idx="4742">
                  <c:v>4982</c:v>
                </c:pt>
                <c:pt idx="4743">
                  <c:v>4989</c:v>
                </c:pt>
                <c:pt idx="4744">
                  <c:v>5006</c:v>
                </c:pt>
                <c:pt idx="4745">
                  <c:v>5026</c:v>
                </c:pt>
                <c:pt idx="4746">
                  <c:v>5053</c:v>
                </c:pt>
                <c:pt idx="4747">
                  <c:v>5070</c:v>
                </c:pt>
                <c:pt idx="4748">
                  <c:v>5093</c:v>
                </c:pt>
                <c:pt idx="4749">
                  <c:v>5070</c:v>
                </c:pt>
                <c:pt idx="4750">
                  <c:v>5077</c:v>
                </c:pt>
                <c:pt idx="4751">
                  <c:v>5077</c:v>
                </c:pt>
                <c:pt idx="4752">
                  <c:v>5056</c:v>
                </c:pt>
                <c:pt idx="4753">
                  <c:v>5042</c:v>
                </c:pt>
                <c:pt idx="4754">
                  <c:v>5046</c:v>
                </c:pt>
                <c:pt idx="4755">
                  <c:v>5035</c:v>
                </c:pt>
                <c:pt idx="4756">
                  <c:v>5014</c:v>
                </c:pt>
                <c:pt idx="4757">
                  <c:v>4996</c:v>
                </c:pt>
                <c:pt idx="4758">
                  <c:v>4994</c:v>
                </c:pt>
                <c:pt idx="4759">
                  <c:v>5004</c:v>
                </c:pt>
                <c:pt idx="4760">
                  <c:v>5017</c:v>
                </c:pt>
                <c:pt idx="4761">
                  <c:v>5044</c:v>
                </c:pt>
                <c:pt idx="4762">
                  <c:v>5048</c:v>
                </c:pt>
                <c:pt idx="4763">
                  <c:v>5035</c:v>
                </c:pt>
                <c:pt idx="4764">
                  <c:v>5015</c:v>
                </c:pt>
                <c:pt idx="4765">
                  <c:v>4993</c:v>
                </c:pt>
                <c:pt idx="4766">
                  <c:v>4971</c:v>
                </c:pt>
                <c:pt idx="4767">
                  <c:v>4966</c:v>
                </c:pt>
                <c:pt idx="4768">
                  <c:v>4954</c:v>
                </c:pt>
                <c:pt idx="4769">
                  <c:v>4972</c:v>
                </c:pt>
                <c:pt idx="4770">
                  <c:v>5005</c:v>
                </c:pt>
                <c:pt idx="4771">
                  <c:v>4984</c:v>
                </c:pt>
                <c:pt idx="4772">
                  <c:v>4980</c:v>
                </c:pt>
                <c:pt idx="4773">
                  <c:v>4972</c:v>
                </c:pt>
                <c:pt idx="4774">
                  <c:v>4967</c:v>
                </c:pt>
                <c:pt idx="4775">
                  <c:v>4953</c:v>
                </c:pt>
                <c:pt idx="4776">
                  <c:v>4955</c:v>
                </c:pt>
                <c:pt idx="4777">
                  <c:v>4976</c:v>
                </c:pt>
                <c:pt idx="4778">
                  <c:v>5020</c:v>
                </c:pt>
                <c:pt idx="4779">
                  <c:v>5010</c:v>
                </c:pt>
                <c:pt idx="4780">
                  <c:v>4973</c:v>
                </c:pt>
                <c:pt idx="4781">
                  <c:v>4922</c:v>
                </c:pt>
                <c:pt idx="4782">
                  <c:v>4924</c:v>
                </c:pt>
                <c:pt idx="4783">
                  <c:v>4929</c:v>
                </c:pt>
                <c:pt idx="4784">
                  <c:v>4951</c:v>
                </c:pt>
                <c:pt idx="4785">
                  <c:v>4940</c:v>
                </c:pt>
                <c:pt idx="4786">
                  <c:v>4886</c:v>
                </c:pt>
                <c:pt idx="4787">
                  <c:v>4874</c:v>
                </c:pt>
                <c:pt idx="4788">
                  <c:v>4883</c:v>
                </c:pt>
                <c:pt idx="4789">
                  <c:v>4905</c:v>
                </c:pt>
                <c:pt idx="4790">
                  <c:v>4917</c:v>
                </c:pt>
                <c:pt idx="4791">
                  <c:v>4941</c:v>
                </c:pt>
                <c:pt idx="4792">
                  <c:v>5024</c:v>
                </c:pt>
                <c:pt idx="4793">
                  <c:v>5059</c:v>
                </c:pt>
                <c:pt idx="4794">
                  <c:v>5034</c:v>
                </c:pt>
                <c:pt idx="4795">
                  <c:v>5003</c:v>
                </c:pt>
                <c:pt idx="4796">
                  <c:v>5016</c:v>
                </c:pt>
                <c:pt idx="4797">
                  <c:v>5040</c:v>
                </c:pt>
                <c:pt idx="4798">
                  <c:v>5034</c:v>
                </c:pt>
                <c:pt idx="4799">
                  <c:v>5009</c:v>
                </c:pt>
                <c:pt idx="4800">
                  <c:v>4990</c:v>
                </c:pt>
                <c:pt idx="4801">
                  <c:v>4991</c:v>
                </c:pt>
                <c:pt idx="4802">
                  <c:v>4986</c:v>
                </c:pt>
                <c:pt idx="4803">
                  <c:v>4994</c:v>
                </c:pt>
                <c:pt idx="4804">
                  <c:v>5011</c:v>
                </c:pt>
                <c:pt idx="4805">
                  <c:v>5016</c:v>
                </c:pt>
                <c:pt idx="4806">
                  <c:v>5021</c:v>
                </c:pt>
                <c:pt idx="4807">
                  <c:v>5031</c:v>
                </c:pt>
                <c:pt idx="4808">
                  <c:v>5057</c:v>
                </c:pt>
                <c:pt idx="4809">
                  <c:v>5076</c:v>
                </c:pt>
                <c:pt idx="4810">
                  <c:v>5125</c:v>
                </c:pt>
                <c:pt idx="4811">
                  <c:v>5106</c:v>
                </c:pt>
                <c:pt idx="4812">
                  <c:v>5079</c:v>
                </c:pt>
                <c:pt idx="4813">
                  <c:v>5092</c:v>
                </c:pt>
                <c:pt idx="4814">
                  <c:v>5106</c:v>
                </c:pt>
                <c:pt idx="4815">
                  <c:v>5143</c:v>
                </c:pt>
                <c:pt idx="4816">
                  <c:v>5166</c:v>
                </c:pt>
                <c:pt idx="4817">
                  <c:v>5145</c:v>
                </c:pt>
                <c:pt idx="4818">
                  <c:v>5091</c:v>
                </c:pt>
                <c:pt idx="4819">
                  <c:v>5070</c:v>
                </c:pt>
                <c:pt idx="4820">
                  <c:v>5052</c:v>
                </c:pt>
                <c:pt idx="4821">
                  <c:v>5053</c:v>
                </c:pt>
                <c:pt idx="4822">
                  <c:v>5054</c:v>
                </c:pt>
                <c:pt idx="4823">
                  <c:v>5057</c:v>
                </c:pt>
                <c:pt idx="4824">
                  <c:v>5091</c:v>
                </c:pt>
                <c:pt idx="4825">
                  <c:v>5087</c:v>
                </c:pt>
                <c:pt idx="4826">
                  <c:v>5068</c:v>
                </c:pt>
                <c:pt idx="4827">
                  <c:v>5047</c:v>
                </c:pt>
                <c:pt idx="4828">
                  <c:v>5047</c:v>
                </c:pt>
                <c:pt idx="4829">
                  <c:v>5058</c:v>
                </c:pt>
                <c:pt idx="4830">
                  <c:v>5046</c:v>
                </c:pt>
                <c:pt idx="4831">
                  <c:v>5044</c:v>
                </c:pt>
                <c:pt idx="4832">
                  <c:v>5048</c:v>
                </c:pt>
                <c:pt idx="4833">
                  <c:v>5048</c:v>
                </c:pt>
                <c:pt idx="4834">
                  <c:v>5033</c:v>
                </c:pt>
                <c:pt idx="4835">
                  <c:v>5019</c:v>
                </c:pt>
                <c:pt idx="4836">
                  <c:v>5045</c:v>
                </c:pt>
                <c:pt idx="4837">
                  <c:v>5040</c:v>
                </c:pt>
                <c:pt idx="4838">
                  <c:v>5022</c:v>
                </c:pt>
                <c:pt idx="4839">
                  <c:v>5030</c:v>
                </c:pt>
                <c:pt idx="4840">
                  <c:v>4995</c:v>
                </c:pt>
                <c:pt idx="4841">
                  <c:v>4976</c:v>
                </c:pt>
                <c:pt idx="4842">
                  <c:v>5004</c:v>
                </c:pt>
                <c:pt idx="4843">
                  <c:v>5020</c:v>
                </c:pt>
                <c:pt idx="4844">
                  <c:v>5023</c:v>
                </c:pt>
                <c:pt idx="4845">
                  <c:v>5032</c:v>
                </c:pt>
                <c:pt idx="4846">
                  <c:v>5016</c:v>
                </c:pt>
                <c:pt idx="4847">
                  <c:v>5003</c:v>
                </c:pt>
                <c:pt idx="4848">
                  <c:v>5005</c:v>
                </c:pt>
                <c:pt idx="4849">
                  <c:v>5003</c:v>
                </c:pt>
                <c:pt idx="4850">
                  <c:v>4985</c:v>
                </c:pt>
                <c:pt idx="4851">
                  <c:v>4974</c:v>
                </c:pt>
                <c:pt idx="4852">
                  <c:v>4972</c:v>
                </c:pt>
                <c:pt idx="4853">
                  <c:v>4965</c:v>
                </c:pt>
                <c:pt idx="4854">
                  <c:v>4940</c:v>
                </c:pt>
                <c:pt idx="4855">
                  <c:v>4917</c:v>
                </c:pt>
                <c:pt idx="4856">
                  <c:v>4893</c:v>
                </c:pt>
                <c:pt idx="4857">
                  <c:v>4878</c:v>
                </c:pt>
                <c:pt idx="4858">
                  <c:v>4892</c:v>
                </c:pt>
                <c:pt idx="4859">
                  <c:v>4911</c:v>
                </c:pt>
                <c:pt idx="4860">
                  <c:v>4928</c:v>
                </c:pt>
                <c:pt idx="4861">
                  <c:v>4972</c:v>
                </c:pt>
                <c:pt idx="4862">
                  <c:v>5012</c:v>
                </c:pt>
                <c:pt idx="4863">
                  <c:v>4979</c:v>
                </c:pt>
                <c:pt idx="4864">
                  <c:v>4955</c:v>
                </c:pt>
                <c:pt idx="4865">
                  <c:v>4961</c:v>
                </c:pt>
                <c:pt idx="4866">
                  <c:v>4983</c:v>
                </c:pt>
                <c:pt idx="4867">
                  <c:v>4962</c:v>
                </c:pt>
                <c:pt idx="4868">
                  <c:v>4951</c:v>
                </c:pt>
                <c:pt idx="4869">
                  <c:v>4943</c:v>
                </c:pt>
                <c:pt idx="4870">
                  <c:v>4960</c:v>
                </c:pt>
                <c:pt idx="4871">
                  <c:v>4959</c:v>
                </c:pt>
                <c:pt idx="4872">
                  <c:v>4936</c:v>
                </c:pt>
                <c:pt idx="4873">
                  <c:v>4951</c:v>
                </c:pt>
                <c:pt idx="4874">
                  <c:v>4951</c:v>
                </c:pt>
                <c:pt idx="4875">
                  <c:v>4923</c:v>
                </c:pt>
                <c:pt idx="4876">
                  <c:v>4878</c:v>
                </c:pt>
                <c:pt idx="4877">
                  <c:v>4886</c:v>
                </c:pt>
                <c:pt idx="4878">
                  <c:v>4950</c:v>
                </c:pt>
                <c:pt idx="4879">
                  <c:v>4971</c:v>
                </c:pt>
                <c:pt idx="4880">
                  <c:v>4947</c:v>
                </c:pt>
                <c:pt idx="4881">
                  <c:v>4941</c:v>
                </c:pt>
                <c:pt idx="4882">
                  <c:v>4934</c:v>
                </c:pt>
                <c:pt idx="4883">
                  <c:v>4936</c:v>
                </c:pt>
                <c:pt idx="4884">
                  <c:v>4945</c:v>
                </c:pt>
                <c:pt idx="4885">
                  <c:v>4954</c:v>
                </c:pt>
                <c:pt idx="4886">
                  <c:v>4929</c:v>
                </c:pt>
                <c:pt idx="4887">
                  <c:v>4906</c:v>
                </c:pt>
                <c:pt idx="4888">
                  <c:v>4912</c:v>
                </c:pt>
                <c:pt idx="4889">
                  <c:v>4929</c:v>
                </c:pt>
                <c:pt idx="4890">
                  <c:v>4936</c:v>
                </c:pt>
                <c:pt idx="4891">
                  <c:v>4926</c:v>
                </c:pt>
                <c:pt idx="4892">
                  <c:v>4906</c:v>
                </c:pt>
                <c:pt idx="4893">
                  <c:v>4892</c:v>
                </c:pt>
                <c:pt idx="4894">
                  <c:v>4886</c:v>
                </c:pt>
                <c:pt idx="4895">
                  <c:v>4872</c:v>
                </c:pt>
                <c:pt idx="4896">
                  <c:v>4855</c:v>
                </c:pt>
                <c:pt idx="4897">
                  <c:v>4861</c:v>
                </c:pt>
                <c:pt idx="4898">
                  <c:v>4901</c:v>
                </c:pt>
                <c:pt idx="4899">
                  <c:v>4930</c:v>
                </c:pt>
                <c:pt idx="4900">
                  <c:v>4933</c:v>
                </c:pt>
                <c:pt idx="4901">
                  <c:v>4912</c:v>
                </c:pt>
                <c:pt idx="4902">
                  <c:v>4897</c:v>
                </c:pt>
                <c:pt idx="4903">
                  <c:v>4882</c:v>
                </c:pt>
                <c:pt idx="4904">
                  <c:v>4835</c:v>
                </c:pt>
                <c:pt idx="4905">
                  <c:v>4822</c:v>
                </c:pt>
                <c:pt idx="4906">
                  <c:v>4840</c:v>
                </c:pt>
                <c:pt idx="4907">
                  <c:v>4865</c:v>
                </c:pt>
                <c:pt idx="4908">
                  <c:v>4916</c:v>
                </c:pt>
                <c:pt idx="4909">
                  <c:v>4931</c:v>
                </c:pt>
                <c:pt idx="4910">
                  <c:v>4895</c:v>
                </c:pt>
                <c:pt idx="4911">
                  <c:v>4872</c:v>
                </c:pt>
                <c:pt idx="4912">
                  <c:v>4841</c:v>
                </c:pt>
                <c:pt idx="4913">
                  <c:v>4829</c:v>
                </c:pt>
                <c:pt idx="4914">
                  <c:v>4839</c:v>
                </c:pt>
                <c:pt idx="4915">
                  <c:v>4867</c:v>
                </c:pt>
                <c:pt idx="4916">
                  <c:v>4884</c:v>
                </c:pt>
                <c:pt idx="4917">
                  <c:v>4901</c:v>
                </c:pt>
                <c:pt idx="4918">
                  <c:v>4897</c:v>
                </c:pt>
                <c:pt idx="4919">
                  <c:v>4895</c:v>
                </c:pt>
                <c:pt idx="4920">
                  <c:v>4897</c:v>
                </c:pt>
                <c:pt idx="4921">
                  <c:v>4887</c:v>
                </c:pt>
                <c:pt idx="4922">
                  <c:v>4842</c:v>
                </c:pt>
                <c:pt idx="4923">
                  <c:v>4825</c:v>
                </c:pt>
                <c:pt idx="4924">
                  <c:v>4839</c:v>
                </c:pt>
                <c:pt idx="4925">
                  <c:v>4865</c:v>
                </c:pt>
                <c:pt idx="4926">
                  <c:v>4872</c:v>
                </c:pt>
                <c:pt idx="4927">
                  <c:v>4900</c:v>
                </c:pt>
                <c:pt idx="4928">
                  <c:v>4935</c:v>
                </c:pt>
                <c:pt idx="4929">
                  <c:v>4916</c:v>
                </c:pt>
                <c:pt idx="4930">
                  <c:v>4874</c:v>
                </c:pt>
                <c:pt idx="4931">
                  <c:v>4867</c:v>
                </c:pt>
                <c:pt idx="4932">
                  <c:v>4892</c:v>
                </c:pt>
                <c:pt idx="4933">
                  <c:v>4909</c:v>
                </c:pt>
                <c:pt idx="4934">
                  <c:v>4951</c:v>
                </c:pt>
                <c:pt idx="4935">
                  <c:v>4955</c:v>
                </c:pt>
                <c:pt idx="4936">
                  <c:v>4936</c:v>
                </c:pt>
                <c:pt idx="4937">
                  <c:v>4930</c:v>
                </c:pt>
                <c:pt idx="4938">
                  <c:v>4930</c:v>
                </c:pt>
                <c:pt idx="4939">
                  <c:v>4915</c:v>
                </c:pt>
                <c:pt idx="4940">
                  <c:v>4942</c:v>
                </c:pt>
                <c:pt idx="4941">
                  <c:v>4930</c:v>
                </c:pt>
                <c:pt idx="4942">
                  <c:v>4920</c:v>
                </c:pt>
                <c:pt idx="4943">
                  <c:v>4897</c:v>
                </c:pt>
                <c:pt idx="4944">
                  <c:v>4882</c:v>
                </c:pt>
                <c:pt idx="4945">
                  <c:v>4892</c:v>
                </c:pt>
                <c:pt idx="4946">
                  <c:v>4924</c:v>
                </c:pt>
                <c:pt idx="4947">
                  <c:v>4936</c:v>
                </c:pt>
                <c:pt idx="4948">
                  <c:v>4968</c:v>
                </c:pt>
                <c:pt idx="4949">
                  <c:v>4962</c:v>
                </c:pt>
                <c:pt idx="4950">
                  <c:v>4966</c:v>
                </c:pt>
                <c:pt idx="4951">
                  <c:v>4959</c:v>
                </c:pt>
                <c:pt idx="4952">
                  <c:v>4929</c:v>
                </c:pt>
                <c:pt idx="4953">
                  <c:v>4905</c:v>
                </c:pt>
                <c:pt idx="4954">
                  <c:v>4850</c:v>
                </c:pt>
                <c:pt idx="4955">
                  <c:v>4861</c:v>
                </c:pt>
                <c:pt idx="4956">
                  <c:v>4915</c:v>
                </c:pt>
                <c:pt idx="4957">
                  <c:v>4897</c:v>
                </c:pt>
                <c:pt idx="4958">
                  <c:v>4871</c:v>
                </c:pt>
                <c:pt idx="4959">
                  <c:v>4865</c:v>
                </c:pt>
                <c:pt idx="4960">
                  <c:v>4866</c:v>
                </c:pt>
                <c:pt idx="4961">
                  <c:v>4864</c:v>
                </c:pt>
                <c:pt idx="4962">
                  <c:v>4866</c:v>
                </c:pt>
                <c:pt idx="4963">
                  <c:v>4872</c:v>
                </c:pt>
                <c:pt idx="4964">
                  <c:v>4878</c:v>
                </c:pt>
                <c:pt idx="4965">
                  <c:v>4885</c:v>
                </c:pt>
                <c:pt idx="4966">
                  <c:v>4901</c:v>
                </c:pt>
                <c:pt idx="4967">
                  <c:v>4887</c:v>
                </c:pt>
                <c:pt idx="4968">
                  <c:v>4885</c:v>
                </c:pt>
                <c:pt idx="4969">
                  <c:v>4893</c:v>
                </c:pt>
                <c:pt idx="4970">
                  <c:v>4915</c:v>
                </c:pt>
                <c:pt idx="4971">
                  <c:v>4910</c:v>
                </c:pt>
                <c:pt idx="4972">
                  <c:v>4884</c:v>
                </c:pt>
                <c:pt idx="4973">
                  <c:v>4876</c:v>
                </c:pt>
                <c:pt idx="4974">
                  <c:v>4862</c:v>
                </c:pt>
                <c:pt idx="4975">
                  <c:v>4850</c:v>
                </c:pt>
                <c:pt idx="4976">
                  <c:v>4843</c:v>
                </c:pt>
                <c:pt idx="4977">
                  <c:v>4837</c:v>
                </c:pt>
                <c:pt idx="4978">
                  <c:v>4822</c:v>
                </c:pt>
                <c:pt idx="4979">
                  <c:v>4816</c:v>
                </c:pt>
                <c:pt idx="4980">
                  <c:v>4805</c:v>
                </c:pt>
                <c:pt idx="4981">
                  <c:v>4806</c:v>
                </c:pt>
                <c:pt idx="4982">
                  <c:v>4787</c:v>
                </c:pt>
                <c:pt idx="4983">
                  <c:v>4804</c:v>
                </c:pt>
                <c:pt idx="4984">
                  <c:v>4805</c:v>
                </c:pt>
                <c:pt idx="4985">
                  <c:v>4792</c:v>
                </c:pt>
                <c:pt idx="4986">
                  <c:v>4788</c:v>
                </c:pt>
                <c:pt idx="4987">
                  <c:v>4808</c:v>
                </c:pt>
                <c:pt idx="4988">
                  <c:v>4811</c:v>
                </c:pt>
                <c:pt idx="4989">
                  <c:v>4807</c:v>
                </c:pt>
                <c:pt idx="4990">
                  <c:v>4835</c:v>
                </c:pt>
                <c:pt idx="4991">
                  <c:v>4856</c:v>
                </c:pt>
                <c:pt idx="4992">
                  <c:v>4912</c:v>
                </c:pt>
                <c:pt idx="4993">
                  <c:v>4965</c:v>
                </c:pt>
                <c:pt idx="4994">
                  <c:v>4971</c:v>
                </c:pt>
                <c:pt idx="4995">
                  <c:v>4934</c:v>
                </c:pt>
                <c:pt idx="4996">
                  <c:v>4909</c:v>
                </c:pt>
                <c:pt idx="4997">
                  <c:v>4912</c:v>
                </c:pt>
                <c:pt idx="4998">
                  <c:v>4940</c:v>
                </c:pt>
                <c:pt idx="4999">
                  <c:v>4936</c:v>
                </c:pt>
                <c:pt idx="5000">
                  <c:v>4920</c:v>
                </c:pt>
                <c:pt idx="5001">
                  <c:v>4922</c:v>
                </c:pt>
                <c:pt idx="5002">
                  <c:v>4930</c:v>
                </c:pt>
                <c:pt idx="5003">
                  <c:v>4894</c:v>
                </c:pt>
                <c:pt idx="5004">
                  <c:v>4853</c:v>
                </c:pt>
                <c:pt idx="5005">
                  <c:v>4868</c:v>
                </c:pt>
                <c:pt idx="5006">
                  <c:v>4889</c:v>
                </c:pt>
                <c:pt idx="5007">
                  <c:v>4920</c:v>
                </c:pt>
                <c:pt idx="5008">
                  <c:v>4956</c:v>
                </c:pt>
                <c:pt idx="5009">
                  <c:v>4955</c:v>
                </c:pt>
                <c:pt idx="5010">
                  <c:v>4973</c:v>
                </c:pt>
                <c:pt idx="5011">
                  <c:v>4967</c:v>
                </c:pt>
                <c:pt idx="5012">
                  <c:v>4957</c:v>
                </c:pt>
                <c:pt idx="5013">
                  <c:v>4942</c:v>
                </c:pt>
                <c:pt idx="5014">
                  <c:v>4926</c:v>
                </c:pt>
                <c:pt idx="5015">
                  <c:v>4912</c:v>
                </c:pt>
                <c:pt idx="5016">
                  <c:v>4913</c:v>
                </c:pt>
                <c:pt idx="5017">
                  <c:v>4903</c:v>
                </c:pt>
                <c:pt idx="5018">
                  <c:v>4906</c:v>
                </c:pt>
                <c:pt idx="5019">
                  <c:v>4907</c:v>
                </c:pt>
                <c:pt idx="5020">
                  <c:v>4916</c:v>
                </c:pt>
                <c:pt idx="5021">
                  <c:v>4913</c:v>
                </c:pt>
                <c:pt idx="5022">
                  <c:v>4878</c:v>
                </c:pt>
                <c:pt idx="5023">
                  <c:v>4843</c:v>
                </c:pt>
                <c:pt idx="5024">
                  <c:v>4856</c:v>
                </c:pt>
                <c:pt idx="5025">
                  <c:v>4870</c:v>
                </c:pt>
                <c:pt idx="5026">
                  <c:v>4868</c:v>
                </c:pt>
                <c:pt idx="5027">
                  <c:v>4869</c:v>
                </c:pt>
                <c:pt idx="5028">
                  <c:v>4826</c:v>
                </c:pt>
                <c:pt idx="5029">
                  <c:v>4835</c:v>
                </c:pt>
                <c:pt idx="5030">
                  <c:v>4842</c:v>
                </c:pt>
                <c:pt idx="5031">
                  <c:v>4871</c:v>
                </c:pt>
                <c:pt idx="5032">
                  <c:v>4906</c:v>
                </c:pt>
                <c:pt idx="5033">
                  <c:v>4903</c:v>
                </c:pt>
                <c:pt idx="5034">
                  <c:v>4869</c:v>
                </c:pt>
                <c:pt idx="5035">
                  <c:v>4854</c:v>
                </c:pt>
                <c:pt idx="5036">
                  <c:v>4833</c:v>
                </c:pt>
                <c:pt idx="5037">
                  <c:v>4826</c:v>
                </c:pt>
                <c:pt idx="5038">
                  <c:v>4847</c:v>
                </c:pt>
                <c:pt idx="5039">
                  <c:v>4860</c:v>
                </c:pt>
                <c:pt idx="5040">
                  <c:v>4843</c:v>
                </c:pt>
                <c:pt idx="5041">
                  <c:v>4823</c:v>
                </c:pt>
                <c:pt idx="5042">
                  <c:v>4811</c:v>
                </c:pt>
                <c:pt idx="5043">
                  <c:v>4807</c:v>
                </c:pt>
                <c:pt idx="5044">
                  <c:v>4805</c:v>
                </c:pt>
                <c:pt idx="5045">
                  <c:v>4830</c:v>
                </c:pt>
                <c:pt idx="5046">
                  <c:v>4870</c:v>
                </c:pt>
                <c:pt idx="5047">
                  <c:v>4868</c:v>
                </c:pt>
                <c:pt idx="5048">
                  <c:v>4842</c:v>
                </c:pt>
                <c:pt idx="5049">
                  <c:v>4826</c:v>
                </c:pt>
                <c:pt idx="5050">
                  <c:v>4800</c:v>
                </c:pt>
                <c:pt idx="5051">
                  <c:v>4801</c:v>
                </c:pt>
                <c:pt idx="5052">
                  <c:v>4815</c:v>
                </c:pt>
                <c:pt idx="5053">
                  <c:v>4817</c:v>
                </c:pt>
                <c:pt idx="5054">
                  <c:v>4836</c:v>
                </c:pt>
                <c:pt idx="5055">
                  <c:v>4868</c:v>
                </c:pt>
                <c:pt idx="5056">
                  <c:v>4892</c:v>
                </c:pt>
                <c:pt idx="5057">
                  <c:v>4905</c:v>
                </c:pt>
                <c:pt idx="5058">
                  <c:v>4879</c:v>
                </c:pt>
                <c:pt idx="5059">
                  <c:v>4899</c:v>
                </c:pt>
                <c:pt idx="5060">
                  <c:v>4923</c:v>
                </c:pt>
                <c:pt idx="5061">
                  <c:v>4941</c:v>
                </c:pt>
                <c:pt idx="5062">
                  <c:v>4926</c:v>
                </c:pt>
                <c:pt idx="5063">
                  <c:v>4922</c:v>
                </c:pt>
                <c:pt idx="5064">
                  <c:v>4931</c:v>
                </c:pt>
                <c:pt idx="5065">
                  <c:v>4937</c:v>
                </c:pt>
                <c:pt idx="5066">
                  <c:v>4923</c:v>
                </c:pt>
                <c:pt idx="5067">
                  <c:v>4887</c:v>
                </c:pt>
                <c:pt idx="5068">
                  <c:v>4887</c:v>
                </c:pt>
                <c:pt idx="5069">
                  <c:v>4904</c:v>
                </c:pt>
                <c:pt idx="5070">
                  <c:v>4912</c:v>
                </c:pt>
                <c:pt idx="5071">
                  <c:v>4899</c:v>
                </c:pt>
                <c:pt idx="5072">
                  <c:v>4870</c:v>
                </c:pt>
                <c:pt idx="5073">
                  <c:v>4875</c:v>
                </c:pt>
                <c:pt idx="5074">
                  <c:v>4889</c:v>
                </c:pt>
                <c:pt idx="5075">
                  <c:v>4899</c:v>
                </c:pt>
                <c:pt idx="5076">
                  <c:v>4881</c:v>
                </c:pt>
                <c:pt idx="5077">
                  <c:v>4873</c:v>
                </c:pt>
                <c:pt idx="5078">
                  <c:v>4850</c:v>
                </c:pt>
                <c:pt idx="5079">
                  <c:v>4839</c:v>
                </c:pt>
                <c:pt idx="5080">
                  <c:v>4855</c:v>
                </c:pt>
                <c:pt idx="5081">
                  <c:v>4873</c:v>
                </c:pt>
                <c:pt idx="5082">
                  <c:v>4889</c:v>
                </c:pt>
                <c:pt idx="5083">
                  <c:v>4901</c:v>
                </c:pt>
                <c:pt idx="5084">
                  <c:v>4895</c:v>
                </c:pt>
                <c:pt idx="5085">
                  <c:v>4901</c:v>
                </c:pt>
                <c:pt idx="5086">
                  <c:v>4885</c:v>
                </c:pt>
                <c:pt idx="5087">
                  <c:v>4862</c:v>
                </c:pt>
                <c:pt idx="5088">
                  <c:v>4841</c:v>
                </c:pt>
                <c:pt idx="5089">
                  <c:v>4830</c:v>
                </c:pt>
                <c:pt idx="5090">
                  <c:v>4862</c:v>
                </c:pt>
                <c:pt idx="5091">
                  <c:v>4865</c:v>
                </c:pt>
                <c:pt idx="5092">
                  <c:v>4888</c:v>
                </c:pt>
                <c:pt idx="5093">
                  <c:v>4887</c:v>
                </c:pt>
                <c:pt idx="5094">
                  <c:v>4904</c:v>
                </c:pt>
                <c:pt idx="5095">
                  <c:v>4895</c:v>
                </c:pt>
                <c:pt idx="5096">
                  <c:v>4856</c:v>
                </c:pt>
                <c:pt idx="5097">
                  <c:v>4842</c:v>
                </c:pt>
                <c:pt idx="5098">
                  <c:v>4829</c:v>
                </c:pt>
                <c:pt idx="5099">
                  <c:v>4835</c:v>
                </c:pt>
                <c:pt idx="5100">
                  <c:v>4848</c:v>
                </c:pt>
                <c:pt idx="5101">
                  <c:v>4870</c:v>
                </c:pt>
                <c:pt idx="5102">
                  <c:v>4899</c:v>
                </c:pt>
                <c:pt idx="5103">
                  <c:v>4895</c:v>
                </c:pt>
                <c:pt idx="5104">
                  <c:v>4843</c:v>
                </c:pt>
                <c:pt idx="5105">
                  <c:v>4838</c:v>
                </c:pt>
                <c:pt idx="5106">
                  <c:v>4851</c:v>
                </c:pt>
                <c:pt idx="5107">
                  <c:v>4835</c:v>
                </c:pt>
                <c:pt idx="5108">
                  <c:v>4818</c:v>
                </c:pt>
                <c:pt idx="5109">
                  <c:v>4810</c:v>
                </c:pt>
                <c:pt idx="5110">
                  <c:v>4808</c:v>
                </c:pt>
                <c:pt idx="5111">
                  <c:v>4816</c:v>
                </c:pt>
                <c:pt idx="5112">
                  <c:v>4847</c:v>
                </c:pt>
                <c:pt idx="5113">
                  <c:v>4808</c:v>
                </c:pt>
                <c:pt idx="5114">
                  <c:v>4757</c:v>
                </c:pt>
                <c:pt idx="5115">
                  <c:v>4774</c:v>
                </c:pt>
                <c:pt idx="5116">
                  <c:v>4777</c:v>
                </c:pt>
                <c:pt idx="5117">
                  <c:v>4777</c:v>
                </c:pt>
                <c:pt idx="5118">
                  <c:v>4785</c:v>
                </c:pt>
                <c:pt idx="5119">
                  <c:v>4805</c:v>
                </c:pt>
                <c:pt idx="5120">
                  <c:v>4836</c:v>
                </c:pt>
                <c:pt idx="5121">
                  <c:v>4860</c:v>
                </c:pt>
                <c:pt idx="5122">
                  <c:v>4884</c:v>
                </c:pt>
                <c:pt idx="5123">
                  <c:v>4893</c:v>
                </c:pt>
                <c:pt idx="5124">
                  <c:v>4851</c:v>
                </c:pt>
                <c:pt idx="5125">
                  <c:v>4829</c:v>
                </c:pt>
                <c:pt idx="5126">
                  <c:v>4856</c:v>
                </c:pt>
                <c:pt idx="5127">
                  <c:v>4872</c:v>
                </c:pt>
                <c:pt idx="5128">
                  <c:v>4906</c:v>
                </c:pt>
                <c:pt idx="5129">
                  <c:v>4924</c:v>
                </c:pt>
                <c:pt idx="5130">
                  <c:v>4945</c:v>
                </c:pt>
                <c:pt idx="5131">
                  <c:v>4909</c:v>
                </c:pt>
                <c:pt idx="5132">
                  <c:v>4868</c:v>
                </c:pt>
                <c:pt idx="5133">
                  <c:v>4854</c:v>
                </c:pt>
                <c:pt idx="5134">
                  <c:v>4879</c:v>
                </c:pt>
                <c:pt idx="5135">
                  <c:v>4927</c:v>
                </c:pt>
                <c:pt idx="5136">
                  <c:v>4899</c:v>
                </c:pt>
                <c:pt idx="5137">
                  <c:v>4890</c:v>
                </c:pt>
                <c:pt idx="5138">
                  <c:v>4889</c:v>
                </c:pt>
                <c:pt idx="5139">
                  <c:v>4893</c:v>
                </c:pt>
                <c:pt idx="5140">
                  <c:v>4880</c:v>
                </c:pt>
                <c:pt idx="5141">
                  <c:v>4873</c:v>
                </c:pt>
                <c:pt idx="5142">
                  <c:v>4884</c:v>
                </c:pt>
                <c:pt idx="5143">
                  <c:v>4870</c:v>
                </c:pt>
                <c:pt idx="5144">
                  <c:v>4835</c:v>
                </c:pt>
                <c:pt idx="5145">
                  <c:v>4836</c:v>
                </c:pt>
                <c:pt idx="5146">
                  <c:v>4864</c:v>
                </c:pt>
                <c:pt idx="5147">
                  <c:v>4868</c:v>
                </c:pt>
                <c:pt idx="5148">
                  <c:v>4872</c:v>
                </c:pt>
                <c:pt idx="5149">
                  <c:v>4869</c:v>
                </c:pt>
                <c:pt idx="5150">
                  <c:v>4873</c:v>
                </c:pt>
                <c:pt idx="5151">
                  <c:v>4884</c:v>
                </c:pt>
                <c:pt idx="5152">
                  <c:v>4876</c:v>
                </c:pt>
                <c:pt idx="5153">
                  <c:v>4881</c:v>
                </c:pt>
                <c:pt idx="5154">
                  <c:v>4877</c:v>
                </c:pt>
                <c:pt idx="5155">
                  <c:v>4870</c:v>
                </c:pt>
                <c:pt idx="5156">
                  <c:v>4940</c:v>
                </c:pt>
                <c:pt idx="5157">
                  <c:v>4953</c:v>
                </c:pt>
                <c:pt idx="5158">
                  <c:v>4894</c:v>
                </c:pt>
                <c:pt idx="5159">
                  <c:v>4881</c:v>
                </c:pt>
                <c:pt idx="5160">
                  <c:v>4857</c:v>
                </c:pt>
                <c:pt idx="5161">
                  <c:v>4846</c:v>
                </c:pt>
                <c:pt idx="5162">
                  <c:v>4860</c:v>
                </c:pt>
                <c:pt idx="5163">
                  <c:v>4860</c:v>
                </c:pt>
                <c:pt idx="5164">
                  <c:v>4864</c:v>
                </c:pt>
                <c:pt idx="5165">
                  <c:v>4870</c:v>
                </c:pt>
                <c:pt idx="5166">
                  <c:v>4874</c:v>
                </c:pt>
                <c:pt idx="5167">
                  <c:v>4862</c:v>
                </c:pt>
                <c:pt idx="5168">
                  <c:v>4841</c:v>
                </c:pt>
                <c:pt idx="5169">
                  <c:v>4825</c:v>
                </c:pt>
                <c:pt idx="5170">
                  <c:v>4809</c:v>
                </c:pt>
                <c:pt idx="5171">
                  <c:v>4823</c:v>
                </c:pt>
                <c:pt idx="5172">
                  <c:v>4813</c:v>
                </c:pt>
                <c:pt idx="5173">
                  <c:v>4793</c:v>
                </c:pt>
                <c:pt idx="5174">
                  <c:v>4782</c:v>
                </c:pt>
                <c:pt idx="5175">
                  <c:v>4795</c:v>
                </c:pt>
                <c:pt idx="5176">
                  <c:v>4798</c:v>
                </c:pt>
                <c:pt idx="5177">
                  <c:v>4785</c:v>
                </c:pt>
                <c:pt idx="5178">
                  <c:v>4791</c:v>
                </c:pt>
                <c:pt idx="5179">
                  <c:v>4773</c:v>
                </c:pt>
                <c:pt idx="5180">
                  <c:v>4729</c:v>
                </c:pt>
                <c:pt idx="5181">
                  <c:v>4725</c:v>
                </c:pt>
                <c:pt idx="5182">
                  <c:v>4760</c:v>
                </c:pt>
                <c:pt idx="5183">
                  <c:v>4775</c:v>
                </c:pt>
                <c:pt idx="5184">
                  <c:v>4791</c:v>
                </c:pt>
                <c:pt idx="5185">
                  <c:v>4797</c:v>
                </c:pt>
                <c:pt idx="5186">
                  <c:v>4840</c:v>
                </c:pt>
                <c:pt idx="5187">
                  <c:v>4872</c:v>
                </c:pt>
                <c:pt idx="5188">
                  <c:v>4878</c:v>
                </c:pt>
                <c:pt idx="5189">
                  <c:v>4892</c:v>
                </c:pt>
                <c:pt idx="5190">
                  <c:v>4902</c:v>
                </c:pt>
                <c:pt idx="5191">
                  <c:v>4906</c:v>
                </c:pt>
                <c:pt idx="5192">
                  <c:v>4891</c:v>
                </c:pt>
                <c:pt idx="5193">
                  <c:v>4915</c:v>
                </c:pt>
                <c:pt idx="5194">
                  <c:v>4881</c:v>
                </c:pt>
                <c:pt idx="5195">
                  <c:v>4849</c:v>
                </c:pt>
                <c:pt idx="5196">
                  <c:v>4839</c:v>
                </c:pt>
                <c:pt idx="5197">
                  <c:v>4840</c:v>
                </c:pt>
                <c:pt idx="5198">
                  <c:v>4867</c:v>
                </c:pt>
                <c:pt idx="5199">
                  <c:v>4857</c:v>
                </c:pt>
                <c:pt idx="5200">
                  <c:v>4876</c:v>
                </c:pt>
                <c:pt idx="5201">
                  <c:v>4893</c:v>
                </c:pt>
                <c:pt idx="5202">
                  <c:v>4885</c:v>
                </c:pt>
                <c:pt idx="5203">
                  <c:v>4891</c:v>
                </c:pt>
                <c:pt idx="5204">
                  <c:v>4904</c:v>
                </c:pt>
                <c:pt idx="5205">
                  <c:v>4922</c:v>
                </c:pt>
                <c:pt idx="5206">
                  <c:v>4918</c:v>
                </c:pt>
                <c:pt idx="5207">
                  <c:v>4910</c:v>
                </c:pt>
                <c:pt idx="5208">
                  <c:v>4899</c:v>
                </c:pt>
                <c:pt idx="5209">
                  <c:v>4904</c:v>
                </c:pt>
                <c:pt idx="5210">
                  <c:v>4889</c:v>
                </c:pt>
                <c:pt idx="5211">
                  <c:v>4884</c:v>
                </c:pt>
                <c:pt idx="5212">
                  <c:v>4867</c:v>
                </c:pt>
                <c:pt idx="5213">
                  <c:v>4868</c:v>
                </c:pt>
                <c:pt idx="5214">
                  <c:v>4852</c:v>
                </c:pt>
                <c:pt idx="5215">
                  <c:v>4869</c:v>
                </c:pt>
                <c:pt idx="5216">
                  <c:v>4917</c:v>
                </c:pt>
                <c:pt idx="5217">
                  <c:v>4911</c:v>
                </c:pt>
                <c:pt idx="5218">
                  <c:v>4875</c:v>
                </c:pt>
                <c:pt idx="5219">
                  <c:v>4883</c:v>
                </c:pt>
                <c:pt idx="5220">
                  <c:v>4863</c:v>
                </c:pt>
                <c:pt idx="5221">
                  <c:v>4848</c:v>
                </c:pt>
                <c:pt idx="5222">
                  <c:v>4835</c:v>
                </c:pt>
                <c:pt idx="5223">
                  <c:v>4843</c:v>
                </c:pt>
                <c:pt idx="5224">
                  <c:v>4860</c:v>
                </c:pt>
                <c:pt idx="5225">
                  <c:v>4834</c:v>
                </c:pt>
                <c:pt idx="5226">
                  <c:v>4850</c:v>
                </c:pt>
                <c:pt idx="5227">
                  <c:v>4858</c:v>
                </c:pt>
                <c:pt idx="5228">
                  <c:v>4868</c:v>
                </c:pt>
                <c:pt idx="5229">
                  <c:v>4857</c:v>
                </c:pt>
                <c:pt idx="5230">
                  <c:v>4829</c:v>
                </c:pt>
                <c:pt idx="5231">
                  <c:v>4801</c:v>
                </c:pt>
                <c:pt idx="5232">
                  <c:v>4773</c:v>
                </c:pt>
                <c:pt idx="5233">
                  <c:v>4794</c:v>
                </c:pt>
                <c:pt idx="5234">
                  <c:v>4838</c:v>
                </c:pt>
                <c:pt idx="5235">
                  <c:v>4873</c:v>
                </c:pt>
                <c:pt idx="5236">
                  <c:v>4918</c:v>
                </c:pt>
                <c:pt idx="5237">
                  <c:v>4912</c:v>
                </c:pt>
                <c:pt idx="5238">
                  <c:v>4874</c:v>
                </c:pt>
                <c:pt idx="5239">
                  <c:v>4840</c:v>
                </c:pt>
                <c:pt idx="5240">
                  <c:v>4799</c:v>
                </c:pt>
                <c:pt idx="5241">
                  <c:v>4822</c:v>
                </c:pt>
                <c:pt idx="5242">
                  <c:v>4805</c:v>
                </c:pt>
                <c:pt idx="5243">
                  <c:v>4799</c:v>
                </c:pt>
                <c:pt idx="5244">
                  <c:v>4806</c:v>
                </c:pt>
                <c:pt idx="5245">
                  <c:v>4817</c:v>
                </c:pt>
                <c:pt idx="5246">
                  <c:v>4821</c:v>
                </c:pt>
                <c:pt idx="5247">
                  <c:v>4823</c:v>
                </c:pt>
                <c:pt idx="5248">
                  <c:v>4780</c:v>
                </c:pt>
                <c:pt idx="5249">
                  <c:v>4751</c:v>
                </c:pt>
                <c:pt idx="5250">
                  <c:v>4723</c:v>
                </c:pt>
                <c:pt idx="5251">
                  <c:v>4725</c:v>
                </c:pt>
                <c:pt idx="5252">
                  <c:v>4773</c:v>
                </c:pt>
                <c:pt idx="5253">
                  <c:v>4825</c:v>
                </c:pt>
                <c:pt idx="5254">
                  <c:v>4879</c:v>
                </c:pt>
                <c:pt idx="5255">
                  <c:v>4889</c:v>
                </c:pt>
                <c:pt idx="5256">
                  <c:v>4918</c:v>
                </c:pt>
                <c:pt idx="5257">
                  <c:v>4917</c:v>
                </c:pt>
                <c:pt idx="5258">
                  <c:v>4912</c:v>
                </c:pt>
                <c:pt idx="5259">
                  <c:v>4909</c:v>
                </c:pt>
                <c:pt idx="5260">
                  <c:v>4916</c:v>
                </c:pt>
                <c:pt idx="5261">
                  <c:v>4903</c:v>
                </c:pt>
                <c:pt idx="5262">
                  <c:v>4878</c:v>
                </c:pt>
                <c:pt idx="5263">
                  <c:v>4876</c:v>
                </c:pt>
                <c:pt idx="5264">
                  <c:v>4884</c:v>
                </c:pt>
                <c:pt idx="5265">
                  <c:v>4900</c:v>
                </c:pt>
                <c:pt idx="5266">
                  <c:v>4936</c:v>
                </c:pt>
                <c:pt idx="5267">
                  <c:v>4932</c:v>
                </c:pt>
                <c:pt idx="5268">
                  <c:v>4905</c:v>
                </c:pt>
                <c:pt idx="5269">
                  <c:v>4880</c:v>
                </c:pt>
                <c:pt idx="5270">
                  <c:v>4855</c:v>
                </c:pt>
                <c:pt idx="5271">
                  <c:v>4848</c:v>
                </c:pt>
                <c:pt idx="5272">
                  <c:v>4833</c:v>
                </c:pt>
                <c:pt idx="5273">
                  <c:v>4841</c:v>
                </c:pt>
                <c:pt idx="5274">
                  <c:v>4840</c:v>
                </c:pt>
                <c:pt idx="5275">
                  <c:v>4848</c:v>
                </c:pt>
                <c:pt idx="5276">
                  <c:v>4915</c:v>
                </c:pt>
                <c:pt idx="5277">
                  <c:v>4917</c:v>
                </c:pt>
                <c:pt idx="5278">
                  <c:v>4869</c:v>
                </c:pt>
                <c:pt idx="5279">
                  <c:v>4852</c:v>
                </c:pt>
                <c:pt idx="5280">
                  <c:v>4861</c:v>
                </c:pt>
                <c:pt idx="5281">
                  <c:v>4864</c:v>
                </c:pt>
                <c:pt idx="5282">
                  <c:v>4841</c:v>
                </c:pt>
                <c:pt idx="5283">
                  <c:v>4839</c:v>
                </c:pt>
                <c:pt idx="5284">
                  <c:v>4855</c:v>
                </c:pt>
                <c:pt idx="5285">
                  <c:v>4872</c:v>
                </c:pt>
                <c:pt idx="5286">
                  <c:v>4878</c:v>
                </c:pt>
                <c:pt idx="5287">
                  <c:v>4838</c:v>
                </c:pt>
                <c:pt idx="5288">
                  <c:v>4809</c:v>
                </c:pt>
                <c:pt idx="5289">
                  <c:v>4842</c:v>
                </c:pt>
                <c:pt idx="5290">
                  <c:v>4885</c:v>
                </c:pt>
                <c:pt idx="5291">
                  <c:v>4924</c:v>
                </c:pt>
                <c:pt idx="5292">
                  <c:v>4903</c:v>
                </c:pt>
                <c:pt idx="5293">
                  <c:v>4848</c:v>
                </c:pt>
                <c:pt idx="5294">
                  <c:v>4808</c:v>
                </c:pt>
                <c:pt idx="5295">
                  <c:v>4789</c:v>
                </c:pt>
                <c:pt idx="5296">
                  <c:v>4792</c:v>
                </c:pt>
                <c:pt idx="5297">
                  <c:v>4805</c:v>
                </c:pt>
                <c:pt idx="5298">
                  <c:v>4796</c:v>
                </c:pt>
                <c:pt idx="5299">
                  <c:v>4830</c:v>
                </c:pt>
                <c:pt idx="5300">
                  <c:v>4849</c:v>
                </c:pt>
                <c:pt idx="5301">
                  <c:v>4848</c:v>
                </c:pt>
                <c:pt idx="5302">
                  <c:v>4812</c:v>
                </c:pt>
                <c:pt idx="5303">
                  <c:v>4791</c:v>
                </c:pt>
                <c:pt idx="5304">
                  <c:v>4774</c:v>
                </c:pt>
                <c:pt idx="5305">
                  <c:v>4783</c:v>
                </c:pt>
                <c:pt idx="5306">
                  <c:v>4782</c:v>
                </c:pt>
                <c:pt idx="5307">
                  <c:v>4768</c:v>
                </c:pt>
                <c:pt idx="5308">
                  <c:v>4766</c:v>
                </c:pt>
                <c:pt idx="5309">
                  <c:v>4774</c:v>
                </c:pt>
                <c:pt idx="5310">
                  <c:v>4802</c:v>
                </c:pt>
                <c:pt idx="5311">
                  <c:v>4801</c:v>
                </c:pt>
                <c:pt idx="5312">
                  <c:v>4761</c:v>
                </c:pt>
                <c:pt idx="5313">
                  <c:v>4744</c:v>
                </c:pt>
                <c:pt idx="5314">
                  <c:v>4737</c:v>
                </c:pt>
                <c:pt idx="5315">
                  <c:v>4748</c:v>
                </c:pt>
                <c:pt idx="5316">
                  <c:v>4769</c:v>
                </c:pt>
                <c:pt idx="5317">
                  <c:v>4806</c:v>
                </c:pt>
                <c:pt idx="5318">
                  <c:v>4876</c:v>
                </c:pt>
                <c:pt idx="5319">
                  <c:v>4918</c:v>
                </c:pt>
                <c:pt idx="5320">
                  <c:v>4905</c:v>
                </c:pt>
                <c:pt idx="5321">
                  <c:v>4885</c:v>
                </c:pt>
                <c:pt idx="5322">
                  <c:v>4884</c:v>
                </c:pt>
                <c:pt idx="5323">
                  <c:v>4880</c:v>
                </c:pt>
                <c:pt idx="5324">
                  <c:v>4872</c:v>
                </c:pt>
                <c:pt idx="5325">
                  <c:v>4895</c:v>
                </c:pt>
                <c:pt idx="5326">
                  <c:v>4922</c:v>
                </c:pt>
                <c:pt idx="5327">
                  <c:v>4918</c:v>
                </c:pt>
                <c:pt idx="5328">
                  <c:v>4942</c:v>
                </c:pt>
                <c:pt idx="5329">
                  <c:v>4957</c:v>
                </c:pt>
                <c:pt idx="5330">
                  <c:v>4965</c:v>
                </c:pt>
                <c:pt idx="5331">
                  <c:v>4951</c:v>
                </c:pt>
                <c:pt idx="5332">
                  <c:v>4953</c:v>
                </c:pt>
                <c:pt idx="5333">
                  <c:v>4918</c:v>
                </c:pt>
                <c:pt idx="5334">
                  <c:v>4876</c:v>
                </c:pt>
                <c:pt idx="5335">
                  <c:v>4905</c:v>
                </c:pt>
                <c:pt idx="5336">
                  <c:v>4911</c:v>
                </c:pt>
                <c:pt idx="5337">
                  <c:v>4902</c:v>
                </c:pt>
                <c:pt idx="5338">
                  <c:v>4906</c:v>
                </c:pt>
                <c:pt idx="5339">
                  <c:v>4899</c:v>
                </c:pt>
                <c:pt idx="5340">
                  <c:v>4901</c:v>
                </c:pt>
                <c:pt idx="5341">
                  <c:v>4905</c:v>
                </c:pt>
                <c:pt idx="5342">
                  <c:v>4868</c:v>
                </c:pt>
                <c:pt idx="5343">
                  <c:v>4873</c:v>
                </c:pt>
                <c:pt idx="5344">
                  <c:v>4872</c:v>
                </c:pt>
                <c:pt idx="5345">
                  <c:v>4863</c:v>
                </c:pt>
                <c:pt idx="5346">
                  <c:v>4854</c:v>
                </c:pt>
                <c:pt idx="5347">
                  <c:v>4884</c:v>
                </c:pt>
                <c:pt idx="5348">
                  <c:v>4930</c:v>
                </c:pt>
                <c:pt idx="5349">
                  <c:v>4917</c:v>
                </c:pt>
                <c:pt idx="5350">
                  <c:v>4901</c:v>
                </c:pt>
                <c:pt idx="5351">
                  <c:v>4905</c:v>
                </c:pt>
                <c:pt idx="5352">
                  <c:v>4916</c:v>
                </c:pt>
                <c:pt idx="5353">
                  <c:v>4906</c:v>
                </c:pt>
                <c:pt idx="5354">
                  <c:v>4891</c:v>
                </c:pt>
                <c:pt idx="5355">
                  <c:v>4874</c:v>
                </c:pt>
                <c:pt idx="5356">
                  <c:v>4910</c:v>
                </c:pt>
                <c:pt idx="5357">
                  <c:v>4929</c:v>
                </c:pt>
                <c:pt idx="5358">
                  <c:v>4941</c:v>
                </c:pt>
                <c:pt idx="5359">
                  <c:v>4937</c:v>
                </c:pt>
                <c:pt idx="5360">
                  <c:v>4895</c:v>
                </c:pt>
                <c:pt idx="5361">
                  <c:v>4870</c:v>
                </c:pt>
                <c:pt idx="5362">
                  <c:v>4868</c:v>
                </c:pt>
                <c:pt idx="5363">
                  <c:v>4879</c:v>
                </c:pt>
                <c:pt idx="5364">
                  <c:v>4859</c:v>
                </c:pt>
                <c:pt idx="5365">
                  <c:v>4860</c:v>
                </c:pt>
                <c:pt idx="5366">
                  <c:v>4873</c:v>
                </c:pt>
                <c:pt idx="5367">
                  <c:v>4892</c:v>
                </c:pt>
                <c:pt idx="5368">
                  <c:v>4891</c:v>
                </c:pt>
                <c:pt idx="5369">
                  <c:v>4878</c:v>
                </c:pt>
                <c:pt idx="5370">
                  <c:v>4862</c:v>
                </c:pt>
                <c:pt idx="5371">
                  <c:v>4872</c:v>
                </c:pt>
                <c:pt idx="5372">
                  <c:v>4872</c:v>
                </c:pt>
                <c:pt idx="5373">
                  <c:v>4877</c:v>
                </c:pt>
                <c:pt idx="5374">
                  <c:v>4886</c:v>
                </c:pt>
                <c:pt idx="5375">
                  <c:v>4878</c:v>
                </c:pt>
                <c:pt idx="5376">
                  <c:v>4849</c:v>
                </c:pt>
                <c:pt idx="5377">
                  <c:v>4847</c:v>
                </c:pt>
                <c:pt idx="5378">
                  <c:v>4849</c:v>
                </c:pt>
                <c:pt idx="5379">
                  <c:v>4839</c:v>
                </c:pt>
                <c:pt idx="5380">
                  <c:v>4847</c:v>
                </c:pt>
                <c:pt idx="5381">
                  <c:v>4897</c:v>
                </c:pt>
                <c:pt idx="5382">
                  <c:v>4897</c:v>
                </c:pt>
                <c:pt idx="5383">
                  <c:v>4876</c:v>
                </c:pt>
                <c:pt idx="5384">
                  <c:v>4873</c:v>
                </c:pt>
                <c:pt idx="5385">
                  <c:v>4895</c:v>
                </c:pt>
                <c:pt idx="5386">
                  <c:v>4893</c:v>
                </c:pt>
                <c:pt idx="5387">
                  <c:v>4903</c:v>
                </c:pt>
                <c:pt idx="5388">
                  <c:v>4903</c:v>
                </c:pt>
                <c:pt idx="5389">
                  <c:v>4897</c:v>
                </c:pt>
                <c:pt idx="5390">
                  <c:v>4872</c:v>
                </c:pt>
                <c:pt idx="5391">
                  <c:v>4875</c:v>
                </c:pt>
                <c:pt idx="5392">
                  <c:v>4917</c:v>
                </c:pt>
                <c:pt idx="5393">
                  <c:v>4913</c:v>
                </c:pt>
                <c:pt idx="5394">
                  <c:v>4883</c:v>
                </c:pt>
                <c:pt idx="5395">
                  <c:v>4868</c:v>
                </c:pt>
                <c:pt idx="5396">
                  <c:v>4869</c:v>
                </c:pt>
                <c:pt idx="5397">
                  <c:v>4868</c:v>
                </c:pt>
                <c:pt idx="5398">
                  <c:v>4861</c:v>
                </c:pt>
                <c:pt idx="5399">
                  <c:v>4838</c:v>
                </c:pt>
                <c:pt idx="5400">
                  <c:v>4842</c:v>
                </c:pt>
                <c:pt idx="5401">
                  <c:v>4868</c:v>
                </c:pt>
                <c:pt idx="5402">
                  <c:v>4893</c:v>
                </c:pt>
                <c:pt idx="5403">
                  <c:v>4884</c:v>
                </c:pt>
                <c:pt idx="5404">
                  <c:v>4870</c:v>
                </c:pt>
                <c:pt idx="5405">
                  <c:v>4869</c:v>
                </c:pt>
                <c:pt idx="5406">
                  <c:v>4862</c:v>
                </c:pt>
                <c:pt idx="5407">
                  <c:v>4859</c:v>
                </c:pt>
                <c:pt idx="5408">
                  <c:v>4881</c:v>
                </c:pt>
                <c:pt idx="5409">
                  <c:v>4878</c:v>
                </c:pt>
                <c:pt idx="5410">
                  <c:v>4878</c:v>
                </c:pt>
                <c:pt idx="5411">
                  <c:v>4909</c:v>
                </c:pt>
                <c:pt idx="5412">
                  <c:v>4909</c:v>
                </c:pt>
                <c:pt idx="5413">
                  <c:v>4889</c:v>
                </c:pt>
                <c:pt idx="5414">
                  <c:v>4861</c:v>
                </c:pt>
                <c:pt idx="5415">
                  <c:v>4883</c:v>
                </c:pt>
                <c:pt idx="5416">
                  <c:v>4904</c:v>
                </c:pt>
                <c:pt idx="5417">
                  <c:v>4880</c:v>
                </c:pt>
                <c:pt idx="5418">
                  <c:v>4842</c:v>
                </c:pt>
                <c:pt idx="5419">
                  <c:v>4855</c:v>
                </c:pt>
                <c:pt idx="5420">
                  <c:v>4897</c:v>
                </c:pt>
                <c:pt idx="5421">
                  <c:v>4866</c:v>
                </c:pt>
                <c:pt idx="5422">
                  <c:v>4777</c:v>
                </c:pt>
                <c:pt idx="5423">
                  <c:v>4751</c:v>
                </c:pt>
                <c:pt idx="5424">
                  <c:v>4820</c:v>
                </c:pt>
                <c:pt idx="5425">
                  <c:v>4861</c:v>
                </c:pt>
                <c:pt idx="5426">
                  <c:v>4878</c:v>
                </c:pt>
                <c:pt idx="5427">
                  <c:v>4833</c:v>
                </c:pt>
                <c:pt idx="5428">
                  <c:v>4815</c:v>
                </c:pt>
                <c:pt idx="5429">
                  <c:v>4823</c:v>
                </c:pt>
                <c:pt idx="5430">
                  <c:v>4821</c:v>
                </c:pt>
                <c:pt idx="5431">
                  <c:v>4773</c:v>
                </c:pt>
                <c:pt idx="5432">
                  <c:v>4777</c:v>
                </c:pt>
                <c:pt idx="5433">
                  <c:v>4794</c:v>
                </c:pt>
                <c:pt idx="5434">
                  <c:v>4776</c:v>
                </c:pt>
                <c:pt idx="5435">
                  <c:v>4763</c:v>
                </c:pt>
                <c:pt idx="5436">
                  <c:v>4748</c:v>
                </c:pt>
                <c:pt idx="5437">
                  <c:v>4738</c:v>
                </c:pt>
                <c:pt idx="5438">
                  <c:v>4696</c:v>
                </c:pt>
                <c:pt idx="5439">
                  <c:v>4676</c:v>
                </c:pt>
                <c:pt idx="5440">
                  <c:v>4733</c:v>
                </c:pt>
                <c:pt idx="5441">
                  <c:v>4761</c:v>
                </c:pt>
                <c:pt idx="5442">
                  <c:v>4757</c:v>
                </c:pt>
                <c:pt idx="5443">
                  <c:v>4753</c:v>
                </c:pt>
                <c:pt idx="5444">
                  <c:v>4761</c:v>
                </c:pt>
                <c:pt idx="5445">
                  <c:v>4773</c:v>
                </c:pt>
                <c:pt idx="5446">
                  <c:v>4748</c:v>
                </c:pt>
                <c:pt idx="5447">
                  <c:v>4731</c:v>
                </c:pt>
                <c:pt idx="5448">
                  <c:v>4742</c:v>
                </c:pt>
                <c:pt idx="5449">
                  <c:v>4745</c:v>
                </c:pt>
                <c:pt idx="5450">
                  <c:v>4726</c:v>
                </c:pt>
                <c:pt idx="5451">
                  <c:v>4711</c:v>
                </c:pt>
                <c:pt idx="5452">
                  <c:v>4696</c:v>
                </c:pt>
                <c:pt idx="5453">
                  <c:v>4702</c:v>
                </c:pt>
                <c:pt idx="5454">
                  <c:v>4716</c:v>
                </c:pt>
                <c:pt idx="5455">
                  <c:v>4709</c:v>
                </c:pt>
                <c:pt idx="5456">
                  <c:v>4724</c:v>
                </c:pt>
                <c:pt idx="5457">
                  <c:v>4729</c:v>
                </c:pt>
                <c:pt idx="5458">
                  <c:v>4735</c:v>
                </c:pt>
                <c:pt idx="5459">
                  <c:v>4732</c:v>
                </c:pt>
                <c:pt idx="5460">
                  <c:v>4756</c:v>
                </c:pt>
                <c:pt idx="5461">
                  <c:v>4792</c:v>
                </c:pt>
                <c:pt idx="5462">
                  <c:v>4820</c:v>
                </c:pt>
                <c:pt idx="5463">
                  <c:v>4797</c:v>
                </c:pt>
                <c:pt idx="5464">
                  <c:v>4792</c:v>
                </c:pt>
                <c:pt idx="5465">
                  <c:v>4799</c:v>
                </c:pt>
                <c:pt idx="5466">
                  <c:v>4780</c:v>
                </c:pt>
                <c:pt idx="5467">
                  <c:v>4784</c:v>
                </c:pt>
                <c:pt idx="5468">
                  <c:v>4780</c:v>
                </c:pt>
                <c:pt idx="5469">
                  <c:v>4760</c:v>
                </c:pt>
                <c:pt idx="5470">
                  <c:v>4755</c:v>
                </c:pt>
                <c:pt idx="5471">
                  <c:v>4754</c:v>
                </c:pt>
                <c:pt idx="5472">
                  <c:v>4748</c:v>
                </c:pt>
                <c:pt idx="5473">
                  <c:v>4742</c:v>
                </c:pt>
                <c:pt idx="5474">
                  <c:v>4755</c:v>
                </c:pt>
                <c:pt idx="5475">
                  <c:v>4783</c:v>
                </c:pt>
                <c:pt idx="5476">
                  <c:v>4769</c:v>
                </c:pt>
                <c:pt idx="5477">
                  <c:v>4737</c:v>
                </c:pt>
                <c:pt idx="5478">
                  <c:v>4717</c:v>
                </c:pt>
                <c:pt idx="5479">
                  <c:v>4719</c:v>
                </c:pt>
                <c:pt idx="5480">
                  <c:v>4694</c:v>
                </c:pt>
                <c:pt idx="5481">
                  <c:v>4698</c:v>
                </c:pt>
                <c:pt idx="5482">
                  <c:v>4725</c:v>
                </c:pt>
                <c:pt idx="5483">
                  <c:v>4742</c:v>
                </c:pt>
                <c:pt idx="5484">
                  <c:v>4746</c:v>
                </c:pt>
                <c:pt idx="5485">
                  <c:v>4740</c:v>
                </c:pt>
                <c:pt idx="5486">
                  <c:v>4747</c:v>
                </c:pt>
                <c:pt idx="5487">
                  <c:v>4743</c:v>
                </c:pt>
                <c:pt idx="5488">
                  <c:v>4695</c:v>
                </c:pt>
                <c:pt idx="5489">
                  <c:v>4692</c:v>
                </c:pt>
                <c:pt idx="5490">
                  <c:v>4700</c:v>
                </c:pt>
                <c:pt idx="5491">
                  <c:v>4708</c:v>
                </c:pt>
                <c:pt idx="5492">
                  <c:v>4690</c:v>
                </c:pt>
                <c:pt idx="5493">
                  <c:v>4658</c:v>
                </c:pt>
                <c:pt idx="5494">
                  <c:v>4664</c:v>
                </c:pt>
                <c:pt idx="5495">
                  <c:v>4709</c:v>
                </c:pt>
                <c:pt idx="5496">
                  <c:v>4731</c:v>
                </c:pt>
                <c:pt idx="5497">
                  <c:v>4718</c:v>
                </c:pt>
                <c:pt idx="5498">
                  <c:v>4715</c:v>
                </c:pt>
                <c:pt idx="5499">
                  <c:v>4715</c:v>
                </c:pt>
                <c:pt idx="5500">
                  <c:v>4734</c:v>
                </c:pt>
                <c:pt idx="5501">
                  <c:v>4757</c:v>
                </c:pt>
                <c:pt idx="5502">
                  <c:v>4779</c:v>
                </c:pt>
                <c:pt idx="5503">
                  <c:v>4761</c:v>
                </c:pt>
                <c:pt idx="5504">
                  <c:v>4723</c:v>
                </c:pt>
                <c:pt idx="5505">
                  <c:v>4707</c:v>
                </c:pt>
                <c:pt idx="5506">
                  <c:v>4730</c:v>
                </c:pt>
                <c:pt idx="5507">
                  <c:v>4755</c:v>
                </c:pt>
                <c:pt idx="5508">
                  <c:v>4717</c:v>
                </c:pt>
                <c:pt idx="5509">
                  <c:v>4699</c:v>
                </c:pt>
                <c:pt idx="5510">
                  <c:v>4703</c:v>
                </c:pt>
                <c:pt idx="5511">
                  <c:v>4707</c:v>
                </c:pt>
                <c:pt idx="5512">
                  <c:v>4718</c:v>
                </c:pt>
                <c:pt idx="5513">
                  <c:v>4736</c:v>
                </c:pt>
                <c:pt idx="5514">
                  <c:v>4742</c:v>
                </c:pt>
                <c:pt idx="5515">
                  <c:v>4732</c:v>
                </c:pt>
                <c:pt idx="5516">
                  <c:v>4698</c:v>
                </c:pt>
                <c:pt idx="5517">
                  <c:v>4661</c:v>
                </c:pt>
                <c:pt idx="5518">
                  <c:v>4642</c:v>
                </c:pt>
                <c:pt idx="5519">
                  <c:v>4647</c:v>
                </c:pt>
                <c:pt idx="5520">
                  <c:v>4649</c:v>
                </c:pt>
                <c:pt idx="5521">
                  <c:v>4655</c:v>
                </c:pt>
                <c:pt idx="5522">
                  <c:v>4691</c:v>
                </c:pt>
                <c:pt idx="5523">
                  <c:v>4677</c:v>
                </c:pt>
                <c:pt idx="5524">
                  <c:v>4694</c:v>
                </c:pt>
                <c:pt idx="5525">
                  <c:v>4722</c:v>
                </c:pt>
                <c:pt idx="5526">
                  <c:v>4705</c:v>
                </c:pt>
                <c:pt idx="5527">
                  <c:v>4682</c:v>
                </c:pt>
                <c:pt idx="5528">
                  <c:v>4701</c:v>
                </c:pt>
                <c:pt idx="5529">
                  <c:v>4748</c:v>
                </c:pt>
                <c:pt idx="5530">
                  <c:v>4781</c:v>
                </c:pt>
                <c:pt idx="5531">
                  <c:v>4786</c:v>
                </c:pt>
                <c:pt idx="5532">
                  <c:v>4781</c:v>
                </c:pt>
                <c:pt idx="5533">
                  <c:v>4765</c:v>
                </c:pt>
                <c:pt idx="5534">
                  <c:v>4749</c:v>
                </c:pt>
                <c:pt idx="5535">
                  <c:v>4734</c:v>
                </c:pt>
                <c:pt idx="5536">
                  <c:v>4717</c:v>
                </c:pt>
                <c:pt idx="5537">
                  <c:v>4717</c:v>
                </c:pt>
                <c:pt idx="5538">
                  <c:v>4713</c:v>
                </c:pt>
                <c:pt idx="5539">
                  <c:v>4715</c:v>
                </c:pt>
                <c:pt idx="5540">
                  <c:v>4695</c:v>
                </c:pt>
                <c:pt idx="5541">
                  <c:v>4696</c:v>
                </c:pt>
                <c:pt idx="5542">
                  <c:v>4660</c:v>
                </c:pt>
                <c:pt idx="5543">
                  <c:v>4625</c:v>
                </c:pt>
                <c:pt idx="5544">
                  <c:v>4639</c:v>
                </c:pt>
                <c:pt idx="5545">
                  <c:v>4663</c:v>
                </c:pt>
                <c:pt idx="5546">
                  <c:v>4731</c:v>
                </c:pt>
                <c:pt idx="5547">
                  <c:v>4746</c:v>
                </c:pt>
                <c:pt idx="5548">
                  <c:v>4728</c:v>
                </c:pt>
                <c:pt idx="5549">
                  <c:v>4704</c:v>
                </c:pt>
                <c:pt idx="5550">
                  <c:v>4712</c:v>
                </c:pt>
                <c:pt idx="5551">
                  <c:v>4713</c:v>
                </c:pt>
                <c:pt idx="5552">
                  <c:v>4717</c:v>
                </c:pt>
                <c:pt idx="5553">
                  <c:v>4734</c:v>
                </c:pt>
                <c:pt idx="5554">
                  <c:v>4777</c:v>
                </c:pt>
                <c:pt idx="5555">
                  <c:v>4782</c:v>
                </c:pt>
                <c:pt idx="5556">
                  <c:v>4751</c:v>
                </c:pt>
                <c:pt idx="5557">
                  <c:v>4724</c:v>
                </c:pt>
                <c:pt idx="5558">
                  <c:v>4703</c:v>
                </c:pt>
                <c:pt idx="5559">
                  <c:v>4687</c:v>
                </c:pt>
                <c:pt idx="5560">
                  <c:v>4666</c:v>
                </c:pt>
                <c:pt idx="5561">
                  <c:v>4651</c:v>
                </c:pt>
                <c:pt idx="5562">
                  <c:v>4651</c:v>
                </c:pt>
                <c:pt idx="5563">
                  <c:v>4669</c:v>
                </c:pt>
                <c:pt idx="5564">
                  <c:v>4678</c:v>
                </c:pt>
                <c:pt idx="5565">
                  <c:v>4703</c:v>
                </c:pt>
                <c:pt idx="5566">
                  <c:v>4732</c:v>
                </c:pt>
                <c:pt idx="5567">
                  <c:v>4740</c:v>
                </c:pt>
                <c:pt idx="5568">
                  <c:v>4717</c:v>
                </c:pt>
                <c:pt idx="5569">
                  <c:v>4725</c:v>
                </c:pt>
                <c:pt idx="5570">
                  <c:v>4719</c:v>
                </c:pt>
                <c:pt idx="5571">
                  <c:v>4703</c:v>
                </c:pt>
                <c:pt idx="5572">
                  <c:v>4673</c:v>
                </c:pt>
                <c:pt idx="5573">
                  <c:v>4668</c:v>
                </c:pt>
                <c:pt idx="5574">
                  <c:v>4694</c:v>
                </c:pt>
                <c:pt idx="5575">
                  <c:v>4711</c:v>
                </c:pt>
                <c:pt idx="5576">
                  <c:v>4726</c:v>
                </c:pt>
                <c:pt idx="5577">
                  <c:v>4691</c:v>
                </c:pt>
                <c:pt idx="5578">
                  <c:v>4655</c:v>
                </c:pt>
                <c:pt idx="5579">
                  <c:v>4658</c:v>
                </c:pt>
                <c:pt idx="5580">
                  <c:v>4638</c:v>
                </c:pt>
                <c:pt idx="5581">
                  <c:v>4655</c:v>
                </c:pt>
                <c:pt idx="5582">
                  <c:v>4674</c:v>
                </c:pt>
                <c:pt idx="5583">
                  <c:v>4672</c:v>
                </c:pt>
                <c:pt idx="5584">
                  <c:v>4676</c:v>
                </c:pt>
                <c:pt idx="5585">
                  <c:v>4679</c:v>
                </c:pt>
                <c:pt idx="5586">
                  <c:v>4678</c:v>
                </c:pt>
                <c:pt idx="5587">
                  <c:v>4706</c:v>
                </c:pt>
                <c:pt idx="5588">
                  <c:v>4726</c:v>
                </c:pt>
                <c:pt idx="5589">
                  <c:v>4720</c:v>
                </c:pt>
                <c:pt idx="5590">
                  <c:v>4754</c:v>
                </c:pt>
                <c:pt idx="5591">
                  <c:v>4756</c:v>
                </c:pt>
                <c:pt idx="5592">
                  <c:v>4754</c:v>
                </c:pt>
                <c:pt idx="5593">
                  <c:v>4740</c:v>
                </c:pt>
                <c:pt idx="5594">
                  <c:v>4710</c:v>
                </c:pt>
                <c:pt idx="5595">
                  <c:v>4700</c:v>
                </c:pt>
                <c:pt idx="5596">
                  <c:v>4691</c:v>
                </c:pt>
                <c:pt idx="5597">
                  <c:v>4692</c:v>
                </c:pt>
                <c:pt idx="5598">
                  <c:v>4687</c:v>
                </c:pt>
                <c:pt idx="5599">
                  <c:v>4678</c:v>
                </c:pt>
                <c:pt idx="5600">
                  <c:v>4651</c:v>
                </c:pt>
                <c:pt idx="5601">
                  <c:v>4660</c:v>
                </c:pt>
                <c:pt idx="5602">
                  <c:v>4730</c:v>
                </c:pt>
                <c:pt idx="5603">
                  <c:v>4744</c:v>
                </c:pt>
                <c:pt idx="5604">
                  <c:v>4775</c:v>
                </c:pt>
                <c:pt idx="5605">
                  <c:v>4806</c:v>
                </c:pt>
                <c:pt idx="5606">
                  <c:v>4790</c:v>
                </c:pt>
                <c:pt idx="5607">
                  <c:v>4773</c:v>
                </c:pt>
                <c:pt idx="5608">
                  <c:v>4741</c:v>
                </c:pt>
                <c:pt idx="5609">
                  <c:v>4720</c:v>
                </c:pt>
                <c:pt idx="5610">
                  <c:v>4726</c:v>
                </c:pt>
                <c:pt idx="5611">
                  <c:v>4723</c:v>
                </c:pt>
                <c:pt idx="5612">
                  <c:v>4732</c:v>
                </c:pt>
                <c:pt idx="5613">
                  <c:v>4750</c:v>
                </c:pt>
                <c:pt idx="5614">
                  <c:v>4771</c:v>
                </c:pt>
                <c:pt idx="5615">
                  <c:v>4763</c:v>
                </c:pt>
                <c:pt idx="5616">
                  <c:v>4732</c:v>
                </c:pt>
                <c:pt idx="5617">
                  <c:v>4725</c:v>
                </c:pt>
                <c:pt idx="5618">
                  <c:v>4717</c:v>
                </c:pt>
                <c:pt idx="5619">
                  <c:v>4695</c:v>
                </c:pt>
                <c:pt idx="5620">
                  <c:v>4672</c:v>
                </c:pt>
                <c:pt idx="5621">
                  <c:v>4658</c:v>
                </c:pt>
                <c:pt idx="5622">
                  <c:v>4656</c:v>
                </c:pt>
                <c:pt idx="5623">
                  <c:v>4667</c:v>
                </c:pt>
                <c:pt idx="5624">
                  <c:v>4690</c:v>
                </c:pt>
                <c:pt idx="5625">
                  <c:v>4700</c:v>
                </c:pt>
                <c:pt idx="5626">
                  <c:v>4669</c:v>
                </c:pt>
                <c:pt idx="5627">
                  <c:v>4626</c:v>
                </c:pt>
                <c:pt idx="5628">
                  <c:v>4607</c:v>
                </c:pt>
                <c:pt idx="5629">
                  <c:v>4610</c:v>
                </c:pt>
                <c:pt idx="5630">
                  <c:v>4669</c:v>
                </c:pt>
                <c:pt idx="5631">
                  <c:v>4678</c:v>
                </c:pt>
                <c:pt idx="5632">
                  <c:v>4666</c:v>
                </c:pt>
                <c:pt idx="5633">
                  <c:v>4667</c:v>
                </c:pt>
                <c:pt idx="5634">
                  <c:v>4671</c:v>
                </c:pt>
                <c:pt idx="5635">
                  <c:v>4662</c:v>
                </c:pt>
                <c:pt idx="5636">
                  <c:v>4684</c:v>
                </c:pt>
                <c:pt idx="5637">
                  <c:v>4698</c:v>
                </c:pt>
                <c:pt idx="5638">
                  <c:v>4687</c:v>
                </c:pt>
                <c:pt idx="5639">
                  <c:v>4674</c:v>
                </c:pt>
                <c:pt idx="5640">
                  <c:v>4675</c:v>
                </c:pt>
                <c:pt idx="5641">
                  <c:v>4684</c:v>
                </c:pt>
                <c:pt idx="5642">
                  <c:v>4664</c:v>
                </c:pt>
                <c:pt idx="5643">
                  <c:v>4642</c:v>
                </c:pt>
                <c:pt idx="5644">
                  <c:v>4624</c:v>
                </c:pt>
                <c:pt idx="5645">
                  <c:v>4617</c:v>
                </c:pt>
                <c:pt idx="5646">
                  <c:v>4623</c:v>
                </c:pt>
                <c:pt idx="5647">
                  <c:v>4606</c:v>
                </c:pt>
                <c:pt idx="5648">
                  <c:v>4582</c:v>
                </c:pt>
                <c:pt idx="5649">
                  <c:v>4610</c:v>
                </c:pt>
                <c:pt idx="5650">
                  <c:v>4625</c:v>
                </c:pt>
                <c:pt idx="5651">
                  <c:v>4633</c:v>
                </c:pt>
                <c:pt idx="5652">
                  <c:v>4651</c:v>
                </c:pt>
                <c:pt idx="5653">
                  <c:v>4682</c:v>
                </c:pt>
                <c:pt idx="5654">
                  <c:v>4700</c:v>
                </c:pt>
                <c:pt idx="5655">
                  <c:v>4717</c:v>
                </c:pt>
                <c:pt idx="5656">
                  <c:v>4707</c:v>
                </c:pt>
                <c:pt idx="5657">
                  <c:v>4712</c:v>
                </c:pt>
                <c:pt idx="5658">
                  <c:v>4740</c:v>
                </c:pt>
                <c:pt idx="5659">
                  <c:v>4736</c:v>
                </c:pt>
                <c:pt idx="5660">
                  <c:v>4729</c:v>
                </c:pt>
                <c:pt idx="5661">
                  <c:v>4693</c:v>
                </c:pt>
                <c:pt idx="5662">
                  <c:v>4661</c:v>
                </c:pt>
                <c:pt idx="5663">
                  <c:v>4662</c:v>
                </c:pt>
                <c:pt idx="5664">
                  <c:v>4652</c:v>
                </c:pt>
                <c:pt idx="5665">
                  <c:v>4659</c:v>
                </c:pt>
                <c:pt idx="5666">
                  <c:v>4648</c:v>
                </c:pt>
                <c:pt idx="5667">
                  <c:v>4663</c:v>
                </c:pt>
                <c:pt idx="5668">
                  <c:v>4693</c:v>
                </c:pt>
                <c:pt idx="5669">
                  <c:v>4678</c:v>
                </c:pt>
                <c:pt idx="5670">
                  <c:v>4682</c:v>
                </c:pt>
                <c:pt idx="5671">
                  <c:v>4707</c:v>
                </c:pt>
                <c:pt idx="5672">
                  <c:v>4701</c:v>
                </c:pt>
                <c:pt idx="5673">
                  <c:v>4690</c:v>
                </c:pt>
                <c:pt idx="5674">
                  <c:v>4690</c:v>
                </c:pt>
                <c:pt idx="5675">
                  <c:v>4681</c:v>
                </c:pt>
                <c:pt idx="5676">
                  <c:v>4699</c:v>
                </c:pt>
                <c:pt idx="5677">
                  <c:v>4688</c:v>
                </c:pt>
                <c:pt idx="5678">
                  <c:v>4690</c:v>
                </c:pt>
                <c:pt idx="5679">
                  <c:v>4696</c:v>
                </c:pt>
                <c:pt idx="5680">
                  <c:v>4709</c:v>
                </c:pt>
                <c:pt idx="5681">
                  <c:v>4714</c:v>
                </c:pt>
                <c:pt idx="5682">
                  <c:v>4702</c:v>
                </c:pt>
                <c:pt idx="5683">
                  <c:v>4675</c:v>
                </c:pt>
                <c:pt idx="5684">
                  <c:v>4670</c:v>
                </c:pt>
                <c:pt idx="5685">
                  <c:v>4703</c:v>
                </c:pt>
                <c:pt idx="5686">
                  <c:v>4732</c:v>
                </c:pt>
                <c:pt idx="5687">
                  <c:v>4726</c:v>
                </c:pt>
                <c:pt idx="5688">
                  <c:v>4723</c:v>
                </c:pt>
                <c:pt idx="5689">
                  <c:v>4712</c:v>
                </c:pt>
                <c:pt idx="5690">
                  <c:v>4698</c:v>
                </c:pt>
                <c:pt idx="5691">
                  <c:v>4703</c:v>
                </c:pt>
                <c:pt idx="5692">
                  <c:v>4706</c:v>
                </c:pt>
                <c:pt idx="5693">
                  <c:v>4690</c:v>
                </c:pt>
                <c:pt idx="5694">
                  <c:v>4678</c:v>
                </c:pt>
                <c:pt idx="5695">
                  <c:v>4675</c:v>
                </c:pt>
                <c:pt idx="5696">
                  <c:v>4646</c:v>
                </c:pt>
                <c:pt idx="5697">
                  <c:v>4638</c:v>
                </c:pt>
                <c:pt idx="5698">
                  <c:v>4600</c:v>
                </c:pt>
                <c:pt idx="5699">
                  <c:v>4574</c:v>
                </c:pt>
                <c:pt idx="5700">
                  <c:v>4556</c:v>
                </c:pt>
                <c:pt idx="5701">
                  <c:v>4579</c:v>
                </c:pt>
                <c:pt idx="5702">
                  <c:v>4620</c:v>
                </c:pt>
                <c:pt idx="5703">
                  <c:v>4623</c:v>
                </c:pt>
                <c:pt idx="5704">
                  <c:v>4613</c:v>
                </c:pt>
                <c:pt idx="5705">
                  <c:v>4621</c:v>
                </c:pt>
                <c:pt idx="5706">
                  <c:v>4636</c:v>
                </c:pt>
                <c:pt idx="5707">
                  <c:v>4636</c:v>
                </c:pt>
                <c:pt idx="5708">
                  <c:v>4647</c:v>
                </c:pt>
                <c:pt idx="5709">
                  <c:v>4635</c:v>
                </c:pt>
                <c:pt idx="5710">
                  <c:v>4627</c:v>
                </c:pt>
                <c:pt idx="5711">
                  <c:v>4622</c:v>
                </c:pt>
                <c:pt idx="5712">
                  <c:v>4606</c:v>
                </c:pt>
                <c:pt idx="5713">
                  <c:v>4624</c:v>
                </c:pt>
                <c:pt idx="5714">
                  <c:v>4670</c:v>
                </c:pt>
                <c:pt idx="5715">
                  <c:v>4682</c:v>
                </c:pt>
                <c:pt idx="5716">
                  <c:v>4633</c:v>
                </c:pt>
                <c:pt idx="5717">
                  <c:v>4558</c:v>
                </c:pt>
                <c:pt idx="5718">
                  <c:v>4551</c:v>
                </c:pt>
                <c:pt idx="5719">
                  <c:v>4569</c:v>
                </c:pt>
                <c:pt idx="5720">
                  <c:v>4626</c:v>
                </c:pt>
                <c:pt idx="5721">
                  <c:v>4627</c:v>
                </c:pt>
                <c:pt idx="5722">
                  <c:v>4629</c:v>
                </c:pt>
                <c:pt idx="5723">
                  <c:v>4641</c:v>
                </c:pt>
                <c:pt idx="5724">
                  <c:v>4657</c:v>
                </c:pt>
                <c:pt idx="5725">
                  <c:v>4676</c:v>
                </c:pt>
                <c:pt idx="5726">
                  <c:v>4712</c:v>
                </c:pt>
                <c:pt idx="5727">
                  <c:v>4709</c:v>
                </c:pt>
                <c:pt idx="5728">
                  <c:v>4688</c:v>
                </c:pt>
                <c:pt idx="5729">
                  <c:v>4699</c:v>
                </c:pt>
                <c:pt idx="5730">
                  <c:v>4681</c:v>
                </c:pt>
                <c:pt idx="5731">
                  <c:v>4660</c:v>
                </c:pt>
                <c:pt idx="5732">
                  <c:v>4658</c:v>
                </c:pt>
                <c:pt idx="5733">
                  <c:v>4673</c:v>
                </c:pt>
                <c:pt idx="5734">
                  <c:v>4681</c:v>
                </c:pt>
                <c:pt idx="5735">
                  <c:v>4698</c:v>
                </c:pt>
                <c:pt idx="5736">
                  <c:v>4713</c:v>
                </c:pt>
                <c:pt idx="5737">
                  <c:v>4734</c:v>
                </c:pt>
                <c:pt idx="5738">
                  <c:v>4740</c:v>
                </c:pt>
                <c:pt idx="5739">
                  <c:v>4732</c:v>
                </c:pt>
                <c:pt idx="5740">
                  <c:v>4701</c:v>
                </c:pt>
                <c:pt idx="5741">
                  <c:v>4667</c:v>
                </c:pt>
                <c:pt idx="5742">
                  <c:v>4648</c:v>
                </c:pt>
                <c:pt idx="5743">
                  <c:v>4674</c:v>
                </c:pt>
                <c:pt idx="5744">
                  <c:v>4703</c:v>
                </c:pt>
                <c:pt idx="5745">
                  <c:v>4707</c:v>
                </c:pt>
                <c:pt idx="5746">
                  <c:v>4676</c:v>
                </c:pt>
                <c:pt idx="5747">
                  <c:v>4657</c:v>
                </c:pt>
                <c:pt idx="5748">
                  <c:v>4664</c:v>
                </c:pt>
                <c:pt idx="5749">
                  <c:v>4670</c:v>
                </c:pt>
                <c:pt idx="5750">
                  <c:v>4684</c:v>
                </c:pt>
                <c:pt idx="5751">
                  <c:v>4692</c:v>
                </c:pt>
                <c:pt idx="5752">
                  <c:v>4684</c:v>
                </c:pt>
                <c:pt idx="5753">
                  <c:v>4668</c:v>
                </c:pt>
                <c:pt idx="5754">
                  <c:v>4638</c:v>
                </c:pt>
                <c:pt idx="5755">
                  <c:v>4658</c:v>
                </c:pt>
                <c:pt idx="5756">
                  <c:v>4646</c:v>
                </c:pt>
                <c:pt idx="5757">
                  <c:v>4645</c:v>
                </c:pt>
                <c:pt idx="5758">
                  <c:v>4657</c:v>
                </c:pt>
                <c:pt idx="5759">
                  <c:v>4648</c:v>
                </c:pt>
                <c:pt idx="5760">
                  <c:v>4648</c:v>
                </c:pt>
                <c:pt idx="5761">
                  <c:v>4656</c:v>
                </c:pt>
                <c:pt idx="5762">
                  <c:v>4629</c:v>
                </c:pt>
                <c:pt idx="5763">
                  <c:v>4621</c:v>
                </c:pt>
                <c:pt idx="5764">
                  <c:v>4617</c:v>
                </c:pt>
                <c:pt idx="5765">
                  <c:v>4617</c:v>
                </c:pt>
                <c:pt idx="5766">
                  <c:v>4620</c:v>
                </c:pt>
                <c:pt idx="5767">
                  <c:v>4625</c:v>
                </c:pt>
                <c:pt idx="5768">
                  <c:v>4624</c:v>
                </c:pt>
                <c:pt idx="5769">
                  <c:v>4626</c:v>
                </c:pt>
                <c:pt idx="5770">
                  <c:v>4590</c:v>
                </c:pt>
                <c:pt idx="5771">
                  <c:v>4554</c:v>
                </c:pt>
                <c:pt idx="5772">
                  <c:v>4556</c:v>
                </c:pt>
                <c:pt idx="5773">
                  <c:v>4574</c:v>
                </c:pt>
                <c:pt idx="5774">
                  <c:v>4565</c:v>
                </c:pt>
                <c:pt idx="5775">
                  <c:v>4554</c:v>
                </c:pt>
                <c:pt idx="5776">
                  <c:v>4552</c:v>
                </c:pt>
                <c:pt idx="5777">
                  <c:v>4594</c:v>
                </c:pt>
                <c:pt idx="5778">
                  <c:v>4628</c:v>
                </c:pt>
                <c:pt idx="5779">
                  <c:v>4617</c:v>
                </c:pt>
                <c:pt idx="5780">
                  <c:v>4576</c:v>
                </c:pt>
                <c:pt idx="5781">
                  <c:v>4569</c:v>
                </c:pt>
                <c:pt idx="5782">
                  <c:v>4552</c:v>
                </c:pt>
                <c:pt idx="5783">
                  <c:v>4551</c:v>
                </c:pt>
                <c:pt idx="5784">
                  <c:v>4627</c:v>
                </c:pt>
                <c:pt idx="5785">
                  <c:v>4664</c:v>
                </c:pt>
                <c:pt idx="5786">
                  <c:v>4674</c:v>
                </c:pt>
                <c:pt idx="5787">
                  <c:v>4668</c:v>
                </c:pt>
                <c:pt idx="5788">
                  <c:v>4654</c:v>
                </c:pt>
                <c:pt idx="5789">
                  <c:v>4669</c:v>
                </c:pt>
                <c:pt idx="5790">
                  <c:v>4661</c:v>
                </c:pt>
                <c:pt idx="5791">
                  <c:v>4687</c:v>
                </c:pt>
                <c:pt idx="5792">
                  <c:v>4705</c:v>
                </c:pt>
                <c:pt idx="5793">
                  <c:v>4681</c:v>
                </c:pt>
                <c:pt idx="5794">
                  <c:v>4657</c:v>
                </c:pt>
                <c:pt idx="5795">
                  <c:v>4669</c:v>
                </c:pt>
                <c:pt idx="5796">
                  <c:v>4698</c:v>
                </c:pt>
                <c:pt idx="5797">
                  <c:v>4681</c:v>
                </c:pt>
                <c:pt idx="5798">
                  <c:v>4665</c:v>
                </c:pt>
                <c:pt idx="5799">
                  <c:v>4680</c:v>
                </c:pt>
                <c:pt idx="5800">
                  <c:v>4673</c:v>
                </c:pt>
                <c:pt idx="5801">
                  <c:v>4636</c:v>
                </c:pt>
                <c:pt idx="5802">
                  <c:v>4564</c:v>
                </c:pt>
                <c:pt idx="5803">
                  <c:v>4550</c:v>
                </c:pt>
                <c:pt idx="5804">
                  <c:v>4595</c:v>
                </c:pt>
                <c:pt idx="5805">
                  <c:v>4638</c:v>
                </c:pt>
                <c:pt idx="5806">
                  <c:v>4660</c:v>
                </c:pt>
                <c:pt idx="5807">
                  <c:v>4667</c:v>
                </c:pt>
                <c:pt idx="5808">
                  <c:v>4623</c:v>
                </c:pt>
                <c:pt idx="5809">
                  <c:v>4581</c:v>
                </c:pt>
                <c:pt idx="5810">
                  <c:v>4568</c:v>
                </c:pt>
                <c:pt idx="5811">
                  <c:v>4564</c:v>
                </c:pt>
                <c:pt idx="5812">
                  <c:v>4589</c:v>
                </c:pt>
                <c:pt idx="5813">
                  <c:v>4626</c:v>
                </c:pt>
                <c:pt idx="5814">
                  <c:v>4667</c:v>
                </c:pt>
                <c:pt idx="5815">
                  <c:v>4674</c:v>
                </c:pt>
                <c:pt idx="5816">
                  <c:v>4676</c:v>
                </c:pt>
                <c:pt idx="5817">
                  <c:v>4647</c:v>
                </c:pt>
                <c:pt idx="5818">
                  <c:v>4612</c:v>
                </c:pt>
                <c:pt idx="5819">
                  <c:v>4589</c:v>
                </c:pt>
                <c:pt idx="5820">
                  <c:v>4562</c:v>
                </c:pt>
                <c:pt idx="5821">
                  <c:v>4558</c:v>
                </c:pt>
                <c:pt idx="5822">
                  <c:v>4574</c:v>
                </c:pt>
                <c:pt idx="5823">
                  <c:v>4608</c:v>
                </c:pt>
                <c:pt idx="5824">
                  <c:v>4622</c:v>
                </c:pt>
                <c:pt idx="5825">
                  <c:v>4607</c:v>
                </c:pt>
                <c:pt idx="5826">
                  <c:v>4588</c:v>
                </c:pt>
                <c:pt idx="5827">
                  <c:v>4590</c:v>
                </c:pt>
                <c:pt idx="5828">
                  <c:v>4620</c:v>
                </c:pt>
                <c:pt idx="5829">
                  <c:v>4613</c:v>
                </c:pt>
                <c:pt idx="5830">
                  <c:v>4560</c:v>
                </c:pt>
                <c:pt idx="5831">
                  <c:v>4552</c:v>
                </c:pt>
                <c:pt idx="5832">
                  <c:v>4550</c:v>
                </c:pt>
                <c:pt idx="5833">
                  <c:v>4562</c:v>
                </c:pt>
                <c:pt idx="5834">
                  <c:v>4581</c:v>
                </c:pt>
                <c:pt idx="5835">
                  <c:v>4568</c:v>
                </c:pt>
                <c:pt idx="5836">
                  <c:v>4536</c:v>
                </c:pt>
                <c:pt idx="5837">
                  <c:v>4533</c:v>
                </c:pt>
                <c:pt idx="5838">
                  <c:v>4524</c:v>
                </c:pt>
                <c:pt idx="5839">
                  <c:v>4517</c:v>
                </c:pt>
                <c:pt idx="5840">
                  <c:v>4552</c:v>
                </c:pt>
                <c:pt idx="5841">
                  <c:v>4612</c:v>
                </c:pt>
                <c:pt idx="5842">
                  <c:v>4607</c:v>
                </c:pt>
                <c:pt idx="5843">
                  <c:v>4562</c:v>
                </c:pt>
                <c:pt idx="5844">
                  <c:v>4515</c:v>
                </c:pt>
                <c:pt idx="5845">
                  <c:v>4498</c:v>
                </c:pt>
                <c:pt idx="5846">
                  <c:v>4490</c:v>
                </c:pt>
                <c:pt idx="5847">
                  <c:v>4522</c:v>
                </c:pt>
                <c:pt idx="5848">
                  <c:v>4562</c:v>
                </c:pt>
                <c:pt idx="5849">
                  <c:v>4580</c:v>
                </c:pt>
                <c:pt idx="5850">
                  <c:v>4661</c:v>
                </c:pt>
                <c:pt idx="5851">
                  <c:v>4704</c:v>
                </c:pt>
                <c:pt idx="5852">
                  <c:v>4695</c:v>
                </c:pt>
                <c:pt idx="5853">
                  <c:v>4682</c:v>
                </c:pt>
                <c:pt idx="5854">
                  <c:v>4678</c:v>
                </c:pt>
                <c:pt idx="5855">
                  <c:v>4662</c:v>
                </c:pt>
                <c:pt idx="5856">
                  <c:v>4607</c:v>
                </c:pt>
                <c:pt idx="5857">
                  <c:v>4590</c:v>
                </c:pt>
                <c:pt idx="5858">
                  <c:v>4576</c:v>
                </c:pt>
                <c:pt idx="5859">
                  <c:v>4574</c:v>
                </c:pt>
                <c:pt idx="5860">
                  <c:v>4573</c:v>
                </c:pt>
                <c:pt idx="5861">
                  <c:v>4616</c:v>
                </c:pt>
                <c:pt idx="5862">
                  <c:v>4642</c:v>
                </c:pt>
                <c:pt idx="5863">
                  <c:v>4642</c:v>
                </c:pt>
                <c:pt idx="5864">
                  <c:v>4671</c:v>
                </c:pt>
                <c:pt idx="5865">
                  <c:v>4693</c:v>
                </c:pt>
                <c:pt idx="5866">
                  <c:v>4668</c:v>
                </c:pt>
                <c:pt idx="5867">
                  <c:v>4657</c:v>
                </c:pt>
                <c:pt idx="5868">
                  <c:v>4677</c:v>
                </c:pt>
                <c:pt idx="5869">
                  <c:v>4692</c:v>
                </c:pt>
                <c:pt idx="5870">
                  <c:v>4670</c:v>
                </c:pt>
                <c:pt idx="5871">
                  <c:v>4628</c:v>
                </c:pt>
                <c:pt idx="5872">
                  <c:v>4612</c:v>
                </c:pt>
                <c:pt idx="5873">
                  <c:v>4616</c:v>
                </c:pt>
                <c:pt idx="5874">
                  <c:v>4585</c:v>
                </c:pt>
                <c:pt idx="5875">
                  <c:v>4585</c:v>
                </c:pt>
                <c:pt idx="5876">
                  <c:v>4571</c:v>
                </c:pt>
                <c:pt idx="5877">
                  <c:v>4583</c:v>
                </c:pt>
                <c:pt idx="5878">
                  <c:v>4624</c:v>
                </c:pt>
                <c:pt idx="5879">
                  <c:v>4624</c:v>
                </c:pt>
                <c:pt idx="5880">
                  <c:v>4629</c:v>
                </c:pt>
                <c:pt idx="5881">
                  <c:v>4625</c:v>
                </c:pt>
                <c:pt idx="5882">
                  <c:v>4633</c:v>
                </c:pt>
                <c:pt idx="5883">
                  <c:v>4613</c:v>
                </c:pt>
                <c:pt idx="5884">
                  <c:v>4565</c:v>
                </c:pt>
                <c:pt idx="5885">
                  <c:v>4562</c:v>
                </c:pt>
                <c:pt idx="5886">
                  <c:v>4554</c:v>
                </c:pt>
                <c:pt idx="5887">
                  <c:v>4562</c:v>
                </c:pt>
                <c:pt idx="5888">
                  <c:v>4556</c:v>
                </c:pt>
                <c:pt idx="5889">
                  <c:v>4571</c:v>
                </c:pt>
                <c:pt idx="5890">
                  <c:v>4599</c:v>
                </c:pt>
                <c:pt idx="5891">
                  <c:v>4616</c:v>
                </c:pt>
                <c:pt idx="5892">
                  <c:v>4556</c:v>
                </c:pt>
                <c:pt idx="5893">
                  <c:v>4509</c:v>
                </c:pt>
                <c:pt idx="5894">
                  <c:v>4512</c:v>
                </c:pt>
                <c:pt idx="5895">
                  <c:v>4519</c:v>
                </c:pt>
                <c:pt idx="5896">
                  <c:v>4512</c:v>
                </c:pt>
                <c:pt idx="5897">
                  <c:v>4523</c:v>
                </c:pt>
                <c:pt idx="5898">
                  <c:v>4541</c:v>
                </c:pt>
                <c:pt idx="5899">
                  <c:v>4557</c:v>
                </c:pt>
                <c:pt idx="5900">
                  <c:v>4519</c:v>
                </c:pt>
                <c:pt idx="5901">
                  <c:v>4508</c:v>
                </c:pt>
                <c:pt idx="5902">
                  <c:v>4507</c:v>
                </c:pt>
                <c:pt idx="5903">
                  <c:v>4525</c:v>
                </c:pt>
                <c:pt idx="5904">
                  <c:v>4514</c:v>
                </c:pt>
                <c:pt idx="5905">
                  <c:v>4518</c:v>
                </c:pt>
                <c:pt idx="5906">
                  <c:v>4526</c:v>
                </c:pt>
                <c:pt idx="5907">
                  <c:v>4529</c:v>
                </c:pt>
                <c:pt idx="5908">
                  <c:v>4523</c:v>
                </c:pt>
                <c:pt idx="5909">
                  <c:v>4527</c:v>
                </c:pt>
                <c:pt idx="5910">
                  <c:v>4525</c:v>
                </c:pt>
                <c:pt idx="5911">
                  <c:v>4510</c:v>
                </c:pt>
                <c:pt idx="5912">
                  <c:v>4500</c:v>
                </c:pt>
                <c:pt idx="5913">
                  <c:v>4489</c:v>
                </c:pt>
                <c:pt idx="5914">
                  <c:v>4531</c:v>
                </c:pt>
                <c:pt idx="5915">
                  <c:v>4562</c:v>
                </c:pt>
                <c:pt idx="5916">
                  <c:v>4586</c:v>
                </c:pt>
                <c:pt idx="5917">
                  <c:v>4611</c:v>
                </c:pt>
                <c:pt idx="5918">
                  <c:v>4643</c:v>
                </c:pt>
                <c:pt idx="5919">
                  <c:v>4662</c:v>
                </c:pt>
                <c:pt idx="5920">
                  <c:v>4681</c:v>
                </c:pt>
                <c:pt idx="5921">
                  <c:v>4688</c:v>
                </c:pt>
                <c:pt idx="5922">
                  <c:v>4634</c:v>
                </c:pt>
                <c:pt idx="5923">
                  <c:v>4612</c:v>
                </c:pt>
                <c:pt idx="5924">
                  <c:v>4625</c:v>
                </c:pt>
                <c:pt idx="5925">
                  <c:v>4614</c:v>
                </c:pt>
                <c:pt idx="5926">
                  <c:v>4571</c:v>
                </c:pt>
                <c:pt idx="5927">
                  <c:v>4571</c:v>
                </c:pt>
                <c:pt idx="5928">
                  <c:v>4613</c:v>
                </c:pt>
                <c:pt idx="5929">
                  <c:v>4606</c:v>
                </c:pt>
                <c:pt idx="5930">
                  <c:v>4587</c:v>
                </c:pt>
                <c:pt idx="5931">
                  <c:v>4608</c:v>
                </c:pt>
                <c:pt idx="5932">
                  <c:v>4631</c:v>
                </c:pt>
                <c:pt idx="5933">
                  <c:v>4637</c:v>
                </c:pt>
                <c:pt idx="5934">
                  <c:v>4625</c:v>
                </c:pt>
                <c:pt idx="5935">
                  <c:v>4607</c:v>
                </c:pt>
                <c:pt idx="5936">
                  <c:v>4640</c:v>
                </c:pt>
                <c:pt idx="5937">
                  <c:v>4647</c:v>
                </c:pt>
                <c:pt idx="5938">
                  <c:v>4626</c:v>
                </c:pt>
                <c:pt idx="5939">
                  <c:v>4569</c:v>
                </c:pt>
                <c:pt idx="5940">
                  <c:v>4568</c:v>
                </c:pt>
                <c:pt idx="5941">
                  <c:v>4575</c:v>
                </c:pt>
                <c:pt idx="5942">
                  <c:v>4561</c:v>
                </c:pt>
                <c:pt idx="5943">
                  <c:v>4574</c:v>
                </c:pt>
                <c:pt idx="5944">
                  <c:v>4621</c:v>
                </c:pt>
                <c:pt idx="5945">
                  <c:v>4600</c:v>
                </c:pt>
                <c:pt idx="5946">
                  <c:v>4555</c:v>
                </c:pt>
                <c:pt idx="5947">
                  <c:v>4531</c:v>
                </c:pt>
                <c:pt idx="5948">
                  <c:v>4560</c:v>
                </c:pt>
                <c:pt idx="5949">
                  <c:v>4612</c:v>
                </c:pt>
                <c:pt idx="5950">
                  <c:v>4577</c:v>
                </c:pt>
                <c:pt idx="5951">
                  <c:v>4569</c:v>
                </c:pt>
                <c:pt idx="5952">
                  <c:v>4582</c:v>
                </c:pt>
                <c:pt idx="5953">
                  <c:v>4606</c:v>
                </c:pt>
                <c:pt idx="5954">
                  <c:v>4582</c:v>
                </c:pt>
                <c:pt idx="5955">
                  <c:v>4556</c:v>
                </c:pt>
                <c:pt idx="5956">
                  <c:v>4538</c:v>
                </c:pt>
                <c:pt idx="5957">
                  <c:v>4514</c:v>
                </c:pt>
                <c:pt idx="5958">
                  <c:v>4502</c:v>
                </c:pt>
                <c:pt idx="5959">
                  <c:v>4497</c:v>
                </c:pt>
                <c:pt idx="5960">
                  <c:v>4523</c:v>
                </c:pt>
                <c:pt idx="5961">
                  <c:v>4552</c:v>
                </c:pt>
                <c:pt idx="5962">
                  <c:v>4579</c:v>
                </c:pt>
                <c:pt idx="5963">
                  <c:v>4579</c:v>
                </c:pt>
                <c:pt idx="5964">
                  <c:v>4556</c:v>
                </c:pt>
                <c:pt idx="5965">
                  <c:v>4570</c:v>
                </c:pt>
                <c:pt idx="5966">
                  <c:v>4565</c:v>
                </c:pt>
                <c:pt idx="5967">
                  <c:v>4563</c:v>
                </c:pt>
                <c:pt idx="5968">
                  <c:v>4536</c:v>
                </c:pt>
                <c:pt idx="5969">
                  <c:v>4546</c:v>
                </c:pt>
                <c:pt idx="5970">
                  <c:v>4538</c:v>
                </c:pt>
                <c:pt idx="5971">
                  <c:v>4523</c:v>
                </c:pt>
                <c:pt idx="5972">
                  <c:v>4525</c:v>
                </c:pt>
                <c:pt idx="5973">
                  <c:v>4523</c:v>
                </c:pt>
                <c:pt idx="5974">
                  <c:v>4525</c:v>
                </c:pt>
                <c:pt idx="5975">
                  <c:v>4520</c:v>
                </c:pt>
                <c:pt idx="5976">
                  <c:v>4502</c:v>
                </c:pt>
                <c:pt idx="5977">
                  <c:v>4526</c:v>
                </c:pt>
                <c:pt idx="5978">
                  <c:v>4524</c:v>
                </c:pt>
                <c:pt idx="5979">
                  <c:v>4502</c:v>
                </c:pt>
                <c:pt idx="5980">
                  <c:v>4502</c:v>
                </c:pt>
                <c:pt idx="5981">
                  <c:v>4540</c:v>
                </c:pt>
                <c:pt idx="5982">
                  <c:v>4570</c:v>
                </c:pt>
                <c:pt idx="5983">
                  <c:v>4577</c:v>
                </c:pt>
                <c:pt idx="5984">
                  <c:v>4590</c:v>
                </c:pt>
                <c:pt idx="5985">
                  <c:v>4607</c:v>
                </c:pt>
                <c:pt idx="5986">
                  <c:v>4583</c:v>
                </c:pt>
                <c:pt idx="5987">
                  <c:v>4560</c:v>
                </c:pt>
                <c:pt idx="5988">
                  <c:v>4562</c:v>
                </c:pt>
                <c:pt idx="5989">
                  <c:v>4576</c:v>
                </c:pt>
                <c:pt idx="5990">
                  <c:v>4560</c:v>
                </c:pt>
                <c:pt idx="5991">
                  <c:v>4560</c:v>
                </c:pt>
                <c:pt idx="5992">
                  <c:v>4538</c:v>
                </c:pt>
                <c:pt idx="5993">
                  <c:v>4504</c:v>
                </c:pt>
                <c:pt idx="5994">
                  <c:v>4482</c:v>
                </c:pt>
                <c:pt idx="5995">
                  <c:v>4505</c:v>
                </c:pt>
                <c:pt idx="5996">
                  <c:v>4554</c:v>
                </c:pt>
                <c:pt idx="5997">
                  <c:v>4566</c:v>
                </c:pt>
                <c:pt idx="5998">
                  <c:v>4573</c:v>
                </c:pt>
                <c:pt idx="5999">
                  <c:v>4575</c:v>
                </c:pt>
                <c:pt idx="6000">
                  <c:v>4582</c:v>
                </c:pt>
                <c:pt idx="6001">
                  <c:v>4586</c:v>
                </c:pt>
                <c:pt idx="6002">
                  <c:v>4556</c:v>
                </c:pt>
                <c:pt idx="6003">
                  <c:v>4549</c:v>
                </c:pt>
                <c:pt idx="6004">
                  <c:v>4529</c:v>
                </c:pt>
                <c:pt idx="6005">
                  <c:v>4518</c:v>
                </c:pt>
                <c:pt idx="6006">
                  <c:v>4543</c:v>
                </c:pt>
                <c:pt idx="6007">
                  <c:v>4574</c:v>
                </c:pt>
                <c:pt idx="6008">
                  <c:v>4609</c:v>
                </c:pt>
                <c:pt idx="6009">
                  <c:v>4573</c:v>
                </c:pt>
                <c:pt idx="6010">
                  <c:v>4528</c:v>
                </c:pt>
                <c:pt idx="6011">
                  <c:v>4518</c:v>
                </c:pt>
                <c:pt idx="6012">
                  <c:v>4489</c:v>
                </c:pt>
                <c:pt idx="6013">
                  <c:v>4478</c:v>
                </c:pt>
                <c:pt idx="6014">
                  <c:v>4489</c:v>
                </c:pt>
                <c:pt idx="6015">
                  <c:v>4484</c:v>
                </c:pt>
                <c:pt idx="6016">
                  <c:v>4470</c:v>
                </c:pt>
                <c:pt idx="6017">
                  <c:v>4470</c:v>
                </c:pt>
                <c:pt idx="6018">
                  <c:v>4496</c:v>
                </c:pt>
                <c:pt idx="6019">
                  <c:v>4537</c:v>
                </c:pt>
                <c:pt idx="6020">
                  <c:v>4554</c:v>
                </c:pt>
                <c:pt idx="6021">
                  <c:v>4552</c:v>
                </c:pt>
                <c:pt idx="6022">
                  <c:v>4513</c:v>
                </c:pt>
                <c:pt idx="6023">
                  <c:v>4501</c:v>
                </c:pt>
                <c:pt idx="6024">
                  <c:v>4508</c:v>
                </c:pt>
                <c:pt idx="6025">
                  <c:v>4526</c:v>
                </c:pt>
                <c:pt idx="6026">
                  <c:v>4571</c:v>
                </c:pt>
                <c:pt idx="6027">
                  <c:v>4543</c:v>
                </c:pt>
                <c:pt idx="6028">
                  <c:v>4490</c:v>
                </c:pt>
                <c:pt idx="6029">
                  <c:v>4500</c:v>
                </c:pt>
                <c:pt idx="6030">
                  <c:v>4489</c:v>
                </c:pt>
                <c:pt idx="6031">
                  <c:v>4484</c:v>
                </c:pt>
                <c:pt idx="6032">
                  <c:v>4496</c:v>
                </c:pt>
                <c:pt idx="6033">
                  <c:v>4514</c:v>
                </c:pt>
                <c:pt idx="6034">
                  <c:v>4520</c:v>
                </c:pt>
                <c:pt idx="6035">
                  <c:v>4509</c:v>
                </c:pt>
                <c:pt idx="6036">
                  <c:v>4488</c:v>
                </c:pt>
                <c:pt idx="6037">
                  <c:v>4471</c:v>
                </c:pt>
                <c:pt idx="6038">
                  <c:v>4472</c:v>
                </c:pt>
                <c:pt idx="6039">
                  <c:v>4469</c:v>
                </c:pt>
                <c:pt idx="6040">
                  <c:v>4442</c:v>
                </c:pt>
                <c:pt idx="6041">
                  <c:v>4439</c:v>
                </c:pt>
                <c:pt idx="6042">
                  <c:v>4470</c:v>
                </c:pt>
                <c:pt idx="6043">
                  <c:v>4487</c:v>
                </c:pt>
                <c:pt idx="6044">
                  <c:v>4515</c:v>
                </c:pt>
                <c:pt idx="6045">
                  <c:v>4507</c:v>
                </c:pt>
                <c:pt idx="6046">
                  <c:v>4529</c:v>
                </c:pt>
                <c:pt idx="6047">
                  <c:v>4549</c:v>
                </c:pt>
                <c:pt idx="6048">
                  <c:v>4549</c:v>
                </c:pt>
                <c:pt idx="6049">
                  <c:v>4550</c:v>
                </c:pt>
                <c:pt idx="6050">
                  <c:v>4550</c:v>
                </c:pt>
                <c:pt idx="6051">
                  <c:v>4551</c:v>
                </c:pt>
                <c:pt idx="6052">
                  <c:v>4545</c:v>
                </c:pt>
                <c:pt idx="6053">
                  <c:v>4547</c:v>
                </c:pt>
                <c:pt idx="6054">
                  <c:v>4554</c:v>
                </c:pt>
                <c:pt idx="6055">
                  <c:v>4563</c:v>
                </c:pt>
                <c:pt idx="6056">
                  <c:v>4525</c:v>
                </c:pt>
                <c:pt idx="6057">
                  <c:v>4543</c:v>
                </c:pt>
                <c:pt idx="6058">
                  <c:v>4550</c:v>
                </c:pt>
                <c:pt idx="6059">
                  <c:v>4532</c:v>
                </c:pt>
                <c:pt idx="6060">
                  <c:v>4525</c:v>
                </c:pt>
                <c:pt idx="6061">
                  <c:v>4535</c:v>
                </c:pt>
                <c:pt idx="6062">
                  <c:v>4556</c:v>
                </c:pt>
                <c:pt idx="6063">
                  <c:v>4562</c:v>
                </c:pt>
                <c:pt idx="6064">
                  <c:v>4531</c:v>
                </c:pt>
                <c:pt idx="6065">
                  <c:v>4495</c:v>
                </c:pt>
                <c:pt idx="6066">
                  <c:v>4492</c:v>
                </c:pt>
                <c:pt idx="6067">
                  <c:v>4498</c:v>
                </c:pt>
                <c:pt idx="6068">
                  <c:v>4490</c:v>
                </c:pt>
                <c:pt idx="6069">
                  <c:v>4519</c:v>
                </c:pt>
                <c:pt idx="6070">
                  <c:v>4570</c:v>
                </c:pt>
                <c:pt idx="6071">
                  <c:v>4585</c:v>
                </c:pt>
                <c:pt idx="6072">
                  <c:v>4558</c:v>
                </c:pt>
                <c:pt idx="6073">
                  <c:v>4566</c:v>
                </c:pt>
                <c:pt idx="6074">
                  <c:v>4585</c:v>
                </c:pt>
                <c:pt idx="6075">
                  <c:v>4571</c:v>
                </c:pt>
                <c:pt idx="6076">
                  <c:v>4538</c:v>
                </c:pt>
                <c:pt idx="6077">
                  <c:v>4537</c:v>
                </c:pt>
                <c:pt idx="6078">
                  <c:v>4556</c:v>
                </c:pt>
                <c:pt idx="6079">
                  <c:v>4571</c:v>
                </c:pt>
                <c:pt idx="6080">
                  <c:v>4572</c:v>
                </c:pt>
                <c:pt idx="6081">
                  <c:v>4545</c:v>
                </c:pt>
                <c:pt idx="6082">
                  <c:v>4532</c:v>
                </c:pt>
                <c:pt idx="6083">
                  <c:v>4535</c:v>
                </c:pt>
                <c:pt idx="6084">
                  <c:v>4530</c:v>
                </c:pt>
                <c:pt idx="6085">
                  <c:v>4531</c:v>
                </c:pt>
                <c:pt idx="6086">
                  <c:v>4531</c:v>
                </c:pt>
                <c:pt idx="6087">
                  <c:v>4531</c:v>
                </c:pt>
                <c:pt idx="6088">
                  <c:v>4529</c:v>
                </c:pt>
                <c:pt idx="6089">
                  <c:v>4535</c:v>
                </c:pt>
                <c:pt idx="6090">
                  <c:v>4520</c:v>
                </c:pt>
                <c:pt idx="6091">
                  <c:v>4512</c:v>
                </c:pt>
                <c:pt idx="6092">
                  <c:v>4496</c:v>
                </c:pt>
                <c:pt idx="6093">
                  <c:v>4489</c:v>
                </c:pt>
                <c:pt idx="6094">
                  <c:v>4477</c:v>
                </c:pt>
                <c:pt idx="6095">
                  <c:v>4458</c:v>
                </c:pt>
                <c:pt idx="6096">
                  <c:v>4484</c:v>
                </c:pt>
                <c:pt idx="6097">
                  <c:v>4515</c:v>
                </c:pt>
                <c:pt idx="6098">
                  <c:v>4523</c:v>
                </c:pt>
                <c:pt idx="6099">
                  <c:v>4509</c:v>
                </c:pt>
                <c:pt idx="6100">
                  <c:v>4501</c:v>
                </c:pt>
                <c:pt idx="6101">
                  <c:v>4498</c:v>
                </c:pt>
                <c:pt idx="6102">
                  <c:v>4482</c:v>
                </c:pt>
                <c:pt idx="6103">
                  <c:v>4468</c:v>
                </c:pt>
                <c:pt idx="6104">
                  <c:v>4470</c:v>
                </c:pt>
                <c:pt idx="6105">
                  <c:v>4473</c:v>
                </c:pt>
                <c:pt idx="6106">
                  <c:v>4464</c:v>
                </c:pt>
                <c:pt idx="6107">
                  <c:v>4450</c:v>
                </c:pt>
                <c:pt idx="6108">
                  <c:v>4447</c:v>
                </c:pt>
                <c:pt idx="6109">
                  <c:v>4460</c:v>
                </c:pt>
                <c:pt idx="6110">
                  <c:v>4477</c:v>
                </c:pt>
                <c:pt idx="6111">
                  <c:v>4483</c:v>
                </c:pt>
                <c:pt idx="6112">
                  <c:v>4502</c:v>
                </c:pt>
                <c:pt idx="6113">
                  <c:v>4548</c:v>
                </c:pt>
                <c:pt idx="6114">
                  <c:v>4590</c:v>
                </c:pt>
                <c:pt idx="6115">
                  <c:v>4575</c:v>
                </c:pt>
                <c:pt idx="6116">
                  <c:v>4546</c:v>
                </c:pt>
                <c:pt idx="6117">
                  <c:v>4552</c:v>
                </c:pt>
                <c:pt idx="6118">
                  <c:v>4550</c:v>
                </c:pt>
                <c:pt idx="6119">
                  <c:v>4527</c:v>
                </c:pt>
                <c:pt idx="6120">
                  <c:v>4479</c:v>
                </c:pt>
                <c:pt idx="6121">
                  <c:v>4473</c:v>
                </c:pt>
                <c:pt idx="6122">
                  <c:v>4489</c:v>
                </c:pt>
                <c:pt idx="6123">
                  <c:v>4494</c:v>
                </c:pt>
                <c:pt idx="6124">
                  <c:v>4513</c:v>
                </c:pt>
                <c:pt idx="6125">
                  <c:v>4535</c:v>
                </c:pt>
                <c:pt idx="6126">
                  <c:v>4580</c:v>
                </c:pt>
                <c:pt idx="6127">
                  <c:v>4566</c:v>
                </c:pt>
                <c:pt idx="6128">
                  <c:v>4563</c:v>
                </c:pt>
                <c:pt idx="6129">
                  <c:v>4580</c:v>
                </c:pt>
                <c:pt idx="6130">
                  <c:v>4558</c:v>
                </c:pt>
                <c:pt idx="6131">
                  <c:v>4539</c:v>
                </c:pt>
                <c:pt idx="6132">
                  <c:v>4557</c:v>
                </c:pt>
                <c:pt idx="6133">
                  <c:v>4566</c:v>
                </c:pt>
                <c:pt idx="6134">
                  <c:v>4581</c:v>
                </c:pt>
                <c:pt idx="6135">
                  <c:v>4573</c:v>
                </c:pt>
                <c:pt idx="6136">
                  <c:v>4571</c:v>
                </c:pt>
                <c:pt idx="6137">
                  <c:v>4569</c:v>
                </c:pt>
                <c:pt idx="6138">
                  <c:v>4532</c:v>
                </c:pt>
                <c:pt idx="6139">
                  <c:v>4525</c:v>
                </c:pt>
                <c:pt idx="6140">
                  <c:v>4513</c:v>
                </c:pt>
                <c:pt idx="6141">
                  <c:v>4511</c:v>
                </c:pt>
                <c:pt idx="6142">
                  <c:v>4515</c:v>
                </c:pt>
                <c:pt idx="6143">
                  <c:v>4531</c:v>
                </c:pt>
                <c:pt idx="6144">
                  <c:v>4563</c:v>
                </c:pt>
                <c:pt idx="6145">
                  <c:v>4564</c:v>
                </c:pt>
                <c:pt idx="6146">
                  <c:v>4523</c:v>
                </c:pt>
                <c:pt idx="6147">
                  <c:v>4497</c:v>
                </c:pt>
                <c:pt idx="6148">
                  <c:v>4515</c:v>
                </c:pt>
                <c:pt idx="6149">
                  <c:v>4535</c:v>
                </c:pt>
                <c:pt idx="6150">
                  <c:v>4529</c:v>
                </c:pt>
                <c:pt idx="6151">
                  <c:v>4519</c:v>
                </c:pt>
                <c:pt idx="6152">
                  <c:v>4546</c:v>
                </c:pt>
                <c:pt idx="6153">
                  <c:v>4558</c:v>
                </c:pt>
                <c:pt idx="6154">
                  <c:v>4554</c:v>
                </c:pt>
                <c:pt idx="6155">
                  <c:v>4574</c:v>
                </c:pt>
                <c:pt idx="6156">
                  <c:v>4587</c:v>
                </c:pt>
                <c:pt idx="6157">
                  <c:v>4557</c:v>
                </c:pt>
                <c:pt idx="6158">
                  <c:v>4527</c:v>
                </c:pt>
                <c:pt idx="6159">
                  <c:v>4529</c:v>
                </c:pt>
                <c:pt idx="6160">
                  <c:v>4537</c:v>
                </c:pt>
                <c:pt idx="6161">
                  <c:v>4552</c:v>
                </c:pt>
                <c:pt idx="6162">
                  <c:v>4560</c:v>
                </c:pt>
                <c:pt idx="6163">
                  <c:v>4575</c:v>
                </c:pt>
                <c:pt idx="6164">
                  <c:v>4554</c:v>
                </c:pt>
                <c:pt idx="6165">
                  <c:v>4547</c:v>
                </c:pt>
                <c:pt idx="6166">
                  <c:v>4530</c:v>
                </c:pt>
                <c:pt idx="6167">
                  <c:v>4517</c:v>
                </c:pt>
                <c:pt idx="6168">
                  <c:v>4473</c:v>
                </c:pt>
                <c:pt idx="6169">
                  <c:v>4467</c:v>
                </c:pt>
                <c:pt idx="6170">
                  <c:v>4481</c:v>
                </c:pt>
                <c:pt idx="6171">
                  <c:v>4474</c:v>
                </c:pt>
                <c:pt idx="6172">
                  <c:v>4444</c:v>
                </c:pt>
                <c:pt idx="6173">
                  <c:v>4449</c:v>
                </c:pt>
                <c:pt idx="6174">
                  <c:v>4464</c:v>
                </c:pt>
                <c:pt idx="6175">
                  <c:v>4467</c:v>
                </c:pt>
                <c:pt idx="6176">
                  <c:v>4495</c:v>
                </c:pt>
                <c:pt idx="6177">
                  <c:v>4523</c:v>
                </c:pt>
                <c:pt idx="6178">
                  <c:v>4519</c:v>
                </c:pt>
                <c:pt idx="6179">
                  <c:v>4549</c:v>
                </c:pt>
                <c:pt idx="6180">
                  <c:v>4574</c:v>
                </c:pt>
                <c:pt idx="6181">
                  <c:v>4562</c:v>
                </c:pt>
                <c:pt idx="6182">
                  <c:v>4557</c:v>
                </c:pt>
                <c:pt idx="6183">
                  <c:v>4557</c:v>
                </c:pt>
                <c:pt idx="6184">
                  <c:v>4554</c:v>
                </c:pt>
                <c:pt idx="6185">
                  <c:v>4547</c:v>
                </c:pt>
                <c:pt idx="6186">
                  <c:v>4569</c:v>
                </c:pt>
                <c:pt idx="6187">
                  <c:v>4596</c:v>
                </c:pt>
                <c:pt idx="6188">
                  <c:v>4591</c:v>
                </c:pt>
                <c:pt idx="6189">
                  <c:v>4576</c:v>
                </c:pt>
                <c:pt idx="6190">
                  <c:v>4558</c:v>
                </c:pt>
                <c:pt idx="6191">
                  <c:v>4545</c:v>
                </c:pt>
                <c:pt idx="6192">
                  <c:v>4512</c:v>
                </c:pt>
                <c:pt idx="6193">
                  <c:v>4491</c:v>
                </c:pt>
                <c:pt idx="6194">
                  <c:v>4512</c:v>
                </c:pt>
                <c:pt idx="6195">
                  <c:v>4540</c:v>
                </c:pt>
                <c:pt idx="6196">
                  <c:v>4574</c:v>
                </c:pt>
                <c:pt idx="6197">
                  <c:v>4569</c:v>
                </c:pt>
                <c:pt idx="6198">
                  <c:v>4563</c:v>
                </c:pt>
                <c:pt idx="6199">
                  <c:v>4531</c:v>
                </c:pt>
                <c:pt idx="6200">
                  <c:v>4550</c:v>
                </c:pt>
                <c:pt idx="6201">
                  <c:v>4560</c:v>
                </c:pt>
                <c:pt idx="6202">
                  <c:v>4557</c:v>
                </c:pt>
                <c:pt idx="6203">
                  <c:v>4544</c:v>
                </c:pt>
                <c:pt idx="6204">
                  <c:v>4550</c:v>
                </c:pt>
                <c:pt idx="6205">
                  <c:v>4546</c:v>
                </c:pt>
                <c:pt idx="6206">
                  <c:v>4551</c:v>
                </c:pt>
                <c:pt idx="6207">
                  <c:v>4564</c:v>
                </c:pt>
                <c:pt idx="6208">
                  <c:v>4560</c:v>
                </c:pt>
                <c:pt idx="6209">
                  <c:v>4529</c:v>
                </c:pt>
                <c:pt idx="6210">
                  <c:v>4512</c:v>
                </c:pt>
                <c:pt idx="6211">
                  <c:v>4566</c:v>
                </c:pt>
                <c:pt idx="6212">
                  <c:v>4607</c:v>
                </c:pt>
                <c:pt idx="6213">
                  <c:v>4582</c:v>
                </c:pt>
                <c:pt idx="6214">
                  <c:v>4572</c:v>
                </c:pt>
                <c:pt idx="6215">
                  <c:v>4566</c:v>
                </c:pt>
                <c:pt idx="6216">
                  <c:v>4520</c:v>
                </c:pt>
                <c:pt idx="6217">
                  <c:v>4470</c:v>
                </c:pt>
                <c:pt idx="6218">
                  <c:v>4478</c:v>
                </c:pt>
                <c:pt idx="6219">
                  <c:v>4494</c:v>
                </c:pt>
                <c:pt idx="6220">
                  <c:v>4528</c:v>
                </c:pt>
                <c:pt idx="6221">
                  <c:v>4535</c:v>
                </c:pt>
                <c:pt idx="6222">
                  <c:v>4533</c:v>
                </c:pt>
                <c:pt idx="6223">
                  <c:v>4544</c:v>
                </c:pt>
                <c:pt idx="6224">
                  <c:v>4506</c:v>
                </c:pt>
                <c:pt idx="6225">
                  <c:v>4479</c:v>
                </c:pt>
                <c:pt idx="6226">
                  <c:v>4505</c:v>
                </c:pt>
                <c:pt idx="6227">
                  <c:v>4521</c:v>
                </c:pt>
                <c:pt idx="6228">
                  <c:v>4513</c:v>
                </c:pt>
                <c:pt idx="6229">
                  <c:v>4511</c:v>
                </c:pt>
                <c:pt idx="6230">
                  <c:v>4549</c:v>
                </c:pt>
                <c:pt idx="6231">
                  <c:v>4570</c:v>
                </c:pt>
                <c:pt idx="6232">
                  <c:v>4575</c:v>
                </c:pt>
                <c:pt idx="6233">
                  <c:v>4549</c:v>
                </c:pt>
                <c:pt idx="6234">
                  <c:v>4510</c:v>
                </c:pt>
                <c:pt idx="6235">
                  <c:v>4508</c:v>
                </c:pt>
                <c:pt idx="6236">
                  <c:v>4496</c:v>
                </c:pt>
                <c:pt idx="6237">
                  <c:v>4487</c:v>
                </c:pt>
                <c:pt idx="6238">
                  <c:v>4475</c:v>
                </c:pt>
                <c:pt idx="6239">
                  <c:v>4475</c:v>
                </c:pt>
                <c:pt idx="6240">
                  <c:v>4464</c:v>
                </c:pt>
                <c:pt idx="6241">
                  <c:v>4473</c:v>
                </c:pt>
                <c:pt idx="6242">
                  <c:v>4498</c:v>
                </c:pt>
                <c:pt idx="6243">
                  <c:v>4514</c:v>
                </c:pt>
                <c:pt idx="6244">
                  <c:v>4534</c:v>
                </c:pt>
                <c:pt idx="6245">
                  <c:v>4525</c:v>
                </c:pt>
                <c:pt idx="6246">
                  <c:v>4525</c:v>
                </c:pt>
                <c:pt idx="6247">
                  <c:v>4537</c:v>
                </c:pt>
                <c:pt idx="6248">
                  <c:v>4557</c:v>
                </c:pt>
                <c:pt idx="6249">
                  <c:v>4571</c:v>
                </c:pt>
                <c:pt idx="6250">
                  <c:v>4589</c:v>
                </c:pt>
                <c:pt idx="6251">
                  <c:v>4585</c:v>
                </c:pt>
                <c:pt idx="6252">
                  <c:v>4560</c:v>
                </c:pt>
                <c:pt idx="6253">
                  <c:v>4569</c:v>
                </c:pt>
                <c:pt idx="6254">
                  <c:v>4570</c:v>
                </c:pt>
                <c:pt idx="6255">
                  <c:v>4579</c:v>
                </c:pt>
                <c:pt idx="6256">
                  <c:v>4610</c:v>
                </c:pt>
                <c:pt idx="6257">
                  <c:v>4608</c:v>
                </c:pt>
                <c:pt idx="6258">
                  <c:v>4625</c:v>
                </c:pt>
                <c:pt idx="6259">
                  <c:v>4611</c:v>
                </c:pt>
                <c:pt idx="6260">
                  <c:v>4580</c:v>
                </c:pt>
                <c:pt idx="6261">
                  <c:v>4580</c:v>
                </c:pt>
                <c:pt idx="6262">
                  <c:v>4548</c:v>
                </c:pt>
                <c:pt idx="6263">
                  <c:v>4526</c:v>
                </c:pt>
                <c:pt idx="6264">
                  <c:v>4531</c:v>
                </c:pt>
                <c:pt idx="6265">
                  <c:v>4564</c:v>
                </c:pt>
                <c:pt idx="6266">
                  <c:v>4580</c:v>
                </c:pt>
                <c:pt idx="6267">
                  <c:v>4584</c:v>
                </c:pt>
                <c:pt idx="6268">
                  <c:v>4570</c:v>
                </c:pt>
                <c:pt idx="6269">
                  <c:v>4560</c:v>
                </c:pt>
                <c:pt idx="6270">
                  <c:v>4555</c:v>
                </c:pt>
                <c:pt idx="6271">
                  <c:v>4575</c:v>
                </c:pt>
                <c:pt idx="6272">
                  <c:v>4610</c:v>
                </c:pt>
                <c:pt idx="6273">
                  <c:v>4618</c:v>
                </c:pt>
                <c:pt idx="6274">
                  <c:v>4608</c:v>
                </c:pt>
                <c:pt idx="6275">
                  <c:v>4576</c:v>
                </c:pt>
                <c:pt idx="6276">
                  <c:v>4556</c:v>
                </c:pt>
                <c:pt idx="6277">
                  <c:v>4543</c:v>
                </c:pt>
                <c:pt idx="6278">
                  <c:v>4521</c:v>
                </c:pt>
                <c:pt idx="6279">
                  <c:v>4503</c:v>
                </c:pt>
                <c:pt idx="6280">
                  <c:v>4487</c:v>
                </c:pt>
                <c:pt idx="6281">
                  <c:v>4522</c:v>
                </c:pt>
                <c:pt idx="6282">
                  <c:v>4538</c:v>
                </c:pt>
                <c:pt idx="6283">
                  <c:v>4525</c:v>
                </c:pt>
                <c:pt idx="6284">
                  <c:v>4521</c:v>
                </c:pt>
                <c:pt idx="6285">
                  <c:v>4535</c:v>
                </c:pt>
                <c:pt idx="6286">
                  <c:v>4500</c:v>
                </c:pt>
                <c:pt idx="6287">
                  <c:v>4504</c:v>
                </c:pt>
                <c:pt idx="6288">
                  <c:v>4522</c:v>
                </c:pt>
                <c:pt idx="6289">
                  <c:v>4510</c:v>
                </c:pt>
                <c:pt idx="6290">
                  <c:v>4512</c:v>
                </c:pt>
                <c:pt idx="6291">
                  <c:v>4533</c:v>
                </c:pt>
                <c:pt idx="6292">
                  <c:v>4541</c:v>
                </c:pt>
                <c:pt idx="6293">
                  <c:v>4526</c:v>
                </c:pt>
                <c:pt idx="6294">
                  <c:v>4501</c:v>
                </c:pt>
                <c:pt idx="6295">
                  <c:v>4512</c:v>
                </c:pt>
                <c:pt idx="6296">
                  <c:v>4500</c:v>
                </c:pt>
                <c:pt idx="6297">
                  <c:v>4486</c:v>
                </c:pt>
                <c:pt idx="6298">
                  <c:v>4468</c:v>
                </c:pt>
                <c:pt idx="6299">
                  <c:v>4440</c:v>
                </c:pt>
                <c:pt idx="6300">
                  <c:v>4432</c:v>
                </c:pt>
                <c:pt idx="6301">
                  <c:v>4473</c:v>
                </c:pt>
                <c:pt idx="6302">
                  <c:v>4527</c:v>
                </c:pt>
                <c:pt idx="6303">
                  <c:v>4538</c:v>
                </c:pt>
                <c:pt idx="6304">
                  <c:v>4543</c:v>
                </c:pt>
                <c:pt idx="6305">
                  <c:v>4526</c:v>
                </c:pt>
                <c:pt idx="6306">
                  <c:v>4513</c:v>
                </c:pt>
                <c:pt idx="6307">
                  <c:v>4495</c:v>
                </c:pt>
                <c:pt idx="6308">
                  <c:v>4507</c:v>
                </c:pt>
                <c:pt idx="6309">
                  <c:v>4540</c:v>
                </c:pt>
                <c:pt idx="6310">
                  <c:v>4560</c:v>
                </c:pt>
                <c:pt idx="6311">
                  <c:v>4556</c:v>
                </c:pt>
                <c:pt idx="6312">
                  <c:v>4568</c:v>
                </c:pt>
                <c:pt idx="6313">
                  <c:v>4583</c:v>
                </c:pt>
                <c:pt idx="6314">
                  <c:v>4582</c:v>
                </c:pt>
                <c:pt idx="6315">
                  <c:v>4577</c:v>
                </c:pt>
                <c:pt idx="6316">
                  <c:v>4587</c:v>
                </c:pt>
                <c:pt idx="6317">
                  <c:v>4624</c:v>
                </c:pt>
                <c:pt idx="6318">
                  <c:v>4622</c:v>
                </c:pt>
                <c:pt idx="6319">
                  <c:v>4625</c:v>
                </c:pt>
                <c:pt idx="6320">
                  <c:v>4588</c:v>
                </c:pt>
                <c:pt idx="6321">
                  <c:v>4583</c:v>
                </c:pt>
                <c:pt idx="6322">
                  <c:v>4589</c:v>
                </c:pt>
                <c:pt idx="6323">
                  <c:v>4579</c:v>
                </c:pt>
                <c:pt idx="6324">
                  <c:v>4562</c:v>
                </c:pt>
                <c:pt idx="6325">
                  <c:v>4560</c:v>
                </c:pt>
                <c:pt idx="6326">
                  <c:v>4622</c:v>
                </c:pt>
                <c:pt idx="6327">
                  <c:v>4645</c:v>
                </c:pt>
                <c:pt idx="6328">
                  <c:v>4630</c:v>
                </c:pt>
                <c:pt idx="6329">
                  <c:v>4612</c:v>
                </c:pt>
                <c:pt idx="6330">
                  <c:v>4543</c:v>
                </c:pt>
                <c:pt idx="6331">
                  <c:v>4550</c:v>
                </c:pt>
                <c:pt idx="6332">
                  <c:v>4593</c:v>
                </c:pt>
                <c:pt idx="6333">
                  <c:v>4613</c:v>
                </c:pt>
                <c:pt idx="6334">
                  <c:v>4571</c:v>
                </c:pt>
                <c:pt idx="6335">
                  <c:v>4570</c:v>
                </c:pt>
                <c:pt idx="6336">
                  <c:v>4632</c:v>
                </c:pt>
                <c:pt idx="6337">
                  <c:v>4655</c:v>
                </c:pt>
                <c:pt idx="6338">
                  <c:v>4629</c:v>
                </c:pt>
                <c:pt idx="6339">
                  <c:v>4581</c:v>
                </c:pt>
                <c:pt idx="6340">
                  <c:v>4578</c:v>
                </c:pt>
                <c:pt idx="6341">
                  <c:v>4585</c:v>
                </c:pt>
                <c:pt idx="6342">
                  <c:v>4590</c:v>
                </c:pt>
                <c:pt idx="6343">
                  <c:v>4569</c:v>
                </c:pt>
                <c:pt idx="6344">
                  <c:v>4539</c:v>
                </c:pt>
                <c:pt idx="6345">
                  <c:v>4521</c:v>
                </c:pt>
                <c:pt idx="6346">
                  <c:v>4528</c:v>
                </c:pt>
                <c:pt idx="6347">
                  <c:v>4521</c:v>
                </c:pt>
                <c:pt idx="6348">
                  <c:v>4569</c:v>
                </c:pt>
                <c:pt idx="6349">
                  <c:v>4579</c:v>
                </c:pt>
                <c:pt idx="6350">
                  <c:v>4567</c:v>
                </c:pt>
                <c:pt idx="6351">
                  <c:v>4558</c:v>
                </c:pt>
                <c:pt idx="6352">
                  <c:v>4567</c:v>
                </c:pt>
                <c:pt idx="6353">
                  <c:v>4568</c:v>
                </c:pt>
                <c:pt idx="6354">
                  <c:v>4558</c:v>
                </c:pt>
                <c:pt idx="6355">
                  <c:v>4565</c:v>
                </c:pt>
                <c:pt idx="6356">
                  <c:v>4540</c:v>
                </c:pt>
                <c:pt idx="6357">
                  <c:v>4546</c:v>
                </c:pt>
                <c:pt idx="6358">
                  <c:v>4580</c:v>
                </c:pt>
                <c:pt idx="6359">
                  <c:v>4582</c:v>
                </c:pt>
                <c:pt idx="6360">
                  <c:v>4575</c:v>
                </c:pt>
                <c:pt idx="6361">
                  <c:v>4528</c:v>
                </c:pt>
                <c:pt idx="6362">
                  <c:v>4482</c:v>
                </c:pt>
                <c:pt idx="6363">
                  <c:v>4476</c:v>
                </c:pt>
                <c:pt idx="6364">
                  <c:v>4511</c:v>
                </c:pt>
                <c:pt idx="6365">
                  <c:v>4552</c:v>
                </c:pt>
                <c:pt idx="6366">
                  <c:v>4563</c:v>
                </c:pt>
                <c:pt idx="6367">
                  <c:v>4542</c:v>
                </c:pt>
                <c:pt idx="6368">
                  <c:v>4496</c:v>
                </c:pt>
                <c:pt idx="6369">
                  <c:v>4500</c:v>
                </c:pt>
                <c:pt idx="6370">
                  <c:v>4509</c:v>
                </c:pt>
                <c:pt idx="6371">
                  <c:v>4508</c:v>
                </c:pt>
                <c:pt idx="6372">
                  <c:v>4513</c:v>
                </c:pt>
                <c:pt idx="6373">
                  <c:v>4523</c:v>
                </c:pt>
                <c:pt idx="6374">
                  <c:v>4531</c:v>
                </c:pt>
                <c:pt idx="6375">
                  <c:v>4526</c:v>
                </c:pt>
                <c:pt idx="6376">
                  <c:v>4535</c:v>
                </c:pt>
                <c:pt idx="6377">
                  <c:v>4563</c:v>
                </c:pt>
                <c:pt idx="6378">
                  <c:v>4546</c:v>
                </c:pt>
                <c:pt idx="6379">
                  <c:v>4557</c:v>
                </c:pt>
                <c:pt idx="6380">
                  <c:v>4577</c:v>
                </c:pt>
                <c:pt idx="6381">
                  <c:v>4610</c:v>
                </c:pt>
                <c:pt idx="6382">
                  <c:v>4620</c:v>
                </c:pt>
                <c:pt idx="6383">
                  <c:v>4606</c:v>
                </c:pt>
                <c:pt idx="6384">
                  <c:v>4618</c:v>
                </c:pt>
                <c:pt idx="6385">
                  <c:v>4606</c:v>
                </c:pt>
                <c:pt idx="6386">
                  <c:v>4607</c:v>
                </c:pt>
                <c:pt idx="6387">
                  <c:v>4593</c:v>
                </c:pt>
                <c:pt idx="6388">
                  <c:v>4612</c:v>
                </c:pt>
                <c:pt idx="6389">
                  <c:v>4623</c:v>
                </c:pt>
                <c:pt idx="6390">
                  <c:v>4631</c:v>
                </c:pt>
                <c:pt idx="6391">
                  <c:v>4605</c:v>
                </c:pt>
                <c:pt idx="6392">
                  <c:v>4587</c:v>
                </c:pt>
                <c:pt idx="6393">
                  <c:v>4575</c:v>
                </c:pt>
                <c:pt idx="6394">
                  <c:v>4580</c:v>
                </c:pt>
                <c:pt idx="6395">
                  <c:v>4584</c:v>
                </c:pt>
                <c:pt idx="6396">
                  <c:v>4561</c:v>
                </c:pt>
                <c:pt idx="6397">
                  <c:v>4536</c:v>
                </c:pt>
                <c:pt idx="6398">
                  <c:v>4520</c:v>
                </c:pt>
                <c:pt idx="6399">
                  <c:v>4529</c:v>
                </c:pt>
                <c:pt idx="6400">
                  <c:v>4531</c:v>
                </c:pt>
                <c:pt idx="6401">
                  <c:v>4511</c:v>
                </c:pt>
                <c:pt idx="6402">
                  <c:v>4540</c:v>
                </c:pt>
                <c:pt idx="6403">
                  <c:v>4569</c:v>
                </c:pt>
                <c:pt idx="6404">
                  <c:v>4569</c:v>
                </c:pt>
                <c:pt idx="6405">
                  <c:v>4550</c:v>
                </c:pt>
                <c:pt idx="6406">
                  <c:v>4546</c:v>
                </c:pt>
                <c:pt idx="6407">
                  <c:v>4525</c:v>
                </c:pt>
                <c:pt idx="6408">
                  <c:v>4523</c:v>
                </c:pt>
                <c:pt idx="6409">
                  <c:v>4522</c:v>
                </c:pt>
                <c:pt idx="6410">
                  <c:v>4548</c:v>
                </c:pt>
                <c:pt idx="6411">
                  <c:v>4553</c:v>
                </c:pt>
                <c:pt idx="6412">
                  <c:v>4536</c:v>
                </c:pt>
                <c:pt idx="6413">
                  <c:v>4533</c:v>
                </c:pt>
                <c:pt idx="6414">
                  <c:v>4512</c:v>
                </c:pt>
                <c:pt idx="6415">
                  <c:v>4516</c:v>
                </c:pt>
                <c:pt idx="6416">
                  <c:v>4519</c:v>
                </c:pt>
                <c:pt idx="6417">
                  <c:v>4520</c:v>
                </c:pt>
                <c:pt idx="6418">
                  <c:v>4550</c:v>
                </c:pt>
                <c:pt idx="6419">
                  <c:v>4575</c:v>
                </c:pt>
                <c:pt idx="6420">
                  <c:v>4582</c:v>
                </c:pt>
                <c:pt idx="6421">
                  <c:v>4552</c:v>
                </c:pt>
                <c:pt idx="6422">
                  <c:v>4507</c:v>
                </c:pt>
                <c:pt idx="6423">
                  <c:v>4476</c:v>
                </c:pt>
                <c:pt idx="6424">
                  <c:v>4467</c:v>
                </c:pt>
                <c:pt idx="6425">
                  <c:v>4482</c:v>
                </c:pt>
                <c:pt idx="6426">
                  <c:v>4481</c:v>
                </c:pt>
                <c:pt idx="6427">
                  <c:v>4509</c:v>
                </c:pt>
                <c:pt idx="6428">
                  <c:v>4539</c:v>
                </c:pt>
                <c:pt idx="6429">
                  <c:v>4527</c:v>
                </c:pt>
                <c:pt idx="6430">
                  <c:v>4439</c:v>
                </c:pt>
                <c:pt idx="6431">
                  <c:v>4411</c:v>
                </c:pt>
                <c:pt idx="6432">
                  <c:v>4426</c:v>
                </c:pt>
                <c:pt idx="6433">
                  <c:v>4452</c:v>
                </c:pt>
                <c:pt idx="6434">
                  <c:v>4463</c:v>
                </c:pt>
                <c:pt idx="6435">
                  <c:v>4475</c:v>
                </c:pt>
                <c:pt idx="6436">
                  <c:v>4493</c:v>
                </c:pt>
                <c:pt idx="6437">
                  <c:v>4518</c:v>
                </c:pt>
                <c:pt idx="6438">
                  <c:v>4492</c:v>
                </c:pt>
                <c:pt idx="6439">
                  <c:v>4453</c:v>
                </c:pt>
                <c:pt idx="6440">
                  <c:v>4448</c:v>
                </c:pt>
                <c:pt idx="6441">
                  <c:v>4481</c:v>
                </c:pt>
                <c:pt idx="6442">
                  <c:v>4488</c:v>
                </c:pt>
                <c:pt idx="6443">
                  <c:v>4508</c:v>
                </c:pt>
                <c:pt idx="6444">
                  <c:v>4532</c:v>
                </c:pt>
                <c:pt idx="6445">
                  <c:v>4520</c:v>
                </c:pt>
                <c:pt idx="6446">
                  <c:v>4512</c:v>
                </c:pt>
                <c:pt idx="6447">
                  <c:v>4497</c:v>
                </c:pt>
                <c:pt idx="6448">
                  <c:v>4496</c:v>
                </c:pt>
                <c:pt idx="6449">
                  <c:v>4500</c:v>
                </c:pt>
                <c:pt idx="6450">
                  <c:v>4486</c:v>
                </c:pt>
                <c:pt idx="6451">
                  <c:v>4496</c:v>
                </c:pt>
                <c:pt idx="6452">
                  <c:v>4518</c:v>
                </c:pt>
                <c:pt idx="6453">
                  <c:v>4535</c:v>
                </c:pt>
                <c:pt idx="6454">
                  <c:v>4561</c:v>
                </c:pt>
                <c:pt idx="6455">
                  <c:v>4549</c:v>
                </c:pt>
                <c:pt idx="6456">
                  <c:v>4514</c:v>
                </c:pt>
                <c:pt idx="6457">
                  <c:v>4487</c:v>
                </c:pt>
                <c:pt idx="6458">
                  <c:v>4464</c:v>
                </c:pt>
                <c:pt idx="6459">
                  <c:v>4472</c:v>
                </c:pt>
                <c:pt idx="6460">
                  <c:v>4515</c:v>
                </c:pt>
                <c:pt idx="6461">
                  <c:v>4545</c:v>
                </c:pt>
                <c:pt idx="6462">
                  <c:v>4551</c:v>
                </c:pt>
                <c:pt idx="6463">
                  <c:v>4551</c:v>
                </c:pt>
                <c:pt idx="6464">
                  <c:v>4539</c:v>
                </c:pt>
                <c:pt idx="6465">
                  <c:v>4539</c:v>
                </c:pt>
                <c:pt idx="6466">
                  <c:v>4546</c:v>
                </c:pt>
                <c:pt idx="6467">
                  <c:v>4576</c:v>
                </c:pt>
                <c:pt idx="6468">
                  <c:v>4590</c:v>
                </c:pt>
                <c:pt idx="6469">
                  <c:v>4605</c:v>
                </c:pt>
                <c:pt idx="6470">
                  <c:v>4575</c:v>
                </c:pt>
                <c:pt idx="6471">
                  <c:v>4561</c:v>
                </c:pt>
                <c:pt idx="6472">
                  <c:v>4550</c:v>
                </c:pt>
                <c:pt idx="6473">
                  <c:v>4534</c:v>
                </c:pt>
                <c:pt idx="6474">
                  <c:v>4521</c:v>
                </c:pt>
                <c:pt idx="6475">
                  <c:v>4544</c:v>
                </c:pt>
                <c:pt idx="6476">
                  <c:v>4578</c:v>
                </c:pt>
                <c:pt idx="6477">
                  <c:v>4558</c:v>
                </c:pt>
                <c:pt idx="6478">
                  <c:v>4557</c:v>
                </c:pt>
                <c:pt idx="6479">
                  <c:v>4548</c:v>
                </c:pt>
                <c:pt idx="6480">
                  <c:v>4540</c:v>
                </c:pt>
                <c:pt idx="6481">
                  <c:v>4538</c:v>
                </c:pt>
                <c:pt idx="6482">
                  <c:v>4533</c:v>
                </c:pt>
                <c:pt idx="6483">
                  <c:v>4531</c:v>
                </c:pt>
                <c:pt idx="6484">
                  <c:v>4507</c:v>
                </c:pt>
                <c:pt idx="6485">
                  <c:v>4469</c:v>
                </c:pt>
                <c:pt idx="6486">
                  <c:v>4458</c:v>
                </c:pt>
                <c:pt idx="6487">
                  <c:v>4463</c:v>
                </c:pt>
                <c:pt idx="6488">
                  <c:v>4460</c:v>
                </c:pt>
                <c:pt idx="6489">
                  <c:v>4465</c:v>
                </c:pt>
                <c:pt idx="6490">
                  <c:v>4454</c:v>
                </c:pt>
                <c:pt idx="6491">
                  <c:v>4452</c:v>
                </c:pt>
                <c:pt idx="6492">
                  <c:v>4477</c:v>
                </c:pt>
                <c:pt idx="6493">
                  <c:v>4478</c:v>
                </c:pt>
                <c:pt idx="6494">
                  <c:v>4475</c:v>
                </c:pt>
                <c:pt idx="6495">
                  <c:v>4495</c:v>
                </c:pt>
                <c:pt idx="6496">
                  <c:v>4521</c:v>
                </c:pt>
                <c:pt idx="6497">
                  <c:v>4539</c:v>
                </c:pt>
                <c:pt idx="6498">
                  <c:v>4572</c:v>
                </c:pt>
                <c:pt idx="6499">
                  <c:v>4549</c:v>
                </c:pt>
                <c:pt idx="6500">
                  <c:v>4467</c:v>
                </c:pt>
                <c:pt idx="6501">
                  <c:v>4453</c:v>
                </c:pt>
                <c:pt idx="6502">
                  <c:v>4481</c:v>
                </c:pt>
                <c:pt idx="6503">
                  <c:v>4493</c:v>
                </c:pt>
                <c:pt idx="6504">
                  <c:v>4479</c:v>
                </c:pt>
                <c:pt idx="6505">
                  <c:v>4457</c:v>
                </c:pt>
                <c:pt idx="6506">
                  <c:v>4496</c:v>
                </c:pt>
                <c:pt idx="6507">
                  <c:v>4534</c:v>
                </c:pt>
                <c:pt idx="6508">
                  <c:v>4543</c:v>
                </c:pt>
                <c:pt idx="6509">
                  <c:v>4525</c:v>
                </c:pt>
                <c:pt idx="6510">
                  <c:v>4514</c:v>
                </c:pt>
                <c:pt idx="6511">
                  <c:v>4538</c:v>
                </c:pt>
                <c:pt idx="6512">
                  <c:v>4575</c:v>
                </c:pt>
                <c:pt idx="6513">
                  <c:v>4574</c:v>
                </c:pt>
                <c:pt idx="6514">
                  <c:v>4556</c:v>
                </c:pt>
                <c:pt idx="6515">
                  <c:v>4542</c:v>
                </c:pt>
                <c:pt idx="6516">
                  <c:v>4546</c:v>
                </c:pt>
                <c:pt idx="6517">
                  <c:v>4558</c:v>
                </c:pt>
                <c:pt idx="6518">
                  <c:v>4529</c:v>
                </c:pt>
                <c:pt idx="6519">
                  <c:v>4509</c:v>
                </c:pt>
                <c:pt idx="6520">
                  <c:v>4550</c:v>
                </c:pt>
                <c:pt idx="6521">
                  <c:v>4551</c:v>
                </c:pt>
                <c:pt idx="6522">
                  <c:v>4535</c:v>
                </c:pt>
                <c:pt idx="6523">
                  <c:v>4544</c:v>
                </c:pt>
                <c:pt idx="6524">
                  <c:v>4535</c:v>
                </c:pt>
                <c:pt idx="6525">
                  <c:v>4531</c:v>
                </c:pt>
                <c:pt idx="6526">
                  <c:v>4544</c:v>
                </c:pt>
                <c:pt idx="6527">
                  <c:v>4537</c:v>
                </c:pt>
                <c:pt idx="6528">
                  <c:v>4535</c:v>
                </c:pt>
                <c:pt idx="6529">
                  <c:v>4549</c:v>
                </c:pt>
                <c:pt idx="6530">
                  <c:v>4549</c:v>
                </c:pt>
                <c:pt idx="6531">
                  <c:v>4550</c:v>
                </c:pt>
                <c:pt idx="6532">
                  <c:v>4543</c:v>
                </c:pt>
                <c:pt idx="6533">
                  <c:v>4537</c:v>
                </c:pt>
                <c:pt idx="6534">
                  <c:v>4518</c:v>
                </c:pt>
                <c:pt idx="6535">
                  <c:v>4507</c:v>
                </c:pt>
                <c:pt idx="6536">
                  <c:v>4507</c:v>
                </c:pt>
                <c:pt idx="6537">
                  <c:v>4503</c:v>
                </c:pt>
                <c:pt idx="6538">
                  <c:v>4509</c:v>
                </c:pt>
                <c:pt idx="6539">
                  <c:v>4531</c:v>
                </c:pt>
                <c:pt idx="6540">
                  <c:v>4540</c:v>
                </c:pt>
                <c:pt idx="6541">
                  <c:v>4547</c:v>
                </c:pt>
                <c:pt idx="6542">
                  <c:v>4568</c:v>
                </c:pt>
                <c:pt idx="6543">
                  <c:v>4590</c:v>
                </c:pt>
                <c:pt idx="6544">
                  <c:v>4577</c:v>
                </c:pt>
                <c:pt idx="6545">
                  <c:v>4540</c:v>
                </c:pt>
                <c:pt idx="6546">
                  <c:v>4512</c:v>
                </c:pt>
                <c:pt idx="6547">
                  <c:v>4493</c:v>
                </c:pt>
                <c:pt idx="6548">
                  <c:v>4478</c:v>
                </c:pt>
                <c:pt idx="6549">
                  <c:v>4482</c:v>
                </c:pt>
                <c:pt idx="6550">
                  <c:v>4484</c:v>
                </c:pt>
                <c:pt idx="6551">
                  <c:v>4498</c:v>
                </c:pt>
                <c:pt idx="6552">
                  <c:v>4491</c:v>
                </c:pt>
                <c:pt idx="6553">
                  <c:v>4473</c:v>
                </c:pt>
                <c:pt idx="6554">
                  <c:v>4483</c:v>
                </c:pt>
                <c:pt idx="6555">
                  <c:v>4496</c:v>
                </c:pt>
                <c:pt idx="6556">
                  <c:v>4481</c:v>
                </c:pt>
                <c:pt idx="6557">
                  <c:v>4470</c:v>
                </c:pt>
                <c:pt idx="6558">
                  <c:v>4472</c:v>
                </c:pt>
                <c:pt idx="6559">
                  <c:v>4482</c:v>
                </c:pt>
                <c:pt idx="6560">
                  <c:v>4475</c:v>
                </c:pt>
                <c:pt idx="6561">
                  <c:v>4473</c:v>
                </c:pt>
                <c:pt idx="6562">
                  <c:v>4518</c:v>
                </c:pt>
                <c:pt idx="6563">
                  <c:v>4514</c:v>
                </c:pt>
                <c:pt idx="6564">
                  <c:v>4530</c:v>
                </c:pt>
                <c:pt idx="6565">
                  <c:v>4539</c:v>
                </c:pt>
                <c:pt idx="6566">
                  <c:v>4535</c:v>
                </c:pt>
                <c:pt idx="6567">
                  <c:v>4527</c:v>
                </c:pt>
                <c:pt idx="6568">
                  <c:v>4513</c:v>
                </c:pt>
                <c:pt idx="6569">
                  <c:v>4479</c:v>
                </c:pt>
                <c:pt idx="6570">
                  <c:v>4443</c:v>
                </c:pt>
                <c:pt idx="6571">
                  <c:v>4435</c:v>
                </c:pt>
                <c:pt idx="6572">
                  <c:v>4489</c:v>
                </c:pt>
                <c:pt idx="6573">
                  <c:v>4541</c:v>
                </c:pt>
                <c:pt idx="6574">
                  <c:v>4607</c:v>
                </c:pt>
                <c:pt idx="6575">
                  <c:v>4621</c:v>
                </c:pt>
                <c:pt idx="6576">
                  <c:v>4624</c:v>
                </c:pt>
                <c:pt idx="6577">
                  <c:v>4619</c:v>
                </c:pt>
                <c:pt idx="6578">
                  <c:v>4571</c:v>
                </c:pt>
                <c:pt idx="6579">
                  <c:v>4532</c:v>
                </c:pt>
                <c:pt idx="6580">
                  <c:v>4529</c:v>
                </c:pt>
                <c:pt idx="6581">
                  <c:v>4531</c:v>
                </c:pt>
                <c:pt idx="6582">
                  <c:v>4519</c:v>
                </c:pt>
                <c:pt idx="6583">
                  <c:v>4531</c:v>
                </c:pt>
                <c:pt idx="6584">
                  <c:v>4551</c:v>
                </c:pt>
                <c:pt idx="6585">
                  <c:v>4566</c:v>
                </c:pt>
                <c:pt idx="6586">
                  <c:v>4575</c:v>
                </c:pt>
                <c:pt idx="6587">
                  <c:v>4536</c:v>
                </c:pt>
                <c:pt idx="6588">
                  <c:v>4524</c:v>
                </c:pt>
                <c:pt idx="6589">
                  <c:v>4535</c:v>
                </c:pt>
                <c:pt idx="6590">
                  <c:v>4577</c:v>
                </c:pt>
                <c:pt idx="6591">
                  <c:v>4591</c:v>
                </c:pt>
                <c:pt idx="6592">
                  <c:v>4590</c:v>
                </c:pt>
                <c:pt idx="6593">
                  <c:v>4590</c:v>
                </c:pt>
                <c:pt idx="6594">
                  <c:v>4558</c:v>
                </c:pt>
                <c:pt idx="6595">
                  <c:v>4529</c:v>
                </c:pt>
                <c:pt idx="6596">
                  <c:v>4575</c:v>
                </c:pt>
                <c:pt idx="6597">
                  <c:v>4585</c:v>
                </c:pt>
                <c:pt idx="6598">
                  <c:v>4570</c:v>
                </c:pt>
                <c:pt idx="6599">
                  <c:v>4575</c:v>
                </c:pt>
                <c:pt idx="6600">
                  <c:v>4569</c:v>
                </c:pt>
                <c:pt idx="6601">
                  <c:v>4560</c:v>
                </c:pt>
                <c:pt idx="6602">
                  <c:v>4557</c:v>
                </c:pt>
                <c:pt idx="6603">
                  <c:v>4574</c:v>
                </c:pt>
                <c:pt idx="6604">
                  <c:v>4575</c:v>
                </c:pt>
                <c:pt idx="6605">
                  <c:v>4561</c:v>
                </c:pt>
                <c:pt idx="6606">
                  <c:v>4560</c:v>
                </c:pt>
                <c:pt idx="6607">
                  <c:v>4539</c:v>
                </c:pt>
                <c:pt idx="6608">
                  <c:v>4541</c:v>
                </c:pt>
                <c:pt idx="6609">
                  <c:v>4556</c:v>
                </c:pt>
                <c:pt idx="6610">
                  <c:v>4549</c:v>
                </c:pt>
                <c:pt idx="6611">
                  <c:v>4560</c:v>
                </c:pt>
                <c:pt idx="6612">
                  <c:v>4546</c:v>
                </c:pt>
                <c:pt idx="6613">
                  <c:v>4553</c:v>
                </c:pt>
                <c:pt idx="6614">
                  <c:v>4558</c:v>
                </c:pt>
                <c:pt idx="6615">
                  <c:v>4581</c:v>
                </c:pt>
                <c:pt idx="6616">
                  <c:v>4581</c:v>
                </c:pt>
                <c:pt idx="6617">
                  <c:v>4532</c:v>
                </c:pt>
                <c:pt idx="6618">
                  <c:v>4516</c:v>
                </c:pt>
                <c:pt idx="6619">
                  <c:v>4532</c:v>
                </c:pt>
                <c:pt idx="6620">
                  <c:v>4535</c:v>
                </c:pt>
                <c:pt idx="6621">
                  <c:v>4530</c:v>
                </c:pt>
                <c:pt idx="6622">
                  <c:v>4523</c:v>
                </c:pt>
                <c:pt idx="6623">
                  <c:v>4517</c:v>
                </c:pt>
                <c:pt idx="6624">
                  <c:v>4538</c:v>
                </c:pt>
                <c:pt idx="6625">
                  <c:v>4522</c:v>
                </c:pt>
                <c:pt idx="6626">
                  <c:v>4482</c:v>
                </c:pt>
                <c:pt idx="6627">
                  <c:v>4458</c:v>
                </c:pt>
                <c:pt idx="6628">
                  <c:v>4468</c:v>
                </c:pt>
                <c:pt idx="6629">
                  <c:v>4489</c:v>
                </c:pt>
                <c:pt idx="6630">
                  <c:v>4481</c:v>
                </c:pt>
                <c:pt idx="6631">
                  <c:v>4460</c:v>
                </c:pt>
                <c:pt idx="6632">
                  <c:v>4458</c:v>
                </c:pt>
                <c:pt idx="6633">
                  <c:v>4452</c:v>
                </c:pt>
                <c:pt idx="6634">
                  <c:v>4427</c:v>
                </c:pt>
                <c:pt idx="6635">
                  <c:v>4434</c:v>
                </c:pt>
                <c:pt idx="6636">
                  <c:v>4452</c:v>
                </c:pt>
                <c:pt idx="6637">
                  <c:v>4437</c:v>
                </c:pt>
                <c:pt idx="6638">
                  <c:v>4457</c:v>
                </c:pt>
                <c:pt idx="6639">
                  <c:v>4476</c:v>
                </c:pt>
                <c:pt idx="6640">
                  <c:v>4503</c:v>
                </c:pt>
                <c:pt idx="6641">
                  <c:v>4533</c:v>
                </c:pt>
                <c:pt idx="6642">
                  <c:v>4572</c:v>
                </c:pt>
                <c:pt idx="6643">
                  <c:v>4570</c:v>
                </c:pt>
                <c:pt idx="6644">
                  <c:v>4568</c:v>
                </c:pt>
                <c:pt idx="6645">
                  <c:v>4567</c:v>
                </c:pt>
                <c:pt idx="6646">
                  <c:v>4558</c:v>
                </c:pt>
                <c:pt idx="6647">
                  <c:v>4539</c:v>
                </c:pt>
                <c:pt idx="6648">
                  <c:v>4529</c:v>
                </c:pt>
                <c:pt idx="6649">
                  <c:v>4541</c:v>
                </c:pt>
                <c:pt idx="6650">
                  <c:v>4532</c:v>
                </c:pt>
                <c:pt idx="6651">
                  <c:v>4527</c:v>
                </c:pt>
                <c:pt idx="6652">
                  <c:v>4535</c:v>
                </c:pt>
                <c:pt idx="6653">
                  <c:v>4562</c:v>
                </c:pt>
                <c:pt idx="6654">
                  <c:v>4573</c:v>
                </c:pt>
                <c:pt idx="6655">
                  <c:v>4599</c:v>
                </c:pt>
                <c:pt idx="6656">
                  <c:v>4619</c:v>
                </c:pt>
                <c:pt idx="6657">
                  <c:v>4628</c:v>
                </c:pt>
                <c:pt idx="6658">
                  <c:v>4638</c:v>
                </c:pt>
                <c:pt idx="6659">
                  <c:v>4631</c:v>
                </c:pt>
                <c:pt idx="6660">
                  <c:v>4614</c:v>
                </c:pt>
                <c:pt idx="6661">
                  <c:v>4638</c:v>
                </c:pt>
                <c:pt idx="6662">
                  <c:v>4641</c:v>
                </c:pt>
                <c:pt idx="6663">
                  <c:v>4629</c:v>
                </c:pt>
                <c:pt idx="6664">
                  <c:v>4606</c:v>
                </c:pt>
                <c:pt idx="6665">
                  <c:v>4600</c:v>
                </c:pt>
                <c:pt idx="6666">
                  <c:v>4573</c:v>
                </c:pt>
                <c:pt idx="6667">
                  <c:v>4570</c:v>
                </c:pt>
                <c:pt idx="6668">
                  <c:v>4538</c:v>
                </c:pt>
                <c:pt idx="6669">
                  <c:v>4527</c:v>
                </c:pt>
                <c:pt idx="6670">
                  <c:v>4526</c:v>
                </c:pt>
                <c:pt idx="6671">
                  <c:v>4552</c:v>
                </c:pt>
                <c:pt idx="6672">
                  <c:v>4554</c:v>
                </c:pt>
                <c:pt idx="6673">
                  <c:v>4548</c:v>
                </c:pt>
                <c:pt idx="6674">
                  <c:v>4514</c:v>
                </c:pt>
                <c:pt idx="6675">
                  <c:v>4533</c:v>
                </c:pt>
                <c:pt idx="6676">
                  <c:v>4544</c:v>
                </c:pt>
                <c:pt idx="6677">
                  <c:v>4546</c:v>
                </c:pt>
                <c:pt idx="6678">
                  <c:v>4517</c:v>
                </c:pt>
                <c:pt idx="6679">
                  <c:v>4512</c:v>
                </c:pt>
                <c:pt idx="6680">
                  <c:v>4498</c:v>
                </c:pt>
                <c:pt idx="6681">
                  <c:v>4500</c:v>
                </c:pt>
                <c:pt idx="6682">
                  <c:v>4540</c:v>
                </c:pt>
                <c:pt idx="6683">
                  <c:v>4539</c:v>
                </c:pt>
                <c:pt idx="6684">
                  <c:v>4532</c:v>
                </c:pt>
                <c:pt idx="6685">
                  <c:v>4517</c:v>
                </c:pt>
                <c:pt idx="6686">
                  <c:v>4506</c:v>
                </c:pt>
                <c:pt idx="6687">
                  <c:v>4499</c:v>
                </c:pt>
                <c:pt idx="6688">
                  <c:v>4474</c:v>
                </c:pt>
                <c:pt idx="6689">
                  <c:v>4484</c:v>
                </c:pt>
                <c:pt idx="6690">
                  <c:v>4512</c:v>
                </c:pt>
                <c:pt idx="6691">
                  <c:v>4489</c:v>
                </c:pt>
                <c:pt idx="6692">
                  <c:v>4458</c:v>
                </c:pt>
                <c:pt idx="6693">
                  <c:v>4465</c:v>
                </c:pt>
                <c:pt idx="6694">
                  <c:v>4483</c:v>
                </c:pt>
                <c:pt idx="6695">
                  <c:v>4496</c:v>
                </c:pt>
                <c:pt idx="6696">
                  <c:v>4531</c:v>
                </c:pt>
                <c:pt idx="6697">
                  <c:v>4525</c:v>
                </c:pt>
                <c:pt idx="6698">
                  <c:v>4473</c:v>
                </c:pt>
                <c:pt idx="6699">
                  <c:v>4474</c:v>
                </c:pt>
                <c:pt idx="6700">
                  <c:v>4523</c:v>
                </c:pt>
                <c:pt idx="6701">
                  <c:v>4517</c:v>
                </c:pt>
                <c:pt idx="6702">
                  <c:v>4496</c:v>
                </c:pt>
                <c:pt idx="6703">
                  <c:v>4514</c:v>
                </c:pt>
                <c:pt idx="6704">
                  <c:v>4533</c:v>
                </c:pt>
                <c:pt idx="6705">
                  <c:v>4543</c:v>
                </c:pt>
                <c:pt idx="6706">
                  <c:v>4552</c:v>
                </c:pt>
                <c:pt idx="6707">
                  <c:v>4571</c:v>
                </c:pt>
                <c:pt idx="6708">
                  <c:v>4574</c:v>
                </c:pt>
                <c:pt idx="6709">
                  <c:v>4565</c:v>
                </c:pt>
                <c:pt idx="6710">
                  <c:v>4581</c:v>
                </c:pt>
                <c:pt idx="6711">
                  <c:v>4590</c:v>
                </c:pt>
                <c:pt idx="6712">
                  <c:v>4593</c:v>
                </c:pt>
                <c:pt idx="6713">
                  <c:v>4583</c:v>
                </c:pt>
                <c:pt idx="6714">
                  <c:v>4564</c:v>
                </c:pt>
                <c:pt idx="6715">
                  <c:v>4537</c:v>
                </c:pt>
                <c:pt idx="6716">
                  <c:v>4551</c:v>
                </c:pt>
                <c:pt idx="6717">
                  <c:v>4580</c:v>
                </c:pt>
                <c:pt idx="6718">
                  <c:v>4566</c:v>
                </c:pt>
                <c:pt idx="6719">
                  <c:v>4573</c:v>
                </c:pt>
                <c:pt idx="6720">
                  <c:v>4589</c:v>
                </c:pt>
                <c:pt idx="6721">
                  <c:v>4579</c:v>
                </c:pt>
                <c:pt idx="6722">
                  <c:v>4554</c:v>
                </c:pt>
                <c:pt idx="6723">
                  <c:v>4550</c:v>
                </c:pt>
                <c:pt idx="6724">
                  <c:v>4525</c:v>
                </c:pt>
                <c:pt idx="6725">
                  <c:v>4506</c:v>
                </c:pt>
                <c:pt idx="6726">
                  <c:v>4495</c:v>
                </c:pt>
                <c:pt idx="6727">
                  <c:v>4516</c:v>
                </c:pt>
                <c:pt idx="6728">
                  <c:v>4498</c:v>
                </c:pt>
                <c:pt idx="6729">
                  <c:v>4490</c:v>
                </c:pt>
                <c:pt idx="6730">
                  <c:v>4520</c:v>
                </c:pt>
                <c:pt idx="6731">
                  <c:v>4543</c:v>
                </c:pt>
                <c:pt idx="6732">
                  <c:v>4546</c:v>
                </c:pt>
                <c:pt idx="6733">
                  <c:v>4537</c:v>
                </c:pt>
                <c:pt idx="6734">
                  <c:v>4505</c:v>
                </c:pt>
                <c:pt idx="6735">
                  <c:v>4480</c:v>
                </c:pt>
                <c:pt idx="6736">
                  <c:v>4467</c:v>
                </c:pt>
                <c:pt idx="6737">
                  <c:v>4479</c:v>
                </c:pt>
                <c:pt idx="6738">
                  <c:v>4537</c:v>
                </c:pt>
                <c:pt idx="6739">
                  <c:v>4551</c:v>
                </c:pt>
                <c:pt idx="6740">
                  <c:v>4563</c:v>
                </c:pt>
                <c:pt idx="6741">
                  <c:v>4580</c:v>
                </c:pt>
                <c:pt idx="6742">
                  <c:v>4538</c:v>
                </c:pt>
                <c:pt idx="6743">
                  <c:v>4537</c:v>
                </c:pt>
                <c:pt idx="6744">
                  <c:v>4550</c:v>
                </c:pt>
                <c:pt idx="6745">
                  <c:v>4565</c:v>
                </c:pt>
                <c:pt idx="6746">
                  <c:v>4552</c:v>
                </c:pt>
                <c:pt idx="6747">
                  <c:v>4539</c:v>
                </c:pt>
                <c:pt idx="6748">
                  <c:v>4562</c:v>
                </c:pt>
                <c:pt idx="6749">
                  <c:v>4585</c:v>
                </c:pt>
                <c:pt idx="6750">
                  <c:v>4576</c:v>
                </c:pt>
                <c:pt idx="6751">
                  <c:v>4544</c:v>
                </c:pt>
                <c:pt idx="6752">
                  <c:v>4499</c:v>
                </c:pt>
                <c:pt idx="6753">
                  <c:v>4482</c:v>
                </c:pt>
                <c:pt idx="6754">
                  <c:v>4471</c:v>
                </c:pt>
                <c:pt idx="6755">
                  <c:v>4465</c:v>
                </c:pt>
                <c:pt idx="6756">
                  <c:v>4459</c:v>
                </c:pt>
                <c:pt idx="6757">
                  <c:v>4484</c:v>
                </c:pt>
                <c:pt idx="6758">
                  <c:v>4513</c:v>
                </c:pt>
                <c:pt idx="6759">
                  <c:v>4514</c:v>
                </c:pt>
                <c:pt idx="6760">
                  <c:v>4502</c:v>
                </c:pt>
                <c:pt idx="6761">
                  <c:v>4471</c:v>
                </c:pt>
                <c:pt idx="6762">
                  <c:v>4427</c:v>
                </c:pt>
                <c:pt idx="6763">
                  <c:v>4432</c:v>
                </c:pt>
                <c:pt idx="6764">
                  <c:v>4431</c:v>
                </c:pt>
                <c:pt idx="6765">
                  <c:v>4475</c:v>
                </c:pt>
                <c:pt idx="6766">
                  <c:v>4500</c:v>
                </c:pt>
                <c:pt idx="6767">
                  <c:v>4471</c:v>
                </c:pt>
                <c:pt idx="6768">
                  <c:v>4467</c:v>
                </c:pt>
                <c:pt idx="6769">
                  <c:v>4492</c:v>
                </c:pt>
                <c:pt idx="6770">
                  <c:v>4515</c:v>
                </c:pt>
                <c:pt idx="6771">
                  <c:v>4515</c:v>
                </c:pt>
                <c:pt idx="6772">
                  <c:v>4529</c:v>
                </c:pt>
                <c:pt idx="6773">
                  <c:v>4543</c:v>
                </c:pt>
                <c:pt idx="6774">
                  <c:v>4560</c:v>
                </c:pt>
                <c:pt idx="6775">
                  <c:v>4562</c:v>
                </c:pt>
                <c:pt idx="6776">
                  <c:v>4610</c:v>
                </c:pt>
                <c:pt idx="6777">
                  <c:v>4640</c:v>
                </c:pt>
                <c:pt idx="6778">
                  <c:v>4565</c:v>
                </c:pt>
                <c:pt idx="6779">
                  <c:v>4531</c:v>
                </c:pt>
                <c:pt idx="6780">
                  <c:v>4540</c:v>
                </c:pt>
                <c:pt idx="6781">
                  <c:v>4550</c:v>
                </c:pt>
                <c:pt idx="6782">
                  <c:v>4550</c:v>
                </c:pt>
                <c:pt idx="6783">
                  <c:v>4538</c:v>
                </c:pt>
                <c:pt idx="6784">
                  <c:v>4533</c:v>
                </c:pt>
                <c:pt idx="6785">
                  <c:v>4535</c:v>
                </c:pt>
                <c:pt idx="6786">
                  <c:v>4556</c:v>
                </c:pt>
                <c:pt idx="6787">
                  <c:v>4567</c:v>
                </c:pt>
                <c:pt idx="6788">
                  <c:v>4562</c:v>
                </c:pt>
                <c:pt idx="6789">
                  <c:v>4550</c:v>
                </c:pt>
                <c:pt idx="6790">
                  <c:v>4567</c:v>
                </c:pt>
                <c:pt idx="6791">
                  <c:v>4560</c:v>
                </c:pt>
                <c:pt idx="6792">
                  <c:v>4520</c:v>
                </c:pt>
                <c:pt idx="6793">
                  <c:v>4514</c:v>
                </c:pt>
                <c:pt idx="6794">
                  <c:v>4533</c:v>
                </c:pt>
                <c:pt idx="6795">
                  <c:v>4550</c:v>
                </c:pt>
                <c:pt idx="6796">
                  <c:v>4560</c:v>
                </c:pt>
                <c:pt idx="6797">
                  <c:v>4546</c:v>
                </c:pt>
                <c:pt idx="6798">
                  <c:v>4543</c:v>
                </c:pt>
                <c:pt idx="6799">
                  <c:v>4549</c:v>
                </c:pt>
                <c:pt idx="6800">
                  <c:v>4529</c:v>
                </c:pt>
                <c:pt idx="6801">
                  <c:v>4520</c:v>
                </c:pt>
                <c:pt idx="6802">
                  <c:v>4516</c:v>
                </c:pt>
                <c:pt idx="6803">
                  <c:v>4538</c:v>
                </c:pt>
                <c:pt idx="6804">
                  <c:v>4544</c:v>
                </c:pt>
                <c:pt idx="6805">
                  <c:v>4539</c:v>
                </c:pt>
                <c:pt idx="6806">
                  <c:v>4540</c:v>
                </c:pt>
                <c:pt idx="6807">
                  <c:v>4508</c:v>
                </c:pt>
                <c:pt idx="6808">
                  <c:v>4498</c:v>
                </c:pt>
                <c:pt idx="6809">
                  <c:v>4521</c:v>
                </c:pt>
                <c:pt idx="6810">
                  <c:v>4531</c:v>
                </c:pt>
                <c:pt idx="6811">
                  <c:v>4536</c:v>
                </c:pt>
                <c:pt idx="6812">
                  <c:v>4510</c:v>
                </c:pt>
                <c:pt idx="6813">
                  <c:v>4504</c:v>
                </c:pt>
                <c:pt idx="6814">
                  <c:v>4509</c:v>
                </c:pt>
                <c:pt idx="6815">
                  <c:v>4498</c:v>
                </c:pt>
                <c:pt idx="6816">
                  <c:v>4479</c:v>
                </c:pt>
                <c:pt idx="6817">
                  <c:v>4463</c:v>
                </c:pt>
                <c:pt idx="6818">
                  <c:v>4479</c:v>
                </c:pt>
                <c:pt idx="6819">
                  <c:v>4511</c:v>
                </c:pt>
                <c:pt idx="6820">
                  <c:v>4539</c:v>
                </c:pt>
                <c:pt idx="6821">
                  <c:v>4538</c:v>
                </c:pt>
                <c:pt idx="6822">
                  <c:v>4525</c:v>
                </c:pt>
                <c:pt idx="6823">
                  <c:v>4501</c:v>
                </c:pt>
                <c:pt idx="6824">
                  <c:v>4463</c:v>
                </c:pt>
                <c:pt idx="6825">
                  <c:v>4458</c:v>
                </c:pt>
                <c:pt idx="6826">
                  <c:v>4441</c:v>
                </c:pt>
                <c:pt idx="6827">
                  <c:v>4437</c:v>
                </c:pt>
                <c:pt idx="6828">
                  <c:v>4469</c:v>
                </c:pt>
                <c:pt idx="6829">
                  <c:v>4500</c:v>
                </c:pt>
                <c:pt idx="6830">
                  <c:v>4538</c:v>
                </c:pt>
                <c:pt idx="6831">
                  <c:v>4546</c:v>
                </c:pt>
                <c:pt idx="6832">
                  <c:v>4492</c:v>
                </c:pt>
                <c:pt idx="6833">
                  <c:v>4478</c:v>
                </c:pt>
                <c:pt idx="6834">
                  <c:v>4466</c:v>
                </c:pt>
                <c:pt idx="6835">
                  <c:v>4492</c:v>
                </c:pt>
                <c:pt idx="6836">
                  <c:v>4535</c:v>
                </c:pt>
                <c:pt idx="6837">
                  <c:v>4531</c:v>
                </c:pt>
                <c:pt idx="6838">
                  <c:v>4519</c:v>
                </c:pt>
                <c:pt idx="6839">
                  <c:v>4534</c:v>
                </c:pt>
                <c:pt idx="6840">
                  <c:v>4570</c:v>
                </c:pt>
                <c:pt idx="6841">
                  <c:v>4595</c:v>
                </c:pt>
                <c:pt idx="6842">
                  <c:v>4573</c:v>
                </c:pt>
                <c:pt idx="6843">
                  <c:v>4537</c:v>
                </c:pt>
                <c:pt idx="6844">
                  <c:v>4512</c:v>
                </c:pt>
                <c:pt idx="6845">
                  <c:v>4525</c:v>
                </c:pt>
                <c:pt idx="6846">
                  <c:v>4546</c:v>
                </c:pt>
                <c:pt idx="6847">
                  <c:v>4529</c:v>
                </c:pt>
                <c:pt idx="6848">
                  <c:v>4532</c:v>
                </c:pt>
                <c:pt idx="6849">
                  <c:v>4545</c:v>
                </c:pt>
                <c:pt idx="6850">
                  <c:v>4545</c:v>
                </c:pt>
                <c:pt idx="6851">
                  <c:v>4552</c:v>
                </c:pt>
                <c:pt idx="6852">
                  <c:v>4556</c:v>
                </c:pt>
                <c:pt idx="6853">
                  <c:v>4536</c:v>
                </c:pt>
                <c:pt idx="6854">
                  <c:v>4530</c:v>
                </c:pt>
                <c:pt idx="6855">
                  <c:v>4529</c:v>
                </c:pt>
                <c:pt idx="6856">
                  <c:v>4504</c:v>
                </c:pt>
                <c:pt idx="6857">
                  <c:v>4532</c:v>
                </c:pt>
                <c:pt idx="6858">
                  <c:v>4558</c:v>
                </c:pt>
                <c:pt idx="6859">
                  <c:v>4532</c:v>
                </c:pt>
                <c:pt idx="6860">
                  <c:v>4512</c:v>
                </c:pt>
                <c:pt idx="6861">
                  <c:v>4513</c:v>
                </c:pt>
                <c:pt idx="6862">
                  <c:v>4527</c:v>
                </c:pt>
                <c:pt idx="6863">
                  <c:v>4554</c:v>
                </c:pt>
                <c:pt idx="6864">
                  <c:v>4546</c:v>
                </c:pt>
                <c:pt idx="6865">
                  <c:v>4558</c:v>
                </c:pt>
                <c:pt idx="6866">
                  <c:v>4537</c:v>
                </c:pt>
                <c:pt idx="6867">
                  <c:v>4520</c:v>
                </c:pt>
                <c:pt idx="6868">
                  <c:v>4514</c:v>
                </c:pt>
                <c:pt idx="6869">
                  <c:v>4508</c:v>
                </c:pt>
                <c:pt idx="6870">
                  <c:v>4514</c:v>
                </c:pt>
                <c:pt idx="6871">
                  <c:v>4499</c:v>
                </c:pt>
                <c:pt idx="6872">
                  <c:v>4482</c:v>
                </c:pt>
                <c:pt idx="6873">
                  <c:v>4488</c:v>
                </c:pt>
                <c:pt idx="6874">
                  <c:v>4488</c:v>
                </c:pt>
                <c:pt idx="6875">
                  <c:v>4483</c:v>
                </c:pt>
                <c:pt idx="6876">
                  <c:v>4535</c:v>
                </c:pt>
                <c:pt idx="6877">
                  <c:v>4555</c:v>
                </c:pt>
                <c:pt idx="6878">
                  <c:v>4559</c:v>
                </c:pt>
                <c:pt idx="6879">
                  <c:v>4581</c:v>
                </c:pt>
                <c:pt idx="6880">
                  <c:v>4579</c:v>
                </c:pt>
                <c:pt idx="6881">
                  <c:v>4569</c:v>
                </c:pt>
                <c:pt idx="6882">
                  <c:v>4531</c:v>
                </c:pt>
                <c:pt idx="6883">
                  <c:v>4537</c:v>
                </c:pt>
                <c:pt idx="6884">
                  <c:v>4566</c:v>
                </c:pt>
                <c:pt idx="6885">
                  <c:v>4579</c:v>
                </c:pt>
                <c:pt idx="6886">
                  <c:v>4556</c:v>
                </c:pt>
                <c:pt idx="6887">
                  <c:v>4545</c:v>
                </c:pt>
                <c:pt idx="6888">
                  <c:v>4538</c:v>
                </c:pt>
                <c:pt idx="6889">
                  <c:v>4533</c:v>
                </c:pt>
                <c:pt idx="6890">
                  <c:v>4507</c:v>
                </c:pt>
                <c:pt idx="6891">
                  <c:v>4518</c:v>
                </c:pt>
                <c:pt idx="6892">
                  <c:v>4516</c:v>
                </c:pt>
                <c:pt idx="6893">
                  <c:v>4518</c:v>
                </c:pt>
                <c:pt idx="6894">
                  <c:v>4546</c:v>
                </c:pt>
                <c:pt idx="6895">
                  <c:v>4521</c:v>
                </c:pt>
                <c:pt idx="6896">
                  <c:v>4473</c:v>
                </c:pt>
                <c:pt idx="6897">
                  <c:v>4461</c:v>
                </c:pt>
                <c:pt idx="6898">
                  <c:v>4457</c:v>
                </c:pt>
                <c:pt idx="6899">
                  <c:v>4431</c:v>
                </c:pt>
                <c:pt idx="6900">
                  <c:v>4403</c:v>
                </c:pt>
                <c:pt idx="6901">
                  <c:v>4434</c:v>
                </c:pt>
                <c:pt idx="6902">
                  <c:v>4464</c:v>
                </c:pt>
                <c:pt idx="6903">
                  <c:v>4458</c:v>
                </c:pt>
                <c:pt idx="6904">
                  <c:v>4483</c:v>
                </c:pt>
                <c:pt idx="6905">
                  <c:v>4525</c:v>
                </c:pt>
                <c:pt idx="6906">
                  <c:v>4549</c:v>
                </c:pt>
                <c:pt idx="6907">
                  <c:v>4550</c:v>
                </c:pt>
                <c:pt idx="6908">
                  <c:v>4554</c:v>
                </c:pt>
                <c:pt idx="6909">
                  <c:v>4526</c:v>
                </c:pt>
                <c:pt idx="6910">
                  <c:v>4514</c:v>
                </c:pt>
                <c:pt idx="6911">
                  <c:v>4514</c:v>
                </c:pt>
                <c:pt idx="6912">
                  <c:v>4514</c:v>
                </c:pt>
                <c:pt idx="6913">
                  <c:v>4501</c:v>
                </c:pt>
                <c:pt idx="6914">
                  <c:v>4538</c:v>
                </c:pt>
                <c:pt idx="6915">
                  <c:v>4570</c:v>
                </c:pt>
                <c:pt idx="6916">
                  <c:v>4558</c:v>
                </c:pt>
                <c:pt idx="6917">
                  <c:v>4563</c:v>
                </c:pt>
                <c:pt idx="6918">
                  <c:v>4554</c:v>
                </c:pt>
                <c:pt idx="6919">
                  <c:v>4543</c:v>
                </c:pt>
                <c:pt idx="6920">
                  <c:v>4552</c:v>
                </c:pt>
                <c:pt idx="6921">
                  <c:v>4554</c:v>
                </c:pt>
                <c:pt idx="6922">
                  <c:v>4549</c:v>
                </c:pt>
                <c:pt idx="6923">
                  <c:v>4573</c:v>
                </c:pt>
                <c:pt idx="6924">
                  <c:v>4540</c:v>
                </c:pt>
                <c:pt idx="6925">
                  <c:v>4514</c:v>
                </c:pt>
                <c:pt idx="6926">
                  <c:v>4481</c:v>
                </c:pt>
                <c:pt idx="6927">
                  <c:v>4498</c:v>
                </c:pt>
                <c:pt idx="6928">
                  <c:v>4565</c:v>
                </c:pt>
                <c:pt idx="6929">
                  <c:v>4573</c:v>
                </c:pt>
                <c:pt idx="6930">
                  <c:v>4582</c:v>
                </c:pt>
                <c:pt idx="6931">
                  <c:v>4567</c:v>
                </c:pt>
                <c:pt idx="6932">
                  <c:v>4556</c:v>
                </c:pt>
                <c:pt idx="6933">
                  <c:v>4575</c:v>
                </c:pt>
                <c:pt idx="6934">
                  <c:v>4559</c:v>
                </c:pt>
                <c:pt idx="6935">
                  <c:v>4527</c:v>
                </c:pt>
                <c:pt idx="6936">
                  <c:v>4511</c:v>
                </c:pt>
                <c:pt idx="6937">
                  <c:v>4505</c:v>
                </c:pt>
                <c:pt idx="6938">
                  <c:v>4502</c:v>
                </c:pt>
                <c:pt idx="6939">
                  <c:v>4505</c:v>
                </c:pt>
                <c:pt idx="6940">
                  <c:v>4481</c:v>
                </c:pt>
                <c:pt idx="6941">
                  <c:v>4494</c:v>
                </c:pt>
                <c:pt idx="6942">
                  <c:v>4540</c:v>
                </c:pt>
                <c:pt idx="6943">
                  <c:v>4537</c:v>
                </c:pt>
                <c:pt idx="6944">
                  <c:v>4568</c:v>
                </c:pt>
                <c:pt idx="6945">
                  <c:v>4574</c:v>
                </c:pt>
                <c:pt idx="6946">
                  <c:v>4556</c:v>
                </c:pt>
                <c:pt idx="6947">
                  <c:v>4536</c:v>
                </c:pt>
                <c:pt idx="6948">
                  <c:v>4526</c:v>
                </c:pt>
                <c:pt idx="6949">
                  <c:v>4545</c:v>
                </c:pt>
                <c:pt idx="6950">
                  <c:v>4547</c:v>
                </c:pt>
                <c:pt idx="6951">
                  <c:v>4540</c:v>
                </c:pt>
                <c:pt idx="6952">
                  <c:v>4563</c:v>
                </c:pt>
                <c:pt idx="6953">
                  <c:v>4536</c:v>
                </c:pt>
                <c:pt idx="6954">
                  <c:v>4540</c:v>
                </c:pt>
                <c:pt idx="6955">
                  <c:v>4559</c:v>
                </c:pt>
                <c:pt idx="6956">
                  <c:v>4544</c:v>
                </c:pt>
                <c:pt idx="6957">
                  <c:v>4523</c:v>
                </c:pt>
                <c:pt idx="6958">
                  <c:v>4515</c:v>
                </c:pt>
                <c:pt idx="6959">
                  <c:v>4513</c:v>
                </c:pt>
                <c:pt idx="6960">
                  <c:v>4503</c:v>
                </c:pt>
                <c:pt idx="6961">
                  <c:v>4490</c:v>
                </c:pt>
                <c:pt idx="6962">
                  <c:v>4480</c:v>
                </c:pt>
                <c:pt idx="6963">
                  <c:v>4492</c:v>
                </c:pt>
                <c:pt idx="6964">
                  <c:v>4499</c:v>
                </c:pt>
                <c:pt idx="6965">
                  <c:v>4477</c:v>
                </c:pt>
                <c:pt idx="6966">
                  <c:v>4465</c:v>
                </c:pt>
                <c:pt idx="6967">
                  <c:v>4482</c:v>
                </c:pt>
                <c:pt idx="6968">
                  <c:v>4502</c:v>
                </c:pt>
                <c:pt idx="6969">
                  <c:v>4514</c:v>
                </c:pt>
                <c:pt idx="6970">
                  <c:v>4507</c:v>
                </c:pt>
                <c:pt idx="6971">
                  <c:v>4506</c:v>
                </c:pt>
                <c:pt idx="6972">
                  <c:v>4478</c:v>
                </c:pt>
                <c:pt idx="6973">
                  <c:v>4467</c:v>
                </c:pt>
                <c:pt idx="6974">
                  <c:v>4481</c:v>
                </c:pt>
                <c:pt idx="6975">
                  <c:v>4521</c:v>
                </c:pt>
                <c:pt idx="6976">
                  <c:v>4579</c:v>
                </c:pt>
                <c:pt idx="6977">
                  <c:v>4624</c:v>
                </c:pt>
                <c:pt idx="6978">
                  <c:v>4626</c:v>
                </c:pt>
                <c:pt idx="6979">
                  <c:v>4606</c:v>
                </c:pt>
                <c:pt idx="6980">
                  <c:v>4582</c:v>
                </c:pt>
                <c:pt idx="6981">
                  <c:v>4585</c:v>
                </c:pt>
                <c:pt idx="6982">
                  <c:v>4613</c:v>
                </c:pt>
                <c:pt idx="6983">
                  <c:v>4611</c:v>
                </c:pt>
                <c:pt idx="6984">
                  <c:v>4581</c:v>
                </c:pt>
                <c:pt idx="6985">
                  <c:v>4581</c:v>
                </c:pt>
                <c:pt idx="6986">
                  <c:v>4568</c:v>
                </c:pt>
                <c:pt idx="6987">
                  <c:v>4566</c:v>
                </c:pt>
                <c:pt idx="6988">
                  <c:v>4581</c:v>
                </c:pt>
                <c:pt idx="6989">
                  <c:v>4587</c:v>
                </c:pt>
                <c:pt idx="6990">
                  <c:v>4548</c:v>
                </c:pt>
                <c:pt idx="6991">
                  <c:v>4520</c:v>
                </c:pt>
                <c:pt idx="6992">
                  <c:v>4509</c:v>
                </c:pt>
                <c:pt idx="6993">
                  <c:v>4521</c:v>
                </c:pt>
                <c:pt idx="6994">
                  <c:v>4539</c:v>
                </c:pt>
                <c:pt idx="6995">
                  <c:v>4547</c:v>
                </c:pt>
                <c:pt idx="6996">
                  <c:v>4562</c:v>
                </c:pt>
                <c:pt idx="6997">
                  <c:v>4561</c:v>
                </c:pt>
                <c:pt idx="6998">
                  <c:v>4523</c:v>
                </c:pt>
                <c:pt idx="6999">
                  <c:v>4498</c:v>
                </c:pt>
                <c:pt idx="7000">
                  <c:v>4481</c:v>
                </c:pt>
                <c:pt idx="7001">
                  <c:v>4500</c:v>
                </c:pt>
                <c:pt idx="7002">
                  <c:v>4550</c:v>
                </c:pt>
                <c:pt idx="7003">
                  <c:v>4576</c:v>
                </c:pt>
                <c:pt idx="7004">
                  <c:v>4608</c:v>
                </c:pt>
                <c:pt idx="7005">
                  <c:v>4593</c:v>
                </c:pt>
                <c:pt idx="7006">
                  <c:v>4556</c:v>
                </c:pt>
                <c:pt idx="7007">
                  <c:v>4535</c:v>
                </c:pt>
                <c:pt idx="7008">
                  <c:v>4509</c:v>
                </c:pt>
                <c:pt idx="7009">
                  <c:v>4489</c:v>
                </c:pt>
                <c:pt idx="7010">
                  <c:v>4486</c:v>
                </c:pt>
                <c:pt idx="7011">
                  <c:v>4496</c:v>
                </c:pt>
                <c:pt idx="7012">
                  <c:v>4511</c:v>
                </c:pt>
                <c:pt idx="7013">
                  <c:v>4508</c:v>
                </c:pt>
                <c:pt idx="7014">
                  <c:v>4494</c:v>
                </c:pt>
                <c:pt idx="7015">
                  <c:v>4493</c:v>
                </c:pt>
                <c:pt idx="7016">
                  <c:v>4499</c:v>
                </c:pt>
                <c:pt idx="7017">
                  <c:v>4487</c:v>
                </c:pt>
                <c:pt idx="7018">
                  <c:v>4482</c:v>
                </c:pt>
                <c:pt idx="7019">
                  <c:v>4509</c:v>
                </c:pt>
                <c:pt idx="7020">
                  <c:v>4567</c:v>
                </c:pt>
                <c:pt idx="7021">
                  <c:v>4552</c:v>
                </c:pt>
                <c:pt idx="7022">
                  <c:v>4492</c:v>
                </c:pt>
                <c:pt idx="7023">
                  <c:v>4477</c:v>
                </c:pt>
                <c:pt idx="7024">
                  <c:v>4466</c:v>
                </c:pt>
                <c:pt idx="7025">
                  <c:v>4447</c:v>
                </c:pt>
                <c:pt idx="7026">
                  <c:v>4456</c:v>
                </c:pt>
                <c:pt idx="7027">
                  <c:v>4465</c:v>
                </c:pt>
                <c:pt idx="7028">
                  <c:v>4492</c:v>
                </c:pt>
                <c:pt idx="7029">
                  <c:v>4490</c:v>
                </c:pt>
                <c:pt idx="7030">
                  <c:v>4469</c:v>
                </c:pt>
                <c:pt idx="7031">
                  <c:v>4446</c:v>
                </c:pt>
                <c:pt idx="7032">
                  <c:v>4454</c:v>
                </c:pt>
                <c:pt idx="7033">
                  <c:v>4504</c:v>
                </c:pt>
                <c:pt idx="7034">
                  <c:v>4562</c:v>
                </c:pt>
                <c:pt idx="7035">
                  <c:v>4582</c:v>
                </c:pt>
                <c:pt idx="7036">
                  <c:v>4585</c:v>
                </c:pt>
                <c:pt idx="7037">
                  <c:v>4571</c:v>
                </c:pt>
                <c:pt idx="7038">
                  <c:v>4556</c:v>
                </c:pt>
                <c:pt idx="7039">
                  <c:v>4554</c:v>
                </c:pt>
                <c:pt idx="7040">
                  <c:v>4545</c:v>
                </c:pt>
                <c:pt idx="7041">
                  <c:v>4548</c:v>
                </c:pt>
                <c:pt idx="7042">
                  <c:v>4552</c:v>
                </c:pt>
                <c:pt idx="7043">
                  <c:v>4582</c:v>
                </c:pt>
                <c:pt idx="7044">
                  <c:v>4613</c:v>
                </c:pt>
                <c:pt idx="7045">
                  <c:v>4628</c:v>
                </c:pt>
                <c:pt idx="7046">
                  <c:v>4628</c:v>
                </c:pt>
                <c:pt idx="7047">
                  <c:v>4609</c:v>
                </c:pt>
                <c:pt idx="7048">
                  <c:v>4584</c:v>
                </c:pt>
                <c:pt idx="7049">
                  <c:v>4610</c:v>
                </c:pt>
                <c:pt idx="7050">
                  <c:v>4632</c:v>
                </c:pt>
                <c:pt idx="7051">
                  <c:v>4646</c:v>
                </c:pt>
                <c:pt idx="7052">
                  <c:v>4625</c:v>
                </c:pt>
                <c:pt idx="7053">
                  <c:v>4577</c:v>
                </c:pt>
                <c:pt idx="7054">
                  <c:v>4577</c:v>
                </c:pt>
                <c:pt idx="7055">
                  <c:v>4583</c:v>
                </c:pt>
                <c:pt idx="7056">
                  <c:v>4542</c:v>
                </c:pt>
                <c:pt idx="7057">
                  <c:v>4529</c:v>
                </c:pt>
                <c:pt idx="7058">
                  <c:v>4556</c:v>
                </c:pt>
                <c:pt idx="7059">
                  <c:v>4554</c:v>
                </c:pt>
                <c:pt idx="7060">
                  <c:v>4560</c:v>
                </c:pt>
                <c:pt idx="7061">
                  <c:v>4551</c:v>
                </c:pt>
                <c:pt idx="7062">
                  <c:v>4563</c:v>
                </c:pt>
                <c:pt idx="7063">
                  <c:v>4587</c:v>
                </c:pt>
                <c:pt idx="7064">
                  <c:v>4626</c:v>
                </c:pt>
                <c:pt idx="7065">
                  <c:v>4627</c:v>
                </c:pt>
                <c:pt idx="7066">
                  <c:v>4624</c:v>
                </c:pt>
                <c:pt idx="7067">
                  <c:v>4611</c:v>
                </c:pt>
                <c:pt idx="7068">
                  <c:v>4577</c:v>
                </c:pt>
                <c:pt idx="7069">
                  <c:v>4567</c:v>
                </c:pt>
                <c:pt idx="7070">
                  <c:v>4550</c:v>
                </c:pt>
                <c:pt idx="7071">
                  <c:v>4543</c:v>
                </c:pt>
                <c:pt idx="7072">
                  <c:v>4525</c:v>
                </c:pt>
                <c:pt idx="7073">
                  <c:v>4523</c:v>
                </c:pt>
                <c:pt idx="7074">
                  <c:v>4535</c:v>
                </c:pt>
                <c:pt idx="7075">
                  <c:v>4529</c:v>
                </c:pt>
                <c:pt idx="7076">
                  <c:v>4532</c:v>
                </c:pt>
                <c:pt idx="7077">
                  <c:v>4548</c:v>
                </c:pt>
                <c:pt idx="7078">
                  <c:v>4535</c:v>
                </c:pt>
                <c:pt idx="7079">
                  <c:v>4533</c:v>
                </c:pt>
                <c:pt idx="7080">
                  <c:v>4545</c:v>
                </c:pt>
                <c:pt idx="7081">
                  <c:v>4535</c:v>
                </c:pt>
                <c:pt idx="7082">
                  <c:v>4502</c:v>
                </c:pt>
                <c:pt idx="7083">
                  <c:v>4475</c:v>
                </c:pt>
                <c:pt idx="7084">
                  <c:v>4471</c:v>
                </c:pt>
                <c:pt idx="7085">
                  <c:v>4480</c:v>
                </c:pt>
                <c:pt idx="7086">
                  <c:v>4489</c:v>
                </c:pt>
                <c:pt idx="7087">
                  <c:v>4514</c:v>
                </c:pt>
                <c:pt idx="7088">
                  <c:v>4527</c:v>
                </c:pt>
                <c:pt idx="7089">
                  <c:v>4543</c:v>
                </c:pt>
                <c:pt idx="7090">
                  <c:v>4498</c:v>
                </c:pt>
                <c:pt idx="7091">
                  <c:v>4476</c:v>
                </c:pt>
                <c:pt idx="7092">
                  <c:v>4468</c:v>
                </c:pt>
                <c:pt idx="7093">
                  <c:v>4461</c:v>
                </c:pt>
                <c:pt idx="7094">
                  <c:v>4462</c:v>
                </c:pt>
                <c:pt idx="7095">
                  <c:v>4470</c:v>
                </c:pt>
                <c:pt idx="7096">
                  <c:v>4483</c:v>
                </c:pt>
                <c:pt idx="7097">
                  <c:v>4487</c:v>
                </c:pt>
                <c:pt idx="7098">
                  <c:v>4513</c:v>
                </c:pt>
                <c:pt idx="7099">
                  <c:v>4557</c:v>
                </c:pt>
                <c:pt idx="7100">
                  <c:v>4609</c:v>
                </c:pt>
                <c:pt idx="7101">
                  <c:v>4586</c:v>
                </c:pt>
                <c:pt idx="7102">
                  <c:v>4566</c:v>
                </c:pt>
                <c:pt idx="7103">
                  <c:v>4571</c:v>
                </c:pt>
                <c:pt idx="7104">
                  <c:v>4557</c:v>
                </c:pt>
                <c:pt idx="7105">
                  <c:v>4573</c:v>
                </c:pt>
                <c:pt idx="7106">
                  <c:v>4585</c:v>
                </c:pt>
                <c:pt idx="7107">
                  <c:v>4569</c:v>
                </c:pt>
                <c:pt idx="7108">
                  <c:v>4562</c:v>
                </c:pt>
                <c:pt idx="7109">
                  <c:v>4577</c:v>
                </c:pt>
                <c:pt idx="7110">
                  <c:v>4581</c:v>
                </c:pt>
                <c:pt idx="7111">
                  <c:v>4594</c:v>
                </c:pt>
                <c:pt idx="7112">
                  <c:v>4576</c:v>
                </c:pt>
                <c:pt idx="7113">
                  <c:v>4576</c:v>
                </c:pt>
                <c:pt idx="7114">
                  <c:v>4622</c:v>
                </c:pt>
                <c:pt idx="7115">
                  <c:v>4639</c:v>
                </c:pt>
                <c:pt idx="7116">
                  <c:v>4632</c:v>
                </c:pt>
                <c:pt idx="7117">
                  <c:v>4618</c:v>
                </c:pt>
                <c:pt idx="7118">
                  <c:v>4558</c:v>
                </c:pt>
                <c:pt idx="7119">
                  <c:v>4533</c:v>
                </c:pt>
                <c:pt idx="7120">
                  <c:v>4562</c:v>
                </c:pt>
                <c:pt idx="7121">
                  <c:v>4552</c:v>
                </c:pt>
                <c:pt idx="7122">
                  <c:v>4538</c:v>
                </c:pt>
                <c:pt idx="7123">
                  <c:v>4540</c:v>
                </c:pt>
                <c:pt idx="7124">
                  <c:v>4552</c:v>
                </c:pt>
                <c:pt idx="7125">
                  <c:v>4545</c:v>
                </c:pt>
                <c:pt idx="7126">
                  <c:v>4504</c:v>
                </c:pt>
                <c:pt idx="7127">
                  <c:v>4527</c:v>
                </c:pt>
                <c:pt idx="7128">
                  <c:v>4545</c:v>
                </c:pt>
                <c:pt idx="7129">
                  <c:v>4521</c:v>
                </c:pt>
                <c:pt idx="7130">
                  <c:v>4509</c:v>
                </c:pt>
                <c:pt idx="7131">
                  <c:v>4533</c:v>
                </c:pt>
                <c:pt idx="7132">
                  <c:v>4553</c:v>
                </c:pt>
                <c:pt idx="7133">
                  <c:v>4559</c:v>
                </c:pt>
                <c:pt idx="7134">
                  <c:v>4588</c:v>
                </c:pt>
                <c:pt idx="7135">
                  <c:v>4607</c:v>
                </c:pt>
                <c:pt idx="7136">
                  <c:v>4591</c:v>
                </c:pt>
                <c:pt idx="7137">
                  <c:v>4582</c:v>
                </c:pt>
                <c:pt idx="7138">
                  <c:v>4565</c:v>
                </c:pt>
                <c:pt idx="7139">
                  <c:v>4546</c:v>
                </c:pt>
                <c:pt idx="7140">
                  <c:v>4549</c:v>
                </c:pt>
                <c:pt idx="7141">
                  <c:v>4558</c:v>
                </c:pt>
                <c:pt idx="7142">
                  <c:v>4549</c:v>
                </c:pt>
                <c:pt idx="7143">
                  <c:v>4531</c:v>
                </c:pt>
                <c:pt idx="7144">
                  <c:v>4510</c:v>
                </c:pt>
                <c:pt idx="7145">
                  <c:v>4507</c:v>
                </c:pt>
                <c:pt idx="7146">
                  <c:v>4524</c:v>
                </c:pt>
                <c:pt idx="7147">
                  <c:v>4529</c:v>
                </c:pt>
                <c:pt idx="7148">
                  <c:v>4534</c:v>
                </c:pt>
                <c:pt idx="7149">
                  <c:v>4517</c:v>
                </c:pt>
                <c:pt idx="7150">
                  <c:v>4502</c:v>
                </c:pt>
                <c:pt idx="7151">
                  <c:v>4520</c:v>
                </c:pt>
                <c:pt idx="7152">
                  <c:v>4520</c:v>
                </c:pt>
                <c:pt idx="7153">
                  <c:v>4537</c:v>
                </c:pt>
                <c:pt idx="7154">
                  <c:v>4543</c:v>
                </c:pt>
                <c:pt idx="7155">
                  <c:v>4539</c:v>
                </c:pt>
                <c:pt idx="7156">
                  <c:v>4540</c:v>
                </c:pt>
                <c:pt idx="7157">
                  <c:v>4536</c:v>
                </c:pt>
                <c:pt idx="7158">
                  <c:v>4544</c:v>
                </c:pt>
                <c:pt idx="7159">
                  <c:v>4538</c:v>
                </c:pt>
                <c:pt idx="7160">
                  <c:v>4529</c:v>
                </c:pt>
                <c:pt idx="7161">
                  <c:v>4519</c:v>
                </c:pt>
                <c:pt idx="7162">
                  <c:v>4520</c:v>
                </c:pt>
                <c:pt idx="7163">
                  <c:v>4526</c:v>
                </c:pt>
                <c:pt idx="7164">
                  <c:v>4507</c:v>
                </c:pt>
                <c:pt idx="7165">
                  <c:v>4531</c:v>
                </c:pt>
                <c:pt idx="7166">
                  <c:v>4539</c:v>
                </c:pt>
                <c:pt idx="7167">
                  <c:v>4543</c:v>
                </c:pt>
                <c:pt idx="7168">
                  <c:v>4568</c:v>
                </c:pt>
                <c:pt idx="7169">
                  <c:v>4563</c:v>
                </c:pt>
                <c:pt idx="7170">
                  <c:v>4564</c:v>
                </c:pt>
                <c:pt idx="7171">
                  <c:v>4587</c:v>
                </c:pt>
                <c:pt idx="7172">
                  <c:v>4588</c:v>
                </c:pt>
                <c:pt idx="7173">
                  <c:v>4582</c:v>
                </c:pt>
                <c:pt idx="7174">
                  <c:v>4591</c:v>
                </c:pt>
                <c:pt idx="7175">
                  <c:v>4633</c:v>
                </c:pt>
                <c:pt idx="7176">
                  <c:v>4623</c:v>
                </c:pt>
                <c:pt idx="7177">
                  <c:v>4613</c:v>
                </c:pt>
                <c:pt idx="7178">
                  <c:v>4573</c:v>
                </c:pt>
                <c:pt idx="7179">
                  <c:v>4556</c:v>
                </c:pt>
                <c:pt idx="7180">
                  <c:v>4545</c:v>
                </c:pt>
                <c:pt idx="7181">
                  <c:v>4554</c:v>
                </c:pt>
                <c:pt idx="7182">
                  <c:v>4550</c:v>
                </c:pt>
                <c:pt idx="7183">
                  <c:v>4577</c:v>
                </c:pt>
                <c:pt idx="7184">
                  <c:v>4645</c:v>
                </c:pt>
                <c:pt idx="7185">
                  <c:v>4645</c:v>
                </c:pt>
                <c:pt idx="7186">
                  <c:v>4609</c:v>
                </c:pt>
                <c:pt idx="7187">
                  <c:v>4575</c:v>
                </c:pt>
                <c:pt idx="7188">
                  <c:v>4587</c:v>
                </c:pt>
                <c:pt idx="7189">
                  <c:v>4607</c:v>
                </c:pt>
                <c:pt idx="7190">
                  <c:v>4608</c:v>
                </c:pt>
                <c:pt idx="7191">
                  <c:v>4580</c:v>
                </c:pt>
                <c:pt idx="7192">
                  <c:v>4558</c:v>
                </c:pt>
                <c:pt idx="7193">
                  <c:v>4540</c:v>
                </c:pt>
                <c:pt idx="7194">
                  <c:v>4568</c:v>
                </c:pt>
                <c:pt idx="7195">
                  <c:v>4560</c:v>
                </c:pt>
                <c:pt idx="7196">
                  <c:v>4531</c:v>
                </c:pt>
                <c:pt idx="7197">
                  <c:v>4535</c:v>
                </c:pt>
                <c:pt idx="7198">
                  <c:v>4552</c:v>
                </c:pt>
                <c:pt idx="7199">
                  <c:v>4600</c:v>
                </c:pt>
                <c:pt idx="7200">
                  <c:v>4640</c:v>
                </c:pt>
              </c:numCache>
            </c:numRef>
          </c:yVal>
          <c:smooth val="1"/>
          <c:extLst>
            <c:ext xmlns:c16="http://schemas.microsoft.com/office/drawing/2014/chart" uri="{C3380CC4-5D6E-409C-BE32-E72D297353CC}">
              <c16:uniqueId val="{00000000-AD76-424C-BE0A-4D122C3D736E}"/>
            </c:ext>
          </c:extLst>
        </c:ser>
        <c:dLbls>
          <c:showLegendKey val="0"/>
          <c:showVal val="0"/>
          <c:showCatName val="0"/>
          <c:showSerName val="0"/>
          <c:showPercent val="0"/>
          <c:showBubbleSize val="0"/>
        </c:dLbls>
        <c:axId val="727047440"/>
        <c:axId val="727048752"/>
      </c:scatterChart>
      <c:valAx>
        <c:axId val="7270474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7048752"/>
        <c:crosses val="autoZero"/>
        <c:crossBetween val="midCat"/>
      </c:valAx>
      <c:valAx>
        <c:axId val="727048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70474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73541666666667"/>
          <c:y val="3.2792943353781599E-2"/>
          <c:w val="0.81937083333333338"/>
          <c:h val="0.80432777777777775"/>
        </c:manualLayout>
      </c:layout>
      <c:scatterChart>
        <c:scatterStyle val="lineMarker"/>
        <c:varyColors val="0"/>
        <c:ser>
          <c:idx val="0"/>
          <c:order val="0"/>
          <c:spPr>
            <a:ln w="25400" cap="rnd">
              <a:noFill/>
              <a:round/>
            </a:ln>
            <a:effectLst/>
          </c:spPr>
          <c:marker>
            <c:symbol val="circle"/>
            <c:size val="5"/>
            <c:spPr>
              <a:solidFill>
                <a:srgbClr val="FF0000"/>
              </a:solidFill>
              <a:ln w="9525">
                <a:noFill/>
              </a:ln>
              <a:effectLst/>
            </c:spPr>
          </c:marker>
          <c:dPt>
            <c:idx val="0"/>
            <c:marker>
              <c:symbol val="circle"/>
              <c:size val="5"/>
              <c:spPr>
                <a:solidFill>
                  <a:schemeClr val="accent1"/>
                </a:solidFill>
                <a:ln w="9525">
                  <a:noFill/>
                </a:ln>
                <a:effectLst/>
              </c:spPr>
            </c:marker>
            <c:bubble3D val="0"/>
            <c:extLst>
              <c:ext xmlns:c16="http://schemas.microsoft.com/office/drawing/2014/chart" uri="{C3380CC4-5D6E-409C-BE32-E72D297353CC}">
                <c16:uniqueId val="{00000000-7528-4AE4-B787-A55A9A7F2368}"/>
              </c:ext>
            </c:extLst>
          </c:dPt>
          <c:dPt>
            <c:idx val="14"/>
            <c:marker>
              <c:symbol val="circle"/>
              <c:size val="5"/>
              <c:spPr>
                <a:solidFill>
                  <a:schemeClr val="accent3"/>
                </a:solidFill>
                <a:ln w="9525">
                  <a:noFill/>
                </a:ln>
                <a:effectLst/>
              </c:spPr>
            </c:marker>
            <c:bubble3D val="0"/>
            <c:extLst>
              <c:ext xmlns:c16="http://schemas.microsoft.com/office/drawing/2014/chart" uri="{C3380CC4-5D6E-409C-BE32-E72D297353CC}">
                <c16:uniqueId val="{00000001-7528-4AE4-B787-A55A9A7F2368}"/>
              </c:ext>
            </c:extLst>
          </c:dPt>
          <c:dPt>
            <c:idx val="15"/>
            <c:marker>
              <c:symbol val="circle"/>
              <c:size val="5"/>
              <c:spPr>
                <a:solidFill>
                  <a:schemeClr val="accent2"/>
                </a:solidFill>
                <a:ln w="9525">
                  <a:noFill/>
                </a:ln>
                <a:effectLst/>
              </c:spPr>
            </c:marker>
            <c:bubble3D val="0"/>
            <c:extLst>
              <c:ext xmlns:c16="http://schemas.microsoft.com/office/drawing/2014/chart" uri="{C3380CC4-5D6E-409C-BE32-E72D297353CC}">
                <c16:uniqueId val="{00000002-7528-4AE4-B787-A55A9A7F2368}"/>
              </c:ext>
            </c:extLst>
          </c:dPt>
          <c:dPt>
            <c:idx val="16"/>
            <c:marker>
              <c:symbol val="circle"/>
              <c:size val="5"/>
              <c:spPr>
                <a:solidFill>
                  <a:schemeClr val="accent2"/>
                </a:solidFill>
                <a:ln w="9525">
                  <a:noFill/>
                </a:ln>
                <a:effectLst/>
              </c:spPr>
            </c:marker>
            <c:bubble3D val="0"/>
            <c:extLst>
              <c:ext xmlns:c16="http://schemas.microsoft.com/office/drawing/2014/chart" uri="{C3380CC4-5D6E-409C-BE32-E72D297353CC}">
                <c16:uniqueId val="{00000003-7528-4AE4-B787-A55A9A7F2368}"/>
              </c:ext>
            </c:extLst>
          </c:dPt>
          <c:dPt>
            <c:idx val="17"/>
            <c:marker>
              <c:symbol val="circle"/>
              <c:size val="5"/>
              <c:spPr>
                <a:solidFill>
                  <a:schemeClr val="accent3"/>
                </a:solidFill>
                <a:ln w="9525">
                  <a:noFill/>
                </a:ln>
                <a:effectLst/>
              </c:spPr>
            </c:marker>
            <c:bubble3D val="0"/>
            <c:extLst>
              <c:ext xmlns:c16="http://schemas.microsoft.com/office/drawing/2014/chart" uri="{C3380CC4-5D6E-409C-BE32-E72D297353CC}">
                <c16:uniqueId val="{00000004-7528-4AE4-B787-A55A9A7F2368}"/>
              </c:ext>
            </c:extLst>
          </c:dPt>
          <c:dPt>
            <c:idx val="18"/>
            <c:marker>
              <c:symbol val="circle"/>
              <c:size val="5"/>
              <c:spPr>
                <a:solidFill>
                  <a:schemeClr val="accent3"/>
                </a:solidFill>
                <a:ln w="9525">
                  <a:noFill/>
                </a:ln>
                <a:effectLst/>
              </c:spPr>
            </c:marker>
            <c:bubble3D val="0"/>
            <c:extLst>
              <c:ext xmlns:c16="http://schemas.microsoft.com/office/drawing/2014/chart" uri="{C3380CC4-5D6E-409C-BE32-E72D297353CC}">
                <c16:uniqueId val="{00000005-7528-4AE4-B787-A55A9A7F2368}"/>
              </c:ext>
            </c:extLst>
          </c:dPt>
          <c:dPt>
            <c:idx val="19"/>
            <c:marker>
              <c:symbol val="circle"/>
              <c:size val="5"/>
              <c:spPr>
                <a:solidFill>
                  <a:schemeClr val="accent3"/>
                </a:solidFill>
                <a:ln w="9525">
                  <a:noFill/>
                </a:ln>
                <a:effectLst/>
              </c:spPr>
            </c:marker>
            <c:bubble3D val="0"/>
            <c:extLst>
              <c:ext xmlns:c16="http://schemas.microsoft.com/office/drawing/2014/chart" uri="{C3380CC4-5D6E-409C-BE32-E72D297353CC}">
                <c16:uniqueId val="{00000006-7528-4AE4-B787-A55A9A7F2368}"/>
              </c:ext>
            </c:extLst>
          </c:dPt>
          <c:dPt>
            <c:idx val="20"/>
            <c:marker>
              <c:symbol val="circle"/>
              <c:size val="5"/>
              <c:spPr>
                <a:solidFill>
                  <a:schemeClr val="accent3"/>
                </a:solidFill>
                <a:ln w="9525">
                  <a:noFill/>
                </a:ln>
                <a:effectLst/>
              </c:spPr>
            </c:marker>
            <c:bubble3D val="0"/>
            <c:extLst>
              <c:ext xmlns:c16="http://schemas.microsoft.com/office/drawing/2014/chart" uri="{C3380CC4-5D6E-409C-BE32-E72D297353CC}">
                <c16:uniqueId val="{00000007-7528-4AE4-B787-A55A9A7F2368}"/>
              </c:ext>
            </c:extLst>
          </c:dPt>
          <c:dPt>
            <c:idx val="21"/>
            <c:marker>
              <c:symbol val="circle"/>
              <c:size val="5"/>
              <c:spPr>
                <a:solidFill>
                  <a:schemeClr val="accent3"/>
                </a:solidFill>
                <a:ln w="9525">
                  <a:noFill/>
                </a:ln>
                <a:effectLst/>
              </c:spPr>
            </c:marker>
            <c:bubble3D val="0"/>
            <c:extLst>
              <c:ext xmlns:c16="http://schemas.microsoft.com/office/drawing/2014/chart" uri="{C3380CC4-5D6E-409C-BE32-E72D297353CC}">
                <c16:uniqueId val="{00000008-7528-4AE4-B787-A55A9A7F2368}"/>
              </c:ext>
            </c:extLst>
          </c:dPt>
          <c:dPt>
            <c:idx val="22"/>
            <c:marker>
              <c:symbol val="circle"/>
              <c:size val="5"/>
              <c:spPr>
                <a:solidFill>
                  <a:schemeClr val="accent3"/>
                </a:solidFill>
                <a:ln w="9525">
                  <a:noFill/>
                </a:ln>
                <a:effectLst/>
              </c:spPr>
            </c:marker>
            <c:bubble3D val="0"/>
            <c:extLst>
              <c:ext xmlns:c16="http://schemas.microsoft.com/office/drawing/2014/chart" uri="{C3380CC4-5D6E-409C-BE32-E72D297353CC}">
                <c16:uniqueId val="{00000009-7528-4AE4-B787-A55A9A7F2368}"/>
              </c:ext>
            </c:extLst>
          </c:dPt>
          <c:dPt>
            <c:idx val="23"/>
            <c:marker>
              <c:symbol val="circle"/>
              <c:size val="5"/>
              <c:spPr>
                <a:solidFill>
                  <a:schemeClr val="accent3"/>
                </a:solidFill>
                <a:ln w="9525">
                  <a:noFill/>
                </a:ln>
                <a:effectLst/>
              </c:spPr>
            </c:marker>
            <c:bubble3D val="0"/>
            <c:extLst>
              <c:ext xmlns:c16="http://schemas.microsoft.com/office/drawing/2014/chart" uri="{C3380CC4-5D6E-409C-BE32-E72D297353CC}">
                <c16:uniqueId val="{0000000A-7528-4AE4-B787-A55A9A7F2368}"/>
              </c:ext>
            </c:extLst>
          </c:dPt>
          <c:dLbls>
            <c:dLbl>
              <c:idx val="0"/>
              <c:layout>
                <c:manualLayout>
                  <c:x val="-8.007393162393163E-2"/>
                  <c:y val="8.5901495726495622E-2"/>
                </c:manualLayout>
              </c:layout>
              <c:tx>
                <c:rich>
                  <a:bodyPr/>
                  <a:lstStyle/>
                  <a:p>
                    <a:fld id="{F75167FC-B89A-47CE-B94E-54E88EC9ED91}"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528-4AE4-B787-A55A9A7F2368}"/>
                </c:ext>
              </c:extLst>
            </c:dLbl>
            <c:dLbl>
              <c:idx val="1"/>
              <c:tx>
                <c:rich>
                  <a:bodyPr/>
                  <a:lstStyle/>
                  <a:p>
                    <a:fld id="{BE963688-0A0A-48FF-ACAC-13BD81C0314E}"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7528-4AE4-B787-A55A9A7F2368}"/>
                </c:ext>
              </c:extLst>
            </c:dLbl>
            <c:dLbl>
              <c:idx val="2"/>
              <c:layout>
                <c:manualLayout>
                  <c:x val="-1.2225213675213675E-2"/>
                  <c:y val="-2.7604914529914631E-2"/>
                </c:manualLayout>
              </c:layout>
              <c:tx>
                <c:rich>
                  <a:bodyPr/>
                  <a:lstStyle/>
                  <a:p>
                    <a:fld id="{7AFF7C0D-E288-4D47-8B35-87144589534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7528-4AE4-B787-A55A9A7F2368}"/>
                </c:ext>
              </c:extLst>
            </c:dLbl>
            <c:dLbl>
              <c:idx val="3"/>
              <c:tx>
                <c:rich>
                  <a:bodyPr/>
                  <a:lstStyle/>
                  <a:p>
                    <a:fld id="{2A37745C-D003-44BC-B122-436390C016A3}"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7528-4AE4-B787-A55A9A7F2368}"/>
                </c:ext>
              </c:extLst>
            </c:dLbl>
            <c:dLbl>
              <c:idx val="4"/>
              <c:layout>
                <c:manualLayout>
                  <c:x val="-7.1926068376068478E-2"/>
                  <c:y val="-8.6091880341880346E-3"/>
                </c:manualLayout>
              </c:layout>
              <c:tx>
                <c:rich>
                  <a:bodyPr/>
                  <a:lstStyle/>
                  <a:p>
                    <a:fld id="{68DBF528-720B-4657-BD6B-9A9307471057}"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7528-4AE4-B787-A55A9A7F2368}"/>
                </c:ext>
              </c:extLst>
            </c:dLbl>
            <c:dLbl>
              <c:idx val="5"/>
              <c:tx>
                <c:rich>
                  <a:bodyPr/>
                  <a:lstStyle/>
                  <a:p>
                    <a:fld id="{2539BB39-CF71-4642-BAF8-CADAFD0BF4C1}"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7528-4AE4-B787-A55A9A7F2368}"/>
                </c:ext>
              </c:extLst>
            </c:dLbl>
            <c:dLbl>
              <c:idx val="6"/>
              <c:tx>
                <c:rich>
                  <a:bodyPr/>
                  <a:lstStyle/>
                  <a:p>
                    <a:fld id="{BE8D17EE-C7BF-4646-92B5-460FC41DF9F5}"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7528-4AE4-B787-A55A9A7F2368}"/>
                </c:ext>
              </c:extLst>
            </c:dLbl>
            <c:dLbl>
              <c:idx val="7"/>
              <c:tx>
                <c:rich>
                  <a:bodyPr/>
                  <a:lstStyle/>
                  <a:p>
                    <a:fld id="{E1BE764B-F1AA-4D29-8EEB-0F8B64FCFA7B}"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7528-4AE4-B787-A55A9A7F2368}"/>
                </c:ext>
              </c:extLst>
            </c:dLbl>
            <c:dLbl>
              <c:idx val="8"/>
              <c:tx>
                <c:rich>
                  <a:bodyPr/>
                  <a:lstStyle/>
                  <a:p>
                    <a:fld id="{75708A03-16F8-470E-8159-73DA78FC16F5}"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7528-4AE4-B787-A55A9A7F2368}"/>
                </c:ext>
              </c:extLst>
            </c:dLbl>
            <c:dLbl>
              <c:idx val="9"/>
              <c:layout>
                <c:manualLayout>
                  <c:x val="-6.5148717948718043E-2"/>
                  <c:y val="-0.15786132478632484"/>
                </c:manualLayout>
              </c:layout>
              <c:tx>
                <c:rich>
                  <a:bodyPr/>
                  <a:lstStyle/>
                  <a:p>
                    <a:fld id="{FBDAD3C7-C807-4BD0-B35D-77A57EE149FF}"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7528-4AE4-B787-A55A9A7F2368}"/>
                </c:ext>
              </c:extLst>
            </c:dLbl>
            <c:dLbl>
              <c:idx val="10"/>
              <c:tx>
                <c:rich>
                  <a:bodyPr/>
                  <a:lstStyle/>
                  <a:p>
                    <a:fld id="{C0B5C30B-9F5B-4EC8-AA5A-F6046122D1B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7528-4AE4-B787-A55A9A7F2368}"/>
                </c:ext>
              </c:extLst>
            </c:dLbl>
            <c:dLbl>
              <c:idx val="11"/>
              <c:tx>
                <c:rich>
                  <a:bodyPr/>
                  <a:lstStyle/>
                  <a:p>
                    <a:fld id="{67E84408-0E2C-4BA1-BD2A-FC6A2A820F3B}"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7528-4AE4-B787-A55A9A7F2368}"/>
                </c:ext>
              </c:extLst>
            </c:dLbl>
            <c:dLbl>
              <c:idx val="12"/>
              <c:tx>
                <c:rich>
                  <a:bodyPr/>
                  <a:lstStyle/>
                  <a:p>
                    <a:fld id="{FE9F8D3F-5AFA-4AED-AF30-072FFFBCB05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7528-4AE4-B787-A55A9A7F2368}"/>
                </c:ext>
              </c:extLst>
            </c:dLbl>
            <c:dLbl>
              <c:idx val="13"/>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7528-4AE4-B787-A55A9A7F2368}"/>
                </c:ext>
              </c:extLst>
            </c:dLbl>
            <c:dLbl>
              <c:idx val="14"/>
              <c:tx>
                <c:rich>
                  <a:bodyPr/>
                  <a:lstStyle/>
                  <a:p>
                    <a:fld id="{2024D6E8-31BA-44D5-A066-99A18EB0D3A1}"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528-4AE4-B787-A55A9A7F2368}"/>
                </c:ext>
              </c:extLst>
            </c:dLbl>
            <c:dLbl>
              <c:idx val="15"/>
              <c:layout>
                <c:manualLayout>
                  <c:x val="-4.4789316239316236E-2"/>
                  <c:y val="4.8377991452991452E-2"/>
                </c:manualLayout>
              </c:layout>
              <c:tx>
                <c:rich>
                  <a:bodyPr/>
                  <a:lstStyle/>
                  <a:p>
                    <a:fld id="{F9A9AF91-3AF5-4B61-959A-1E1B53C75010}"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528-4AE4-B787-A55A9A7F2368}"/>
                </c:ext>
              </c:extLst>
            </c:dLbl>
            <c:dLbl>
              <c:idx val="16"/>
              <c:layout>
                <c:manualLayout>
                  <c:x val="-3.5298290598290698E-2"/>
                  <c:y val="-0.10901517094017094"/>
                </c:manualLayout>
              </c:layout>
              <c:tx>
                <c:rich>
                  <a:bodyPr/>
                  <a:lstStyle/>
                  <a:p>
                    <a:fld id="{AE92878B-C52B-4C6A-A540-2209F47E3178}"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7528-4AE4-B787-A55A9A7F2368}"/>
                </c:ext>
              </c:extLst>
            </c:dLbl>
            <c:dLbl>
              <c:idx val="17"/>
              <c:tx>
                <c:rich>
                  <a:bodyPr/>
                  <a:lstStyle/>
                  <a:p>
                    <a:fld id="{DA80F771-5C9A-4D9A-A9CC-DC471AA358C8}"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7528-4AE4-B787-A55A9A7F2368}"/>
                </c:ext>
              </c:extLst>
            </c:dLbl>
            <c:dLbl>
              <c:idx val="18"/>
              <c:layout>
                <c:manualLayout>
                  <c:x val="-1.2225213675213675E-2"/>
                  <c:y val="3.7523290598290501E-2"/>
                </c:manualLayout>
              </c:layout>
              <c:tx>
                <c:rich>
                  <a:bodyPr/>
                  <a:lstStyle/>
                  <a:p>
                    <a:fld id="{A1D0190B-1FA1-4E72-B0A1-F5CFE108049D}"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7528-4AE4-B787-A55A9A7F2368}"/>
                </c:ext>
              </c:extLst>
            </c:dLbl>
            <c:dLbl>
              <c:idx val="19"/>
              <c:tx>
                <c:rich>
                  <a:bodyPr/>
                  <a:lstStyle/>
                  <a:p>
                    <a:fld id="{60F5CD4E-D0F7-49A9-9B4A-5305D469B259}"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7528-4AE4-B787-A55A9A7F2368}"/>
                </c:ext>
              </c:extLst>
            </c:dLbl>
            <c:dLbl>
              <c:idx val="20"/>
              <c:layout>
                <c:manualLayout>
                  <c:x val="-2.7157264957265056E-2"/>
                  <c:y val="-2.4891239316239315E-2"/>
                </c:manualLayout>
              </c:layout>
              <c:tx>
                <c:rich>
                  <a:bodyPr/>
                  <a:lstStyle/>
                  <a:p>
                    <a:fld id="{1698ED48-92A3-45E6-B232-3B212DAE2643}"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7528-4AE4-B787-A55A9A7F2368}"/>
                </c:ext>
              </c:extLst>
            </c:dLbl>
            <c:dLbl>
              <c:idx val="21"/>
              <c:tx>
                <c:rich>
                  <a:bodyPr/>
                  <a:lstStyle/>
                  <a:p>
                    <a:fld id="{2FCA390B-78E5-4AFF-A094-24181D34293E}"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7528-4AE4-B787-A55A9A7F2368}"/>
                </c:ext>
              </c:extLst>
            </c:dLbl>
            <c:dLbl>
              <c:idx val="22"/>
              <c:tx>
                <c:rich>
                  <a:bodyPr/>
                  <a:lstStyle/>
                  <a:p>
                    <a:fld id="{0459B4CF-D92C-4AB8-8BDA-091A54B6F9A9}"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7528-4AE4-B787-A55A9A7F2368}"/>
                </c:ext>
              </c:extLst>
            </c:dLbl>
            <c:dLbl>
              <c:idx val="23"/>
              <c:tx>
                <c:rich>
                  <a:bodyPr/>
                  <a:lstStyle/>
                  <a:p>
                    <a:fld id="{17FD39C6-074B-4829-9AD6-F29D2D7567D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7528-4AE4-B787-A55A9A7F2368}"/>
                </c:ext>
              </c:extLst>
            </c:dLbl>
            <c:dLbl>
              <c:idx val="24"/>
              <c:tx>
                <c:rich>
                  <a:bodyPr/>
                  <a:lstStyle/>
                  <a:p>
                    <a:fld id="{4C93C989-B2F6-4E36-AC47-0E706D833D30}"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7528-4AE4-B787-A55A9A7F2368}"/>
                </c:ext>
              </c:extLst>
            </c:dLbl>
            <c:dLbl>
              <c:idx val="25"/>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7528-4AE4-B787-A55A9A7F236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'まとめ（nmol ug-protein）'!$K$6:$K$31</c:f>
              <c:numCache>
                <c:formatCode>0.0</c:formatCode>
                <c:ptCount val="26"/>
                <c:pt idx="0">
                  <c:v>16.451209341117583</c:v>
                </c:pt>
                <c:pt idx="1">
                  <c:v>7.857142857142855</c:v>
                </c:pt>
                <c:pt idx="2">
                  <c:v>2.083333333333333</c:v>
                </c:pt>
                <c:pt idx="3">
                  <c:v>-2.8735632183908124</c:v>
                </c:pt>
                <c:pt idx="4">
                  <c:v>0.76335877862595947</c:v>
                </c:pt>
                <c:pt idx="5">
                  <c:v>-6.2068965517241628</c:v>
                </c:pt>
                <c:pt idx="6">
                  <c:v>-5.2023121387283302</c:v>
                </c:pt>
                <c:pt idx="7">
                  <c:v>-8.4415584415584224</c:v>
                </c:pt>
                <c:pt idx="8">
                  <c:v>-1.0928961748633956</c:v>
                </c:pt>
                <c:pt idx="9">
                  <c:v>9.4936708860759627</c:v>
                </c:pt>
                <c:pt idx="10">
                  <c:v>-13.471502590673564</c:v>
                </c:pt>
                <c:pt idx="11">
                  <c:v>-14.792899408284024</c:v>
                </c:pt>
                <c:pt idx="12">
                  <c:v>1.1299435028248499</c:v>
                </c:pt>
                <c:pt idx="14">
                  <c:v>11.666666666666677</c:v>
                </c:pt>
                <c:pt idx="15">
                  <c:v>1.2658227848101309</c:v>
                </c:pt>
                <c:pt idx="16">
                  <c:v>1.2578616352201115</c:v>
                </c:pt>
                <c:pt idx="17">
                  <c:v>19.101123595505619</c:v>
                </c:pt>
                <c:pt idx="18">
                  <c:v>11.349693251533751</c:v>
                </c:pt>
                <c:pt idx="19">
                  <c:v>9.6153846153846008</c:v>
                </c:pt>
                <c:pt idx="20">
                  <c:v>14.832535885167459</c:v>
                </c:pt>
                <c:pt idx="21">
                  <c:v>18.012422360248454</c:v>
                </c:pt>
                <c:pt idx="22">
                  <c:v>21.727748691099485</c:v>
                </c:pt>
                <c:pt idx="23">
                  <c:v>13.612565445026197</c:v>
                </c:pt>
                <c:pt idx="24">
                  <c:v>9.3023255813953263</c:v>
                </c:pt>
              </c:numCache>
            </c:numRef>
          </c:xVal>
          <c:yVal>
            <c:numRef>
              <c:f>'まとめ（nmol ug-protein）'!$F$6:$F$31</c:f>
              <c:numCache>
                <c:formatCode>0.00</c:formatCode>
                <c:ptCount val="26"/>
                <c:pt idx="0">
                  <c:v>3.2068747696648958</c:v>
                </c:pt>
                <c:pt idx="1">
                  <c:v>4.1567771576131562</c:v>
                </c:pt>
                <c:pt idx="2">
                  <c:v>3.6974423939710217</c:v>
                </c:pt>
                <c:pt idx="3">
                  <c:v>5.8492217225208165</c:v>
                </c:pt>
                <c:pt idx="4">
                  <c:v>3.6258541311681314</c:v>
                </c:pt>
                <c:pt idx="5">
                  <c:v>3.4740255032297287</c:v>
                </c:pt>
                <c:pt idx="6">
                  <c:v>3.4503119940366633</c:v>
                </c:pt>
                <c:pt idx="7">
                  <c:v>4.0779730284101072</c:v>
                </c:pt>
                <c:pt idx="8">
                  <c:v>4.1880222636357631</c:v>
                </c:pt>
                <c:pt idx="9">
                  <c:v>3.9105292196546841</c:v>
                </c:pt>
                <c:pt idx="10">
                  <c:v>3.8890199184674805</c:v>
                </c:pt>
                <c:pt idx="11">
                  <c:v>3.2493469344766033</c:v>
                </c:pt>
                <c:pt idx="12">
                  <c:v>2.0250504128653839</c:v>
                </c:pt>
                <c:pt idx="13">
                  <c:v>3.8971318742912584</c:v>
                </c:pt>
                <c:pt idx="14">
                  <c:v>4.7566468254413223</c:v>
                </c:pt>
                <c:pt idx="15">
                  <c:v>3.6071680452159325</c:v>
                </c:pt>
                <c:pt idx="16">
                  <c:v>3.8280167625078931</c:v>
                </c:pt>
                <c:pt idx="17">
                  <c:v>4.3223028407819912</c:v>
                </c:pt>
                <c:pt idx="18">
                  <c:v>4.2634311110887042</c:v>
                </c:pt>
                <c:pt idx="19">
                  <c:v>3.1850445554414826</c:v>
                </c:pt>
                <c:pt idx="20">
                  <c:v>4.2959256863660924</c:v>
                </c:pt>
                <c:pt idx="21">
                  <c:v>3.3755400149545842</c:v>
                </c:pt>
                <c:pt idx="22">
                  <c:v>7.1073183884153437</c:v>
                </c:pt>
                <c:pt idx="23">
                  <c:v>4.8651988786423468</c:v>
                </c:pt>
                <c:pt idx="24">
                  <c:v>3.6545424476302695</c:v>
                </c:pt>
                <c:pt idx="25">
                  <c:v>6.6487819261443235</c:v>
                </c:pt>
              </c:numCache>
            </c:numRef>
          </c:yVal>
          <c:smooth val="0"/>
          <c:extLst>
            <c:ext xmlns:c15="http://schemas.microsoft.com/office/drawing/2012/chart" uri="{02D57815-91ED-43cb-92C2-25804820EDAC}">
              <c15:datalabelsRange>
                <c15:f>'まとめ（nmol ug-protein）'!$A$6:$A$31</c15:f>
                <c15:dlblRangeCache>
                  <c:ptCount val="26"/>
                  <c:pt idx="0">
                    <c:v>TeCel7A-TrCBM1</c:v>
                  </c:pt>
                  <c:pt idx="1">
                    <c:v>20</c:v>
                  </c:pt>
                  <c:pt idx="2">
                    <c:v>32</c:v>
                  </c:pt>
                  <c:pt idx="3">
                    <c:v>58</c:v>
                  </c:pt>
                  <c:pt idx="4">
                    <c:v>67</c:v>
                  </c:pt>
                  <c:pt idx="5">
                    <c:v>180</c:v>
                  </c:pt>
                  <c:pt idx="6">
                    <c:v>188</c:v>
                  </c:pt>
                  <c:pt idx="7">
                    <c:v>192</c:v>
                  </c:pt>
                  <c:pt idx="8">
                    <c:v>194</c:v>
                  </c:pt>
                  <c:pt idx="9">
                    <c:v>211</c:v>
                  </c:pt>
                  <c:pt idx="10">
                    <c:v>231</c:v>
                  </c:pt>
                  <c:pt idx="11">
                    <c:v>241</c:v>
                  </c:pt>
                  <c:pt idx="12">
                    <c:v>260</c:v>
                  </c:pt>
                  <c:pt idx="13">
                    <c:v>274</c:v>
                  </c:pt>
                  <c:pt idx="14">
                    <c:v>272</c:v>
                  </c:pt>
                  <c:pt idx="15">
                    <c:v>64</c:v>
                  </c:pt>
                  <c:pt idx="16">
                    <c:v>209</c:v>
                  </c:pt>
                  <c:pt idx="17">
                    <c:v>33</c:v>
                  </c:pt>
                  <c:pt idx="18">
                    <c:v>51</c:v>
                  </c:pt>
                  <c:pt idx="19">
                    <c:v>111</c:v>
                  </c:pt>
                  <c:pt idx="20">
                    <c:v>153</c:v>
                  </c:pt>
                  <c:pt idx="21">
                    <c:v>200</c:v>
                  </c:pt>
                  <c:pt idx="22">
                    <c:v>216</c:v>
                  </c:pt>
                  <c:pt idx="23">
                    <c:v>257</c:v>
                  </c:pt>
                  <c:pt idx="24">
                    <c:v>283</c:v>
                  </c:pt>
                  <c:pt idx="25">
                    <c:v>TrCel7A</c:v>
                  </c:pt>
                </c15:dlblRangeCache>
              </c15:datalabelsRange>
            </c:ext>
            <c:ext xmlns:c16="http://schemas.microsoft.com/office/drawing/2014/chart" uri="{C3380CC4-5D6E-409C-BE32-E72D297353CC}">
              <c16:uniqueId val="{0000001A-7528-4AE4-B787-A55A9A7F2368}"/>
            </c:ext>
          </c:extLst>
        </c:ser>
        <c:dLbls>
          <c:dLblPos val="t"/>
          <c:showLegendKey val="0"/>
          <c:showVal val="1"/>
          <c:showCatName val="0"/>
          <c:showSerName val="0"/>
          <c:showPercent val="0"/>
          <c:showBubbleSize val="0"/>
        </c:dLbls>
        <c:axId val="645182960"/>
        <c:axId val="645181976"/>
      </c:scatterChart>
      <c:valAx>
        <c:axId val="645182960"/>
        <c:scaling>
          <c:orientation val="minMax"/>
          <c:min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ja-JP" altLang="en-US" sz="1400" dirty="0"/>
                  <a:t>結合率（</a:t>
                </a:r>
                <a:r>
                  <a:rPr lang="ja-JP" altLang="en-US" sz="1400" b="1" dirty="0">
                    <a:solidFill>
                      <a:schemeClr val="accent4">
                        <a:lumMod val="60000"/>
                        <a:lumOff val="40000"/>
                      </a:schemeClr>
                    </a:solidFill>
                  </a:rPr>
                  <a:t>結晶性セルロース</a:t>
                </a:r>
                <a:r>
                  <a:rPr lang="ja-JP" altLang="en-US"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1976"/>
        <c:crosses val="autoZero"/>
        <c:crossBetween val="midCat"/>
      </c:valAx>
      <c:valAx>
        <c:axId val="645181976"/>
        <c:scaling>
          <c:orientation val="minMax"/>
          <c:max val="1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sz="1400" b="0" i="0" baseline="0" dirty="0">
                    <a:effectLst/>
                  </a:rPr>
                  <a:t>Glucose yield  from </a:t>
                </a:r>
                <a:r>
                  <a:rPr lang="en-US" altLang="ja-JP" sz="1400" b="1" i="0" baseline="0" dirty="0">
                    <a:solidFill>
                      <a:schemeClr val="accent4">
                        <a:lumMod val="60000"/>
                        <a:lumOff val="40000"/>
                      </a:schemeClr>
                    </a:solidFill>
                    <a:effectLst/>
                  </a:rPr>
                  <a:t>crystalline cellulose </a:t>
                </a:r>
                <a:r>
                  <a:rPr lang="en-US" altLang="ja-JP" sz="1400" b="0" i="0" baseline="0" dirty="0">
                    <a:effectLst/>
                  </a:rPr>
                  <a:t>(nmol/µg-protein)</a:t>
                </a:r>
                <a:endParaRPr lang="ja-JP" altLang="ja-JP" sz="1050" dirty="0">
                  <a:effectLst/>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0361111111111"/>
          <c:y val="3.5325770047006086E-2"/>
          <c:w val="0.83406990740740738"/>
          <c:h val="0.81902685185185187"/>
        </c:manualLayout>
      </c:layout>
      <c:scatterChart>
        <c:scatterStyle val="lineMarker"/>
        <c:varyColors val="0"/>
        <c:ser>
          <c:idx val="0"/>
          <c:order val="0"/>
          <c:spPr>
            <a:ln w="25400" cap="rnd">
              <a:noFill/>
              <a:round/>
            </a:ln>
            <a:effectLst/>
          </c:spPr>
          <c:marker>
            <c:symbol val="circle"/>
            <c:size val="5"/>
            <c:spPr>
              <a:solidFill>
                <a:srgbClr val="FF0000"/>
              </a:solidFill>
              <a:ln w="9525">
                <a:noFill/>
              </a:ln>
              <a:effectLst/>
            </c:spPr>
          </c:marker>
          <c:dPt>
            <c:idx val="0"/>
            <c:marker>
              <c:symbol val="circle"/>
              <c:size val="5"/>
              <c:spPr>
                <a:solidFill>
                  <a:schemeClr val="accent1"/>
                </a:solidFill>
                <a:ln w="9525">
                  <a:noFill/>
                </a:ln>
                <a:effectLst/>
              </c:spPr>
            </c:marker>
            <c:bubble3D val="0"/>
            <c:extLst>
              <c:ext xmlns:c16="http://schemas.microsoft.com/office/drawing/2014/chart" uri="{C3380CC4-5D6E-409C-BE32-E72D297353CC}">
                <c16:uniqueId val="{00000000-C43D-4B8E-B4BF-308D47D950B4}"/>
              </c:ext>
            </c:extLst>
          </c:dPt>
          <c:dPt>
            <c:idx val="14"/>
            <c:marker>
              <c:symbol val="circle"/>
              <c:size val="5"/>
              <c:spPr>
                <a:solidFill>
                  <a:schemeClr val="accent3"/>
                </a:solidFill>
                <a:ln w="9525">
                  <a:noFill/>
                </a:ln>
                <a:effectLst/>
              </c:spPr>
            </c:marker>
            <c:bubble3D val="0"/>
            <c:extLst>
              <c:ext xmlns:c16="http://schemas.microsoft.com/office/drawing/2014/chart" uri="{C3380CC4-5D6E-409C-BE32-E72D297353CC}">
                <c16:uniqueId val="{00000001-C43D-4B8E-B4BF-308D47D950B4}"/>
              </c:ext>
            </c:extLst>
          </c:dPt>
          <c:dPt>
            <c:idx val="15"/>
            <c:marker>
              <c:symbol val="circle"/>
              <c:size val="5"/>
              <c:spPr>
                <a:solidFill>
                  <a:schemeClr val="accent2"/>
                </a:solidFill>
                <a:ln w="9525">
                  <a:noFill/>
                </a:ln>
                <a:effectLst/>
              </c:spPr>
            </c:marker>
            <c:bubble3D val="0"/>
            <c:extLst>
              <c:ext xmlns:c16="http://schemas.microsoft.com/office/drawing/2014/chart" uri="{C3380CC4-5D6E-409C-BE32-E72D297353CC}">
                <c16:uniqueId val="{00000002-C43D-4B8E-B4BF-308D47D950B4}"/>
              </c:ext>
            </c:extLst>
          </c:dPt>
          <c:dPt>
            <c:idx val="16"/>
            <c:marker>
              <c:symbol val="circle"/>
              <c:size val="5"/>
              <c:spPr>
                <a:solidFill>
                  <a:schemeClr val="accent2"/>
                </a:solidFill>
                <a:ln w="9525">
                  <a:noFill/>
                </a:ln>
                <a:effectLst/>
              </c:spPr>
            </c:marker>
            <c:bubble3D val="0"/>
            <c:extLst>
              <c:ext xmlns:c16="http://schemas.microsoft.com/office/drawing/2014/chart" uri="{C3380CC4-5D6E-409C-BE32-E72D297353CC}">
                <c16:uniqueId val="{00000003-C43D-4B8E-B4BF-308D47D950B4}"/>
              </c:ext>
            </c:extLst>
          </c:dPt>
          <c:dPt>
            <c:idx val="17"/>
            <c:marker>
              <c:symbol val="circle"/>
              <c:size val="5"/>
              <c:spPr>
                <a:solidFill>
                  <a:schemeClr val="accent3"/>
                </a:solidFill>
                <a:ln w="9525">
                  <a:noFill/>
                </a:ln>
                <a:effectLst/>
              </c:spPr>
            </c:marker>
            <c:bubble3D val="0"/>
            <c:extLst>
              <c:ext xmlns:c16="http://schemas.microsoft.com/office/drawing/2014/chart" uri="{C3380CC4-5D6E-409C-BE32-E72D297353CC}">
                <c16:uniqueId val="{00000004-C43D-4B8E-B4BF-308D47D950B4}"/>
              </c:ext>
            </c:extLst>
          </c:dPt>
          <c:dPt>
            <c:idx val="18"/>
            <c:marker>
              <c:symbol val="circle"/>
              <c:size val="5"/>
              <c:spPr>
                <a:solidFill>
                  <a:schemeClr val="accent3"/>
                </a:solidFill>
                <a:ln w="9525">
                  <a:noFill/>
                </a:ln>
                <a:effectLst/>
              </c:spPr>
            </c:marker>
            <c:bubble3D val="0"/>
            <c:extLst>
              <c:ext xmlns:c16="http://schemas.microsoft.com/office/drawing/2014/chart" uri="{C3380CC4-5D6E-409C-BE32-E72D297353CC}">
                <c16:uniqueId val="{00000005-C43D-4B8E-B4BF-308D47D950B4}"/>
              </c:ext>
            </c:extLst>
          </c:dPt>
          <c:dPt>
            <c:idx val="19"/>
            <c:marker>
              <c:symbol val="circle"/>
              <c:size val="5"/>
              <c:spPr>
                <a:solidFill>
                  <a:schemeClr val="accent3"/>
                </a:solidFill>
                <a:ln w="9525">
                  <a:noFill/>
                </a:ln>
                <a:effectLst/>
              </c:spPr>
            </c:marker>
            <c:bubble3D val="0"/>
            <c:extLst>
              <c:ext xmlns:c16="http://schemas.microsoft.com/office/drawing/2014/chart" uri="{C3380CC4-5D6E-409C-BE32-E72D297353CC}">
                <c16:uniqueId val="{00000006-C43D-4B8E-B4BF-308D47D950B4}"/>
              </c:ext>
            </c:extLst>
          </c:dPt>
          <c:dPt>
            <c:idx val="20"/>
            <c:marker>
              <c:symbol val="circle"/>
              <c:size val="5"/>
              <c:spPr>
                <a:solidFill>
                  <a:schemeClr val="accent3"/>
                </a:solidFill>
                <a:ln w="9525">
                  <a:noFill/>
                </a:ln>
                <a:effectLst/>
              </c:spPr>
            </c:marker>
            <c:bubble3D val="0"/>
            <c:extLst>
              <c:ext xmlns:c16="http://schemas.microsoft.com/office/drawing/2014/chart" uri="{C3380CC4-5D6E-409C-BE32-E72D297353CC}">
                <c16:uniqueId val="{00000007-C43D-4B8E-B4BF-308D47D950B4}"/>
              </c:ext>
            </c:extLst>
          </c:dPt>
          <c:dPt>
            <c:idx val="21"/>
            <c:marker>
              <c:symbol val="circle"/>
              <c:size val="5"/>
              <c:spPr>
                <a:solidFill>
                  <a:schemeClr val="accent3"/>
                </a:solidFill>
                <a:ln w="9525">
                  <a:noFill/>
                </a:ln>
                <a:effectLst/>
              </c:spPr>
            </c:marker>
            <c:bubble3D val="0"/>
            <c:extLst>
              <c:ext xmlns:c16="http://schemas.microsoft.com/office/drawing/2014/chart" uri="{C3380CC4-5D6E-409C-BE32-E72D297353CC}">
                <c16:uniqueId val="{00000008-C43D-4B8E-B4BF-308D47D950B4}"/>
              </c:ext>
            </c:extLst>
          </c:dPt>
          <c:dPt>
            <c:idx val="22"/>
            <c:marker>
              <c:symbol val="circle"/>
              <c:size val="5"/>
              <c:spPr>
                <a:solidFill>
                  <a:schemeClr val="accent3"/>
                </a:solidFill>
                <a:ln w="9525">
                  <a:noFill/>
                </a:ln>
                <a:effectLst/>
              </c:spPr>
            </c:marker>
            <c:bubble3D val="0"/>
            <c:extLst>
              <c:ext xmlns:c16="http://schemas.microsoft.com/office/drawing/2014/chart" uri="{C3380CC4-5D6E-409C-BE32-E72D297353CC}">
                <c16:uniqueId val="{00000009-C43D-4B8E-B4BF-308D47D950B4}"/>
              </c:ext>
            </c:extLst>
          </c:dPt>
          <c:dPt>
            <c:idx val="23"/>
            <c:marker>
              <c:symbol val="circle"/>
              <c:size val="5"/>
              <c:spPr>
                <a:solidFill>
                  <a:schemeClr val="accent3"/>
                </a:solidFill>
                <a:ln w="9525">
                  <a:noFill/>
                </a:ln>
                <a:effectLst/>
              </c:spPr>
            </c:marker>
            <c:bubble3D val="0"/>
            <c:extLst>
              <c:ext xmlns:c16="http://schemas.microsoft.com/office/drawing/2014/chart" uri="{C3380CC4-5D6E-409C-BE32-E72D297353CC}">
                <c16:uniqueId val="{0000000A-C43D-4B8E-B4BF-308D47D950B4}"/>
              </c:ext>
            </c:extLst>
          </c:dPt>
          <c:dLbls>
            <c:dLbl>
              <c:idx val="0"/>
              <c:layout>
                <c:manualLayout>
                  <c:x val="9.4773504273504266E-3"/>
                  <c:y val="-1.1790811965811991E-2"/>
                </c:manualLayout>
              </c:layout>
              <c:tx>
                <c:rich>
                  <a:bodyPr/>
                  <a:lstStyle/>
                  <a:p>
                    <a:fld id="{462C12FD-D9DD-4CAD-9EB9-581D0F7CE7E3}"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43D-4B8E-B4BF-308D47D950B4}"/>
                </c:ext>
              </c:extLst>
            </c:dLbl>
            <c:dLbl>
              <c:idx val="1"/>
              <c:tx>
                <c:rich>
                  <a:bodyPr/>
                  <a:lstStyle/>
                  <a:p>
                    <a:fld id="{9CD100C3-E798-4499-A7F4-C899D2DA3288}"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C43D-4B8E-B4BF-308D47D950B4}"/>
                </c:ext>
              </c:extLst>
            </c:dLbl>
            <c:dLbl>
              <c:idx val="2"/>
              <c:tx>
                <c:rich>
                  <a:bodyPr/>
                  <a:lstStyle/>
                  <a:p>
                    <a:fld id="{F692FEF1-901F-4DDA-B0DE-B9C18D8B3D46}"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C43D-4B8E-B4BF-308D47D950B4}"/>
                </c:ext>
              </c:extLst>
            </c:dLbl>
            <c:dLbl>
              <c:idx val="3"/>
              <c:tx>
                <c:rich>
                  <a:bodyPr/>
                  <a:lstStyle/>
                  <a:p>
                    <a:fld id="{44D66C2C-AE1E-4DFA-8059-E49DBFBE63CD}"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C43D-4B8E-B4BF-308D47D950B4}"/>
                </c:ext>
              </c:extLst>
            </c:dLbl>
            <c:dLbl>
              <c:idx val="4"/>
              <c:tx>
                <c:rich>
                  <a:bodyPr/>
                  <a:lstStyle/>
                  <a:p>
                    <a:fld id="{C5289A22-E14E-4C72-A056-180F03851165}"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C43D-4B8E-B4BF-308D47D950B4}"/>
                </c:ext>
              </c:extLst>
            </c:dLbl>
            <c:dLbl>
              <c:idx val="5"/>
              <c:tx>
                <c:rich>
                  <a:bodyPr/>
                  <a:lstStyle/>
                  <a:p>
                    <a:fld id="{EE60EAAC-2ADA-400A-8BBB-11DAFCE86F5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C43D-4B8E-B4BF-308D47D950B4}"/>
                </c:ext>
              </c:extLst>
            </c:dLbl>
            <c:dLbl>
              <c:idx val="6"/>
              <c:tx>
                <c:rich>
                  <a:bodyPr/>
                  <a:lstStyle/>
                  <a:p>
                    <a:fld id="{FC394403-1C4F-4987-B79E-14963D7B523F}"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C43D-4B8E-B4BF-308D47D950B4}"/>
                </c:ext>
              </c:extLst>
            </c:dLbl>
            <c:dLbl>
              <c:idx val="7"/>
              <c:tx>
                <c:rich>
                  <a:bodyPr/>
                  <a:lstStyle/>
                  <a:p>
                    <a:fld id="{C147E0F3-B3C7-4517-A5A5-3FC86F58F11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C43D-4B8E-B4BF-308D47D950B4}"/>
                </c:ext>
              </c:extLst>
            </c:dLbl>
            <c:dLbl>
              <c:idx val="8"/>
              <c:tx>
                <c:rich>
                  <a:bodyPr/>
                  <a:lstStyle/>
                  <a:p>
                    <a:fld id="{2CA9B76C-654C-4603-A4C9-DCA85DC40D99}"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C43D-4B8E-B4BF-308D47D950B4}"/>
                </c:ext>
              </c:extLst>
            </c:dLbl>
            <c:dLbl>
              <c:idx val="9"/>
              <c:tx>
                <c:rich>
                  <a:bodyPr/>
                  <a:lstStyle/>
                  <a:p>
                    <a:fld id="{381E95C4-9848-4BCA-96E3-DB1712385AF5}"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C43D-4B8E-B4BF-308D47D950B4}"/>
                </c:ext>
              </c:extLst>
            </c:dLbl>
            <c:dLbl>
              <c:idx val="10"/>
              <c:tx>
                <c:rich>
                  <a:bodyPr/>
                  <a:lstStyle/>
                  <a:p>
                    <a:fld id="{7E89F14D-1066-4113-9538-F9DA8BC20905}"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C43D-4B8E-B4BF-308D47D950B4}"/>
                </c:ext>
              </c:extLst>
            </c:dLbl>
            <c:dLbl>
              <c:idx val="11"/>
              <c:tx>
                <c:rich>
                  <a:bodyPr/>
                  <a:lstStyle/>
                  <a:p>
                    <a:fld id="{A670A5B9-B376-4609-9022-9B5D0ACE4F5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C43D-4B8E-B4BF-308D47D950B4}"/>
                </c:ext>
              </c:extLst>
            </c:dLbl>
            <c:dLbl>
              <c:idx val="12"/>
              <c:tx>
                <c:rich>
                  <a:bodyPr/>
                  <a:lstStyle/>
                  <a:p>
                    <a:fld id="{70CA35BB-BC46-4B26-A825-C38113633C7A}"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C43D-4B8E-B4BF-308D47D950B4}"/>
                </c:ext>
              </c:extLst>
            </c:dLbl>
            <c:dLbl>
              <c:idx val="13"/>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43D-4B8E-B4BF-308D47D950B4}"/>
                </c:ext>
              </c:extLst>
            </c:dLbl>
            <c:dLbl>
              <c:idx val="14"/>
              <c:tx>
                <c:rich>
                  <a:bodyPr/>
                  <a:lstStyle/>
                  <a:p>
                    <a:fld id="{E40ABB81-9A27-4755-8F26-49C316BD7C9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43D-4B8E-B4BF-308D47D950B4}"/>
                </c:ext>
              </c:extLst>
            </c:dLbl>
            <c:dLbl>
              <c:idx val="15"/>
              <c:tx>
                <c:rich>
                  <a:bodyPr/>
                  <a:lstStyle/>
                  <a:p>
                    <a:fld id="{AEE049AE-47DA-4AD1-B65C-7EA345035595}"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43D-4B8E-B4BF-308D47D950B4}"/>
                </c:ext>
              </c:extLst>
            </c:dLbl>
            <c:dLbl>
              <c:idx val="16"/>
              <c:tx>
                <c:rich>
                  <a:bodyPr/>
                  <a:lstStyle/>
                  <a:p>
                    <a:fld id="{F28BBA3C-20AB-4A62-8B1E-C788567B2CCF}"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43D-4B8E-B4BF-308D47D950B4}"/>
                </c:ext>
              </c:extLst>
            </c:dLbl>
            <c:dLbl>
              <c:idx val="17"/>
              <c:layout>
                <c:manualLayout>
                  <c:x val="-9.5115384615384619E-3"/>
                  <c:y val="-3.8459615384615384E-2"/>
                </c:manualLayout>
              </c:layout>
              <c:tx>
                <c:rich>
                  <a:bodyPr/>
                  <a:lstStyle/>
                  <a:p>
                    <a:fld id="{9BDE9935-3447-4EF9-89FE-AEA3480B7FF9}"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43D-4B8E-B4BF-308D47D950B4}"/>
                </c:ext>
              </c:extLst>
            </c:dLbl>
            <c:dLbl>
              <c:idx val="18"/>
              <c:tx>
                <c:rich>
                  <a:bodyPr/>
                  <a:lstStyle/>
                  <a:p>
                    <a:fld id="{65B61990-60D7-486F-9F65-6C656CFE714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43D-4B8E-B4BF-308D47D950B4}"/>
                </c:ext>
              </c:extLst>
            </c:dLbl>
            <c:dLbl>
              <c:idx val="19"/>
              <c:tx>
                <c:rich>
                  <a:bodyPr/>
                  <a:lstStyle/>
                  <a:p>
                    <a:fld id="{36061A89-C411-4DD9-8E9C-E6CAF63195D9}"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C43D-4B8E-B4BF-308D47D950B4}"/>
                </c:ext>
              </c:extLst>
            </c:dLbl>
            <c:dLbl>
              <c:idx val="20"/>
              <c:tx>
                <c:rich>
                  <a:bodyPr/>
                  <a:lstStyle/>
                  <a:p>
                    <a:fld id="{213743F9-69B1-4B59-9EB5-DCDAE65AD337}"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43D-4B8E-B4BF-308D47D950B4}"/>
                </c:ext>
              </c:extLst>
            </c:dLbl>
            <c:dLbl>
              <c:idx val="21"/>
              <c:tx>
                <c:rich>
                  <a:bodyPr/>
                  <a:lstStyle/>
                  <a:p>
                    <a:fld id="{C3AB7760-4582-429A-9AAE-A36455B3CE5F}"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C43D-4B8E-B4BF-308D47D950B4}"/>
                </c:ext>
              </c:extLst>
            </c:dLbl>
            <c:dLbl>
              <c:idx val="22"/>
              <c:tx>
                <c:rich>
                  <a:bodyPr/>
                  <a:lstStyle/>
                  <a:p>
                    <a:fld id="{9C4A079C-BABC-43CE-ABEB-0369A4F7829A}"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C43D-4B8E-B4BF-308D47D950B4}"/>
                </c:ext>
              </c:extLst>
            </c:dLbl>
            <c:dLbl>
              <c:idx val="23"/>
              <c:layout>
                <c:manualLayout>
                  <c:x val="-9.4999145299145299E-2"/>
                  <c:y val="-3.3032264957264981E-2"/>
                </c:manualLayout>
              </c:layout>
              <c:tx>
                <c:rich>
                  <a:bodyPr/>
                  <a:lstStyle/>
                  <a:p>
                    <a:fld id="{04BF997C-074C-463B-B501-126AF0B96508}"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C43D-4B8E-B4BF-308D47D950B4}"/>
                </c:ext>
              </c:extLst>
            </c:dLbl>
            <c:dLbl>
              <c:idx val="24"/>
              <c:tx>
                <c:rich>
                  <a:bodyPr/>
                  <a:lstStyle/>
                  <a:p>
                    <a:fld id="{6B434DCC-9C81-4186-8086-4244B360D7E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C43D-4B8E-B4BF-308D47D950B4}"/>
                </c:ext>
              </c:extLst>
            </c:dLbl>
            <c:dLbl>
              <c:idx val="25"/>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C43D-4B8E-B4BF-308D47D950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'まとめ（nmol ug-protein）'!$L$6:$L$31</c:f>
              <c:numCache>
                <c:formatCode>General</c:formatCode>
                <c:ptCount val="26"/>
                <c:pt idx="0">
                  <c:v>0</c:v>
                </c:pt>
                <c:pt idx="1">
                  <c:v>2.6</c:v>
                </c:pt>
                <c:pt idx="2">
                  <c:v>3.8</c:v>
                </c:pt>
                <c:pt idx="3">
                  <c:v>-0.2</c:v>
                </c:pt>
                <c:pt idx="4">
                  <c:v>-0.1</c:v>
                </c:pt>
                <c:pt idx="5">
                  <c:v>-3</c:v>
                </c:pt>
                <c:pt idx="6">
                  <c:v>-2.9</c:v>
                </c:pt>
                <c:pt idx="7">
                  <c:v>1.4</c:v>
                </c:pt>
                <c:pt idx="8">
                  <c:v>1.4</c:v>
                </c:pt>
                <c:pt idx="9">
                  <c:v>-1.7</c:v>
                </c:pt>
                <c:pt idx="10">
                  <c:v>3.5</c:v>
                </c:pt>
                <c:pt idx="11">
                  <c:v>3.3</c:v>
                </c:pt>
                <c:pt idx="12">
                  <c:v>-1.1000000000000001</c:v>
                </c:pt>
                <c:pt idx="14">
                  <c:v>4.2</c:v>
                </c:pt>
                <c:pt idx="15">
                  <c:v>-1.6</c:v>
                </c:pt>
                <c:pt idx="16">
                  <c:v>4.5</c:v>
                </c:pt>
                <c:pt idx="17">
                  <c:v>-0.2</c:v>
                </c:pt>
                <c:pt idx="18">
                  <c:v>-1.2</c:v>
                </c:pt>
                <c:pt idx="19">
                  <c:v>0.4</c:v>
                </c:pt>
                <c:pt idx="20">
                  <c:v>-1.7</c:v>
                </c:pt>
                <c:pt idx="21">
                  <c:v>2.6</c:v>
                </c:pt>
                <c:pt idx="22">
                  <c:v>-0.4</c:v>
                </c:pt>
                <c:pt idx="23">
                  <c:v>-0.1</c:v>
                </c:pt>
                <c:pt idx="24">
                  <c:v>4.8</c:v>
                </c:pt>
              </c:numCache>
            </c:numRef>
          </c:xVal>
          <c:yVal>
            <c:numRef>
              <c:f>'まとめ（nmol ug-protein）'!$K$6:$K$31</c:f>
              <c:numCache>
                <c:formatCode>0.0</c:formatCode>
                <c:ptCount val="26"/>
                <c:pt idx="0">
                  <c:v>16.451209341117583</c:v>
                </c:pt>
                <c:pt idx="1">
                  <c:v>7.857142857142855</c:v>
                </c:pt>
                <c:pt idx="2">
                  <c:v>2.083333333333333</c:v>
                </c:pt>
                <c:pt idx="3">
                  <c:v>-2.8735632183908124</c:v>
                </c:pt>
                <c:pt idx="4">
                  <c:v>0.76335877862595947</c:v>
                </c:pt>
                <c:pt idx="5">
                  <c:v>-6.2068965517241628</c:v>
                </c:pt>
                <c:pt idx="6">
                  <c:v>-5.2023121387283302</c:v>
                </c:pt>
                <c:pt idx="7">
                  <c:v>-8.4415584415584224</c:v>
                </c:pt>
                <c:pt idx="8">
                  <c:v>-1.0928961748633956</c:v>
                </c:pt>
                <c:pt idx="9">
                  <c:v>9.4936708860759627</c:v>
                </c:pt>
                <c:pt idx="10">
                  <c:v>-13.471502590673564</c:v>
                </c:pt>
                <c:pt idx="11">
                  <c:v>-14.792899408284024</c:v>
                </c:pt>
                <c:pt idx="12">
                  <c:v>1.1299435028248499</c:v>
                </c:pt>
                <c:pt idx="14">
                  <c:v>11.666666666666677</c:v>
                </c:pt>
                <c:pt idx="15">
                  <c:v>1.2658227848101309</c:v>
                </c:pt>
                <c:pt idx="16">
                  <c:v>1.2578616352201115</c:v>
                </c:pt>
                <c:pt idx="17">
                  <c:v>19.101123595505619</c:v>
                </c:pt>
                <c:pt idx="18">
                  <c:v>11.349693251533751</c:v>
                </c:pt>
                <c:pt idx="19">
                  <c:v>9.6153846153846008</c:v>
                </c:pt>
                <c:pt idx="20">
                  <c:v>14.832535885167459</c:v>
                </c:pt>
                <c:pt idx="21">
                  <c:v>18.012422360248454</c:v>
                </c:pt>
                <c:pt idx="22">
                  <c:v>21.727748691099485</c:v>
                </c:pt>
                <c:pt idx="23">
                  <c:v>13.612565445026197</c:v>
                </c:pt>
                <c:pt idx="24">
                  <c:v>9.3023255813953263</c:v>
                </c:pt>
              </c:numCache>
            </c:numRef>
          </c:yVal>
          <c:smooth val="0"/>
          <c:extLst>
            <c:ext xmlns:c15="http://schemas.microsoft.com/office/drawing/2012/chart" uri="{02D57815-91ED-43cb-92C2-25804820EDAC}">
              <c15:datalabelsRange>
                <c15:f>'まとめ（nmol ug-protein）'!$A$6:$A$31</c15:f>
                <c15:dlblRangeCache>
                  <c:ptCount val="26"/>
                  <c:pt idx="0">
                    <c:v>TeCel7A-TrCBM1</c:v>
                  </c:pt>
                  <c:pt idx="1">
                    <c:v>20</c:v>
                  </c:pt>
                  <c:pt idx="2">
                    <c:v>32</c:v>
                  </c:pt>
                  <c:pt idx="3">
                    <c:v>58</c:v>
                  </c:pt>
                  <c:pt idx="4">
                    <c:v>67</c:v>
                  </c:pt>
                  <c:pt idx="5">
                    <c:v>180</c:v>
                  </c:pt>
                  <c:pt idx="6">
                    <c:v>188</c:v>
                  </c:pt>
                  <c:pt idx="7">
                    <c:v>192</c:v>
                  </c:pt>
                  <c:pt idx="8">
                    <c:v>194</c:v>
                  </c:pt>
                  <c:pt idx="9">
                    <c:v>211</c:v>
                  </c:pt>
                  <c:pt idx="10">
                    <c:v>231</c:v>
                  </c:pt>
                  <c:pt idx="11">
                    <c:v>241</c:v>
                  </c:pt>
                  <c:pt idx="12">
                    <c:v>260</c:v>
                  </c:pt>
                  <c:pt idx="13">
                    <c:v>274</c:v>
                  </c:pt>
                  <c:pt idx="14">
                    <c:v>272</c:v>
                  </c:pt>
                  <c:pt idx="15">
                    <c:v>64</c:v>
                  </c:pt>
                  <c:pt idx="16">
                    <c:v>209</c:v>
                  </c:pt>
                  <c:pt idx="17">
                    <c:v>33</c:v>
                  </c:pt>
                  <c:pt idx="18">
                    <c:v>51</c:v>
                  </c:pt>
                  <c:pt idx="19">
                    <c:v>111</c:v>
                  </c:pt>
                  <c:pt idx="20">
                    <c:v>153</c:v>
                  </c:pt>
                  <c:pt idx="21">
                    <c:v>200</c:v>
                  </c:pt>
                  <c:pt idx="22">
                    <c:v>216</c:v>
                  </c:pt>
                  <c:pt idx="23">
                    <c:v>257</c:v>
                  </c:pt>
                  <c:pt idx="24">
                    <c:v>283</c:v>
                  </c:pt>
                  <c:pt idx="25">
                    <c:v>TrCel7A</c:v>
                  </c:pt>
                </c15:dlblRangeCache>
              </c15:datalabelsRange>
            </c:ext>
            <c:ext xmlns:c16="http://schemas.microsoft.com/office/drawing/2014/chart" uri="{C3380CC4-5D6E-409C-BE32-E72D297353CC}">
              <c16:uniqueId val="{0000001A-C43D-4B8E-B4BF-308D47D950B4}"/>
            </c:ext>
          </c:extLst>
        </c:ser>
        <c:dLbls>
          <c:dLblPos val="t"/>
          <c:showLegendKey val="0"/>
          <c:showVal val="1"/>
          <c:showCatName val="0"/>
          <c:showSerName val="0"/>
          <c:showPercent val="0"/>
          <c:showBubbleSize val="0"/>
        </c:dLbls>
        <c:axId val="645182960"/>
        <c:axId val="645181976"/>
      </c:scatterChart>
      <c:valAx>
        <c:axId val="645182960"/>
        <c:scaling>
          <c:orientation val="minMax"/>
          <c:min val="-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400"/>
                  <a:t>delta</a:t>
                </a:r>
                <a:r>
                  <a:rPr lang="en-US" altLang="ja-JP" sz="1400" baseline="0"/>
                  <a:t> affinity</a:t>
                </a:r>
                <a:endParaRPr lang="ja-JP" altLang="en-US" sz="1400"/>
              </a:p>
            </c:rich>
          </c:tx>
          <c:layout>
            <c:manualLayout>
              <c:xMode val="edge"/>
              <c:yMode val="edge"/>
              <c:x val="0.44109380341880344"/>
              <c:y val="0.917219444444444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1976"/>
        <c:crosses val="autoZero"/>
        <c:crossBetween val="midCat"/>
      </c:valAx>
      <c:valAx>
        <c:axId val="645181976"/>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ja-JP" altLang="en-US" sz="1400" dirty="0">
                    <a:effectLst/>
                  </a:rPr>
                  <a:t>結合率（</a:t>
                </a:r>
                <a:r>
                  <a:rPr lang="ja-JP" altLang="en-US" sz="1400" b="1" dirty="0">
                    <a:solidFill>
                      <a:schemeClr val="accent4">
                        <a:lumMod val="60000"/>
                        <a:lumOff val="40000"/>
                      </a:schemeClr>
                    </a:solidFill>
                    <a:effectLst/>
                  </a:rPr>
                  <a:t>結晶性セルロース</a:t>
                </a:r>
                <a:r>
                  <a:rPr lang="ja-JP" altLang="en-US" sz="1400" dirty="0">
                    <a:effectLst/>
                  </a:rPr>
                  <a:t>）（</a:t>
                </a:r>
                <a:r>
                  <a:rPr lang="en-US" altLang="ja-JP" sz="1400" dirty="0">
                    <a:effectLst/>
                  </a:rPr>
                  <a:t>%</a:t>
                </a:r>
                <a:r>
                  <a:rPr lang="ja-JP" altLang="en-US" sz="1400" dirty="0">
                    <a:effectLst/>
                  </a:rPr>
                  <a:t>）</a:t>
                </a:r>
                <a:endParaRPr lang="ja-JP" altLang="ja-JP" sz="1400" dirty="0">
                  <a:effectLst/>
                </a:endParaRP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73518518518516"/>
          <c:y val="3.5325770047006086E-2"/>
          <c:w val="0.81937083333333338"/>
          <c:h val="0.81020740740740738"/>
        </c:manualLayout>
      </c:layout>
      <c:scatterChart>
        <c:scatterStyle val="lineMarker"/>
        <c:varyColors val="0"/>
        <c:ser>
          <c:idx val="0"/>
          <c:order val="0"/>
          <c:spPr>
            <a:ln w="25400" cap="rnd">
              <a:noFill/>
              <a:round/>
            </a:ln>
            <a:effectLst/>
          </c:spPr>
          <c:marker>
            <c:symbol val="circle"/>
            <c:size val="5"/>
            <c:spPr>
              <a:solidFill>
                <a:schemeClr val="accent1"/>
              </a:solidFill>
              <a:ln w="9525">
                <a:noFill/>
              </a:ln>
              <a:effectLst/>
            </c:spPr>
          </c:marker>
          <c:dPt>
            <c:idx val="0"/>
            <c:marker>
              <c:symbol val="circle"/>
              <c:size val="5"/>
              <c:spPr>
                <a:solidFill>
                  <a:schemeClr val="accent1"/>
                </a:solidFill>
                <a:ln w="9525">
                  <a:noFill/>
                </a:ln>
                <a:effectLst/>
              </c:spPr>
            </c:marker>
            <c:bubble3D val="0"/>
            <c:extLst>
              <c:ext xmlns:c16="http://schemas.microsoft.com/office/drawing/2014/chart" uri="{C3380CC4-5D6E-409C-BE32-E72D297353CC}">
                <c16:uniqueId val="{00000000-DC02-4EFB-967E-DEC959BFC110}"/>
              </c:ext>
            </c:extLst>
          </c:dPt>
          <c:dPt>
            <c:idx val="1"/>
            <c:marker>
              <c:symbol val="circle"/>
              <c:size val="5"/>
              <c:spPr>
                <a:solidFill>
                  <a:srgbClr val="FF0000"/>
                </a:solidFill>
                <a:ln w="9525">
                  <a:noFill/>
                </a:ln>
                <a:effectLst/>
              </c:spPr>
            </c:marker>
            <c:bubble3D val="0"/>
            <c:extLst>
              <c:ext xmlns:c16="http://schemas.microsoft.com/office/drawing/2014/chart" uri="{C3380CC4-5D6E-409C-BE32-E72D297353CC}">
                <c16:uniqueId val="{00000001-DC02-4EFB-967E-DEC959BFC110}"/>
              </c:ext>
            </c:extLst>
          </c:dPt>
          <c:dPt>
            <c:idx val="2"/>
            <c:marker>
              <c:symbol val="circle"/>
              <c:size val="5"/>
              <c:spPr>
                <a:solidFill>
                  <a:srgbClr val="FF0000"/>
                </a:solidFill>
                <a:ln w="9525">
                  <a:noFill/>
                </a:ln>
                <a:effectLst/>
              </c:spPr>
            </c:marker>
            <c:bubble3D val="0"/>
            <c:extLst>
              <c:ext xmlns:c16="http://schemas.microsoft.com/office/drawing/2014/chart" uri="{C3380CC4-5D6E-409C-BE32-E72D297353CC}">
                <c16:uniqueId val="{00000002-DC02-4EFB-967E-DEC959BFC110}"/>
              </c:ext>
            </c:extLst>
          </c:dPt>
          <c:dPt>
            <c:idx val="3"/>
            <c:marker>
              <c:symbol val="circle"/>
              <c:size val="5"/>
              <c:spPr>
                <a:solidFill>
                  <a:srgbClr val="FF0000"/>
                </a:solidFill>
                <a:ln w="9525">
                  <a:noFill/>
                </a:ln>
                <a:effectLst/>
              </c:spPr>
            </c:marker>
            <c:bubble3D val="0"/>
            <c:extLst>
              <c:ext xmlns:c16="http://schemas.microsoft.com/office/drawing/2014/chart" uri="{C3380CC4-5D6E-409C-BE32-E72D297353CC}">
                <c16:uniqueId val="{00000003-DC02-4EFB-967E-DEC959BFC110}"/>
              </c:ext>
            </c:extLst>
          </c:dPt>
          <c:dPt>
            <c:idx val="4"/>
            <c:marker>
              <c:symbol val="circle"/>
              <c:size val="5"/>
              <c:spPr>
                <a:solidFill>
                  <a:srgbClr val="FF0000"/>
                </a:solidFill>
                <a:ln w="9525">
                  <a:noFill/>
                </a:ln>
                <a:effectLst/>
              </c:spPr>
            </c:marker>
            <c:bubble3D val="0"/>
            <c:extLst>
              <c:ext xmlns:c16="http://schemas.microsoft.com/office/drawing/2014/chart" uri="{C3380CC4-5D6E-409C-BE32-E72D297353CC}">
                <c16:uniqueId val="{00000004-DC02-4EFB-967E-DEC959BFC110}"/>
              </c:ext>
            </c:extLst>
          </c:dPt>
          <c:dPt>
            <c:idx val="5"/>
            <c:marker>
              <c:symbol val="circle"/>
              <c:size val="5"/>
              <c:spPr>
                <a:solidFill>
                  <a:srgbClr val="FF0000"/>
                </a:solidFill>
                <a:ln w="9525">
                  <a:noFill/>
                </a:ln>
                <a:effectLst/>
              </c:spPr>
            </c:marker>
            <c:bubble3D val="0"/>
            <c:extLst>
              <c:ext xmlns:c16="http://schemas.microsoft.com/office/drawing/2014/chart" uri="{C3380CC4-5D6E-409C-BE32-E72D297353CC}">
                <c16:uniqueId val="{00000005-DC02-4EFB-967E-DEC959BFC110}"/>
              </c:ext>
            </c:extLst>
          </c:dPt>
          <c:dPt>
            <c:idx val="6"/>
            <c:marker>
              <c:symbol val="circle"/>
              <c:size val="5"/>
              <c:spPr>
                <a:solidFill>
                  <a:srgbClr val="FF0000"/>
                </a:solidFill>
                <a:ln w="9525">
                  <a:noFill/>
                </a:ln>
                <a:effectLst/>
              </c:spPr>
            </c:marker>
            <c:bubble3D val="0"/>
            <c:extLst>
              <c:ext xmlns:c16="http://schemas.microsoft.com/office/drawing/2014/chart" uri="{C3380CC4-5D6E-409C-BE32-E72D297353CC}">
                <c16:uniqueId val="{00000006-DC02-4EFB-967E-DEC959BFC110}"/>
              </c:ext>
            </c:extLst>
          </c:dPt>
          <c:dPt>
            <c:idx val="7"/>
            <c:marker>
              <c:symbol val="circle"/>
              <c:size val="5"/>
              <c:spPr>
                <a:solidFill>
                  <a:srgbClr val="FF0000"/>
                </a:solidFill>
                <a:ln w="9525">
                  <a:noFill/>
                </a:ln>
                <a:effectLst/>
              </c:spPr>
            </c:marker>
            <c:bubble3D val="0"/>
            <c:extLst>
              <c:ext xmlns:c16="http://schemas.microsoft.com/office/drawing/2014/chart" uri="{C3380CC4-5D6E-409C-BE32-E72D297353CC}">
                <c16:uniqueId val="{00000007-DC02-4EFB-967E-DEC959BFC110}"/>
              </c:ext>
            </c:extLst>
          </c:dPt>
          <c:dPt>
            <c:idx val="8"/>
            <c:marker>
              <c:symbol val="circle"/>
              <c:size val="5"/>
              <c:spPr>
                <a:solidFill>
                  <a:srgbClr val="FF0000"/>
                </a:solidFill>
                <a:ln w="9525">
                  <a:noFill/>
                </a:ln>
                <a:effectLst/>
              </c:spPr>
            </c:marker>
            <c:bubble3D val="0"/>
            <c:extLst>
              <c:ext xmlns:c16="http://schemas.microsoft.com/office/drawing/2014/chart" uri="{C3380CC4-5D6E-409C-BE32-E72D297353CC}">
                <c16:uniqueId val="{00000008-DC02-4EFB-967E-DEC959BFC110}"/>
              </c:ext>
            </c:extLst>
          </c:dPt>
          <c:dPt>
            <c:idx val="9"/>
            <c:marker>
              <c:symbol val="circle"/>
              <c:size val="5"/>
              <c:spPr>
                <a:solidFill>
                  <a:srgbClr val="FF0000"/>
                </a:solidFill>
                <a:ln w="9525">
                  <a:noFill/>
                </a:ln>
                <a:effectLst/>
              </c:spPr>
            </c:marker>
            <c:bubble3D val="0"/>
            <c:extLst>
              <c:ext xmlns:c16="http://schemas.microsoft.com/office/drawing/2014/chart" uri="{C3380CC4-5D6E-409C-BE32-E72D297353CC}">
                <c16:uniqueId val="{00000009-DC02-4EFB-967E-DEC959BFC110}"/>
              </c:ext>
            </c:extLst>
          </c:dPt>
          <c:dPt>
            <c:idx val="10"/>
            <c:marker>
              <c:symbol val="circle"/>
              <c:size val="5"/>
              <c:spPr>
                <a:solidFill>
                  <a:srgbClr val="FF0000"/>
                </a:solidFill>
                <a:ln w="9525">
                  <a:noFill/>
                </a:ln>
                <a:effectLst/>
              </c:spPr>
            </c:marker>
            <c:bubble3D val="0"/>
            <c:extLst>
              <c:ext xmlns:c16="http://schemas.microsoft.com/office/drawing/2014/chart" uri="{C3380CC4-5D6E-409C-BE32-E72D297353CC}">
                <c16:uniqueId val="{0000000A-DC02-4EFB-967E-DEC959BFC110}"/>
              </c:ext>
            </c:extLst>
          </c:dPt>
          <c:dPt>
            <c:idx val="11"/>
            <c:marker>
              <c:symbol val="circle"/>
              <c:size val="5"/>
              <c:spPr>
                <a:solidFill>
                  <a:srgbClr val="FF0000"/>
                </a:solidFill>
                <a:ln w="9525">
                  <a:noFill/>
                </a:ln>
                <a:effectLst/>
              </c:spPr>
            </c:marker>
            <c:bubble3D val="0"/>
            <c:extLst>
              <c:ext xmlns:c16="http://schemas.microsoft.com/office/drawing/2014/chart" uri="{C3380CC4-5D6E-409C-BE32-E72D297353CC}">
                <c16:uniqueId val="{0000000B-DC02-4EFB-967E-DEC959BFC110}"/>
              </c:ext>
            </c:extLst>
          </c:dPt>
          <c:dPt>
            <c:idx val="12"/>
            <c:marker>
              <c:symbol val="circle"/>
              <c:size val="5"/>
              <c:spPr>
                <a:solidFill>
                  <a:srgbClr val="FF0000"/>
                </a:solidFill>
                <a:ln w="9525">
                  <a:noFill/>
                </a:ln>
                <a:effectLst/>
              </c:spPr>
            </c:marker>
            <c:bubble3D val="0"/>
            <c:extLst>
              <c:ext xmlns:c16="http://schemas.microsoft.com/office/drawing/2014/chart" uri="{C3380CC4-5D6E-409C-BE32-E72D297353CC}">
                <c16:uniqueId val="{0000000C-DC02-4EFB-967E-DEC959BFC110}"/>
              </c:ext>
            </c:extLst>
          </c:dPt>
          <c:dPt>
            <c:idx val="13"/>
            <c:marker>
              <c:symbol val="circle"/>
              <c:size val="5"/>
              <c:spPr>
                <a:solidFill>
                  <a:srgbClr val="FF0000"/>
                </a:solidFill>
                <a:ln w="9525">
                  <a:noFill/>
                </a:ln>
                <a:effectLst/>
              </c:spPr>
            </c:marker>
            <c:bubble3D val="0"/>
            <c:extLst>
              <c:ext xmlns:c16="http://schemas.microsoft.com/office/drawing/2014/chart" uri="{C3380CC4-5D6E-409C-BE32-E72D297353CC}">
                <c16:uniqueId val="{0000000D-DC02-4EFB-967E-DEC959BFC110}"/>
              </c:ext>
            </c:extLst>
          </c:dPt>
          <c:dPt>
            <c:idx val="14"/>
            <c:marker>
              <c:symbol val="circle"/>
              <c:size val="5"/>
              <c:spPr>
                <a:solidFill>
                  <a:schemeClr val="accent3"/>
                </a:solidFill>
                <a:ln w="9525">
                  <a:noFill/>
                </a:ln>
                <a:effectLst/>
              </c:spPr>
            </c:marker>
            <c:bubble3D val="0"/>
            <c:extLst>
              <c:ext xmlns:c16="http://schemas.microsoft.com/office/drawing/2014/chart" uri="{C3380CC4-5D6E-409C-BE32-E72D297353CC}">
                <c16:uniqueId val="{0000000E-DC02-4EFB-967E-DEC959BFC110}"/>
              </c:ext>
            </c:extLst>
          </c:dPt>
          <c:dPt>
            <c:idx val="15"/>
            <c:marker>
              <c:symbol val="circle"/>
              <c:size val="5"/>
              <c:spPr>
                <a:solidFill>
                  <a:schemeClr val="accent2"/>
                </a:solidFill>
                <a:ln w="9525">
                  <a:noFill/>
                </a:ln>
                <a:effectLst/>
              </c:spPr>
            </c:marker>
            <c:bubble3D val="0"/>
            <c:extLst>
              <c:ext xmlns:c16="http://schemas.microsoft.com/office/drawing/2014/chart" uri="{C3380CC4-5D6E-409C-BE32-E72D297353CC}">
                <c16:uniqueId val="{0000000F-DC02-4EFB-967E-DEC959BFC110}"/>
              </c:ext>
            </c:extLst>
          </c:dPt>
          <c:dPt>
            <c:idx val="16"/>
            <c:marker>
              <c:symbol val="circle"/>
              <c:size val="5"/>
              <c:spPr>
                <a:solidFill>
                  <a:schemeClr val="accent2"/>
                </a:solidFill>
                <a:ln w="9525">
                  <a:noFill/>
                </a:ln>
                <a:effectLst/>
              </c:spPr>
            </c:marker>
            <c:bubble3D val="0"/>
            <c:extLst>
              <c:ext xmlns:c16="http://schemas.microsoft.com/office/drawing/2014/chart" uri="{C3380CC4-5D6E-409C-BE32-E72D297353CC}">
                <c16:uniqueId val="{00000010-DC02-4EFB-967E-DEC959BFC110}"/>
              </c:ext>
            </c:extLst>
          </c:dPt>
          <c:dPt>
            <c:idx val="17"/>
            <c:marker>
              <c:symbol val="circle"/>
              <c:size val="5"/>
              <c:spPr>
                <a:solidFill>
                  <a:schemeClr val="accent3"/>
                </a:solidFill>
                <a:ln w="9525">
                  <a:noFill/>
                </a:ln>
                <a:effectLst/>
              </c:spPr>
            </c:marker>
            <c:bubble3D val="0"/>
            <c:extLst>
              <c:ext xmlns:c16="http://schemas.microsoft.com/office/drawing/2014/chart" uri="{C3380CC4-5D6E-409C-BE32-E72D297353CC}">
                <c16:uniqueId val="{00000011-DC02-4EFB-967E-DEC959BFC110}"/>
              </c:ext>
            </c:extLst>
          </c:dPt>
          <c:dPt>
            <c:idx val="18"/>
            <c:marker>
              <c:symbol val="circle"/>
              <c:size val="5"/>
              <c:spPr>
                <a:solidFill>
                  <a:schemeClr val="accent3"/>
                </a:solidFill>
                <a:ln w="9525">
                  <a:noFill/>
                </a:ln>
                <a:effectLst/>
              </c:spPr>
            </c:marker>
            <c:bubble3D val="0"/>
            <c:extLst>
              <c:ext xmlns:c16="http://schemas.microsoft.com/office/drawing/2014/chart" uri="{C3380CC4-5D6E-409C-BE32-E72D297353CC}">
                <c16:uniqueId val="{00000012-DC02-4EFB-967E-DEC959BFC110}"/>
              </c:ext>
            </c:extLst>
          </c:dPt>
          <c:dPt>
            <c:idx val="19"/>
            <c:marker>
              <c:symbol val="circle"/>
              <c:size val="5"/>
              <c:spPr>
                <a:solidFill>
                  <a:schemeClr val="accent3"/>
                </a:solidFill>
                <a:ln w="9525">
                  <a:noFill/>
                </a:ln>
                <a:effectLst/>
              </c:spPr>
            </c:marker>
            <c:bubble3D val="0"/>
            <c:extLst>
              <c:ext xmlns:c16="http://schemas.microsoft.com/office/drawing/2014/chart" uri="{C3380CC4-5D6E-409C-BE32-E72D297353CC}">
                <c16:uniqueId val="{00000013-DC02-4EFB-967E-DEC959BFC110}"/>
              </c:ext>
            </c:extLst>
          </c:dPt>
          <c:dPt>
            <c:idx val="20"/>
            <c:marker>
              <c:symbol val="circle"/>
              <c:size val="5"/>
              <c:spPr>
                <a:solidFill>
                  <a:schemeClr val="accent3"/>
                </a:solidFill>
                <a:ln w="9525">
                  <a:noFill/>
                </a:ln>
                <a:effectLst/>
              </c:spPr>
            </c:marker>
            <c:bubble3D val="0"/>
            <c:extLst>
              <c:ext xmlns:c16="http://schemas.microsoft.com/office/drawing/2014/chart" uri="{C3380CC4-5D6E-409C-BE32-E72D297353CC}">
                <c16:uniqueId val="{00000014-DC02-4EFB-967E-DEC959BFC110}"/>
              </c:ext>
            </c:extLst>
          </c:dPt>
          <c:dPt>
            <c:idx val="21"/>
            <c:marker>
              <c:symbol val="circle"/>
              <c:size val="5"/>
              <c:spPr>
                <a:solidFill>
                  <a:schemeClr val="accent3"/>
                </a:solidFill>
                <a:ln w="9525">
                  <a:noFill/>
                </a:ln>
                <a:effectLst/>
              </c:spPr>
            </c:marker>
            <c:bubble3D val="0"/>
            <c:extLst>
              <c:ext xmlns:c16="http://schemas.microsoft.com/office/drawing/2014/chart" uri="{C3380CC4-5D6E-409C-BE32-E72D297353CC}">
                <c16:uniqueId val="{00000015-DC02-4EFB-967E-DEC959BFC110}"/>
              </c:ext>
            </c:extLst>
          </c:dPt>
          <c:dPt>
            <c:idx val="22"/>
            <c:marker>
              <c:symbol val="circle"/>
              <c:size val="5"/>
              <c:spPr>
                <a:solidFill>
                  <a:schemeClr val="accent3"/>
                </a:solidFill>
                <a:ln w="9525">
                  <a:noFill/>
                </a:ln>
                <a:effectLst/>
              </c:spPr>
            </c:marker>
            <c:bubble3D val="0"/>
            <c:extLst>
              <c:ext xmlns:c16="http://schemas.microsoft.com/office/drawing/2014/chart" uri="{C3380CC4-5D6E-409C-BE32-E72D297353CC}">
                <c16:uniqueId val="{00000016-DC02-4EFB-967E-DEC959BFC110}"/>
              </c:ext>
            </c:extLst>
          </c:dPt>
          <c:dPt>
            <c:idx val="23"/>
            <c:marker>
              <c:symbol val="circle"/>
              <c:size val="5"/>
              <c:spPr>
                <a:solidFill>
                  <a:schemeClr val="accent3"/>
                </a:solidFill>
                <a:ln w="9525">
                  <a:noFill/>
                </a:ln>
                <a:effectLst/>
              </c:spPr>
            </c:marker>
            <c:bubble3D val="0"/>
            <c:extLst>
              <c:ext xmlns:c16="http://schemas.microsoft.com/office/drawing/2014/chart" uri="{C3380CC4-5D6E-409C-BE32-E72D297353CC}">
                <c16:uniqueId val="{00000017-DC02-4EFB-967E-DEC959BFC110}"/>
              </c:ext>
            </c:extLst>
          </c:dPt>
          <c:dPt>
            <c:idx val="24"/>
            <c:marker>
              <c:symbol val="circle"/>
              <c:size val="5"/>
              <c:spPr>
                <a:solidFill>
                  <a:srgbClr val="FF0000"/>
                </a:solidFill>
                <a:ln w="9525">
                  <a:noFill/>
                </a:ln>
                <a:effectLst/>
              </c:spPr>
            </c:marker>
            <c:bubble3D val="0"/>
            <c:extLst>
              <c:ext xmlns:c16="http://schemas.microsoft.com/office/drawing/2014/chart" uri="{C3380CC4-5D6E-409C-BE32-E72D297353CC}">
                <c16:uniqueId val="{00000018-DC02-4EFB-967E-DEC959BFC110}"/>
              </c:ext>
            </c:extLst>
          </c:dPt>
          <c:dPt>
            <c:idx val="25"/>
            <c:marker>
              <c:symbol val="circle"/>
              <c:size val="5"/>
              <c:spPr>
                <a:solidFill>
                  <a:schemeClr val="accent5"/>
                </a:solidFill>
                <a:ln w="9525">
                  <a:noFill/>
                </a:ln>
                <a:effectLst/>
              </c:spPr>
            </c:marker>
            <c:bubble3D val="0"/>
            <c:extLst>
              <c:ext xmlns:c16="http://schemas.microsoft.com/office/drawing/2014/chart" uri="{C3380CC4-5D6E-409C-BE32-E72D297353CC}">
                <c16:uniqueId val="{00000019-DC02-4EFB-967E-DEC959BFC110}"/>
              </c:ext>
            </c:extLst>
          </c:dPt>
          <c:dLbls>
            <c:dLbl>
              <c:idx val="0"/>
              <c:layout>
                <c:manualLayout>
                  <c:x val="-5.5147435897435898E-3"/>
                  <c:y val="7.1652350427350325E-2"/>
                </c:manualLayout>
              </c:layout>
              <c:tx>
                <c:rich>
                  <a:bodyPr/>
                  <a:lstStyle/>
                  <a:p>
                    <a:fld id="{1C2065DA-1675-4927-AAC5-F8648C852D3D}"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C02-4EFB-967E-DEC959BFC110}"/>
                </c:ext>
              </c:extLst>
            </c:dLbl>
            <c:dLbl>
              <c:idx val="1"/>
              <c:tx>
                <c:rich>
                  <a:bodyPr/>
                  <a:lstStyle/>
                  <a:p>
                    <a:fld id="{B97A8B9D-ED91-426B-89A0-E03A75C72A0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C02-4EFB-967E-DEC959BFC110}"/>
                </c:ext>
              </c:extLst>
            </c:dLbl>
            <c:dLbl>
              <c:idx val="2"/>
              <c:tx>
                <c:rich>
                  <a:bodyPr/>
                  <a:lstStyle/>
                  <a:p>
                    <a:fld id="{F25B23F9-62DD-4591-8A76-5BB9E49F711D}"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C02-4EFB-967E-DEC959BFC110}"/>
                </c:ext>
              </c:extLst>
            </c:dLbl>
            <c:dLbl>
              <c:idx val="3"/>
              <c:tx>
                <c:rich>
                  <a:bodyPr/>
                  <a:lstStyle/>
                  <a:p>
                    <a:fld id="{4ECF5055-DE5D-492C-BF8F-FFC16379A64E}"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C02-4EFB-967E-DEC959BFC110}"/>
                </c:ext>
              </c:extLst>
            </c:dLbl>
            <c:dLbl>
              <c:idx val="4"/>
              <c:tx>
                <c:rich>
                  <a:bodyPr/>
                  <a:lstStyle/>
                  <a:p>
                    <a:fld id="{B8D8F9F9-0AC4-4EB5-A16B-1837A05C3425}"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C02-4EFB-967E-DEC959BFC110}"/>
                </c:ext>
              </c:extLst>
            </c:dLbl>
            <c:dLbl>
              <c:idx val="5"/>
              <c:layout>
                <c:manualLayout>
                  <c:x val="-9.7042696324587414E-3"/>
                  <c:y val="-1.3860923403172146E-2"/>
                </c:manualLayout>
              </c:layout>
              <c:tx>
                <c:rich>
                  <a:bodyPr/>
                  <a:lstStyle/>
                  <a:p>
                    <a:fld id="{6A3F39D5-8CD3-4E89-966B-D535190071A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C02-4EFB-967E-DEC959BFC110}"/>
                </c:ext>
              </c:extLst>
            </c:dLbl>
            <c:dLbl>
              <c:idx val="6"/>
              <c:layout>
                <c:manualLayout>
                  <c:x val="-2.5961538461538487E-2"/>
                  <c:y val="-3.8098717948717949E-2"/>
                </c:manualLayout>
              </c:layout>
              <c:tx>
                <c:rich>
                  <a:bodyPr/>
                  <a:lstStyle/>
                  <a:p>
                    <a:fld id="{3123A6A1-CE4B-44FC-8B52-5224025C9CF9}"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C02-4EFB-967E-DEC959BFC110}"/>
                </c:ext>
              </c:extLst>
            </c:dLbl>
            <c:dLbl>
              <c:idx val="7"/>
              <c:tx>
                <c:rich>
                  <a:bodyPr/>
                  <a:lstStyle/>
                  <a:p>
                    <a:fld id="{E977B4B6-29CD-4951-828D-EF38759154C1}"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C02-4EFB-967E-DEC959BFC110}"/>
                </c:ext>
              </c:extLst>
            </c:dLbl>
            <c:dLbl>
              <c:idx val="8"/>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65000"/>
                            <a:lumOff val="35000"/>
                          </a:schemeClr>
                        </a:solidFill>
                        <a:latin typeface="+mn-lt"/>
                        <a:ea typeface="+mn-ea"/>
                        <a:cs typeface="+mn-cs"/>
                      </a:defRPr>
                    </a:pPr>
                    <a:fld id="{1BC6AFB0-22EB-41D8-9AD8-6355AAA03BDA}" type="CELLRANGE">
                      <a:rPr lang="en-US" altLang="ja-JP">
                        <a:solidFill>
                          <a:schemeClr val="tx1">
                            <a:lumMod val="65000"/>
                            <a:lumOff val="35000"/>
                          </a:schemeClr>
                        </a:solidFill>
                      </a:rPr>
                      <a:pPr>
                        <a:defRPr>
                          <a:solidFill>
                            <a:schemeClr val="tx1">
                              <a:lumMod val="65000"/>
                              <a:lumOff val="35000"/>
                            </a:schemeClr>
                          </a:solidFill>
                        </a:defRPr>
                      </a:pPr>
                      <a:t>[CELLRANGE]</a:t>
                    </a:fld>
                    <a:endParaRPr lang="ja-JP" alt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t"/>
              <c:showLegendKey val="0"/>
              <c:showVal val="0"/>
              <c:showCatName val="0"/>
              <c:showSerName val="0"/>
              <c:showPercent val="0"/>
              <c:showBubbleSize val="0"/>
              <c:extLst>
                <c:ext xmlns:c15="http://schemas.microsoft.com/office/drawing/2012/chart" uri="{CE6537A1-D6FC-4f65-9D91-7224C49458BB}">
                  <c15:layout>
                    <c:manualLayout>
                      <c:w val="5.702799145299145E-2"/>
                      <c:h val="5.7923504273504262E-2"/>
                    </c:manualLayout>
                  </c15:layout>
                  <c15:dlblFieldTable/>
                  <c15:showDataLabelsRange val="1"/>
                </c:ext>
                <c:ext xmlns:c16="http://schemas.microsoft.com/office/drawing/2014/chart" uri="{C3380CC4-5D6E-409C-BE32-E72D297353CC}">
                  <c16:uniqueId val="{00000008-DC02-4EFB-967E-DEC959BFC110}"/>
                </c:ext>
              </c:extLst>
            </c:dLbl>
            <c:dLbl>
              <c:idx val="9"/>
              <c:layout>
                <c:manualLayout>
                  <c:x val="-3.1263203992975809E-2"/>
                  <c:y val="-2.1391737241912772E-2"/>
                </c:manualLayout>
              </c:layout>
              <c:tx>
                <c:rich>
                  <a:bodyPr/>
                  <a:lstStyle/>
                  <a:p>
                    <a:fld id="{1F2F5FE0-7056-4536-8FB8-61938A3004BD}"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DC02-4EFB-967E-DEC959BFC110}"/>
                </c:ext>
              </c:extLst>
            </c:dLbl>
            <c:dLbl>
              <c:idx val="10"/>
              <c:layout>
                <c:manualLayout>
                  <c:x val="-6.8122081894003636E-3"/>
                  <c:y val="-5.4669891838575638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65000"/>
                            <a:lumOff val="35000"/>
                          </a:schemeClr>
                        </a:solidFill>
                        <a:latin typeface="+mn-lt"/>
                        <a:ea typeface="+mn-ea"/>
                        <a:cs typeface="+mn-cs"/>
                      </a:defRPr>
                    </a:pPr>
                    <a:fld id="{F2FCFACA-251C-4F71-BFF7-C24ECCD2FE8A}" type="CELLRANGE">
                      <a:rPr lang="en-US" altLang="ja-JP">
                        <a:solidFill>
                          <a:schemeClr val="tx1">
                            <a:lumMod val="65000"/>
                            <a:lumOff val="35000"/>
                          </a:schemeClr>
                        </a:solidFill>
                      </a:rPr>
                      <a:pPr>
                        <a:defRPr>
                          <a:solidFill>
                            <a:schemeClr val="tx1">
                              <a:lumMod val="65000"/>
                              <a:lumOff val="35000"/>
                            </a:schemeClr>
                          </a:solidFill>
                        </a:defRPr>
                      </a:pPr>
                      <a:t>[CELLRANGE]</a:t>
                    </a:fld>
                    <a:endParaRPr lang="ja-JP" alt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r"/>
              <c:showLegendKey val="0"/>
              <c:showVal val="0"/>
              <c:showCatName val="0"/>
              <c:showSerName val="0"/>
              <c:showPercent val="0"/>
              <c:showBubbleSize val="0"/>
              <c:extLst>
                <c:ext xmlns:c15="http://schemas.microsoft.com/office/drawing/2012/chart" uri="{CE6537A1-D6FC-4f65-9D91-7224C49458BB}">
                  <c15:layout>
                    <c:manualLayout>
                      <c:w val="7.5385897435897437E-2"/>
                      <c:h val="4.5302350427350424E-2"/>
                    </c:manualLayout>
                  </c15:layout>
                  <c15:dlblFieldTable/>
                  <c15:showDataLabelsRange val="1"/>
                </c:ext>
                <c:ext xmlns:c16="http://schemas.microsoft.com/office/drawing/2014/chart" uri="{C3380CC4-5D6E-409C-BE32-E72D297353CC}">
                  <c16:uniqueId val="{0000000A-DC02-4EFB-967E-DEC959BFC110}"/>
                </c:ext>
              </c:extLst>
            </c:dLbl>
            <c:dLbl>
              <c:idx val="11"/>
              <c:layout>
                <c:manualLayout>
                  <c:x val="-3.126320399297574E-2"/>
                  <c:y val="-1.8872845554255432E-2"/>
                </c:manualLayout>
              </c:layout>
              <c:tx>
                <c:rich>
                  <a:bodyPr/>
                  <a:lstStyle/>
                  <a:p>
                    <a:fld id="{5D3E6E1B-66FF-47ED-946D-8F609BD9EC52}"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DC02-4EFB-967E-DEC959BFC110}"/>
                </c:ext>
              </c:extLst>
            </c:dLbl>
            <c:dLbl>
              <c:idx val="12"/>
              <c:tx>
                <c:rich>
                  <a:bodyPr/>
                  <a:lstStyle/>
                  <a:p>
                    <a:fld id="{62DA78A3-29E3-4279-B3BA-280E7BAFE6A2}"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DC02-4EFB-967E-DEC959BFC110}"/>
                </c:ext>
              </c:extLst>
            </c:dLbl>
            <c:dLbl>
              <c:idx val="13"/>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DC02-4EFB-967E-DEC959BFC110}"/>
                </c:ext>
              </c:extLst>
            </c:dLbl>
            <c:dLbl>
              <c:idx val="14"/>
              <c:tx>
                <c:rich>
                  <a:bodyPr/>
                  <a:lstStyle/>
                  <a:p>
                    <a:fld id="{C5AE1E8C-7A70-4F76-89A0-0DBAA5D72C4C}"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DC02-4EFB-967E-DEC959BFC110}"/>
                </c:ext>
              </c:extLst>
            </c:dLbl>
            <c:dLbl>
              <c:idx val="15"/>
              <c:layout>
                <c:manualLayout>
                  <c:x val="-1.2302902504749021E-2"/>
                  <c:y val="-2.1431723799715172E-2"/>
                </c:manualLayout>
              </c:layout>
              <c:tx>
                <c:rich>
                  <a:bodyPr/>
                  <a:lstStyle/>
                  <a:p>
                    <a:fld id="{EBA2AE16-9496-4709-9737-8EBAAF67D4AB}"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DC02-4EFB-967E-DEC959BFC110}"/>
                </c:ext>
              </c:extLst>
            </c:dLbl>
            <c:dLbl>
              <c:idx val="16"/>
              <c:layout>
                <c:manualLayout>
                  <c:x val="-3.6704232001608592E-2"/>
                  <c:y val="-2.6474146651064175E-2"/>
                </c:manualLayout>
              </c:layout>
              <c:tx>
                <c:rich>
                  <a:bodyPr/>
                  <a:lstStyle/>
                  <a:p>
                    <a:fld id="{64C37ABC-7D79-4938-A8EA-551D41731144}"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DC02-4EFB-967E-DEC959BFC110}"/>
                </c:ext>
              </c:extLst>
            </c:dLbl>
            <c:dLbl>
              <c:idx val="17"/>
              <c:tx>
                <c:rich>
                  <a:bodyPr/>
                  <a:lstStyle/>
                  <a:p>
                    <a:fld id="{0F64F42F-F32F-401F-BE46-C5948AB043C8}"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DC02-4EFB-967E-DEC959BFC110}"/>
                </c:ext>
              </c:extLst>
            </c:dLbl>
            <c:dLbl>
              <c:idx val="18"/>
              <c:tx>
                <c:rich>
                  <a:bodyPr/>
                  <a:lstStyle/>
                  <a:p>
                    <a:fld id="{20122DCB-2ECF-45F0-805C-7A376308B03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DC02-4EFB-967E-DEC959BFC110}"/>
                </c:ext>
              </c:extLst>
            </c:dLbl>
            <c:dLbl>
              <c:idx val="19"/>
              <c:layout>
                <c:manualLayout>
                  <c:x val="-3.1263203992975809E-2"/>
                  <c:y val="-2.1391737241912862E-2"/>
                </c:manualLayout>
              </c:layout>
              <c:tx>
                <c:rich>
                  <a:bodyPr/>
                  <a:lstStyle/>
                  <a:p>
                    <a:fld id="{D8A3508E-2DFE-439F-AD4E-154322959108}"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DC02-4EFB-967E-DEC959BFC110}"/>
                </c:ext>
              </c:extLst>
            </c:dLbl>
            <c:dLbl>
              <c:idx val="20"/>
              <c:tx>
                <c:rich>
                  <a:bodyPr/>
                  <a:lstStyle/>
                  <a:p>
                    <a:fld id="{0421AF83-F3C4-469D-A8B1-7B752B49180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DC02-4EFB-967E-DEC959BFC110}"/>
                </c:ext>
              </c:extLst>
            </c:dLbl>
            <c:dLbl>
              <c:idx val="21"/>
              <c:tx>
                <c:rich>
                  <a:bodyPr/>
                  <a:lstStyle/>
                  <a:p>
                    <a:fld id="{B08B462B-56F2-49A6-9831-58D4D853600F}"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DC02-4EFB-967E-DEC959BFC110}"/>
                </c:ext>
              </c:extLst>
            </c:dLbl>
            <c:dLbl>
              <c:idx val="22"/>
              <c:tx>
                <c:rich>
                  <a:bodyPr/>
                  <a:lstStyle/>
                  <a:p>
                    <a:fld id="{0CDA9EB5-19B4-41B1-A7A8-2FE1374F8163}"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DC02-4EFB-967E-DEC959BFC110}"/>
                </c:ext>
              </c:extLst>
            </c:dLbl>
            <c:dLbl>
              <c:idx val="23"/>
              <c:tx>
                <c:rich>
                  <a:bodyPr/>
                  <a:lstStyle/>
                  <a:p>
                    <a:fld id="{8F77915A-188E-4CC0-9D64-37405C8E21F4}" type="CELLRANGE">
                      <a:rPr lang="ja-JP" altLang="en-US"/>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DC02-4EFB-967E-DEC959BFC110}"/>
                </c:ext>
              </c:extLst>
            </c:dLbl>
            <c:dLbl>
              <c:idx val="24"/>
              <c:layout>
                <c:manualLayout>
                  <c:x val="-3.1263203992975809E-2"/>
                  <c:y val="-1.8872845554255339E-2"/>
                </c:manualLayout>
              </c:layout>
              <c:tx>
                <c:rich>
                  <a:bodyPr/>
                  <a:lstStyle/>
                  <a:p>
                    <a:fld id="{797C936F-8CE2-485B-9678-777DDD5D69A0}"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DC02-4EFB-967E-DEC959BFC110}"/>
                </c:ext>
              </c:extLst>
            </c:dLbl>
            <c:dLbl>
              <c:idx val="25"/>
              <c:tx>
                <c:rich>
                  <a:bodyPr/>
                  <a:lstStyle/>
                  <a:p>
                    <a:endParaRPr lang="ja-JP" alt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DC02-4EFB-967E-DEC959BFC11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ja-JP"/>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'まとめ（nmol ug-protein）'!$L$6:$L$31</c:f>
              <c:numCache>
                <c:formatCode>General</c:formatCode>
                <c:ptCount val="26"/>
                <c:pt idx="0">
                  <c:v>0</c:v>
                </c:pt>
                <c:pt idx="1">
                  <c:v>2.6</c:v>
                </c:pt>
                <c:pt idx="2">
                  <c:v>3.8</c:v>
                </c:pt>
                <c:pt idx="3">
                  <c:v>-0.2</c:v>
                </c:pt>
                <c:pt idx="4">
                  <c:v>-0.1</c:v>
                </c:pt>
                <c:pt idx="5">
                  <c:v>-3</c:v>
                </c:pt>
                <c:pt idx="6">
                  <c:v>-2.9</c:v>
                </c:pt>
                <c:pt idx="7">
                  <c:v>1.4</c:v>
                </c:pt>
                <c:pt idx="8">
                  <c:v>1.4</c:v>
                </c:pt>
                <c:pt idx="9">
                  <c:v>-1.7</c:v>
                </c:pt>
                <c:pt idx="10">
                  <c:v>3.5</c:v>
                </c:pt>
                <c:pt idx="11">
                  <c:v>3.3</c:v>
                </c:pt>
                <c:pt idx="12">
                  <c:v>-1.1000000000000001</c:v>
                </c:pt>
                <c:pt idx="14">
                  <c:v>4.2</c:v>
                </c:pt>
                <c:pt idx="15">
                  <c:v>-1.6</c:v>
                </c:pt>
                <c:pt idx="16">
                  <c:v>4.5</c:v>
                </c:pt>
                <c:pt idx="17">
                  <c:v>-0.2</c:v>
                </c:pt>
                <c:pt idx="18">
                  <c:v>-1.2</c:v>
                </c:pt>
                <c:pt idx="19">
                  <c:v>0.4</c:v>
                </c:pt>
                <c:pt idx="20">
                  <c:v>-1.7</c:v>
                </c:pt>
                <c:pt idx="21">
                  <c:v>2.6</c:v>
                </c:pt>
                <c:pt idx="22">
                  <c:v>-0.4</c:v>
                </c:pt>
                <c:pt idx="23">
                  <c:v>-0.1</c:v>
                </c:pt>
                <c:pt idx="24">
                  <c:v>4.8</c:v>
                </c:pt>
              </c:numCache>
            </c:numRef>
          </c:xVal>
          <c:yVal>
            <c:numRef>
              <c:f>'まとめ（nmol ug-protein）'!$F$6:$F$31</c:f>
              <c:numCache>
                <c:formatCode>0.00</c:formatCode>
                <c:ptCount val="26"/>
                <c:pt idx="0">
                  <c:v>3.2068747696648958</c:v>
                </c:pt>
                <c:pt idx="1">
                  <c:v>4.1567771576131562</c:v>
                </c:pt>
                <c:pt idx="2">
                  <c:v>3.6974423939710217</c:v>
                </c:pt>
                <c:pt idx="3">
                  <c:v>5.8492217225208165</c:v>
                </c:pt>
                <c:pt idx="4">
                  <c:v>3.6258541311681314</c:v>
                </c:pt>
                <c:pt idx="5">
                  <c:v>3.4740255032297287</c:v>
                </c:pt>
                <c:pt idx="6">
                  <c:v>3.4503119940366633</c:v>
                </c:pt>
                <c:pt idx="7">
                  <c:v>4.0779730284101072</c:v>
                </c:pt>
                <c:pt idx="8">
                  <c:v>4.1880222636357631</c:v>
                </c:pt>
                <c:pt idx="9">
                  <c:v>3.9105292196546841</c:v>
                </c:pt>
                <c:pt idx="10">
                  <c:v>3.8890199184674805</c:v>
                </c:pt>
                <c:pt idx="11">
                  <c:v>3.2493469344766033</c:v>
                </c:pt>
                <c:pt idx="12">
                  <c:v>2.0250504128653839</c:v>
                </c:pt>
                <c:pt idx="13">
                  <c:v>3.8971318742912584</c:v>
                </c:pt>
                <c:pt idx="14">
                  <c:v>4.7566468254413223</c:v>
                </c:pt>
                <c:pt idx="15">
                  <c:v>3.6071680452159325</c:v>
                </c:pt>
                <c:pt idx="16">
                  <c:v>3.8280167625078931</c:v>
                </c:pt>
                <c:pt idx="17">
                  <c:v>4.3223028407819912</c:v>
                </c:pt>
                <c:pt idx="18">
                  <c:v>4.2634311110887042</c:v>
                </c:pt>
                <c:pt idx="19">
                  <c:v>3.1850445554414826</c:v>
                </c:pt>
                <c:pt idx="20">
                  <c:v>4.2959256863660924</c:v>
                </c:pt>
                <c:pt idx="21">
                  <c:v>3.3755400149545842</c:v>
                </c:pt>
                <c:pt idx="22">
                  <c:v>7.1073183884153437</c:v>
                </c:pt>
                <c:pt idx="23">
                  <c:v>4.8651988786423468</c:v>
                </c:pt>
                <c:pt idx="24">
                  <c:v>3.6545424476302695</c:v>
                </c:pt>
                <c:pt idx="25">
                  <c:v>6.6487819261443235</c:v>
                </c:pt>
              </c:numCache>
            </c:numRef>
          </c:yVal>
          <c:smooth val="0"/>
          <c:extLst>
            <c:ext xmlns:c15="http://schemas.microsoft.com/office/drawing/2012/chart" uri="{02D57815-91ED-43cb-92C2-25804820EDAC}">
              <c15:datalabelsRange>
                <c15:f>'まとめ（nmol ug-protein）'!$A$6:$A$31</c15:f>
                <c15:dlblRangeCache>
                  <c:ptCount val="26"/>
                  <c:pt idx="0">
                    <c:v>TeCel7A-TrCBM1</c:v>
                  </c:pt>
                  <c:pt idx="1">
                    <c:v>20</c:v>
                  </c:pt>
                  <c:pt idx="2">
                    <c:v>32</c:v>
                  </c:pt>
                  <c:pt idx="3">
                    <c:v>58</c:v>
                  </c:pt>
                  <c:pt idx="4">
                    <c:v>67</c:v>
                  </c:pt>
                  <c:pt idx="5">
                    <c:v>180</c:v>
                  </c:pt>
                  <c:pt idx="6">
                    <c:v>188</c:v>
                  </c:pt>
                  <c:pt idx="7">
                    <c:v>192</c:v>
                  </c:pt>
                  <c:pt idx="8">
                    <c:v>194</c:v>
                  </c:pt>
                  <c:pt idx="9">
                    <c:v>211</c:v>
                  </c:pt>
                  <c:pt idx="10">
                    <c:v>231</c:v>
                  </c:pt>
                  <c:pt idx="11">
                    <c:v>241</c:v>
                  </c:pt>
                  <c:pt idx="12">
                    <c:v>260</c:v>
                  </c:pt>
                  <c:pt idx="13">
                    <c:v>274</c:v>
                  </c:pt>
                  <c:pt idx="14">
                    <c:v>272</c:v>
                  </c:pt>
                  <c:pt idx="15">
                    <c:v>64</c:v>
                  </c:pt>
                  <c:pt idx="16">
                    <c:v>209</c:v>
                  </c:pt>
                  <c:pt idx="17">
                    <c:v>33</c:v>
                  </c:pt>
                  <c:pt idx="18">
                    <c:v>51</c:v>
                  </c:pt>
                  <c:pt idx="19">
                    <c:v>111</c:v>
                  </c:pt>
                  <c:pt idx="20">
                    <c:v>153</c:v>
                  </c:pt>
                  <c:pt idx="21">
                    <c:v>200</c:v>
                  </c:pt>
                  <c:pt idx="22">
                    <c:v>216</c:v>
                  </c:pt>
                  <c:pt idx="23">
                    <c:v>257</c:v>
                  </c:pt>
                  <c:pt idx="24">
                    <c:v>283</c:v>
                  </c:pt>
                  <c:pt idx="25">
                    <c:v>TrCel7A</c:v>
                  </c:pt>
                </c15:dlblRangeCache>
              </c15:datalabelsRange>
            </c:ext>
            <c:ext xmlns:c16="http://schemas.microsoft.com/office/drawing/2014/chart" uri="{C3380CC4-5D6E-409C-BE32-E72D297353CC}">
              <c16:uniqueId val="{0000001A-DC02-4EFB-967E-DEC959BFC110}"/>
            </c:ext>
          </c:extLst>
        </c:ser>
        <c:dLbls>
          <c:dLblPos val="t"/>
          <c:showLegendKey val="0"/>
          <c:showVal val="1"/>
          <c:showCatName val="0"/>
          <c:showSerName val="0"/>
          <c:showPercent val="0"/>
          <c:showBubbleSize val="0"/>
        </c:dLbls>
        <c:axId val="645182960"/>
        <c:axId val="645181976"/>
      </c:scatterChart>
      <c:valAx>
        <c:axId val="645182960"/>
        <c:scaling>
          <c:orientation val="minMax"/>
          <c:min val="-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400"/>
                  <a:t>delta</a:t>
                </a:r>
                <a:r>
                  <a:rPr lang="en-US" altLang="ja-JP" sz="1400" baseline="0"/>
                  <a:t> affinity</a:t>
                </a:r>
                <a:endParaRPr lang="ja-JP" altLang="en-US" sz="140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1976"/>
        <c:crosses val="autoZero"/>
        <c:crossBetween val="midCat"/>
      </c:valAx>
      <c:valAx>
        <c:axId val="645181976"/>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400" dirty="0"/>
                  <a:t>Glucose</a:t>
                </a:r>
                <a:r>
                  <a:rPr lang="en-US" altLang="ja-JP" sz="1400" b="0" i="0" u="none" strike="noStrike" baseline="0" dirty="0">
                    <a:effectLst/>
                  </a:rPr>
                  <a:t> yield </a:t>
                </a:r>
                <a:r>
                  <a:rPr lang="en-US" altLang="ja-JP" sz="1400" baseline="0" dirty="0"/>
                  <a:t> from </a:t>
                </a:r>
                <a:r>
                  <a:rPr lang="en-US" altLang="ja-JP" sz="1400" b="1" baseline="0" dirty="0">
                    <a:solidFill>
                      <a:schemeClr val="accent4">
                        <a:lumMod val="60000"/>
                        <a:lumOff val="40000"/>
                      </a:schemeClr>
                    </a:solidFill>
                  </a:rPr>
                  <a:t>crystalline cellulose </a:t>
                </a:r>
              </a:p>
              <a:p>
                <a:pPr>
                  <a:defRPr sz="1400"/>
                </a:pPr>
                <a:r>
                  <a:rPr lang="en-US" altLang="ja-JP" sz="1400" baseline="0" dirty="0"/>
                  <a:t>(</a:t>
                </a:r>
                <a:r>
                  <a:rPr lang="en-US" altLang="ja-JP" sz="1400" b="0" i="0" u="none" strike="noStrike" baseline="0" dirty="0">
                    <a:effectLst/>
                  </a:rPr>
                  <a:t>nmol/µg-protein</a:t>
                </a:r>
                <a:r>
                  <a:rPr lang="en-US" altLang="ja-JP" sz="1400" baseline="0" dirty="0"/>
                  <a:t>)</a:t>
                </a:r>
                <a:endParaRPr lang="ja-JP"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64518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'230209-2 PcCel7D_PASC (02)'!$B$1</c:f>
              <c:strCache>
                <c:ptCount val="1"/>
                <c:pt idx="0">
                  <c:v>Intensity</c:v>
                </c:pt>
              </c:strCache>
            </c:strRef>
          </c:tx>
          <c:spPr>
            <a:ln w="12700" cap="rnd">
              <a:solidFill>
                <a:schemeClr val="accent1"/>
              </a:solidFill>
              <a:round/>
            </a:ln>
            <a:effectLst/>
          </c:spPr>
          <c:marker>
            <c:symbol val="none"/>
          </c:marker>
          <c:xVal>
            <c:numRef>
              <c:f>'230209-2 PcCel7D_PASC (02)'!$A$2:$A$4022</c:f>
              <c:numCache>
                <c:formatCode>General</c:formatCode>
                <c:ptCount val="402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numCache>
            </c:numRef>
          </c:xVal>
          <c:yVal>
            <c:numRef>
              <c:f>'230209-2 PcCel7D_PASC (02)'!$B$2:$B$4022</c:f>
              <c:numCache>
                <c:formatCode>General</c:formatCode>
                <c:ptCount val="4021"/>
                <c:pt idx="0">
                  <c:v>19657</c:v>
                </c:pt>
                <c:pt idx="1">
                  <c:v>19793</c:v>
                </c:pt>
                <c:pt idx="2">
                  <c:v>19668</c:v>
                </c:pt>
                <c:pt idx="3">
                  <c:v>18869</c:v>
                </c:pt>
                <c:pt idx="4">
                  <c:v>18223</c:v>
                </c:pt>
                <c:pt idx="5">
                  <c:v>18847</c:v>
                </c:pt>
                <c:pt idx="6">
                  <c:v>19457</c:v>
                </c:pt>
                <c:pt idx="7">
                  <c:v>19612</c:v>
                </c:pt>
                <c:pt idx="8">
                  <c:v>19636</c:v>
                </c:pt>
                <c:pt idx="9">
                  <c:v>19687</c:v>
                </c:pt>
                <c:pt idx="10">
                  <c:v>19694</c:v>
                </c:pt>
                <c:pt idx="11">
                  <c:v>19780</c:v>
                </c:pt>
                <c:pt idx="12">
                  <c:v>19782</c:v>
                </c:pt>
                <c:pt idx="13">
                  <c:v>19811</c:v>
                </c:pt>
                <c:pt idx="14">
                  <c:v>19655</c:v>
                </c:pt>
                <c:pt idx="15">
                  <c:v>19691</c:v>
                </c:pt>
                <c:pt idx="16">
                  <c:v>19701</c:v>
                </c:pt>
                <c:pt idx="17">
                  <c:v>19796</c:v>
                </c:pt>
                <c:pt idx="18">
                  <c:v>19651</c:v>
                </c:pt>
                <c:pt idx="19">
                  <c:v>19671</c:v>
                </c:pt>
                <c:pt idx="20">
                  <c:v>19666</c:v>
                </c:pt>
                <c:pt idx="21">
                  <c:v>19636</c:v>
                </c:pt>
                <c:pt idx="22">
                  <c:v>19443</c:v>
                </c:pt>
                <c:pt idx="23">
                  <c:v>19484</c:v>
                </c:pt>
                <c:pt idx="24">
                  <c:v>19459</c:v>
                </c:pt>
                <c:pt idx="25">
                  <c:v>19521</c:v>
                </c:pt>
                <c:pt idx="26">
                  <c:v>19482</c:v>
                </c:pt>
                <c:pt idx="27">
                  <c:v>19483</c:v>
                </c:pt>
                <c:pt idx="28">
                  <c:v>19599</c:v>
                </c:pt>
                <c:pt idx="29">
                  <c:v>19923</c:v>
                </c:pt>
                <c:pt idx="30">
                  <c:v>20071</c:v>
                </c:pt>
                <c:pt idx="31">
                  <c:v>20045</c:v>
                </c:pt>
                <c:pt idx="32">
                  <c:v>19858</c:v>
                </c:pt>
                <c:pt idx="33">
                  <c:v>19795</c:v>
                </c:pt>
                <c:pt idx="34">
                  <c:v>19585</c:v>
                </c:pt>
                <c:pt idx="35">
                  <c:v>19548</c:v>
                </c:pt>
                <c:pt idx="36">
                  <c:v>19488</c:v>
                </c:pt>
                <c:pt idx="37">
                  <c:v>19586</c:v>
                </c:pt>
                <c:pt idx="38">
                  <c:v>19600</c:v>
                </c:pt>
                <c:pt idx="39">
                  <c:v>19593</c:v>
                </c:pt>
                <c:pt idx="40">
                  <c:v>19480</c:v>
                </c:pt>
                <c:pt idx="41">
                  <c:v>19534</c:v>
                </c:pt>
                <c:pt idx="42">
                  <c:v>19561</c:v>
                </c:pt>
                <c:pt idx="43">
                  <c:v>19637</c:v>
                </c:pt>
                <c:pt idx="44">
                  <c:v>19654</c:v>
                </c:pt>
                <c:pt idx="45">
                  <c:v>19713</c:v>
                </c:pt>
                <c:pt idx="46">
                  <c:v>19618</c:v>
                </c:pt>
                <c:pt idx="47">
                  <c:v>19609</c:v>
                </c:pt>
                <c:pt idx="48">
                  <c:v>19488</c:v>
                </c:pt>
                <c:pt idx="49">
                  <c:v>19557</c:v>
                </c:pt>
                <c:pt idx="50">
                  <c:v>19550</c:v>
                </c:pt>
                <c:pt idx="51">
                  <c:v>19675</c:v>
                </c:pt>
                <c:pt idx="52">
                  <c:v>19650</c:v>
                </c:pt>
                <c:pt idx="53">
                  <c:v>19694</c:v>
                </c:pt>
                <c:pt idx="54">
                  <c:v>19579</c:v>
                </c:pt>
                <c:pt idx="55">
                  <c:v>19531</c:v>
                </c:pt>
                <c:pt idx="56">
                  <c:v>19421</c:v>
                </c:pt>
                <c:pt idx="57">
                  <c:v>19499</c:v>
                </c:pt>
                <c:pt idx="58">
                  <c:v>19479</c:v>
                </c:pt>
                <c:pt idx="59">
                  <c:v>19498</c:v>
                </c:pt>
                <c:pt idx="60">
                  <c:v>19547</c:v>
                </c:pt>
                <c:pt idx="61">
                  <c:v>19683</c:v>
                </c:pt>
                <c:pt idx="62">
                  <c:v>19643</c:v>
                </c:pt>
                <c:pt idx="63">
                  <c:v>19657</c:v>
                </c:pt>
                <c:pt idx="64">
                  <c:v>19607</c:v>
                </c:pt>
                <c:pt idx="65">
                  <c:v>19657</c:v>
                </c:pt>
                <c:pt idx="66">
                  <c:v>19535</c:v>
                </c:pt>
                <c:pt idx="67">
                  <c:v>19517</c:v>
                </c:pt>
                <c:pt idx="68">
                  <c:v>19485</c:v>
                </c:pt>
                <c:pt idx="69">
                  <c:v>19598</c:v>
                </c:pt>
                <c:pt idx="70">
                  <c:v>19552</c:v>
                </c:pt>
                <c:pt idx="71">
                  <c:v>19509</c:v>
                </c:pt>
                <c:pt idx="72">
                  <c:v>19457</c:v>
                </c:pt>
                <c:pt idx="73">
                  <c:v>19551</c:v>
                </c:pt>
                <c:pt idx="74">
                  <c:v>19447</c:v>
                </c:pt>
                <c:pt idx="75">
                  <c:v>19449</c:v>
                </c:pt>
                <c:pt idx="76">
                  <c:v>19412</c:v>
                </c:pt>
                <c:pt idx="77">
                  <c:v>19552</c:v>
                </c:pt>
                <c:pt idx="78">
                  <c:v>19493</c:v>
                </c:pt>
                <c:pt idx="79">
                  <c:v>19483</c:v>
                </c:pt>
                <c:pt idx="80">
                  <c:v>19467</c:v>
                </c:pt>
                <c:pt idx="81">
                  <c:v>19539</c:v>
                </c:pt>
                <c:pt idx="82">
                  <c:v>19471</c:v>
                </c:pt>
                <c:pt idx="83">
                  <c:v>19454</c:v>
                </c:pt>
                <c:pt idx="84">
                  <c:v>19424</c:v>
                </c:pt>
                <c:pt idx="85">
                  <c:v>19608</c:v>
                </c:pt>
                <c:pt idx="86">
                  <c:v>19552</c:v>
                </c:pt>
                <c:pt idx="87">
                  <c:v>19525</c:v>
                </c:pt>
                <c:pt idx="88">
                  <c:v>19588</c:v>
                </c:pt>
                <c:pt idx="89">
                  <c:v>19677</c:v>
                </c:pt>
                <c:pt idx="90">
                  <c:v>19519</c:v>
                </c:pt>
                <c:pt idx="91">
                  <c:v>19528</c:v>
                </c:pt>
                <c:pt idx="92">
                  <c:v>19439</c:v>
                </c:pt>
                <c:pt idx="93">
                  <c:v>19482</c:v>
                </c:pt>
                <c:pt idx="94">
                  <c:v>19443</c:v>
                </c:pt>
                <c:pt idx="95">
                  <c:v>19431</c:v>
                </c:pt>
                <c:pt idx="96">
                  <c:v>19400</c:v>
                </c:pt>
                <c:pt idx="97">
                  <c:v>19496</c:v>
                </c:pt>
                <c:pt idx="98">
                  <c:v>19367</c:v>
                </c:pt>
                <c:pt idx="99">
                  <c:v>19389</c:v>
                </c:pt>
                <c:pt idx="100">
                  <c:v>19361</c:v>
                </c:pt>
                <c:pt idx="101">
                  <c:v>19418</c:v>
                </c:pt>
                <c:pt idx="102">
                  <c:v>19351</c:v>
                </c:pt>
                <c:pt idx="103">
                  <c:v>19389</c:v>
                </c:pt>
                <c:pt idx="104">
                  <c:v>19373</c:v>
                </c:pt>
                <c:pt idx="105">
                  <c:v>19469</c:v>
                </c:pt>
                <c:pt idx="106">
                  <c:v>19506</c:v>
                </c:pt>
                <c:pt idx="107">
                  <c:v>19572</c:v>
                </c:pt>
                <c:pt idx="108">
                  <c:v>19467</c:v>
                </c:pt>
                <c:pt idx="109">
                  <c:v>19512</c:v>
                </c:pt>
                <c:pt idx="110">
                  <c:v>19494</c:v>
                </c:pt>
                <c:pt idx="111">
                  <c:v>19582</c:v>
                </c:pt>
                <c:pt idx="112">
                  <c:v>19568</c:v>
                </c:pt>
                <c:pt idx="113">
                  <c:v>19692</c:v>
                </c:pt>
                <c:pt idx="114">
                  <c:v>19682</c:v>
                </c:pt>
                <c:pt idx="115">
                  <c:v>19679</c:v>
                </c:pt>
                <c:pt idx="116">
                  <c:v>19678</c:v>
                </c:pt>
                <c:pt idx="117">
                  <c:v>19787</c:v>
                </c:pt>
                <c:pt idx="118">
                  <c:v>19754</c:v>
                </c:pt>
                <c:pt idx="119">
                  <c:v>19673</c:v>
                </c:pt>
                <c:pt idx="120">
                  <c:v>19567</c:v>
                </c:pt>
                <c:pt idx="121">
                  <c:v>19712</c:v>
                </c:pt>
                <c:pt idx="122">
                  <c:v>19986</c:v>
                </c:pt>
                <c:pt idx="123">
                  <c:v>20207</c:v>
                </c:pt>
                <c:pt idx="124">
                  <c:v>20020</c:v>
                </c:pt>
                <c:pt idx="125">
                  <c:v>19884</c:v>
                </c:pt>
                <c:pt idx="126">
                  <c:v>19544</c:v>
                </c:pt>
                <c:pt idx="127">
                  <c:v>19485</c:v>
                </c:pt>
                <c:pt idx="128">
                  <c:v>19366</c:v>
                </c:pt>
                <c:pt idx="129">
                  <c:v>19387</c:v>
                </c:pt>
                <c:pt idx="130">
                  <c:v>19427</c:v>
                </c:pt>
                <c:pt idx="131">
                  <c:v>19523</c:v>
                </c:pt>
                <c:pt idx="132">
                  <c:v>19541</c:v>
                </c:pt>
                <c:pt idx="133">
                  <c:v>19649</c:v>
                </c:pt>
                <c:pt idx="134">
                  <c:v>19434</c:v>
                </c:pt>
                <c:pt idx="135">
                  <c:v>19434</c:v>
                </c:pt>
                <c:pt idx="136">
                  <c:v>19483</c:v>
                </c:pt>
                <c:pt idx="137">
                  <c:v>19549</c:v>
                </c:pt>
                <c:pt idx="138">
                  <c:v>19393</c:v>
                </c:pt>
                <c:pt idx="139">
                  <c:v>19347</c:v>
                </c:pt>
                <c:pt idx="140">
                  <c:v>19325</c:v>
                </c:pt>
                <c:pt idx="141">
                  <c:v>19519</c:v>
                </c:pt>
                <c:pt idx="142">
                  <c:v>19749</c:v>
                </c:pt>
                <c:pt idx="143">
                  <c:v>19765</c:v>
                </c:pt>
                <c:pt idx="144">
                  <c:v>19557</c:v>
                </c:pt>
                <c:pt idx="145">
                  <c:v>19532</c:v>
                </c:pt>
                <c:pt idx="146">
                  <c:v>19433</c:v>
                </c:pt>
                <c:pt idx="147">
                  <c:v>19433</c:v>
                </c:pt>
                <c:pt idx="148">
                  <c:v>19468</c:v>
                </c:pt>
                <c:pt idx="149">
                  <c:v>19530</c:v>
                </c:pt>
                <c:pt idx="150">
                  <c:v>19425</c:v>
                </c:pt>
                <c:pt idx="151">
                  <c:v>19408</c:v>
                </c:pt>
                <c:pt idx="152">
                  <c:v>19463</c:v>
                </c:pt>
                <c:pt idx="153">
                  <c:v>19568</c:v>
                </c:pt>
                <c:pt idx="154">
                  <c:v>19613</c:v>
                </c:pt>
                <c:pt idx="155">
                  <c:v>19627</c:v>
                </c:pt>
                <c:pt idx="156">
                  <c:v>19533</c:v>
                </c:pt>
                <c:pt idx="157">
                  <c:v>19609</c:v>
                </c:pt>
                <c:pt idx="158">
                  <c:v>19505</c:v>
                </c:pt>
                <c:pt idx="159">
                  <c:v>19490</c:v>
                </c:pt>
                <c:pt idx="160">
                  <c:v>19405</c:v>
                </c:pt>
                <c:pt idx="161">
                  <c:v>19491</c:v>
                </c:pt>
                <c:pt idx="162">
                  <c:v>19378</c:v>
                </c:pt>
                <c:pt idx="163">
                  <c:v>19336</c:v>
                </c:pt>
                <c:pt idx="164">
                  <c:v>19196</c:v>
                </c:pt>
                <c:pt idx="165">
                  <c:v>19169</c:v>
                </c:pt>
                <c:pt idx="166">
                  <c:v>19129</c:v>
                </c:pt>
                <c:pt idx="167">
                  <c:v>19294</c:v>
                </c:pt>
                <c:pt idx="168">
                  <c:v>19378</c:v>
                </c:pt>
                <c:pt idx="169">
                  <c:v>19425</c:v>
                </c:pt>
                <c:pt idx="170">
                  <c:v>19344</c:v>
                </c:pt>
                <c:pt idx="171">
                  <c:v>19378</c:v>
                </c:pt>
                <c:pt idx="172">
                  <c:v>19335</c:v>
                </c:pt>
                <c:pt idx="173">
                  <c:v>19378</c:v>
                </c:pt>
                <c:pt idx="174">
                  <c:v>19349</c:v>
                </c:pt>
                <c:pt idx="175">
                  <c:v>19415</c:v>
                </c:pt>
                <c:pt idx="176">
                  <c:v>19354</c:v>
                </c:pt>
                <c:pt idx="177">
                  <c:v>19455</c:v>
                </c:pt>
                <c:pt idx="178">
                  <c:v>19433</c:v>
                </c:pt>
                <c:pt idx="179">
                  <c:v>19472</c:v>
                </c:pt>
                <c:pt idx="180">
                  <c:v>19444</c:v>
                </c:pt>
                <c:pt idx="181">
                  <c:v>19499</c:v>
                </c:pt>
                <c:pt idx="182">
                  <c:v>19458</c:v>
                </c:pt>
                <c:pt idx="183">
                  <c:v>19493</c:v>
                </c:pt>
                <c:pt idx="184">
                  <c:v>19418</c:v>
                </c:pt>
                <c:pt idx="185">
                  <c:v>19438</c:v>
                </c:pt>
                <c:pt idx="186">
                  <c:v>19409</c:v>
                </c:pt>
                <c:pt idx="187">
                  <c:v>19446</c:v>
                </c:pt>
                <c:pt idx="188">
                  <c:v>19478</c:v>
                </c:pt>
                <c:pt idx="189">
                  <c:v>19627</c:v>
                </c:pt>
                <c:pt idx="190">
                  <c:v>19581</c:v>
                </c:pt>
                <c:pt idx="191">
                  <c:v>19538</c:v>
                </c:pt>
                <c:pt idx="192">
                  <c:v>19419</c:v>
                </c:pt>
                <c:pt idx="193">
                  <c:v>19393</c:v>
                </c:pt>
                <c:pt idx="194">
                  <c:v>19237</c:v>
                </c:pt>
                <c:pt idx="195">
                  <c:v>19292</c:v>
                </c:pt>
                <c:pt idx="196">
                  <c:v>19406</c:v>
                </c:pt>
                <c:pt idx="197">
                  <c:v>19518</c:v>
                </c:pt>
                <c:pt idx="198">
                  <c:v>19413</c:v>
                </c:pt>
                <c:pt idx="199">
                  <c:v>19412</c:v>
                </c:pt>
                <c:pt idx="200">
                  <c:v>19384</c:v>
                </c:pt>
                <c:pt idx="201">
                  <c:v>19504</c:v>
                </c:pt>
                <c:pt idx="202">
                  <c:v>19494</c:v>
                </c:pt>
                <c:pt idx="203">
                  <c:v>19543</c:v>
                </c:pt>
                <c:pt idx="204">
                  <c:v>19874</c:v>
                </c:pt>
                <c:pt idx="205">
                  <c:v>20214</c:v>
                </c:pt>
                <c:pt idx="206">
                  <c:v>19934</c:v>
                </c:pt>
                <c:pt idx="207">
                  <c:v>19717</c:v>
                </c:pt>
                <c:pt idx="208">
                  <c:v>19566</c:v>
                </c:pt>
                <c:pt idx="209">
                  <c:v>19575</c:v>
                </c:pt>
                <c:pt idx="210">
                  <c:v>19477</c:v>
                </c:pt>
                <c:pt idx="211">
                  <c:v>19469</c:v>
                </c:pt>
                <c:pt idx="212">
                  <c:v>19418</c:v>
                </c:pt>
                <c:pt idx="213">
                  <c:v>19505</c:v>
                </c:pt>
                <c:pt idx="214">
                  <c:v>19450</c:v>
                </c:pt>
                <c:pt idx="215">
                  <c:v>19500</c:v>
                </c:pt>
                <c:pt idx="216">
                  <c:v>19516</c:v>
                </c:pt>
                <c:pt idx="217">
                  <c:v>19662</c:v>
                </c:pt>
                <c:pt idx="218">
                  <c:v>19662</c:v>
                </c:pt>
                <c:pt idx="219">
                  <c:v>19738</c:v>
                </c:pt>
                <c:pt idx="220">
                  <c:v>19713</c:v>
                </c:pt>
                <c:pt idx="221">
                  <c:v>19756</c:v>
                </c:pt>
                <c:pt idx="222">
                  <c:v>19755</c:v>
                </c:pt>
                <c:pt idx="223">
                  <c:v>19778</c:v>
                </c:pt>
                <c:pt idx="224">
                  <c:v>19623</c:v>
                </c:pt>
                <c:pt idx="225">
                  <c:v>19629</c:v>
                </c:pt>
                <c:pt idx="226">
                  <c:v>19643</c:v>
                </c:pt>
                <c:pt idx="227">
                  <c:v>19677</c:v>
                </c:pt>
                <c:pt idx="228">
                  <c:v>19608</c:v>
                </c:pt>
                <c:pt idx="229">
                  <c:v>19739</c:v>
                </c:pt>
                <c:pt idx="230">
                  <c:v>19878</c:v>
                </c:pt>
                <c:pt idx="231">
                  <c:v>19931</c:v>
                </c:pt>
                <c:pt idx="232">
                  <c:v>19805</c:v>
                </c:pt>
                <c:pt idx="233">
                  <c:v>19736</c:v>
                </c:pt>
                <c:pt idx="234">
                  <c:v>19625</c:v>
                </c:pt>
                <c:pt idx="235">
                  <c:v>19700</c:v>
                </c:pt>
                <c:pt idx="236">
                  <c:v>19750</c:v>
                </c:pt>
                <c:pt idx="237">
                  <c:v>19804</c:v>
                </c:pt>
                <c:pt idx="238">
                  <c:v>19712</c:v>
                </c:pt>
                <c:pt idx="239">
                  <c:v>19791</c:v>
                </c:pt>
                <c:pt idx="240">
                  <c:v>19880</c:v>
                </c:pt>
                <c:pt idx="241">
                  <c:v>20045</c:v>
                </c:pt>
                <c:pt idx="242">
                  <c:v>20312</c:v>
                </c:pt>
                <c:pt idx="243">
                  <c:v>20387</c:v>
                </c:pt>
                <c:pt idx="244">
                  <c:v>20401</c:v>
                </c:pt>
                <c:pt idx="245">
                  <c:v>20578</c:v>
                </c:pt>
                <c:pt idx="246">
                  <c:v>20754</c:v>
                </c:pt>
                <c:pt idx="247">
                  <c:v>21010</c:v>
                </c:pt>
                <c:pt idx="248">
                  <c:v>21168</c:v>
                </c:pt>
                <c:pt idx="249">
                  <c:v>21342</c:v>
                </c:pt>
                <c:pt idx="250">
                  <c:v>21588</c:v>
                </c:pt>
                <c:pt idx="251">
                  <c:v>21933</c:v>
                </c:pt>
                <c:pt idx="252">
                  <c:v>22407</c:v>
                </c:pt>
                <c:pt idx="253">
                  <c:v>22824</c:v>
                </c:pt>
                <c:pt idx="254">
                  <c:v>23631</c:v>
                </c:pt>
                <c:pt idx="255">
                  <c:v>24333</c:v>
                </c:pt>
                <c:pt idx="256">
                  <c:v>25531</c:v>
                </c:pt>
                <c:pt idx="257">
                  <c:v>26597</c:v>
                </c:pt>
                <c:pt idx="258">
                  <c:v>28358</c:v>
                </c:pt>
                <c:pt idx="259">
                  <c:v>29660</c:v>
                </c:pt>
                <c:pt idx="260">
                  <c:v>31763</c:v>
                </c:pt>
                <c:pt idx="261">
                  <c:v>33197</c:v>
                </c:pt>
                <c:pt idx="262">
                  <c:v>35574</c:v>
                </c:pt>
                <c:pt idx="263">
                  <c:v>37151</c:v>
                </c:pt>
                <c:pt idx="264">
                  <c:v>38985</c:v>
                </c:pt>
                <c:pt idx="265">
                  <c:v>39992</c:v>
                </c:pt>
                <c:pt idx="266">
                  <c:v>41127</c:v>
                </c:pt>
                <c:pt idx="267">
                  <c:v>41791</c:v>
                </c:pt>
                <c:pt idx="268">
                  <c:v>42626</c:v>
                </c:pt>
                <c:pt idx="269">
                  <c:v>43102</c:v>
                </c:pt>
                <c:pt idx="270">
                  <c:v>43317</c:v>
                </c:pt>
                <c:pt idx="271">
                  <c:v>43383</c:v>
                </c:pt>
                <c:pt idx="272">
                  <c:v>43136</c:v>
                </c:pt>
                <c:pt idx="273">
                  <c:v>42874</c:v>
                </c:pt>
                <c:pt idx="274">
                  <c:v>42198</c:v>
                </c:pt>
                <c:pt idx="275">
                  <c:v>41860</c:v>
                </c:pt>
                <c:pt idx="276">
                  <c:v>41446</c:v>
                </c:pt>
                <c:pt idx="277">
                  <c:v>41533</c:v>
                </c:pt>
                <c:pt idx="278">
                  <c:v>41919</c:v>
                </c:pt>
                <c:pt idx="279">
                  <c:v>42310</c:v>
                </c:pt>
                <c:pt idx="280">
                  <c:v>43047</c:v>
                </c:pt>
                <c:pt idx="281">
                  <c:v>43821</c:v>
                </c:pt>
                <c:pt idx="282">
                  <c:v>44734</c:v>
                </c:pt>
                <c:pt idx="283">
                  <c:v>45242</c:v>
                </c:pt>
                <c:pt idx="284">
                  <c:v>45688</c:v>
                </c:pt>
                <c:pt idx="285">
                  <c:v>45878</c:v>
                </c:pt>
                <c:pt idx="286">
                  <c:v>45651</c:v>
                </c:pt>
                <c:pt idx="287">
                  <c:v>45447</c:v>
                </c:pt>
                <c:pt idx="288">
                  <c:v>44871</c:v>
                </c:pt>
                <c:pt idx="289">
                  <c:v>44422</c:v>
                </c:pt>
                <c:pt idx="290">
                  <c:v>43330</c:v>
                </c:pt>
                <c:pt idx="291">
                  <c:v>42846</c:v>
                </c:pt>
                <c:pt idx="292">
                  <c:v>42341</c:v>
                </c:pt>
                <c:pt idx="293">
                  <c:v>42053</c:v>
                </c:pt>
                <c:pt idx="294">
                  <c:v>41577</c:v>
                </c:pt>
                <c:pt idx="295">
                  <c:v>41411</c:v>
                </c:pt>
                <c:pt idx="296">
                  <c:v>41168</c:v>
                </c:pt>
                <c:pt idx="297">
                  <c:v>41209</c:v>
                </c:pt>
                <c:pt idx="298">
                  <c:v>41191</c:v>
                </c:pt>
                <c:pt idx="299">
                  <c:v>41092</c:v>
                </c:pt>
                <c:pt idx="300">
                  <c:v>40893</c:v>
                </c:pt>
                <c:pt idx="301">
                  <c:v>40870</c:v>
                </c:pt>
                <c:pt idx="302">
                  <c:v>40934</c:v>
                </c:pt>
                <c:pt idx="303">
                  <c:v>41109</c:v>
                </c:pt>
                <c:pt idx="304">
                  <c:v>41065</c:v>
                </c:pt>
                <c:pt idx="305">
                  <c:v>41203</c:v>
                </c:pt>
                <c:pt idx="306">
                  <c:v>41134</c:v>
                </c:pt>
                <c:pt idx="307">
                  <c:v>41005</c:v>
                </c:pt>
                <c:pt idx="308">
                  <c:v>40718</c:v>
                </c:pt>
                <c:pt idx="309">
                  <c:v>40654</c:v>
                </c:pt>
                <c:pt idx="310">
                  <c:v>40421</c:v>
                </c:pt>
                <c:pt idx="311">
                  <c:v>40530</c:v>
                </c:pt>
                <c:pt idx="312">
                  <c:v>40799</c:v>
                </c:pt>
                <c:pt idx="313">
                  <c:v>41004</c:v>
                </c:pt>
                <c:pt idx="314">
                  <c:v>41197</c:v>
                </c:pt>
                <c:pt idx="315">
                  <c:v>41378</c:v>
                </c:pt>
                <c:pt idx="316">
                  <c:v>41687</c:v>
                </c:pt>
                <c:pt idx="317">
                  <c:v>42215</c:v>
                </c:pt>
                <c:pt idx="318">
                  <c:v>42863</c:v>
                </c:pt>
                <c:pt idx="319">
                  <c:v>43432</c:v>
                </c:pt>
                <c:pt idx="320">
                  <c:v>44226</c:v>
                </c:pt>
                <c:pt idx="321">
                  <c:v>45075</c:v>
                </c:pt>
                <c:pt idx="322">
                  <c:v>46442</c:v>
                </c:pt>
                <c:pt idx="323">
                  <c:v>47682</c:v>
                </c:pt>
                <c:pt idx="324">
                  <c:v>49996</c:v>
                </c:pt>
                <c:pt idx="325">
                  <c:v>52209</c:v>
                </c:pt>
                <c:pt idx="326">
                  <c:v>55668</c:v>
                </c:pt>
                <c:pt idx="327">
                  <c:v>57737</c:v>
                </c:pt>
                <c:pt idx="328">
                  <c:v>60038</c:v>
                </c:pt>
                <c:pt idx="329">
                  <c:v>60672</c:v>
                </c:pt>
                <c:pt idx="330">
                  <c:v>60037</c:v>
                </c:pt>
                <c:pt idx="331">
                  <c:v>58959</c:v>
                </c:pt>
                <c:pt idx="332">
                  <c:v>56994</c:v>
                </c:pt>
                <c:pt idx="333">
                  <c:v>55902</c:v>
                </c:pt>
                <c:pt idx="334">
                  <c:v>54386</c:v>
                </c:pt>
                <c:pt idx="335">
                  <c:v>53449</c:v>
                </c:pt>
                <c:pt idx="336">
                  <c:v>52509</c:v>
                </c:pt>
                <c:pt idx="337">
                  <c:v>52327</c:v>
                </c:pt>
                <c:pt idx="338">
                  <c:v>52039</c:v>
                </c:pt>
                <c:pt idx="339">
                  <c:v>51909</c:v>
                </c:pt>
                <c:pt idx="340">
                  <c:v>51816</c:v>
                </c:pt>
                <c:pt idx="341">
                  <c:v>52073</c:v>
                </c:pt>
                <c:pt idx="342">
                  <c:v>52411</c:v>
                </c:pt>
                <c:pt idx="343">
                  <c:v>52708</c:v>
                </c:pt>
                <c:pt idx="344">
                  <c:v>53270</c:v>
                </c:pt>
                <c:pt idx="345">
                  <c:v>53778</c:v>
                </c:pt>
                <c:pt idx="346">
                  <c:v>54914</c:v>
                </c:pt>
                <c:pt idx="347">
                  <c:v>55676</c:v>
                </c:pt>
                <c:pt idx="348">
                  <c:v>56628</c:v>
                </c:pt>
                <c:pt idx="349">
                  <c:v>57406</c:v>
                </c:pt>
                <c:pt idx="350">
                  <c:v>58370</c:v>
                </c:pt>
                <c:pt idx="351">
                  <c:v>59125</c:v>
                </c:pt>
                <c:pt idx="352">
                  <c:v>60429</c:v>
                </c:pt>
                <c:pt idx="353">
                  <c:v>61453</c:v>
                </c:pt>
                <c:pt idx="354">
                  <c:v>62809</c:v>
                </c:pt>
                <c:pt idx="355">
                  <c:v>63966</c:v>
                </c:pt>
                <c:pt idx="356">
                  <c:v>65965</c:v>
                </c:pt>
                <c:pt idx="357">
                  <c:v>67321</c:v>
                </c:pt>
                <c:pt idx="358">
                  <c:v>68749</c:v>
                </c:pt>
                <c:pt idx="359">
                  <c:v>69831</c:v>
                </c:pt>
                <c:pt idx="360">
                  <c:v>71386</c:v>
                </c:pt>
                <c:pt idx="361">
                  <c:v>72503</c:v>
                </c:pt>
                <c:pt idx="362">
                  <c:v>74124</c:v>
                </c:pt>
                <c:pt idx="363">
                  <c:v>75266</c:v>
                </c:pt>
                <c:pt idx="364">
                  <c:v>77215</c:v>
                </c:pt>
                <c:pt idx="365">
                  <c:v>78711</c:v>
                </c:pt>
                <c:pt idx="366">
                  <c:v>80548</c:v>
                </c:pt>
                <c:pt idx="367">
                  <c:v>82080</c:v>
                </c:pt>
                <c:pt idx="368">
                  <c:v>84133</c:v>
                </c:pt>
                <c:pt idx="369">
                  <c:v>85369</c:v>
                </c:pt>
                <c:pt idx="370">
                  <c:v>87335</c:v>
                </c:pt>
                <c:pt idx="371">
                  <c:v>88661</c:v>
                </c:pt>
                <c:pt idx="372">
                  <c:v>90610</c:v>
                </c:pt>
                <c:pt idx="373">
                  <c:v>92059</c:v>
                </c:pt>
                <c:pt idx="374">
                  <c:v>94235</c:v>
                </c:pt>
                <c:pt idx="375">
                  <c:v>95846</c:v>
                </c:pt>
                <c:pt idx="376">
                  <c:v>98651</c:v>
                </c:pt>
                <c:pt idx="377">
                  <c:v>100583</c:v>
                </c:pt>
                <c:pt idx="378">
                  <c:v>102661</c:v>
                </c:pt>
                <c:pt idx="379">
                  <c:v>104437</c:v>
                </c:pt>
                <c:pt idx="380">
                  <c:v>106970</c:v>
                </c:pt>
                <c:pt idx="381">
                  <c:v>108487</c:v>
                </c:pt>
                <c:pt idx="382">
                  <c:v>110611</c:v>
                </c:pt>
                <c:pt idx="383">
                  <c:v>112023</c:v>
                </c:pt>
                <c:pt idx="384">
                  <c:v>113839</c:v>
                </c:pt>
                <c:pt idx="385">
                  <c:v>115280</c:v>
                </c:pt>
                <c:pt idx="386">
                  <c:v>117727</c:v>
                </c:pt>
                <c:pt idx="387">
                  <c:v>119378</c:v>
                </c:pt>
                <c:pt idx="388">
                  <c:v>121731</c:v>
                </c:pt>
                <c:pt idx="389">
                  <c:v>123521</c:v>
                </c:pt>
                <c:pt idx="390">
                  <c:v>125838</c:v>
                </c:pt>
                <c:pt idx="391">
                  <c:v>127527</c:v>
                </c:pt>
                <c:pt idx="392">
                  <c:v>129855</c:v>
                </c:pt>
                <c:pt idx="393">
                  <c:v>131424</c:v>
                </c:pt>
                <c:pt idx="394">
                  <c:v>132992</c:v>
                </c:pt>
                <c:pt idx="395">
                  <c:v>133860</c:v>
                </c:pt>
                <c:pt idx="396">
                  <c:v>135150</c:v>
                </c:pt>
                <c:pt idx="397">
                  <c:v>136021</c:v>
                </c:pt>
                <c:pt idx="398">
                  <c:v>137510</c:v>
                </c:pt>
                <c:pt idx="399">
                  <c:v>138695</c:v>
                </c:pt>
                <c:pt idx="400">
                  <c:v>140050</c:v>
                </c:pt>
                <c:pt idx="401">
                  <c:v>141242</c:v>
                </c:pt>
                <c:pt idx="402">
                  <c:v>142654</c:v>
                </c:pt>
                <c:pt idx="403">
                  <c:v>143386</c:v>
                </c:pt>
                <c:pt idx="404">
                  <c:v>144817</c:v>
                </c:pt>
                <c:pt idx="405">
                  <c:v>145938</c:v>
                </c:pt>
                <c:pt idx="406">
                  <c:v>147898</c:v>
                </c:pt>
                <c:pt idx="407">
                  <c:v>149109</c:v>
                </c:pt>
                <c:pt idx="408">
                  <c:v>150797</c:v>
                </c:pt>
                <c:pt idx="409">
                  <c:v>151968</c:v>
                </c:pt>
                <c:pt idx="410">
                  <c:v>153658</c:v>
                </c:pt>
                <c:pt idx="411">
                  <c:v>154733</c:v>
                </c:pt>
                <c:pt idx="412">
                  <c:v>156198</c:v>
                </c:pt>
                <c:pt idx="413">
                  <c:v>157524</c:v>
                </c:pt>
                <c:pt idx="414">
                  <c:v>159387</c:v>
                </c:pt>
                <c:pt idx="415">
                  <c:v>160459</c:v>
                </c:pt>
                <c:pt idx="416">
                  <c:v>162717</c:v>
                </c:pt>
                <c:pt idx="417">
                  <c:v>164453</c:v>
                </c:pt>
                <c:pt idx="418">
                  <c:v>166428</c:v>
                </c:pt>
                <c:pt idx="419">
                  <c:v>167413</c:v>
                </c:pt>
                <c:pt idx="420">
                  <c:v>168963</c:v>
                </c:pt>
                <c:pt idx="421">
                  <c:v>170282</c:v>
                </c:pt>
                <c:pt idx="422">
                  <c:v>172492</c:v>
                </c:pt>
                <c:pt idx="423">
                  <c:v>173865</c:v>
                </c:pt>
                <c:pt idx="424">
                  <c:v>175713</c:v>
                </c:pt>
                <c:pt idx="425">
                  <c:v>176945</c:v>
                </c:pt>
                <c:pt idx="426">
                  <c:v>178914</c:v>
                </c:pt>
                <c:pt idx="427">
                  <c:v>180121</c:v>
                </c:pt>
                <c:pt idx="428">
                  <c:v>181758</c:v>
                </c:pt>
                <c:pt idx="429">
                  <c:v>183267</c:v>
                </c:pt>
                <c:pt idx="430">
                  <c:v>184960</c:v>
                </c:pt>
                <c:pt idx="431">
                  <c:v>185511</c:v>
                </c:pt>
                <c:pt idx="432">
                  <c:v>185927</c:v>
                </c:pt>
                <c:pt idx="433">
                  <c:v>185483</c:v>
                </c:pt>
                <c:pt idx="434">
                  <c:v>182955</c:v>
                </c:pt>
                <c:pt idx="435">
                  <c:v>180243</c:v>
                </c:pt>
                <c:pt idx="436">
                  <c:v>173730</c:v>
                </c:pt>
                <c:pt idx="437">
                  <c:v>167213</c:v>
                </c:pt>
                <c:pt idx="438">
                  <c:v>156731</c:v>
                </c:pt>
                <c:pt idx="439">
                  <c:v>149464</c:v>
                </c:pt>
                <c:pt idx="440">
                  <c:v>137998</c:v>
                </c:pt>
                <c:pt idx="441">
                  <c:v>131612</c:v>
                </c:pt>
                <c:pt idx="442">
                  <c:v>122553</c:v>
                </c:pt>
                <c:pt idx="443">
                  <c:v>117289</c:v>
                </c:pt>
                <c:pt idx="444">
                  <c:v>111407</c:v>
                </c:pt>
                <c:pt idx="445">
                  <c:v>108485</c:v>
                </c:pt>
                <c:pt idx="446">
                  <c:v>104586</c:v>
                </c:pt>
                <c:pt idx="447">
                  <c:v>102441</c:v>
                </c:pt>
                <c:pt idx="448">
                  <c:v>99779</c:v>
                </c:pt>
                <c:pt idx="449">
                  <c:v>98537</c:v>
                </c:pt>
                <c:pt idx="450">
                  <c:v>96777</c:v>
                </c:pt>
                <c:pt idx="451">
                  <c:v>95665</c:v>
                </c:pt>
                <c:pt idx="452">
                  <c:v>94037</c:v>
                </c:pt>
                <c:pt idx="453">
                  <c:v>93593</c:v>
                </c:pt>
                <c:pt idx="454">
                  <c:v>92933</c:v>
                </c:pt>
                <c:pt idx="455">
                  <c:v>92594</c:v>
                </c:pt>
                <c:pt idx="456">
                  <c:v>92537</c:v>
                </c:pt>
                <c:pt idx="457">
                  <c:v>92513</c:v>
                </c:pt>
                <c:pt idx="458">
                  <c:v>91982</c:v>
                </c:pt>
                <c:pt idx="459">
                  <c:v>91909</c:v>
                </c:pt>
                <c:pt idx="460">
                  <c:v>91784</c:v>
                </c:pt>
                <c:pt idx="461">
                  <c:v>92072</c:v>
                </c:pt>
                <c:pt idx="462">
                  <c:v>92199</c:v>
                </c:pt>
                <c:pt idx="463">
                  <c:v>92593</c:v>
                </c:pt>
                <c:pt idx="464">
                  <c:v>93289</c:v>
                </c:pt>
                <c:pt idx="465">
                  <c:v>93921</c:v>
                </c:pt>
                <c:pt idx="466">
                  <c:v>94815</c:v>
                </c:pt>
                <c:pt idx="467">
                  <c:v>95309</c:v>
                </c:pt>
                <c:pt idx="468">
                  <c:v>95845</c:v>
                </c:pt>
                <c:pt idx="469">
                  <c:v>96210</c:v>
                </c:pt>
                <c:pt idx="470">
                  <c:v>96948</c:v>
                </c:pt>
                <c:pt idx="471">
                  <c:v>97872</c:v>
                </c:pt>
                <c:pt idx="472">
                  <c:v>99258</c:v>
                </c:pt>
                <c:pt idx="473">
                  <c:v>99861</c:v>
                </c:pt>
                <c:pt idx="474">
                  <c:v>100921</c:v>
                </c:pt>
                <c:pt idx="475">
                  <c:v>102069</c:v>
                </c:pt>
                <c:pt idx="476">
                  <c:v>102983</c:v>
                </c:pt>
                <c:pt idx="477">
                  <c:v>103637</c:v>
                </c:pt>
                <c:pt idx="478">
                  <c:v>105003</c:v>
                </c:pt>
                <c:pt idx="479">
                  <c:v>105882</c:v>
                </c:pt>
                <c:pt idx="480">
                  <c:v>107241</c:v>
                </c:pt>
                <c:pt idx="481">
                  <c:v>108517</c:v>
                </c:pt>
                <c:pt idx="482">
                  <c:v>110080</c:v>
                </c:pt>
                <c:pt idx="483">
                  <c:v>111409</c:v>
                </c:pt>
                <c:pt idx="484">
                  <c:v>113477</c:v>
                </c:pt>
                <c:pt idx="485">
                  <c:v>114745</c:v>
                </c:pt>
                <c:pt idx="486">
                  <c:v>116485</c:v>
                </c:pt>
                <c:pt idx="487">
                  <c:v>117919</c:v>
                </c:pt>
                <c:pt idx="488">
                  <c:v>119912</c:v>
                </c:pt>
                <c:pt idx="489">
                  <c:v>121224</c:v>
                </c:pt>
                <c:pt idx="490">
                  <c:v>122913</c:v>
                </c:pt>
                <c:pt idx="491">
                  <c:v>124006</c:v>
                </c:pt>
                <c:pt idx="492">
                  <c:v>126080</c:v>
                </c:pt>
                <c:pt idx="493">
                  <c:v>127720</c:v>
                </c:pt>
                <c:pt idx="494">
                  <c:v>129709</c:v>
                </c:pt>
                <c:pt idx="495">
                  <c:v>130791</c:v>
                </c:pt>
                <c:pt idx="496">
                  <c:v>132083</c:v>
                </c:pt>
                <c:pt idx="497">
                  <c:v>133228</c:v>
                </c:pt>
                <c:pt idx="498">
                  <c:v>135045</c:v>
                </c:pt>
                <c:pt idx="499">
                  <c:v>136307</c:v>
                </c:pt>
                <c:pt idx="500">
                  <c:v>137903</c:v>
                </c:pt>
                <c:pt idx="501">
                  <c:v>138669</c:v>
                </c:pt>
                <c:pt idx="502">
                  <c:v>139822</c:v>
                </c:pt>
                <c:pt idx="503">
                  <c:v>140919</c:v>
                </c:pt>
                <c:pt idx="504">
                  <c:v>142336</c:v>
                </c:pt>
                <c:pt idx="505">
                  <c:v>143475</c:v>
                </c:pt>
                <c:pt idx="506">
                  <c:v>145078</c:v>
                </c:pt>
                <c:pt idx="507">
                  <c:v>145959</c:v>
                </c:pt>
                <c:pt idx="508">
                  <c:v>147779</c:v>
                </c:pt>
                <c:pt idx="509">
                  <c:v>148869</c:v>
                </c:pt>
                <c:pt idx="510">
                  <c:v>150037</c:v>
                </c:pt>
                <c:pt idx="511">
                  <c:v>150780</c:v>
                </c:pt>
                <c:pt idx="512">
                  <c:v>152225</c:v>
                </c:pt>
                <c:pt idx="513">
                  <c:v>153003</c:v>
                </c:pt>
                <c:pt idx="514">
                  <c:v>154094</c:v>
                </c:pt>
                <c:pt idx="515">
                  <c:v>155274</c:v>
                </c:pt>
                <c:pt idx="516">
                  <c:v>157243</c:v>
                </c:pt>
                <c:pt idx="517">
                  <c:v>158500</c:v>
                </c:pt>
                <c:pt idx="518">
                  <c:v>159893</c:v>
                </c:pt>
                <c:pt idx="519">
                  <c:v>160360</c:v>
                </c:pt>
                <c:pt idx="520">
                  <c:v>161080</c:v>
                </c:pt>
                <c:pt idx="521">
                  <c:v>161987</c:v>
                </c:pt>
                <c:pt idx="522">
                  <c:v>163034</c:v>
                </c:pt>
                <c:pt idx="523">
                  <c:v>163735</c:v>
                </c:pt>
                <c:pt idx="524">
                  <c:v>165492</c:v>
                </c:pt>
                <c:pt idx="525">
                  <c:v>166727</c:v>
                </c:pt>
                <c:pt idx="526">
                  <c:v>168296</c:v>
                </c:pt>
                <c:pt idx="527">
                  <c:v>169357</c:v>
                </c:pt>
                <c:pt idx="528">
                  <c:v>171096</c:v>
                </c:pt>
                <c:pt idx="529">
                  <c:v>172125</c:v>
                </c:pt>
                <c:pt idx="530">
                  <c:v>172826</c:v>
                </c:pt>
                <c:pt idx="531">
                  <c:v>173077</c:v>
                </c:pt>
                <c:pt idx="532">
                  <c:v>173880</c:v>
                </c:pt>
                <c:pt idx="533">
                  <c:v>174834</c:v>
                </c:pt>
                <c:pt idx="534">
                  <c:v>176425</c:v>
                </c:pt>
                <c:pt idx="535">
                  <c:v>177330</c:v>
                </c:pt>
                <c:pt idx="536">
                  <c:v>178235</c:v>
                </c:pt>
                <c:pt idx="537">
                  <c:v>178470</c:v>
                </c:pt>
                <c:pt idx="538">
                  <c:v>179104</c:v>
                </c:pt>
                <c:pt idx="539">
                  <c:v>180438</c:v>
                </c:pt>
                <c:pt idx="540">
                  <c:v>182085</c:v>
                </c:pt>
                <c:pt idx="541">
                  <c:v>183177</c:v>
                </c:pt>
                <c:pt idx="542">
                  <c:v>184180</c:v>
                </c:pt>
                <c:pt idx="543">
                  <c:v>184589</c:v>
                </c:pt>
                <c:pt idx="544">
                  <c:v>185611</c:v>
                </c:pt>
                <c:pt idx="545">
                  <c:v>186963</c:v>
                </c:pt>
                <c:pt idx="546">
                  <c:v>188103</c:v>
                </c:pt>
                <c:pt idx="547">
                  <c:v>189124</c:v>
                </c:pt>
                <c:pt idx="548">
                  <c:v>191161</c:v>
                </c:pt>
                <c:pt idx="549">
                  <c:v>192347</c:v>
                </c:pt>
                <c:pt idx="550">
                  <c:v>193851</c:v>
                </c:pt>
                <c:pt idx="551">
                  <c:v>195088</c:v>
                </c:pt>
                <c:pt idx="552">
                  <c:v>196026</c:v>
                </c:pt>
                <c:pt idx="553">
                  <c:v>196861</c:v>
                </c:pt>
                <c:pt idx="554">
                  <c:v>197853</c:v>
                </c:pt>
                <c:pt idx="555">
                  <c:v>198756</c:v>
                </c:pt>
                <c:pt idx="556">
                  <c:v>200758</c:v>
                </c:pt>
                <c:pt idx="557">
                  <c:v>201774</c:v>
                </c:pt>
                <c:pt idx="558">
                  <c:v>202741</c:v>
                </c:pt>
                <c:pt idx="559">
                  <c:v>203367</c:v>
                </c:pt>
                <c:pt idx="560">
                  <c:v>204635</c:v>
                </c:pt>
                <c:pt idx="561">
                  <c:v>205715</c:v>
                </c:pt>
                <c:pt idx="562">
                  <c:v>207302</c:v>
                </c:pt>
                <c:pt idx="563">
                  <c:v>208573</c:v>
                </c:pt>
                <c:pt idx="564">
                  <c:v>210022</c:v>
                </c:pt>
                <c:pt idx="565">
                  <c:v>211027</c:v>
                </c:pt>
                <c:pt idx="566">
                  <c:v>212257</c:v>
                </c:pt>
                <c:pt idx="567">
                  <c:v>212937</c:v>
                </c:pt>
                <c:pt idx="568">
                  <c:v>214149</c:v>
                </c:pt>
                <c:pt idx="569">
                  <c:v>215269</c:v>
                </c:pt>
                <c:pt idx="570">
                  <c:v>216245</c:v>
                </c:pt>
                <c:pt idx="571">
                  <c:v>217241</c:v>
                </c:pt>
                <c:pt idx="572">
                  <c:v>218700</c:v>
                </c:pt>
                <c:pt idx="573">
                  <c:v>219596</c:v>
                </c:pt>
                <c:pt idx="574">
                  <c:v>221194</c:v>
                </c:pt>
                <c:pt idx="575">
                  <c:v>222727</c:v>
                </c:pt>
                <c:pt idx="576">
                  <c:v>224983</c:v>
                </c:pt>
                <c:pt idx="577">
                  <c:v>225753</c:v>
                </c:pt>
                <c:pt idx="578">
                  <c:v>226577</c:v>
                </c:pt>
                <c:pt idx="579">
                  <c:v>227679</c:v>
                </c:pt>
                <c:pt idx="580">
                  <c:v>229906</c:v>
                </c:pt>
                <c:pt idx="581">
                  <c:v>231129</c:v>
                </c:pt>
                <c:pt idx="582">
                  <c:v>232555</c:v>
                </c:pt>
                <c:pt idx="583">
                  <c:v>233839</c:v>
                </c:pt>
                <c:pt idx="584">
                  <c:v>236001</c:v>
                </c:pt>
                <c:pt idx="585">
                  <c:v>237002</c:v>
                </c:pt>
                <c:pt idx="586">
                  <c:v>238130</c:v>
                </c:pt>
                <c:pt idx="587">
                  <c:v>239116</c:v>
                </c:pt>
                <c:pt idx="588">
                  <c:v>240831</c:v>
                </c:pt>
                <c:pt idx="589">
                  <c:v>241898</c:v>
                </c:pt>
                <c:pt idx="590">
                  <c:v>242992</c:v>
                </c:pt>
                <c:pt idx="591">
                  <c:v>243733</c:v>
                </c:pt>
                <c:pt idx="592">
                  <c:v>245271</c:v>
                </c:pt>
                <c:pt idx="593">
                  <c:v>246932</c:v>
                </c:pt>
                <c:pt idx="594">
                  <c:v>249115</c:v>
                </c:pt>
                <c:pt idx="595">
                  <c:v>249965</c:v>
                </c:pt>
                <c:pt idx="596">
                  <c:v>251065</c:v>
                </c:pt>
                <c:pt idx="597">
                  <c:v>251866</c:v>
                </c:pt>
                <c:pt idx="598">
                  <c:v>253681</c:v>
                </c:pt>
                <c:pt idx="599">
                  <c:v>255266</c:v>
                </c:pt>
                <c:pt idx="600">
                  <c:v>257360</c:v>
                </c:pt>
                <c:pt idx="601">
                  <c:v>258693</c:v>
                </c:pt>
                <c:pt idx="602">
                  <c:v>260164</c:v>
                </c:pt>
                <c:pt idx="603">
                  <c:v>261667</c:v>
                </c:pt>
                <c:pt idx="604">
                  <c:v>263016</c:v>
                </c:pt>
                <c:pt idx="605">
                  <c:v>263816</c:v>
                </c:pt>
                <c:pt idx="606">
                  <c:v>265154</c:v>
                </c:pt>
                <c:pt idx="607">
                  <c:v>266048</c:v>
                </c:pt>
                <c:pt idx="608">
                  <c:v>267351</c:v>
                </c:pt>
                <c:pt idx="609">
                  <c:v>268316</c:v>
                </c:pt>
                <c:pt idx="610">
                  <c:v>269888</c:v>
                </c:pt>
                <c:pt idx="611">
                  <c:v>271406</c:v>
                </c:pt>
                <c:pt idx="612">
                  <c:v>275132</c:v>
                </c:pt>
                <c:pt idx="613">
                  <c:v>276936</c:v>
                </c:pt>
                <c:pt idx="614">
                  <c:v>278441</c:v>
                </c:pt>
                <c:pt idx="615">
                  <c:v>279429</c:v>
                </c:pt>
                <c:pt idx="616">
                  <c:v>281598</c:v>
                </c:pt>
                <c:pt idx="617">
                  <c:v>283019</c:v>
                </c:pt>
                <c:pt idx="618">
                  <c:v>285217</c:v>
                </c:pt>
                <c:pt idx="619">
                  <c:v>286108</c:v>
                </c:pt>
                <c:pt idx="620">
                  <c:v>288027</c:v>
                </c:pt>
                <c:pt idx="621">
                  <c:v>290364</c:v>
                </c:pt>
                <c:pt idx="622">
                  <c:v>293252</c:v>
                </c:pt>
                <c:pt idx="623">
                  <c:v>294951</c:v>
                </c:pt>
                <c:pt idx="624">
                  <c:v>296591</c:v>
                </c:pt>
                <c:pt idx="625">
                  <c:v>297256</c:v>
                </c:pt>
                <c:pt idx="626">
                  <c:v>298224</c:v>
                </c:pt>
                <c:pt idx="627">
                  <c:v>299026</c:v>
                </c:pt>
                <c:pt idx="628">
                  <c:v>300792</c:v>
                </c:pt>
                <c:pt idx="629">
                  <c:v>302238</c:v>
                </c:pt>
                <c:pt idx="630">
                  <c:v>304392</c:v>
                </c:pt>
                <c:pt idx="631">
                  <c:v>305494</c:v>
                </c:pt>
                <c:pt idx="632">
                  <c:v>306113</c:v>
                </c:pt>
                <c:pt idx="633">
                  <c:v>306415</c:v>
                </c:pt>
                <c:pt idx="634">
                  <c:v>307438</c:v>
                </c:pt>
                <c:pt idx="635">
                  <c:v>308603</c:v>
                </c:pt>
                <c:pt idx="636">
                  <c:v>311207</c:v>
                </c:pt>
                <c:pt idx="637">
                  <c:v>312883</c:v>
                </c:pt>
                <c:pt idx="638">
                  <c:v>313510</c:v>
                </c:pt>
                <c:pt idx="639">
                  <c:v>314122</c:v>
                </c:pt>
                <c:pt idx="640">
                  <c:v>315746</c:v>
                </c:pt>
                <c:pt idx="641">
                  <c:v>316751</c:v>
                </c:pt>
                <c:pt idx="642">
                  <c:v>318245</c:v>
                </c:pt>
                <c:pt idx="643">
                  <c:v>320181</c:v>
                </c:pt>
                <c:pt idx="644">
                  <c:v>322169</c:v>
                </c:pt>
                <c:pt idx="645">
                  <c:v>322807</c:v>
                </c:pt>
                <c:pt idx="646">
                  <c:v>323064</c:v>
                </c:pt>
                <c:pt idx="647">
                  <c:v>323335</c:v>
                </c:pt>
                <c:pt idx="648">
                  <c:v>323017</c:v>
                </c:pt>
                <c:pt idx="649">
                  <c:v>321917</c:v>
                </c:pt>
                <c:pt idx="650">
                  <c:v>317293</c:v>
                </c:pt>
                <c:pt idx="651">
                  <c:v>313089</c:v>
                </c:pt>
                <c:pt idx="652">
                  <c:v>305152</c:v>
                </c:pt>
                <c:pt idx="653">
                  <c:v>298496</c:v>
                </c:pt>
                <c:pt idx="654">
                  <c:v>286990</c:v>
                </c:pt>
                <c:pt idx="655">
                  <c:v>278484</c:v>
                </c:pt>
                <c:pt idx="656">
                  <c:v>263422</c:v>
                </c:pt>
                <c:pt idx="657">
                  <c:v>252142</c:v>
                </c:pt>
                <c:pt idx="658">
                  <c:v>233542</c:v>
                </c:pt>
                <c:pt idx="659">
                  <c:v>220696</c:v>
                </c:pt>
                <c:pt idx="660">
                  <c:v>201523</c:v>
                </c:pt>
                <c:pt idx="661">
                  <c:v>189561</c:v>
                </c:pt>
                <c:pt idx="662">
                  <c:v>173449</c:v>
                </c:pt>
                <c:pt idx="663">
                  <c:v>164556</c:v>
                </c:pt>
                <c:pt idx="664">
                  <c:v>152781</c:v>
                </c:pt>
                <c:pt idx="665">
                  <c:v>146319</c:v>
                </c:pt>
                <c:pt idx="666">
                  <c:v>137867</c:v>
                </c:pt>
                <c:pt idx="667">
                  <c:v>132904</c:v>
                </c:pt>
                <c:pt idx="668">
                  <c:v>126648</c:v>
                </c:pt>
                <c:pt idx="669">
                  <c:v>123262</c:v>
                </c:pt>
                <c:pt idx="670">
                  <c:v>118179</c:v>
                </c:pt>
                <c:pt idx="671">
                  <c:v>114932</c:v>
                </c:pt>
                <c:pt idx="672">
                  <c:v>110940</c:v>
                </c:pt>
                <c:pt idx="673">
                  <c:v>108664</c:v>
                </c:pt>
                <c:pt idx="674">
                  <c:v>105409</c:v>
                </c:pt>
                <c:pt idx="675">
                  <c:v>103638</c:v>
                </c:pt>
                <c:pt idx="676">
                  <c:v>100948</c:v>
                </c:pt>
                <c:pt idx="677">
                  <c:v>99491</c:v>
                </c:pt>
                <c:pt idx="678">
                  <c:v>97398</c:v>
                </c:pt>
                <c:pt idx="679">
                  <c:v>95997</c:v>
                </c:pt>
                <c:pt idx="680">
                  <c:v>94009</c:v>
                </c:pt>
                <c:pt idx="681">
                  <c:v>92989</c:v>
                </c:pt>
                <c:pt idx="682">
                  <c:v>91283</c:v>
                </c:pt>
                <c:pt idx="683">
                  <c:v>90095</c:v>
                </c:pt>
                <c:pt idx="684">
                  <c:v>88863</c:v>
                </c:pt>
                <c:pt idx="685">
                  <c:v>88195</c:v>
                </c:pt>
                <c:pt idx="686">
                  <c:v>86849</c:v>
                </c:pt>
                <c:pt idx="687">
                  <c:v>85950</c:v>
                </c:pt>
                <c:pt idx="688">
                  <c:v>84705</c:v>
                </c:pt>
                <c:pt idx="689">
                  <c:v>84095</c:v>
                </c:pt>
                <c:pt idx="690">
                  <c:v>83206</c:v>
                </c:pt>
                <c:pt idx="691">
                  <c:v>82601</c:v>
                </c:pt>
                <c:pt idx="692">
                  <c:v>81969</c:v>
                </c:pt>
                <c:pt idx="693">
                  <c:v>81569</c:v>
                </c:pt>
                <c:pt idx="694">
                  <c:v>80471</c:v>
                </c:pt>
                <c:pt idx="695">
                  <c:v>79610</c:v>
                </c:pt>
                <c:pt idx="696">
                  <c:v>78324</c:v>
                </c:pt>
                <c:pt idx="697">
                  <c:v>77873</c:v>
                </c:pt>
                <c:pt idx="698">
                  <c:v>76976</c:v>
                </c:pt>
                <c:pt idx="699">
                  <c:v>76410</c:v>
                </c:pt>
                <c:pt idx="700">
                  <c:v>75577</c:v>
                </c:pt>
                <c:pt idx="701">
                  <c:v>74978</c:v>
                </c:pt>
                <c:pt idx="702">
                  <c:v>73933</c:v>
                </c:pt>
                <c:pt idx="703">
                  <c:v>73779</c:v>
                </c:pt>
                <c:pt idx="704">
                  <c:v>73864</c:v>
                </c:pt>
                <c:pt idx="705">
                  <c:v>73391</c:v>
                </c:pt>
                <c:pt idx="706">
                  <c:v>72286</c:v>
                </c:pt>
                <c:pt idx="707">
                  <c:v>72049</c:v>
                </c:pt>
                <c:pt idx="708">
                  <c:v>71586</c:v>
                </c:pt>
                <c:pt idx="709">
                  <c:v>71290</c:v>
                </c:pt>
                <c:pt idx="710">
                  <c:v>70860</c:v>
                </c:pt>
                <c:pt idx="711">
                  <c:v>70645</c:v>
                </c:pt>
                <c:pt idx="712">
                  <c:v>70426</c:v>
                </c:pt>
                <c:pt idx="713">
                  <c:v>70166</c:v>
                </c:pt>
                <c:pt idx="714">
                  <c:v>69599</c:v>
                </c:pt>
                <c:pt idx="715">
                  <c:v>69283</c:v>
                </c:pt>
                <c:pt idx="716">
                  <c:v>68759</c:v>
                </c:pt>
                <c:pt idx="717">
                  <c:v>68446</c:v>
                </c:pt>
                <c:pt idx="718">
                  <c:v>67892</c:v>
                </c:pt>
                <c:pt idx="719">
                  <c:v>67569</c:v>
                </c:pt>
                <c:pt idx="720">
                  <c:v>67064</c:v>
                </c:pt>
                <c:pt idx="721">
                  <c:v>66722</c:v>
                </c:pt>
                <c:pt idx="722">
                  <c:v>66284</c:v>
                </c:pt>
                <c:pt idx="723">
                  <c:v>66146</c:v>
                </c:pt>
                <c:pt idx="724">
                  <c:v>65787</c:v>
                </c:pt>
                <c:pt idx="725">
                  <c:v>65502</c:v>
                </c:pt>
                <c:pt idx="726">
                  <c:v>65136</c:v>
                </c:pt>
                <c:pt idx="727">
                  <c:v>65028</c:v>
                </c:pt>
                <c:pt idx="728">
                  <c:v>64784</c:v>
                </c:pt>
                <c:pt idx="729">
                  <c:v>64758</c:v>
                </c:pt>
                <c:pt idx="730">
                  <c:v>64908</c:v>
                </c:pt>
                <c:pt idx="731">
                  <c:v>64961</c:v>
                </c:pt>
                <c:pt idx="732">
                  <c:v>64484</c:v>
                </c:pt>
                <c:pt idx="733">
                  <c:v>64284</c:v>
                </c:pt>
                <c:pt idx="734">
                  <c:v>63774</c:v>
                </c:pt>
                <c:pt idx="735">
                  <c:v>63531</c:v>
                </c:pt>
                <c:pt idx="736">
                  <c:v>63259</c:v>
                </c:pt>
                <c:pt idx="737">
                  <c:v>63174</c:v>
                </c:pt>
                <c:pt idx="738">
                  <c:v>63276</c:v>
                </c:pt>
                <c:pt idx="739">
                  <c:v>63292</c:v>
                </c:pt>
                <c:pt idx="740">
                  <c:v>62989</c:v>
                </c:pt>
                <c:pt idx="741">
                  <c:v>62627</c:v>
                </c:pt>
                <c:pt idx="742">
                  <c:v>62413</c:v>
                </c:pt>
                <c:pt idx="743">
                  <c:v>62576</c:v>
                </c:pt>
                <c:pt idx="744">
                  <c:v>61910</c:v>
                </c:pt>
                <c:pt idx="745">
                  <c:v>61623</c:v>
                </c:pt>
                <c:pt idx="746">
                  <c:v>61237</c:v>
                </c:pt>
                <c:pt idx="747">
                  <c:v>61048</c:v>
                </c:pt>
                <c:pt idx="748">
                  <c:v>60652</c:v>
                </c:pt>
                <c:pt idx="749">
                  <c:v>60445</c:v>
                </c:pt>
                <c:pt idx="750">
                  <c:v>60095</c:v>
                </c:pt>
                <c:pt idx="751">
                  <c:v>59857</c:v>
                </c:pt>
                <c:pt idx="752">
                  <c:v>59354</c:v>
                </c:pt>
                <c:pt idx="753">
                  <c:v>59003</c:v>
                </c:pt>
                <c:pt idx="754">
                  <c:v>58349</c:v>
                </c:pt>
                <c:pt idx="755">
                  <c:v>58134</c:v>
                </c:pt>
                <c:pt idx="756">
                  <c:v>57634</c:v>
                </c:pt>
                <c:pt idx="757">
                  <c:v>57400</c:v>
                </c:pt>
                <c:pt idx="758">
                  <c:v>56904</c:v>
                </c:pt>
                <c:pt idx="759">
                  <c:v>56614</c:v>
                </c:pt>
                <c:pt idx="760">
                  <c:v>56018</c:v>
                </c:pt>
                <c:pt idx="761">
                  <c:v>55613</c:v>
                </c:pt>
                <c:pt idx="762">
                  <c:v>54951</c:v>
                </c:pt>
                <c:pt idx="763">
                  <c:v>54630</c:v>
                </c:pt>
                <c:pt idx="764">
                  <c:v>54433</c:v>
                </c:pt>
                <c:pt idx="765">
                  <c:v>54537</c:v>
                </c:pt>
                <c:pt idx="766">
                  <c:v>54287</c:v>
                </c:pt>
                <c:pt idx="767">
                  <c:v>54106</c:v>
                </c:pt>
                <c:pt idx="768">
                  <c:v>53710</c:v>
                </c:pt>
                <c:pt idx="769">
                  <c:v>53613</c:v>
                </c:pt>
                <c:pt idx="770">
                  <c:v>53386</c:v>
                </c:pt>
                <c:pt idx="771">
                  <c:v>53324</c:v>
                </c:pt>
                <c:pt idx="772">
                  <c:v>53200</c:v>
                </c:pt>
                <c:pt idx="773">
                  <c:v>53250</c:v>
                </c:pt>
                <c:pt idx="774">
                  <c:v>53404</c:v>
                </c:pt>
                <c:pt idx="775">
                  <c:v>53655</c:v>
                </c:pt>
                <c:pt idx="776">
                  <c:v>54062</c:v>
                </c:pt>
                <c:pt idx="777">
                  <c:v>54668</c:v>
                </c:pt>
                <c:pt idx="778">
                  <c:v>55780</c:v>
                </c:pt>
                <c:pt idx="779">
                  <c:v>56798</c:v>
                </c:pt>
                <c:pt idx="780">
                  <c:v>58555</c:v>
                </c:pt>
                <c:pt idx="781">
                  <c:v>59874</c:v>
                </c:pt>
                <c:pt idx="782">
                  <c:v>61992</c:v>
                </c:pt>
                <c:pt idx="783">
                  <c:v>64005</c:v>
                </c:pt>
                <c:pt idx="784">
                  <c:v>67248</c:v>
                </c:pt>
                <c:pt idx="785">
                  <c:v>69672</c:v>
                </c:pt>
                <c:pt idx="786">
                  <c:v>73786</c:v>
                </c:pt>
                <c:pt idx="787">
                  <c:v>76663</c:v>
                </c:pt>
                <c:pt idx="788">
                  <c:v>81410</c:v>
                </c:pt>
                <c:pt idx="789">
                  <c:v>84752</c:v>
                </c:pt>
                <c:pt idx="790">
                  <c:v>90101</c:v>
                </c:pt>
                <c:pt idx="791">
                  <c:v>94084</c:v>
                </c:pt>
                <c:pt idx="792">
                  <c:v>100089</c:v>
                </c:pt>
                <c:pt idx="793">
                  <c:v>103988</c:v>
                </c:pt>
                <c:pt idx="794">
                  <c:v>109435</c:v>
                </c:pt>
                <c:pt idx="795">
                  <c:v>113270</c:v>
                </c:pt>
                <c:pt idx="796">
                  <c:v>118363</c:v>
                </c:pt>
                <c:pt idx="797">
                  <c:v>120982</c:v>
                </c:pt>
                <c:pt idx="798">
                  <c:v>123878</c:v>
                </c:pt>
                <c:pt idx="799">
                  <c:v>125536</c:v>
                </c:pt>
                <c:pt idx="800">
                  <c:v>127138</c:v>
                </c:pt>
                <c:pt idx="801">
                  <c:v>127968</c:v>
                </c:pt>
                <c:pt idx="802">
                  <c:v>128188</c:v>
                </c:pt>
                <c:pt idx="803">
                  <c:v>127533</c:v>
                </c:pt>
                <c:pt idx="804">
                  <c:v>126081</c:v>
                </c:pt>
                <c:pt idx="805">
                  <c:v>124954</c:v>
                </c:pt>
                <c:pt idx="806">
                  <c:v>122383</c:v>
                </c:pt>
                <c:pt idx="807">
                  <c:v>120221</c:v>
                </c:pt>
                <c:pt idx="808">
                  <c:v>116139</c:v>
                </c:pt>
                <c:pt idx="809">
                  <c:v>113185</c:v>
                </c:pt>
                <c:pt idx="810">
                  <c:v>108755</c:v>
                </c:pt>
                <c:pt idx="811">
                  <c:v>105834</c:v>
                </c:pt>
                <c:pt idx="812">
                  <c:v>101203</c:v>
                </c:pt>
                <c:pt idx="813">
                  <c:v>98395</c:v>
                </c:pt>
                <c:pt idx="814">
                  <c:v>94385</c:v>
                </c:pt>
                <c:pt idx="815">
                  <c:v>91601</c:v>
                </c:pt>
                <c:pt idx="816">
                  <c:v>87668</c:v>
                </c:pt>
                <c:pt idx="817">
                  <c:v>85361</c:v>
                </c:pt>
                <c:pt idx="818">
                  <c:v>82066</c:v>
                </c:pt>
                <c:pt idx="819">
                  <c:v>80196</c:v>
                </c:pt>
                <c:pt idx="820">
                  <c:v>77174</c:v>
                </c:pt>
                <c:pt idx="821">
                  <c:v>75308</c:v>
                </c:pt>
                <c:pt idx="822">
                  <c:v>72869</c:v>
                </c:pt>
                <c:pt idx="823">
                  <c:v>71538</c:v>
                </c:pt>
                <c:pt idx="824">
                  <c:v>69594</c:v>
                </c:pt>
                <c:pt idx="825">
                  <c:v>68286</c:v>
                </c:pt>
                <c:pt idx="826">
                  <c:v>66396</c:v>
                </c:pt>
                <c:pt idx="827">
                  <c:v>65246</c:v>
                </c:pt>
                <c:pt idx="828">
                  <c:v>63445</c:v>
                </c:pt>
                <c:pt idx="829">
                  <c:v>62471</c:v>
                </c:pt>
                <c:pt idx="830">
                  <c:v>60786</c:v>
                </c:pt>
                <c:pt idx="831">
                  <c:v>59867</c:v>
                </c:pt>
                <c:pt idx="832">
                  <c:v>58576</c:v>
                </c:pt>
                <c:pt idx="833">
                  <c:v>57585</c:v>
                </c:pt>
                <c:pt idx="834">
                  <c:v>56006</c:v>
                </c:pt>
                <c:pt idx="835">
                  <c:v>54962</c:v>
                </c:pt>
                <c:pt idx="836">
                  <c:v>53561</c:v>
                </c:pt>
                <c:pt idx="837">
                  <c:v>52777</c:v>
                </c:pt>
                <c:pt idx="838">
                  <c:v>51429</c:v>
                </c:pt>
                <c:pt idx="839">
                  <c:v>50721</c:v>
                </c:pt>
                <c:pt idx="840">
                  <c:v>49555</c:v>
                </c:pt>
                <c:pt idx="841">
                  <c:v>48770</c:v>
                </c:pt>
                <c:pt idx="842">
                  <c:v>47840</c:v>
                </c:pt>
                <c:pt idx="843">
                  <c:v>47267</c:v>
                </c:pt>
                <c:pt idx="844">
                  <c:v>46128</c:v>
                </c:pt>
                <c:pt idx="845">
                  <c:v>45613</c:v>
                </c:pt>
                <c:pt idx="846">
                  <c:v>44786</c:v>
                </c:pt>
                <c:pt idx="847">
                  <c:v>44239</c:v>
                </c:pt>
                <c:pt idx="848">
                  <c:v>43367</c:v>
                </c:pt>
                <c:pt idx="849">
                  <c:v>42864</c:v>
                </c:pt>
                <c:pt idx="850">
                  <c:v>42259</c:v>
                </c:pt>
                <c:pt idx="851">
                  <c:v>42012</c:v>
                </c:pt>
                <c:pt idx="852">
                  <c:v>41563</c:v>
                </c:pt>
                <c:pt idx="853">
                  <c:v>41414</c:v>
                </c:pt>
                <c:pt idx="854">
                  <c:v>40799</c:v>
                </c:pt>
                <c:pt idx="855">
                  <c:v>40450</c:v>
                </c:pt>
                <c:pt idx="856">
                  <c:v>39918</c:v>
                </c:pt>
                <c:pt idx="857">
                  <c:v>39591</c:v>
                </c:pt>
                <c:pt idx="858">
                  <c:v>39123</c:v>
                </c:pt>
                <c:pt idx="859">
                  <c:v>38973</c:v>
                </c:pt>
                <c:pt idx="860">
                  <c:v>38882</c:v>
                </c:pt>
                <c:pt idx="861">
                  <c:v>38777</c:v>
                </c:pt>
                <c:pt idx="862">
                  <c:v>38158</c:v>
                </c:pt>
                <c:pt idx="863">
                  <c:v>37872</c:v>
                </c:pt>
                <c:pt idx="864">
                  <c:v>37532</c:v>
                </c:pt>
                <c:pt idx="865">
                  <c:v>37333</c:v>
                </c:pt>
                <c:pt idx="866">
                  <c:v>36931</c:v>
                </c:pt>
                <c:pt idx="867">
                  <c:v>36794</c:v>
                </c:pt>
                <c:pt idx="868">
                  <c:v>36544</c:v>
                </c:pt>
                <c:pt idx="869">
                  <c:v>36397</c:v>
                </c:pt>
                <c:pt idx="870">
                  <c:v>36186</c:v>
                </c:pt>
                <c:pt idx="871">
                  <c:v>36057</c:v>
                </c:pt>
                <c:pt idx="872">
                  <c:v>35942</c:v>
                </c:pt>
                <c:pt idx="873">
                  <c:v>35907</c:v>
                </c:pt>
                <c:pt idx="874">
                  <c:v>35651</c:v>
                </c:pt>
                <c:pt idx="875">
                  <c:v>35523</c:v>
                </c:pt>
                <c:pt idx="876">
                  <c:v>35457</c:v>
                </c:pt>
                <c:pt idx="877">
                  <c:v>35649</c:v>
                </c:pt>
                <c:pt idx="878">
                  <c:v>35520</c:v>
                </c:pt>
                <c:pt idx="879">
                  <c:v>35410</c:v>
                </c:pt>
                <c:pt idx="880">
                  <c:v>35171</c:v>
                </c:pt>
                <c:pt idx="881">
                  <c:v>35094</c:v>
                </c:pt>
                <c:pt idx="882">
                  <c:v>35037</c:v>
                </c:pt>
                <c:pt idx="883">
                  <c:v>35094</c:v>
                </c:pt>
                <c:pt idx="884">
                  <c:v>35128</c:v>
                </c:pt>
                <c:pt idx="885">
                  <c:v>35135</c:v>
                </c:pt>
                <c:pt idx="886">
                  <c:v>34926</c:v>
                </c:pt>
                <c:pt idx="887">
                  <c:v>34853</c:v>
                </c:pt>
                <c:pt idx="888">
                  <c:v>34683</c:v>
                </c:pt>
                <c:pt idx="889">
                  <c:v>34705</c:v>
                </c:pt>
                <c:pt idx="890">
                  <c:v>34799</c:v>
                </c:pt>
                <c:pt idx="891">
                  <c:v>34938</c:v>
                </c:pt>
                <c:pt idx="892">
                  <c:v>35285</c:v>
                </c:pt>
                <c:pt idx="893">
                  <c:v>35443</c:v>
                </c:pt>
                <c:pt idx="894">
                  <c:v>35451</c:v>
                </c:pt>
                <c:pt idx="895">
                  <c:v>35543</c:v>
                </c:pt>
                <c:pt idx="896">
                  <c:v>35285</c:v>
                </c:pt>
                <c:pt idx="897">
                  <c:v>35201</c:v>
                </c:pt>
                <c:pt idx="898">
                  <c:v>34976</c:v>
                </c:pt>
                <c:pt idx="899">
                  <c:v>34931</c:v>
                </c:pt>
                <c:pt idx="900">
                  <c:v>34938</c:v>
                </c:pt>
                <c:pt idx="901">
                  <c:v>34889</c:v>
                </c:pt>
                <c:pt idx="902">
                  <c:v>34564</c:v>
                </c:pt>
                <c:pt idx="903">
                  <c:v>34434</c:v>
                </c:pt>
                <c:pt idx="904">
                  <c:v>34307</c:v>
                </c:pt>
                <c:pt idx="905">
                  <c:v>34446</c:v>
                </c:pt>
                <c:pt idx="906">
                  <c:v>34538</c:v>
                </c:pt>
                <c:pt idx="907">
                  <c:v>34387</c:v>
                </c:pt>
                <c:pt idx="908">
                  <c:v>33981</c:v>
                </c:pt>
                <c:pt idx="909">
                  <c:v>33823</c:v>
                </c:pt>
                <c:pt idx="910">
                  <c:v>33704</c:v>
                </c:pt>
                <c:pt idx="911">
                  <c:v>33717</c:v>
                </c:pt>
                <c:pt idx="912">
                  <c:v>33549</c:v>
                </c:pt>
                <c:pt idx="913">
                  <c:v>33374</c:v>
                </c:pt>
                <c:pt idx="914">
                  <c:v>33183</c:v>
                </c:pt>
                <c:pt idx="915">
                  <c:v>33179</c:v>
                </c:pt>
                <c:pt idx="916">
                  <c:v>33023</c:v>
                </c:pt>
                <c:pt idx="917">
                  <c:v>33030</c:v>
                </c:pt>
                <c:pt idx="918">
                  <c:v>32812</c:v>
                </c:pt>
                <c:pt idx="919">
                  <c:v>32553</c:v>
                </c:pt>
                <c:pt idx="920">
                  <c:v>32179</c:v>
                </c:pt>
                <c:pt idx="921">
                  <c:v>32124</c:v>
                </c:pt>
                <c:pt idx="922">
                  <c:v>31842</c:v>
                </c:pt>
                <c:pt idx="923">
                  <c:v>31641</c:v>
                </c:pt>
                <c:pt idx="924">
                  <c:v>31394</c:v>
                </c:pt>
                <c:pt idx="925">
                  <c:v>31310</c:v>
                </c:pt>
                <c:pt idx="926">
                  <c:v>31066</c:v>
                </c:pt>
                <c:pt idx="927">
                  <c:v>30962</c:v>
                </c:pt>
                <c:pt idx="928">
                  <c:v>30886</c:v>
                </c:pt>
                <c:pt idx="929">
                  <c:v>30900</c:v>
                </c:pt>
                <c:pt idx="930">
                  <c:v>30811</c:v>
                </c:pt>
                <c:pt idx="931">
                  <c:v>30665</c:v>
                </c:pt>
                <c:pt idx="932">
                  <c:v>30432</c:v>
                </c:pt>
                <c:pt idx="933">
                  <c:v>30403</c:v>
                </c:pt>
                <c:pt idx="934">
                  <c:v>30194</c:v>
                </c:pt>
                <c:pt idx="935">
                  <c:v>30108</c:v>
                </c:pt>
                <c:pt idx="936">
                  <c:v>29902</c:v>
                </c:pt>
                <c:pt idx="937">
                  <c:v>29877</c:v>
                </c:pt>
                <c:pt idx="938">
                  <c:v>29715</c:v>
                </c:pt>
                <c:pt idx="939">
                  <c:v>29654</c:v>
                </c:pt>
                <c:pt idx="940">
                  <c:v>29561</c:v>
                </c:pt>
                <c:pt idx="941">
                  <c:v>29480</c:v>
                </c:pt>
                <c:pt idx="942">
                  <c:v>29207</c:v>
                </c:pt>
                <c:pt idx="943">
                  <c:v>29191</c:v>
                </c:pt>
                <c:pt idx="944">
                  <c:v>29206</c:v>
                </c:pt>
                <c:pt idx="945">
                  <c:v>29233</c:v>
                </c:pt>
                <c:pt idx="946">
                  <c:v>29085</c:v>
                </c:pt>
                <c:pt idx="947">
                  <c:v>29004</c:v>
                </c:pt>
                <c:pt idx="948">
                  <c:v>28805</c:v>
                </c:pt>
                <c:pt idx="949">
                  <c:v>28852</c:v>
                </c:pt>
                <c:pt idx="950">
                  <c:v>28746</c:v>
                </c:pt>
                <c:pt idx="951">
                  <c:v>28722</c:v>
                </c:pt>
                <c:pt idx="952">
                  <c:v>28550</c:v>
                </c:pt>
                <c:pt idx="953">
                  <c:v>28434</c:v>
                </c:pt>
                <c:pt idx="954">
                  <c:v>28363</c:v>
                </c:pt>
                <c:pt idx="955">
                  <c:v>28407</c:v>
                </c:pt>
                <c:pt idx="956">
                  <c:v>28314</c:v>
                </c:pt>
                <c:pt idx="957">
                  <c:v>28255</c:v>
                </c:pt>
                <c:pt idx="958">
                  <c:v>28135</c:v>
                </c:pt>
                <c:pt idx="959">
                  <c:v>28129</c:v>
                </c:pt>
                <c:pt idx="960">
                  <c:v>28009</c:v>
                </c:pt>
                <c:pt idx="961">
                  <c:v>28014</c:v>
                </c:pt>
                <c:pt idx="962">
                  <c:v>27883</c:v>
                </c:pt>
                <c:pt idx="963">
                  <c:v>27975</c:v>
                </c:pt>
                <c:pt idx="964">
                  <c:v>28115</c:v>
                </c:pt>
                <c:pt idx="965">
                  <c:v>28123</c:v>
                </c:pt>
                <c:pt idx="966">
                  <c:v>27831</c:v>
                </c:pt>
                <c:pt idx="967">
                  <c:v>27675</c:v>
                </c:pt>
                <c:pt idx="968">
                  <c:v>27431</c:v>
                </c:pt>
                <c:pt idx="969">
                  <c:v>27484</c:v>
                </c:pt>
                <c:pt idx="970">
                  <c:v>27412</c:v>
                </c:pt>
                <c:pt idx="971">
                  <c:v>27383</c:v>
                </c:pt>
                <c:pt idx="972">
                  <c:v>27360</c:v>
                </c:pt>
                <c:pt idx="973">
                  <c:v>27434</c:v>
                </c:pt>
                <c:pt idx="974">
                  <c:v>27333</c:v>
                </c:pt>
                <c:pt idx="975">
                  <c:v>27321</c:v>
                </c:pt>
                <c:pt idx="976">
                  <c:v>27420</c:v>
                </c:pt>
                <c:pt idx="977">
                  <c:v>27516</c:v>
                </c:pt>
                <c:pt idx="978">
                  <c:v>27408</c:v>
                </c:pt>
                <c:pt idx="979">
                  <c:v>27388</c:v>
                </c:pt>
                <c:pt idx="980">
                  <c:v>27268</c:v>
                </c:pt>
                <c:pt idx="981">
                  <c:v>27204</c:v>
                </c:pt>
                <c:pt idx="982">
                  <c:v>26930</c:v>
                </c:pt>
                <c:pt idx="983">
                  <c:v>26925</c:v>
                </c:pt>
                <c:pt idx="984">
                  <c:v>26877</c:v>
                </c:pt>
                <c:pt idx="985">
                  <c:v>26806</c:v>
                </c:pt>
                <c:pt idx="986">
                  <c:v>26662</c:v>
                </c:pt>
                <c:pt idx="987">
                  <c:v>26677</c:v>
                </c:pt>
                <c:pt idx="988">
                  <c:v>26603</c:v>
                </c:pt>
                <c:pt idx="989">
                  <c:v>26637</c:v>
                </c:pt>
                <c:pt idx="990">
                  <c:v>26445</c:v>
                </c:pt>
                <c:pt idx="991">
                  <c:v>26458</c:v>
                </c:pt>
                <c:pt idx="992">
                  <c:v>26396</c:v>
                </c:pt>
                <c:pt idx="993">
                  <c:v>26488</c:v>
                </c:pt>
                <c:pt idx="994">
                  <c:v>26440</c:v>
                </c:pt>
                <c:pt idx="995">
                  <c:v>26508</c:v>
                </c:pt>
                <c:pt idx="996">
                  <c:v>26408</c:v>
                </c:pt>
                <c:pt idx="997">
                  <c:v>26317</c:v>
                </c:pt>
                <c:pt idx="998">
                  <c:v>26209</c:v>
                </c:pt>
                <c:pt idx="999">
                  <c:v>26167</c:v>
                </c:pt>
                <c:pt idx="1000">
                  <c:v>26015</c:v>
                </c:pt>
                <c:pt idx="1001">
                  <c:v>26080</c:v>
                </c:pt>
                <c:pt idx="1002">
                  <c:v>25998</c:v>
                </c:pt>
                <c:pt idx="1003">
                  <c:v>25956</c:v>
                </c:pt>
                <c:pt idx="1004">
                  <c:v>25808</c:v>
                </c:pt>
                <c:pt idx="1005">
                  <c:v>25949</c:v>
                </c:pt>
                <c:pt idx="1006">
                  <c:v>26232</c:v>
                </c:pt>
                <c:pt idx="1007">
                  <c:v>26279</c:v>
                </c:pt>
                <c:pt idx="1008">
                  <c:v>26018</c:v>
                </c:pt>
                <c:pt idx="1009">
                  <c:v>25875</c:v>
                </c:pt>
                <c:pt idx="1010">
                  <c:v>25545</c:v>
                </c:pt>
                <c:pt idx="1011">
                  <c:v>25550</c:v>
                </c:pt>
                <c:pt idx="1012">
                  <c:v>25590</c:v>
                </c:pt>
                <c:pt idx="1013">
                  <c:v>25657</c:v>
                </c:pt>
                <c:pt idx="1014">
                  <c:v>25573</c:v>
                </c:pt>
                <c:pt idx="1015">
                  <c:v>25609</c:v>
                </c:pt>
                <c:pt idx="1016">
                  <c:v>25596</c:v>
                </c:pt>
                <c:pt idx="1017">
                  <c:v>25664</c:v>
                </c:pt>
                <c:pt idx="1018">
                  <c:v>25415</c:v>
                </c:pt>
                <c:pt idx="1019">
                  <c:v>25379</c:v>
                </c:pt>
                <c:pt idx="1020">
                  <c:v>25419</c:v>
                </c:pt>
                <c:pt idx="1021">
                  <c:v>25476</c:v>
                </c:pt>
                <c:pt idx="1022">
                  <c:v>25345</c:v>
                </c:pt>
                <c:pt idx="1023">
                  <c:v>25358</c:v>
                </c:pt>
                <c:pt idx="1024">
                  <c:v>25378</c:v>
                </c:pt>
                <c:pt idx="1025">
                  <c:v>25483</c:v>
                </c:pt>
                <c:pt idx="1026">
                  <c:v>25310</c:v>
                </c:pt>
                <c:pt idx="1027">
                  <c:v>25182</c:v>
                </c:pt>
                <c:pt idx="1028">
                  <c:v>25120</c:v>
                </c:pt>
                <c:pt idx="1029">
                  <c:v>25283</c:v>
                </c:pt>
                <c:pt idx="1030">
                  <c:v>25136</c:v>
                </c:pt>
                <c:pt idx="1031">
                  <c:v>25050</c:v>
                </c:pt>
                <c:pt idx="1032">
                  <c:v>25170</c:v>
                </c:pt>
                <c:pt idx="1033">
                  <c:v>25376</c:v>
                </c:pt>
                <c:pt idx="1034">
                  <c:v>25153</c:v>
                </c:pt>
                <c:pt idx="1035">
                  <c:v>24997</c:v>
                </c:pt>
                <c:pt idx="1036">
                  <c:v>24873</c:v>
                </c:pt>
                <c:pt idx="1037">
                  <c:v>24971</c:v>
                </c:pt>
                <c:pt idx="1038">
                  <c:v>24937</c:v>
                </c:pt>
                <c:pt idx="1039">
                  <c:v>24988</c:v>
                </c:pt>
                <c:pt idx="1040">
                  <c:v>25012</c:v>
                </c:pt>
                <c:pt idx="1041">
                  <c:v>25115</c:v>
                </c:pt>
                <c:pt idx="1042">
                  <c:v>24798</c:v>
                </c:pt>
                <c:pt idx="1043">
                  <c:v>24757</c:v>
                </c:pt>
                <c:pt idx="1044">
                  <c:v>24810</c:v>
                </c:pt>
                <c:pt idx="1045">
                  <c:v>24923</c:v>
                </c:pt>
                <c:pt idx="1046">
                  <c:v>24859</c:v>
                </c:pt>
                <c:pt idx="1047">
                  <c:v>24766</c:v>
                </c:pt>
                <c:pt idx="1048">
                  <c:v>24525</c:v>
                </c:pt>
                <c:pt idx="1049">
                  <c:v>24575</c:v>
                </c:pt>
                <c:pt idx="1050">
                  <c:v>24658</c:v>
                </c:pt>
                <c:pt idx="1051">
                  <c:v>24694</c:v>
                </c:pt>
                <c:pt idx="1052">
                  <c:v>24765</c:v>
                </c:pt>
                <c:pt idx="1053">
                  <c:v>24774</c:v>
                </c:pt>
                <c:pt idx="1054">
                  <c:v>24427</c:v>
                </c:pt>
                <c:pt idx="1055">
                  <c:v>24280</c:v>
                </c:pt>
                <c:pt idx="1056">
                  <c:v>24087</c:v>
                </c:pt>
                <c:pt idx="1057">
                  <c:v>24191</c:v>
                </c:pt>
                <c:pt idx="1058">
                  <c:v>24217</c:v>
                </c:pt>
                <c:pt idx="1059">
                  <c:v>24302</c:v>
                </c:pt>
                <c:pt idx="1060">
                  <c:v>24283</c:v>
                </c:pt>
                <c:pt idx="1061">
                  <c:v>24368</c:v>
                </c:pt>
                <c:pt idx="1062">
                  <c:v>24332</c:v>
                </c:pt>
                <c:pt idx="1063">
                  <c:v>24528</c:v>
                </c:pt>
                <c:pt idx="1064">
                  <c:v>24581</c:v>
                </c:pt>
                <c:pt idx="1065">
                  <c:v>24597</c:v>
                </c:pt>
                <c:pt idx="1066">
                  <c:v>24408</c:v>
                </c:pt>
                <c:pt idx="1067">
                  <c:v>24539</c:v>
                </c:pt>
                <c:pt idx="1068">
                  <c:v>24687</c:v>
                </c:pt>
                <c:pt idx="1069">
                  <c:v>24858</c:v>
                </c:pt>
                <c:pt idx="1070">
                  <c:v>24873</c:v>
                </c:pt>
                <c:pt idx="1071">
                  <c:v>25051</c:v>
                </c:pt>
                <c:pt idx="1072">
                  <c:v>25471</c:v>
                </c:pt>
                <c:pt idx="1073">
                  <c:v>25819</c:v>
                </c:pt>
                <c:pt idx="1074">
                  <c:v>25889</c:v>
                </c:pt>
                <c:pt idx="1075">
                  <c:v>26031</c:v>
                </c:pt>
                <c:pt idx="1076">
                  <c:v>26202</c:v>
                </c:pt>
                <c:pt idx="1077">
                  <c:v>26516</c:v>
                </c:pt>
                <c:pt idx="1078">
                  <c:v>27009</c:v>
                </c:pt>
                <c:pt idx="1079">
                  <c:v>27416</c:v>
                </c:pt>
                <c:pt idx="1080">
                  <c:v>27880</c:v>
                </c:pt>
                <c:pt idx="1081">
                  <c:v>28336</c:v>
                </c:pt>
                <c:pt idx="1082">
                  <c:v>28942</c:v>
                </c:pt>
                <c:pt idx="1083">
                  <c:v>29570</c:v>
                </c:pt>
                <c:pt idx="1084">
                  <c:v>30477</c:v>
                </c:pt>
                <c:pt idx="1085">
                  <c:v>31172</c:v>
                </c:pt>
                <c:pt idx="1086">
                  <c:v>32096</c:v>
                </c:pt>
                <c:pt idx="1087">
                  <c:v>32862</c:v>
                </c:pt>
                <c:pt idx="1088">
                  <c:v>34061</c:v>
                </c:pt>
                <c:pt idx="1089">
                  <c:v>34894</c:v>
                </c:pt>
                <c:pt idx="1090">
                  <c:v>35895</c:v>
                </c:pt>
                <c:pt idx="1091">
                  <c:v>36647</c:v>
                </c:pt>
                <c:pt idx="1092">
                  <c:v>37787</c:v>
                </c:pt>
                <c:pt idx="1093">
                  <c:v>38829</c:v>
                </c:pt>
                <c:pt idx="1094">
                  <c:v>40404</c:v>
                </c:pt>
                <c:pt idx="1095">
                  <c:v>41601</c:v>
                </c:pt>
                <c:pt idx="1096">
                  <c:v>43042</c:v>
                </c:pt>
                <c:pt idx="1097">
                  <c:v>43948</c:v>
                </c:pt>
                <c:pt idx="1098">
                  <c:v>44974</c:v>
                </c:pt>
                <c:pt idx="1099">
                  <c:v>45667</c:v>
                </c:pt>
                <c:pt idx="1100">
                  <c:v>46487</c:v>
                </c:pt>
                <c:pt idx="1101">
                  <c:v>47040</c:v>
                </c:pt>
                <c:pt idx="1102">
                  <c:v>47599</c:v>
                </c:pt>
                <c:pt idx="1103">
                  <c:v>47893</c:v>
                </c:pt>
                <c:pt idx="1104">
                  <c:v>48246</c:v>
                </c:pt>
                <c:pt idx="1105">
                  <c:v>48505</c:v>
                </c:pt>
                <c:pt idx="1106">
                  <c:v>48520</c:v>
                </c:pt>
                <c:pt idx="1107">
                  <c:v>48627</c:v>
                </c:pt>
                <c:pt idx="1108">
                  <c:v>48448</c:v>
                </c:pt>
                <c:pt idx="1109">
                  <c:v>48361</c:v>
                </c:pt>
                <c:pt idx="1110">
                  <c:v>48052</c:v>
                </c:pt>
                <c:pt idx="1111">
                  <c:v>47900</c:v>
                </c:pt>
                <c:pt idx="1112">
                  <c:v>47380</c:v>
                </c:pt>
                <c:pt idx="1113">
                  <c:v>46906</c:v>
                </c:pt>
                <c:pt idx="1114">
                  <c:v>45833</c:v>
                </c:pt>
                <c:pt idx="1115">
                  <c:v>45223</c:v>
                </c:pt>
                <c:pt idx="1116">
                  <c:v>44420</c:v>
                </c:pt>
                <c:pt idx="1117">
                  <c:v>43939</c:v>
                </c:pt>
                <c:pt idx="1118">
                  <c:v>42903</c:v>
                </c:pt>
                <c:pt idx="1119">
                  <c:v>42086</c:v>
                </c:pt>
                <c:pt idx="1120">
                  <c:v>40912</c:v>
                </c:pt>
                <c:pt idx="1121">
                  <c:v>40350</c:v>
                </c:pt>
                <c:pt idx="1122">
                  <c:v>39437</c:v>
                </c:pt>
                <c:pt idx="1123">
                  <c:v>38914</c:v>
                </c:pt>
                <c:pt idx="1124">
                  <c:v>38135</c:v>
                </c:pt>
                <c:pt idx="1125">
                  <c:v>37594</c:v>
                </c:pt>
                <c:pt idx="1126">
                  <c:v>36586</c:v>
                </c:pt>
                <c:pt idx="1127">
                  <c:v>36142</c:v>
                </c:pt>
                <c:pt idx="1128">
                  <c:v>35378</c:v>
                </c:pt>
                <c:pt idx="1129">
                  <c:v>34981</c:v>
                </c:pt>
                <c:pt idx="1130">
                  <c:v>34162</c:v>
                </c:pt>
                <c:pt idx="1131">
                  <c:v>33786</c:v>
                </c:pt>
                <c:pt idx="1132">
                  <c:v>33208</c:v>
                </c:pt>
                <c:pt idx="1133">
                  <c:v>32945</c:v>
                </c:pt>
                <c:pt idx="1134">
                  <c:v>32265</c:v>
                </c:pt>
                <c:pt idx="1135">
                  <c:v>31804</c:v>
                </c:pt>
                <c:pt idx="1136">
                  <c:v>31076</c:v>
                </c:pt>
                <c:pt idx="1137">
                  <c:v>30890</c:v>
                </c:pt>
                <c:pt idx="1138">
                  <c:v>30674</c:v>
                </c:pt>
                <c:pt idx="1139">
                  <c:v>30642</c:v>
                </c:pt>
                <c:pt idx="1140">
                  <c:v>30341</c:v>
                </c:pt>
                <c:pt idx="1141">
                  <c:v>30232</c:v>
                </c:pt>
                <c:pt idx="1142">
                  <c:v>29833</c:v>
                </c:pt>
                <c:pt idx="1143">
                  <c:v>29659</c:v>
                </c:pt>
                <c:pt idx="1144">
                  <c:v>29281</c:v>
                </c:pt>
                <c:pt idx="1145">
                  <c:v>29127</c:v>
                </c:pt>
                <c:pt idx="1146">
                  <c:v>28615</c:v>
                </c:pt>
                <c:pt idx="1147">
                  <c:v>28470</c:v>
                </c:pt>
                <c:pt idx="1148">
                  <c:v>28212</c:v>
                </c:pt>
                <c:pt idx="1149">
                  <c:v>28144</c:v>
                </c:pt>
                <c:pt idx="1150">
                  <c:v>27959</c:v>
                </c:pt>
                <c:pt idx="1151">
                  <c:v>27810</c:v>
                </c:pt>
                <c:pt idx="1152">
                  <c:v>27441</c:v>
                </c:pt>
                <c:pt idx="1153">
                  <c:v>27315</c:v>
                </c:pt>
                <c:pt idx="1154">
                  <c:v>26976</c:v>
                </c:pt>
                <c:pt idx="1155">
                  <c:v>26766</c:v>
                </c:pt>
                <c:pt idx="1156">
                  <c:v>26449</c:v>
                </c:pt>
                <c:pt idx="1157">
                  <c:v>26390</c:v>
                </c:pt>
                <c:pt idx="1158">
                  <c:v>26056</c:v>
                </c:pt>
                <c:pt idx="1159">
                  <c:v>25969</c:v>
                </c:pt>
                <c:pt idx="1160">
                  <c:v>25874</c:v>
                </c:pt>
                <c:pt idx="1161">
                  <c:v>25882</c:v>
                </c:pt>
                <c:pt idx="1162">
                  <c:v>25630</c:v>
                </c:pt>
                <c:pt idx="1163">
                  <c:v>25596</c:v>
                </c:pt>
                <c:pt idx="1164">
                  <c:v>25554</c:v>
                </c:pt>
                <c:pt idx="1165">
                  <c:v>25498</c:v>
                </c:pt>
                <c:pt idx="1166">
                  <c:v>25139</c:v>
                </c:pt>
                <c:pt idx="1167">
                  <c:v>24931</c:v>
                </c:pt>
                <c:pt idx="1168">
                  <c:v>24620</c:v>
                </c:pt>
                <c:pt idx="1169">
                  <c:v>24648</c:v>
                </c:pt>
                <c:pt idx="1170">
                  <c:v>24476</c:v>
                </c:pt>
                <c:pt idx="1171">
                  <c:v>24440</c:v>
                </c:pt>
                <c:pt idx="1172">
                  <c:v>24435</c:v>
                </c:pt>
                <c:pt idx="1173">
                  <c:v>24523</c:v>
                </c:pt>
                <c:pt idx="1174">
                  <c:v>24459</c:v>
                </c:pt>
                <c:pt idx="1175">
                  <c:v>24385</c:v>
                </c:pt>
                <c:pt idx="1176">
                  <c:v>24222</c:v>
                </c:pt>
                <c:pt idx="1177">
                  <c:v>24239</c:v>
                </c:pt>
                <c:pt idx="1178">
                  <c:v>24115</c:v>
                </c:pt>
                <c:pt idx="1179">
                  <c:v>24130</c:v>
                </c:pt>
                <c:pt idx="1180">
                  <c:v>24005</c:v>
                </c:pt>
                <c:pt idx="1181">
                  <c:v>24057</c:v>
                </c:pt>
                <c:pt idx="1182">
                  <c:v>23925</c:v>
                </c:pt>
                <c:pt idx="1183">
                  <c:v>23953</c:v>
                </c:pt>
                <c:pt idx="1184">
                  <c:v>23867</c:v>
                </c:pt>
                <c:pt idx="1185">
                  <c:v>23903</c:v>
                </c:pt>
                <c:pt idx="1186">
                  <c:v>23919</c:v>
                </c:pt>
                <c:pt idx="1187">
                  <c:v>24010</c:v>
                </c:pt>
                <c:pt idx="1188">
                  <c:v>24014</c:v>
                </c:pt>
                <c:pt idx="1189">
                  <c:v>24073</c:v>
                </c:pt>
                <c:pt idx="1190">
                  <c:v>23878</c:v>
                </c:pt>
                <c:pt idx="1191">
                  <c:v>23906</c:v>
                </c:pt>
                <c:pt idx="1192">
                  <c:v>23776</c:v>
                </c:pt>
                <c:pt idx="1193">
                  <c:v>23816</c:v>
                </c:pt>
                <c:pt idx="1194">
                  <c:v>23773</c:v>
                </c:pt>
                <c:pt idx="1195">
                  <c:v>23758</c:v>
                </c:pt>
                <c:pt idx="1196">
                  <c:v>23609</c:v>
                </c:pt>
                <c:pt idx="1197">
                  <c:v>23613</c:v>
                </c:pt>
                <c:pt idx="1198">
                  <c:v>23497</c:v>
                </c:pt>
                <c:pt idx="1199">
                  <c:v>23505</c:v>
                </c:pt>
                <c:pt idx="1200">
                  <c:v>23437</c:v>
                </c:pt>
                <c:pt idx="1201">
                  <c:v>23585</c:v>
                </c:pt>
                <c:pt idx="1202">
                  <c:v>23449</c:v>
                </c:pt>
                <c:pt idx="1203">
                  <c:v>23363</c:v>
                </c:pt>
                <c:pt idx="1204">
                  <c:v>23263</c:v>
                </c:pt>
                <c:pt idx="1205">
                  <c:v>23286</c:v>
                </c:pt>
                <c:pt idx="1206">
                  <c:v>23176</c:v>
                </c:pt>
                <c:pt idx="1207">
                  <c:v>23165</c:v>
                </c:pt>
                <c:pt idx="1208">
                  <c:v>23005</c:v>
                </c:pt>
                <c:pt idx="1209">
                  <c:v>22983</c:v>
                </c:pt>
                <c:pt idx="1210">
                  <c:v>22919</c:v>
                </c:pt>
                <c:pt idx="1211">
                  <c:v>23018</c:v>
                </c:pt>
                <c:pt idx="1212">
                  <c:v>23141</c:v>
                </c:pt>
                <c:pt idx="1213">
                  <c:v>23235</c:v>
                </c:pt>
                <c:pt idx="1214">
                  <c:v>23075</c:v>
                </c:pt>
                <c:pt idx="1215">
                  <c:v>22992</c:v>
                </c:pt>
                <c:pt idx="1216">
                  <c:v>22898</c:v>
                </c:pt>
                <c:pt idx="1217">
                  <c:v>22861</c:v>
                </c:pt>
                <c:pt idx="1218">
                  <c:v>22618</c:v>
                </c:pt>
                <c:pt idx="1219">
                  <c:v>22692</c:v>
                </c:pt>
                <c:pt idx="1220">
                  <c:v>22849</c:v>
                </c:pt>
                <c:pt idx="1221">
                  <c:v>23001</c:v>
                </c:pt>
                <c:pt idx="1222">
                  <c:v>22779</c:v>
                </c:pt>
                <c:pt idx="1223">
                  <c:v>22644</c:v>
                </c:pt>
                <c:pt idx="1224">
                  <c:v>22408</c:v>
                </c:pt>
                <c:pt idx="1225">
                  <c:v>22386</c:v>
                </c:pt>
                <c:pt idx="1226">
                  <c:v>22327</c:v>
                </c:pt>
                <c:pt idx="1227">
                  <c:v>22273</c:v>
                </c:pt>
                <c:pt idx="1228">
                  <c:v>22321</c:v>
                </c:pt>
                <c:pt idx="1229">
                  <c:v>22524</c:v>
                </c:pt>
                <c:pt idx="1230">
                  <c:v>22359</c:v>
                </c:pt>
                <c:pt idx="1231">
                  <c:v>22240</c:v>
                </c:pt>
                <c:pt idx="1232">
                  <c:v>22203</c:v>
                </c:pt>
                <c:pt idx="1233">
                  <c:v>22307</c:v>
                </c:pt>
                <c:pt idx="1234">
                  <c:v>22097</c:v>
                </c:pt>
                <c:pt idx="1235">
                  <c:v>22011</c:v>
                </c:pt>
                <c:pt idx="1236">
                  <c:v>21831</c:v>
                </c:pt>
                <c:pt idx="1237">
                  <c:v>21902</c:v>
                </c:pt>
                <c:pt idx="1238">
                  <c:v>21850</c:v>
                </c:pt>
                <c:pt idx="1239">
                  <c:v>21839</c:v>
                </c:pt>
                <c:pt idx="1240">
                  <c:v>21823</c:v>
                </c:pt>
                <c:pt idx="1241">
                  <c:v>21854</c:v>
                </c:pt>
                <c:pt idx="1242">
                  <c:v>21741</c:v>
                </c:pt>
                <c:pt idx="1243">
                  <c:v>21729</c:v>
                </c:pt>
                <c:pt idx="1244">
                  <c:v>21721</c:v>
                </c:pt>
                <c:pt idx="1245">
                  <c:v>21901</c:v>
                </c:pt>
                <c:pt idx="1246">
                  <c:v>21772</c:v>
                </c:pt>
                <c:pt idx="1247">
                  <c:v>21759</c:v>
                </c:pt>
                <c:pt idx="1248">
                  <c:v>21674</c:v>
                </c:pt>
                <c:pt idx="1249">
                  <c:v>21810</c:v>
                </c:pt>
                <c:pt idx="1250">
                  <c:v>21717</c:v>
                </c:pt>
                <c:pt idx="1251">
                  <c:v>21650</c:v>
                </c:pt>
                <c:pt idx="1252">
                  <c:v>21682</c:v>
                </c:pt>
                <c:pt idx="1253">
                  <c:v>21681</c:v>
                </c:pt>
                <c:pt idx="1254">
                  <c:v>21475</c:v>
                </c:pt>
                <c:pt idx="1255">
                  <c:v>21513</c:v>
                </c:pt>
                <c:pt idx="1256">
                  <c:v>21567</c:v>
                </c:pt>
                <c:pt idx="1257">
                  <c:v>21637</c:v>
                </c:pt>
                <c:pt idx="1258">
                  <c:v>21553</c:v>
                </c:pt>
                <c:pt idx="1259">
                  <c:v>21544</c:v>
                </c:pt>
                <c:pt idx="1260">
                  <c:v>21395</c:v>
                </c:pt>
                <c:pt idx="1261">
                  <c:v>21329</c:v>
                </c:pt>
                <c:pt idx="1262">
                  <c:v>21167</c:v>
                </c:pt>
                <c:pt idx="1263">
                  <c:v>21294</c:v>
                </c:pt>
                <c:pt idx="1264">
                  <c:v>21376</c:v>
                </c:pt>
                <c:pt idx="1265">
                  <c:v>21474</c:v>
                </c:pt>
                <c:pt idx="1266">
                  <c:v>21303</c:v>
                </c:pt>
                <c:pt idx="1267">
                  <c:v>21289</c:v>
                </c:pt>
                <c:pt idx="1268">
                  <c:v>21204</c:v>
                </c:pt>
                <c:pt idx="1269">
                  <c:v>21288</c:v>
                </c:pt>
                <c:pt idx="1270">
                  <c:v>21340</c:v>
                </c:pt>
                <c:pt idx="1271">
                  <c:v>21427</c:v>
                </c:pt>
                <c:pt idx="1272">
                  <c:v>21292</c:v>
                </c:pt>
                <c:pt idx="1273">
                  <c:v>21272</c:v>
                </c:pt>
                <c:pt idx="1274">
                  <c:v>21392</c:v>
                </c:pt>
                <c:pt idx="1275">
                  <c:v>21432</c:v>
                </c:pt>
                <c:pt idx="1276">
                  <c:v>21317</c:v>
                </c:pt>
                <c:pt idx="1277">
                  <c:v>21356</c:v>
                </c:pt>
                <c:pt idx="1278">
                  <c:v>21169</c:v>
                </c:pt>
                <c:pt idx="1279">
                  <c:v>21083</c:v>
                </c:pt>
                <c:pt idx="1280">
                  <c:v>20974</c:v>
                </c:pt>
                <c:pt idx="1281">
                  <c:v>21024</c:v>
                </c:pt>
                <c:pt idx="1282">
                  <c:v>21051</c:v>
                </c:pt>
                <c:pt idx="1283">
                  <c:v>21096</c:v>
                </c:pt>
                <c:pt idx="1284">
                  <c:v>21145</c:v>
                </c:pt>
                <c:pt idx="1285">
                  <c:v>21272</c:v>
                </c:pt>
                <c:pt idx="1286">
                  <c:v>21336</c:v>
                </c:pt>
                <c:pt idx="1287">
                  <c:v>21496</c:v>
                </c:pt>
                <c:pt idx="1288">
                  <c:v>21367</c:v>
                </c:pt>
                <c:pt idx="1289">
                  <c:v>21294</c:v>
                </c:pt>
                <c:pt idx="1290">
                  <c:v>21067</c:v>
                </c:pt>
                <c:pt idx="1291">
                  <c:v>21083</c:v>
                </c:pt>
                <c:pt idx="1292">
                  <c:v>20981</c:v>
                </c:pt>
                <c:pt idx="1293">
                  <c:v>20970</c:v>
                </c:pt>
                <c:pt idx="1294">
                  <c:v>20807</c:v>
                </c:pt>
                <c:pt idx="1295">
                  <c:v>20821</c:v>
                </c:pt>
                <c:pt idx="1296">
                  <c:v>20883</c:v>
                </c:pt>
                <c:pt idx="1297">
                  <c:v>20944</c:v>
                </c:pt>
                <c:pt idx="1298">
                  <c:v>20806</c:v>
                </c:pt>
                <c:pt idx="1299">
                  <c:v>20816</c:v>
                </c:pt>
                <c:pt idx="1300">
                  <c:v>20811</c:v>
                </c:pt>
                <c:pt idx="1301">
                  <c:v>20954</c:v>
                </c:pt>
                <c:pt idx="1302">
                  <c:v>20891</c:v>
                </c:pt>
                <c:pt idx="1303">
                  <c:v>20864</c:v>
                </c:pt>
                <c:pt idx="1304">
                  <c:v>20812</c:v>
                </c:pt>
                <c:pt idx="1305">
                  <c:v>20903</c:v>
                </c:pt>
                <c:pt idx="1306">
                  <c:v>20816</c:v>
                </c:pt>
                <c:pt idx="1307">
                  <c:v>20740</c:v>
                </c:pt>
                <c:pt idx="1308">
                  <c:v>20674</c:v>
                </c:pt>
                <c:pt idx="1309">
                  <c:v>20745</c:v>
                </c:pt>
                <c:pt idx="1310">
                  <c:v>20742</c:v>
                </c:pt>
                <c:pt idx="1311">
                  <c:v>20738</c:v>
                </c:pt>
                <c:pt idx="1312">
                  <c:v>20665</c:v>
                </c:pt>
                <c:pt idx="1313">
                  <c:v>20787</c:v>
                </c:pt>
                <c:pt idx="1314">
                  <c:v>20735</c:v>
                </c:pt>
                <c:pt idx="1315">
                  <c:v>20784</c:v>
                </c:pt>
                <c:pt idx="1316">
                  <c:v>20780</c:v>
                </c:pt>
                <c:pt idx="1317">
                  <c:v>20839</c:v>
                </c:pt>
                <c:pt idx="1318">
                  <c:v>20634</c:v>
                </c:pt>
                <c:pt idx="1319">
                  <c:v>20587</c:v>
                </c:pt>
                <c:pt idx="1320">
                  <c:v>20577</c:v>
                </c:pt>
                <c:pt idx="1321">
                  <c:v>20626</c:v>
                </c:pt>
                <c:pt idx="1322">
                  <c:v>20558</c:v>
                </c:pt>
                <c:pt idx="1323">
                  <c:v>20582</c:v>
                </c:pt>
                <c:pt idx="1324">
                  <c:v>20463</c:v>
                </c:pt>
                <c:pt idx="1325">
                  <c:v>20467</c:v>
                </c:pt>
                <c:pt idx="1326">
                  <c:v>20433</c:v>
                </c:pt>
                <c:pt idx="1327">
                  <c:v>20511</c:v>
                </c:pt>
                <c:pt idx="1328">
                  <c:v>20568</c:v>
                </c:pt>
                <c:pt idx="1329">
                  <c:v>20580</c:v>
                </c:pt>
                <c:pt idx="1330">
                  <c:v>20475</c:v>
                </c:pt>
                <c:pt idx="1331">
                  <c:v>20495</c:v>
                </c:pt>
                <c:pt idx="1332">
                  <c:v>20402</c:v>
                </c:pt>
                <c:pt idx="1333">
                  <c:v>20471</c:v>
                </c:pt>
                <c:pt idx="1334">
                  <c:v>20400</c:v>
                </c:pt>
                <c:pt idx="1335">
                  <c:v>20470</c:v>
                </c:pt>
                <c:pt idx="1336">
                  <c:v>20410</c:v>
                </c:pt>
                <c:pt idx="1337">
                  <c:v>20514</c:v>
                </c:pt>
                <c:pt idx="1338">
                  <c:v>20511</c:v>
                </c:pt>
                <c:pt idx="1339">
                  <c:v>20473</c:v>
                </c:pt>
                <c:pt idx="1340">
                  <c:v>20475</c:v>
                </c:pt>
                <c:pt idx="1341">
                  <c:v>20622</c:v>
                </c:pt>
                <c:pt idx="1342">
                  <c:v>20455</c:v>
                </c:pt>
                <c:pt idx="1343">
                  <c:v>20377</c:v>
                </c:pt>
                <c:pt idx="1344">
                  <c:v>20225</c:v>
                </c:pt>
                <c:pt idx="1345">
                  <c:v>20259</c:v>
                </c:pt>
                <c:pt idx="1346">
                  <c:v>20312</c:v>
                </c:pt>
                <c:pt idx="1347">
                  <c:v>20479</c:v>
                </c:pt>
                <c:pt idx="1348">
                  <c:v>20539</c:v>
                </c:pt>
                <c:pt idx="1349">
                  <c:v>20589</c:v>
                </c:pt>
                <c:pt idx="1350">
                  <c:v>20417</c:v>
                </c:pt>
                <c:pt idx="1351">
                  <c:v>20486</c:v>
                </c:pt>
                <c:pt idx="1352">
                  <c:v>20446</c:v>
                </c:pt>
                <c:pt idx="1353">
                  <c:v>20490</c:v>
                </c:pt>
                <c:pt idx="1354">
                  <c:v>20497</c:v>
                </c:pt>
                <c:pt idx="1355">
                  <c:v>20538</c:v>
                </c:pt>
                <c:pt idx="1356">
                  <c:v>20530</c:v>
                </c:pt>
                <c:pt idx="1357">
                  <c:v>20599</c:v>
                </c:pt>
                <c:pt idx="1358">
                  <c:v>20396</c:v>
                </c:pt>
                <c:pt idx="1359">
                  <c:v>20330</c:v>
                </c:pt>
                <c:pt idx="1360">
                  <c:v>20211</c:v>
                </c:pt>
                <c:pt idx="1361">
                  <c:v>20259</c:v>
                </c:pt>
                <c:pt idx="1362">
                  <c:v>20180</c:v>
                </c:pt>
                <c:pt idx="1363">
                  <c:v>20250</c:v>
                </c:pt>
                <c:pt idx="1364">
                  <c:v>20302</c:v>
                </c:pt>
                <c:pt idx="1365">
                  <c:v>20453</c:v>
                </c:pt>
                <c:pt idx="1366">
                  <c:v>20749</c:v>
                </c:pt>
                <c:pt idx="1367">
                  <c:v>20780</c:v>
                </c:pt>
                <c:pt idx="1368">
                  <c:v>20501</c:v>
                </c:pt>
                <c:pt idx="1369">
                  <c:v>20478</c:v>
                </c:pt>
                <c:pt idx="1370">
                  <c:v>20253</c:v>
                </c:pt>
                <c:pt idx="1371">
                  <c:v>20242</c:v>
                </c:pt>
                <c:pt idx="1372">
                  <c:v>20217</c:v>
                </c:pt>
                <c:pt idx="1373">
                  <c:v>20390</c:v>
                </c:pt>
                <c:pt idx="1374">
                  <c:v>20318</c:v>
                </c:pt>
                <c:pt idx="1375">
                  <c:v>20305</c:v>
                </c:pt>
                <c:pt idx="1376">
                  <c:v>20203</c:v>
                </c:pt>
                <c:pt idx="1377">
                  <c:v>20291</c:v>
                </c:pt>
                <c:pt idx="1378">
                  <c:v>20308</c:v>
                </c:pt>
                <c:pt idx="1379">
                  <c:v>20328</c:v>
                </c:pt>
                <c:pt idx="1380">
                  <c:v>20382</c:v>
                </c:pt>
                <c:pt idx="1381">
                  <c:v>20483</c:v>
                </c:pt>
                <c:pt idx="1382">
                  <c:v>20392</c:v>
                </c:pt>
                <c:pt idx="1383">
                  <c:v>20396</c:v>
                </c:pt>
                <c:pt idx="1384">
                  <c:v>20294</c:v>
                </c:pt>
                <c:pt idx="1385">
                  <c:v>20307</c:v>
                </c:pt>
                <c:pt idx="1386">
                  <c:v>20067</c:v>
                </c:pt>
                <c:pt idx="1387">
                  <c:v>20042</c:v>
                </c:pt>
                <c:pt idx="1388">
                  <c:v>20031</c:v>
                </c:pt>
                <c:pt idx="1389">
                  <c:v>20197</c:v>
                </c:pt>
                <c:pt idx="1390">
                  <c:v>20229</c:v>
                </c:pt>
                <c:pt idx="1391">
                  <c:v>20229</c:v>
                </c:pt>
                <c:pt idx="1392">
                  <c:v>20192</c:v>
                </c:pt>
                <c:pt idx="1393">
                  <c:v>20216</c:v>
                </c:pt>
                <c:pt idx="1394">
                  <c:v>20115</c:v>
                </c:pt>
                <c:pt idx="1395">
                  <c:v>20169</c:v>
                </c:pt>
                <c:pt idx="1396">
                  <c:v>20234</c:v>
                </c:pt>
                <c:pt idx="1397">
                  <c:v>20341</c:v>
                </c:pt>
                <c:pt idx="1398">
                  <c:v>20237</c:v>
                </c:pt>
                <c:pt idx="1399">
                  <c:v>20203</c:v>
                </c:pt>
                <c:pt idx="1400">
                  <c:v>20107</c:v>
                </c:pt>
                <c:pt idx="1401">
                  <c:v>20158</c:v>
                </c:pt>
                <c:pt idx="1402">
                  <c:v>20180</c:v>
                </c:pt>
                <c:pt idx="1403">
                  <c:v>20272</c:v>
                </c:pt>
                <c:pt idx="1404">
                  <c:v>20181</c:v>
                </c:pt>
                <c:pt idx="1405">
                  <c:v>20160</c:v>
                </c:pt>
                <c:pt idx="1406">
                  <c:v>20049</c:v>
                </c:pt>
                <c:pt idx="1407">
                  <c:v>20109</c:v>
                </c:pt>
                <c:pt idx="1408">
                  <c:v>20133</c:v>
                </c:pt>
                <c:pt idx="1409">
                  <c:v>20168</c:v>
                </c:pt>
                <c:pt idx="1410">
                  <c:v>20172</c:v>
                </c:pt>
                <c:pt idx="1411">
                  <c:v>20339</c:v>
                </c:pt>
                <c:pt idx="1412">
                  <c:v>20443</c:v>
                </c:pt>
                <c:pt idx="1413">
                  <c:v>20497</c:v>
                </c:pt>
                <c:pt idx="1414">
                  <c:v>20321</c:v>
                </c:pt>
                <c:pt idx="1415">
                  <c:v>20301</c:v>
                </c:pt>
                <c:pt idx="1416">
                  <c:v>20154</c:v>
                </c:pt>
                <c:pt idx="1417">
                  <c:v>20148</c:v>
                </c:pt>
                <c:pt idx="1418">
                  <c:v>19979</c:v>
                </c:pt>
                <c:pt idx="1419">
                  <c:v>19995</c:v>
                </c:pt>
                <c:pt idx="1420">
                  <c:v>19970</c:v>
                </c:pt>
                <c:pt idx="1421">
                  <c:v>20054</c:v>
                </c:pt>
                <c:pt idx="1422">
                  <c:v>20013</c:v>
                </c:pt>
                <c:pt idx="1423">
                  <c:v>20041</c:v>
                </c:pt>
                <c:pt idx="1424">
                  <c:v>20007</c:v>
                </c:pt>
                <c:pt idx="1425">
                  <c:v>20136</c:v>
                </c:pt>
                <c:pt idx="1426">
                  <c:v>20139</c:v>
                </c:pt>
                <c:pt idx="1427">
                  <c:v>20247</c:v>
                </c:pt>
                <c:pt idx="1428">
                  <c:v>20268</c:v>
                </c:pt>
                <c:pt idx="1429">
                  <c:v>20380</c:v>
                </c:pt>
                <c:pt idx="1430">
                  <c:v>20275</c:v>
                </c:pt>
                <c:pt idx="1431">
                  <c:v>20277</c:v>
                </c:pt>
                <c:pt idx="1432">
                  <c:v>20201</c:v>
                </c:pt>
                <c:pt idx="1433">
                  <c:v>20295</c:v>
                </c:pt>
                <c:pt idx="1434">
                  <c:v>20362</c:v>
                </c:pt>
                <c:pt idx="1435">
                  <c:v>20435</c:v>
                </c:pt>
                <c:pt idx="1436">
                  <c:v>20317</c:v>
                </c:pt>
                <c:pt idx="1437">
                  <c:v>20325</c:v>
                </c:pt>
                <c:pt idx="1438">
                  <c:v>20242</c:v>
                </c:pt>
                <c:pt idx="1439">
                  <c:v>20346</c:v>
                </c:pt>
                <c:pt idx="1440">
                  <c:v>20397</c:v>
                </c:pt>
                <c:pt idx="1441">
                  <c:v>20468</c:v>
                </c:pt>
                <c:pt idx="1442">
                  <c:v>20290</c:v>
                </c:pt>
                <c:pt idx="1443">
                  <c:v>20310</c:v>
                </c:pt>
                <c:pt idx="1444">
                  <c:v>20529</c:v>
                </c:pt>
                <c:pt idx="1445">
                  <c:v>20739</c:v>
                </c:pt>
                <c:pt idx="1446">
                  <c:v>20672</c:v>
                </c:pt>
                <c:pt idx="1447">
                  <c:v>20699</c:v>
                </c:pt>
                <c:pt idx="1448">
                  <c:v>20616</c:v>
                </c:pt>
                <c:pt idx="1449">
                  <c:v>20633</c:v>
                </c:pt>
                <c:pt idx="1450">
                  <c:v>20583</c:v>
                </c:pt>
                <c:pt idx="1451">
                  <c:v>20645</c:v>
                </c:pt>
                <c:pt idx="1452">
                  <c:v>20726</c:v>
                </c:pt>
                <c:pt idx="1453">
                  <c:v>20810</c:v>
                </c:pt>
                <c:pt idx="1454">
                  <c:v>20659</c:v>
                </c:pt>
                <c:pt idx="1455">
                  <c:v>20694</c:v>
                </c:pt>
                <c:pt idx="1456">
                  <c:v>20602</c:v>
                </c:pt>
                <c:pt idx="1457">
                  <c:v>20676</c:v>
                </c:pt>
                <c:pt idx="1458">
                  <c:v>20690</c:v>
                </c:pt>
                <c:pt idx="1459">
                  <c:v>20844</c:v>
                </c:pt>
                <c:pt idx="1460">
                  <c:v>20876</c:v>
                </c:pt>
                <c:pt idx="1461">
                  <c:v>21021</c:v>
                </c:pt>
                <c:pt idx="1462">
                  <c:v>21007</c:v>
                </c:pt>
                <c:pt idx="1463">
                  <c:v>20919</c:v>
                </c:pt>
                <c:pt idx="1464">
                  <c:v>20720</c:v>
                </c:pt>
                <c:pt idx="1465">
                  <c:v>20722</c:v>
                </c:pt>
                <c:pt idx="1466">
                  <c:v>20593</c:v>
                </c:pt>
                <c:pt idx="1467">
                  <c:v>20622</c:v>
                </c:pt>
                <c:pt idx="1468">
                  <c:v>20670</c:v>
                </c:pt>
                <c:pt idx="1469">
                  <c:v>20795</c:v>
                </c:pt>
                <c:pt idx="1470">
                  <c:v>20692</c:v>
                </c:pt>
                <c:pt idx="1471">
                  <c:v>20698</c:v>
                </c:pt>
                <c:pt idx="1472">
                  <c:v>20647</c:v>
                </c:pt>
                <c:pt idx="1473">
                  <c:v>20709</c:v>
                </c:pt>
                <c:pt idx="1474">
                  <c:v>20708</c:v>
                </c:pt>
                <c:pt idx="1475">
                  <c:v>20816</c:v>
                </c:pt>
                <c:pt idx="1476">
                  <c:v>20804</c:v>
                </c:pt>
                <c:pt idx="1477">
                  <c:v>20895</c:v>
                </c:pt>
                <c:pt idx="1478">
                  <c:v>20750</c:v>
                </c:pt>
                <c:pt idx="1479">
                  <c:v>20765</c:v>
                </c:pt>
                <c:pt idx="1480">
                  <c:v>20685</c:v>
                </c:pt>
                <c:pt idx="1481">
                  <c:v>20734</c:v>
                </c:pt>
                <c:pt idx="1482">
                  <c:v>20720</c:v>
                </c:pt>
                <c:pt idx="1483">
                  <c:v>20848</c:v>
                </c:pt>
                <c:pt idx="1484">
                  <c:v>21089</c:v>
                </c:pt>
                <c:pt idx="1485">
                  <c:v>21196</c:v>
                </c:pt>
                <c:pt idx="1486">
                  <c:v>21133</c:v>
                </c:pt>
                <c:pt idx="1487">
                  <c:v>21156</c:v>
                </c:pt>
                <c:pt idx="1488">
                  <c:v>20971</c:v>
                </c:pt>
                <c:pt idx="1489">
                  <c:v>20965</c:v>
                </c:pt>
                <c:pt idx="1490">
                  <c:v>20816</c:v>
                </c:pt>
                <c:pt idx="1491">
                  <c:v>20821</c:v>
                </c:pt>
                <c:pt idx="1492">
                  <c:v>20904</c:v>
                </c:pt>
                <c:pt idx="1493">
                  <c:v>21034</c:v>
                </c:pt>
                <c:pt idx="1494">
                  <c:v>20960</c:v>
                </c:pt>
                <c:pt idx="1495">
                  <c:v>20982</c:v>
                </c:pt>
                <c:pt idx="1496">
                  <c:v>20945</c:v>
                </c:pt>
                <c:pt idx="1497">
                  <c:v>20985</c:v>
                </c:pt>
                <c:pt idx="1498">
                  <c:v>20919</c:v>
                </c:pt>
                <c:pt idx="1499">
                  <c:v>20931</c:v>
                </c:pt>
                <c:pt idx="1500">
                  <c:v>20855</c:v>
                </c:pt>
                <c:pt idx="1501">
                  <c:v>20896</c:v>
                </c:pt>
                <c:pt idx="1502">
                  <c:v>20969</c:v>
                </c:pt>
                <c:pt idx="1503">
                  <c:v>21084</c:v>
                </c:pt>
                <c:pt idx="1504">
                  <c:v>21034</c:v>
                </c:pt>
                <c:pt idx="1505">
                  <c:v>21062</c:v>
                </c:pt>
                <c:pt idx="1506">
                  <c:v>21059</c:v>
                </c:pt>
                <c:pt idx="1507">
                  <c:v>21233</c:v>
                </c:pt>
                <c:pt idx="1508">
                  <c:v>21328</c:v>
                </c:pt>
                <c:pt idx="1509">
                  <c:v>21444</c:v>
                </c:pt>
                <c:pt idx="1510">
                  <c:v>21334</c:v>
                </c:pt>
                <c:pt idx="1511">
                  <c:v>21310</c:v>
                </c:pt>
                <c:pt idx="1512">
                  <c:v>21235</c:v>
                </c:pt>
                <c:pt idx="1513">
                  <c:v>21376</c:v>
                </c:pt>
                <c:pt idx="1514">
                  <c:v>21333</c:v>
                </c:pt>
                <c:pt idx="1515">
                  <c:v>21366</c:v>
                </c:pt>
                <c:pt idx="1516">
                  <c:v>21352</c:v>
                </c:pt>
                <c:pt idx="1517">
                  <c:v>21470</c:v>
                </c:pt>
                <c:pt idx="1518">
                  <c:v>21475</c:v>
                </c:pt>
                <c:pt idx="1519">
                  <c:v>21494</c:v>
                </c:pt>
                <c:pt idx="1520">
                  <c:v>21492</c:v>
                </c:pt>
                <c:pt idx="1521">
                  <c:v>21623</c:v>
                </c:pt>
                <c:pt idx="1522">
                  <c:v>21563</c:v>
                </c:pt>
                <c:pt idx="1523">
                  <c:v>21592</c:v>
                </c:pt>
                <c:pt idx="1524">
                  <c:v>21385</c:v>
                </c:pt>
                <c:pt idx="1525">
                  <c:v>21371</c:v>
                </c:pt>
                <c:pt idx="1526">
                  <c:v>21281</c:v>
                </c:pt>
                <c:pt idx="1527">
                  <c:v>21334</c:v>
                </c:pt>
                <c:pt idx="1528">
                  <c:v>21279</c:v>
                </c:pt>
                <c:pt idx="1529">
                  <c:v>21364</c:v>
                </c:pt>
                <c:pt idx="1530">
                  <c:v>21339</c:v>
                </c:pt>
                <c:pt idx="1531">
                  <c:v>21393</c:v>
                </c:pt>
                <c:pt idx="1532">
                  <c:v>21344</c:v>
                </c:pt>
                <c:pt idx="1533">
                  <c:v>21333</c:v>
                </c:pt>
                <c:pt idx="1534">
                  <c:v>21218</c:v>
                </c:pt>
                <c:pt idx="1535">
                  <c:v>21323</c:v>
                </c:pt>
                <c:pt idx="1536">
                  <c:v>21407</c:v>
                </c:pt>
                <c:pt idx="1537">
                  <c:v>21426</c:v>
                </c:pt>
                <c:pt idx="1538">
                  <c:v>21181</c:v>
                </c:pt>
                <c:pt idx="1539">
                  <c:v>21116</c:v>
                </c:pt>
                <c:pt idx="1540">
                  <c:v>20971</c:v>
                </c:pt>
                <c:pt idx="1541">
                  <c:v>21071</c:v>
                </c:pt>
                <c:pt idx="1542">
                  <c:v>21080</c:v>
                </c:pt>
                <c:pt idx="1543">
                  <c:v>21144</c:v>
                </c:pt>
                <c:pt idx="1544">
                  <c:v>21190</c:v>
                </c:pt>
                <c:pt idx="1545">
                  <c:v>21331</c:v>
                </c:pt>
                <c:pt idx="1546">
                  <c:v>21424</c:v>
                </c:pt>
                <c:pt idx="1547">
                  <c:v>21459</c:v>
                </c:pt>
                <c:pt idx="1548">
                  <c:v>21455</c:v>
                </c:pt>
                <c:pt idx="1549">
                  <c:v>21539</c:v>
                </c:pt>
                <c:pt idx="1550">
                  <c:v>21391</c:v>
                </c:pt>
                <c:pt idx="1551">
                  <c:v>21465</c:v>
                </c:pt>
                <c:pt idx="1552">
                  <c:v>21461</c:v>
                </c:pt>
                <c:pt idx="1553">
                  <c:v>21512</c:v>
                </c:pt>
                <c:pt idx="1554">
                  <c:v>21395</c:v>
                </c:pt>
                <c:pt idx="1555">
                  <c:v>21423</c:v>
                </c:pt>
                <c:pt idx="1556">
                  <c:v>21358</c:v>
                </c:pt>
                <c:pt idx="1557">
                  <c:v>21539</c:v>
                </c:pt>
                <c:pt idx="1558">
                  <c:v>21654</c:v>
                </c:pt>
                <c:pt idx="1559">
                  <c:v>21792</c:v>
                </c:pt>
                <c:pt idx="1560">
                  <c:v>22004</c:v>
                </c:pt>
                <c:pt idx="1561">
                  <c:v>22236</c:v>
                </c:pt>
                <c:pt idx="1562">
                  <c:v>22147</c:v>
                </c:pt>
                <c:pt idx="1563">
                  <c:v>22175</c:v>
                </c:pt>
                <c:pt idx="1564">
                  <c:v>22243</c:v>
                </c:pt>
                <c:pt idx="1565">
                  <c:v>22406</c:v>
                </c:pt>
                <c:pt idx="1566">
                  <c:v>22608</c:v>
                </c:pt>
                <c:pt idx="1567">
                  <c:v>22809</c:v>
                </c:pt>
                <c:pt idx="1568">
                  <c:v>22985</c:v>
                </c:pt>
                <c:pt idx="1569">
                  <c:v>23173</c:v>
                </c:pt>
                <c:pt idx="1570">
                  <c:v>23354</c:v>
                </c:pt>
                <c:pt idx="1571">
                  <c:v>23541</c:v>
                </c:pt>
                <c:pt idx="1572">
                  <c:v>23688</c:v>
                </c:pt>
                <c:pt idx="1573">
                  <c:v>23907</c:v>
                </c:pt>
                <c:pt idx="1574">
                  <c:v>24118</c:v>
                </c:pt>
                <c:pt idx="1575">
                  <c:v>24315</c:v>
                </c:pt>
                <c:pt idx="1576">
                  <c:v>24727</c:v>
                </c:pt>
                <c:pt idx="1577">
                  <c:v>25158</c:v>
                </c:pt>
                <c:pt idx="1578">
                  <c:v>25246</c:v>
                </c:pt>
                <c:pt idx="1579">
                  <c:v>25155</c:v>
                </c:pt>
                <c:pt idx="1580">
                  <c:v>25000</c:v>
                </c:pt>
                <c:pt idx="1581">
                  <c:v>25137</c:v>
                </c:pt>
                <c:pt idx="1582">
                  <c:v>25239</c:v>
                </c:pt>
                <c:pt idx="1583">
                  <c:v>25381</c:v>
                </c:pt>
                <c:pt idx="1584">
                  <c:v>25496</c:v>
                </c:pt>
                <c:pt idx="1585">
                  <c:v>25769</c:v>
                </c:pt>
                <c:pt idx="1586">
                  <c:v>25822</c:v>
                </c:pt>
                <c:pt idx="1587">
                  <c:v>25681</c:v>
                </c:pt>
                <c:pt idx="1588">
                  <c:v>25419</c:v>
                </c:pt>
                <c:pt idx="1589">
                  <c:v>25481</c:v>
                </c:pt>
                <c:pt idx="1590">
                  <c:v>25498</c:v>
                </c:pt>
                <c:pt idx="1591">
                  <c:v>25486</c:v>
                </c:pt>
                <c:pt idx="1592">
                  <c:v>25474</c:v>
                </c:pt>
                <c:pt idx="1593">
                  <c:v>25561</c:v>
                </c:pt>
                <c:pt idx="1594">
                  <c:v>25316</c:v>
                </c:pt>
                <c:pt idx="1595">
                  <c:v>25167</c:v>
                </c:pt>
                <c:pt idx="1596">
                  <c:v>24987</c:v>
                </c:pt>
                <c:pt idx="1597">
                  <c:v>25003</c:v>
                </c:pt>
                <c:pt idx="1598">
                  <c:v>24900</c:v>
                </c:pt>
                <c:pt idx="1599">
                  <c:v>24889</c:v>
                </c:pt>
                <c:pt idx="1600">
                  <c:v>24651</c:v>
                </c:pt>
                <c:pt idx="1601">
                  <c:v>24495</c:v>
                </c:pt>
                <c:pt idx="1602">
                  <c:v>24184</c:v>
                </c:pt>
                <c:pt idx="1603">
                  <c:v>24089</c:v>
                </c:pt>
                <c:pt idx="1604">
                  <c:v>23986</c:v>
                </c:pt>
                <c:pt idx="1605">
                  <c:v>24005</c:v>
                </c:pt>
                <c:pt idx="1606">
                  <c:v>23773</c:v>
                </c:pt>
                <c:pt idx="1607">
                  <c:v>23673</c:v>
                </c:pt>
                <c:pt idx="1608">
                  <c:v>23556</c:v>
                </c:pt>
                <c:pt idx="1609">
                  <c:v>23624</c:v>
                </c:pt>
                <c:pt idx="1610">
                  <c:v>23563</c:v>
                </c:pt>
                <c:pt idx="1611">
                  <c:v>23566</c:v>
                </c:pt>
                <c:pt idx="1612">
                  <c:v>23468</c:v>
                </c:pt>
                <c:pt idx="1613">
                  <c:v>23493</c:v>
                </c:pt>
                <c:pt idx="1614">
                  <c:v>23515</c:v>
                </c:pt>
                <c:pt idx="1615">
                  <c:v>23483</c:v>
                </c:pt>
                <c:pt idx="1616">
                  <c:v>23310</c:v>
                </c:pt>
                <c:pt idx="1617">
                  <c:v>23317</c:v>
                </c:pt>
                <c:pt idx="1618">
                  <c:v>23067</c:v>
                </c:pt>
                <c:pt idx="1619">
                  <c:v>22911</c:v>
                </c:pt>
                <c:pt idx="1620">
                  <c:v>22855</c:v>
                </c:pt>
                <c:pt idx="1621">
                  <c:v>22929</c:v>
                </c:pt>
                <c:pt idx="1622">
                  <c:v>22739</c:v>
                </c:pt>
                <c:pt idx="1623">
                  <c:v>22601</c:v>
                </c:pt>
                <c:pt idx="1624">
                  <c:v>22520</c:v>
                </c:pt>
                <c:pt idx="1625">
                  <c:v>22602</c:v>
                </c:pt>
                <c:pt idx="1626">
                  <c:v>22383</c:v>
                </c:pt>
                <c:pt idx="1627">
                  <c:v>22330</c:v>
                </c:pt>
                <c:pt idx="1628">
                  <c:v>22358</c:v>
                </c:pt>
                <c:pt idx="1629">
                  <c:v>22474</c:v>
                </c:pt>
                <c:pt idx="1630">
                  <c:v>22289</c:v>
                </c:pt>
                <c:pt idx="1631">
                  <c:v>22280</c:v>
                </c:pt>
                <c:pt idx="1632">
                  <c:v>22207</c:v>
                </c:pt>
                <c:pt idx="1633">
                  <c:v>22176</c:v>
                </c:pt>
                <c:pt idx="1634">
                  <c:v>22078</c:v>
                </c:pt>
                <c:pt idx="1635">
                  <c:v>22052</c:v>
                </c:pt>
                <c:pt idx="1636">
                  <c:v>21929</c:v>
                </c:pt>
                <c:pt idx="1637">
                  <c:v>21989</c:v>
                </c:pt>
                <c:pt idx="1638">
                  <c:v>21801</c:v>
                </c:pt>
                <c:pt idx="1639">
                  <c:v>21733</c:v>
                </c:pt>
                <c:pt idx="1640">
                  <c:v>21605</c:v>
                </c:pt>
                <c:pt idx="1641">
                  <c:v>21724</c:v>
                </c:pt>
                <c:pt idx="1642">
                  <c:v>21913</c:v>
                </c:pt>
                <c:pt idx="1643">
                  <c:v>21955</c:v>
                </c:pt>
                <c:pt idx="1644">
                  <c:v>21879</c:v>
                </c:pt>
                <c:pt idx="1645">
                  <c:v>21920</c:v>
                </c:pt>
                <c:pt idx="1646">
                  <c:v>21702</c:v>
                </c:pt>
                <c:pt idx="1647">
                  <c:v>21674</c:v>
                </c:pt>
                <c:pt idx="1648">
                  <c:v>21542</c:v>
                </c:pt>
                <c:pt idx="1649">
                  <c:v>21601</c:v>
                </c:pt>
                <c:pt idx="1650">
                  <c:v>21505</c:v>
                </c:pt>
                <c:pt idx="1651">
                  <c:v>21530</c:v>
                </c:pt>
                <c:pt idx="1652">
                  <c:v>21501</c:v>
                </c:pt>
                <c:pt idx="1653">
                  <c:v>21475</c:v>
                </c:pt>
                <c:pt idx="1654">
                  <c:v>21315</c:v>
                </c:pt>
                <c:pt idx="1655">
                  <c:v>21378</c:v>
                </c:pt>
                <c:pt idx="1656">
                  <c:v>21266</c:v>
                </c:pt>
                <c:pt idx="1657">
                  <c:v>21309</c:v>
                </c:pt>
                <c:pt idx="1658">
                  <c:v>21239</c:v>
                </c:pt>
                <c:pt idx="1659">
                  <c:v>21264</c:v>
                </c:pt>
                <c:pt idx="1660">
                  <c:v>21244</c:v>
                </c:pt>
                <c:pt idx="1661">
                  <c:v>21335</c:v>
                </c:pt>
                <c:pt idx="1662">
                  <c:v>21248</c:v>
                </c:pt>
                <c:pt idx="1663">
                  <c:v>21200</c:v>
                </c:pt>
                <c:pt idx="1664">
                  <c:v>21071</c:v>
                </c:pt>
                <c:pt idx="1665">
                  <c:v>21068</c:v>
                </c:pt>
                <c:pt idx="1666">
                  <c:v>20934</c:v>
                </c:pt>
                <c:pt idx="1667">
                  <c:v>20980</c:v>
                </c:pt>
                <c:pt idx="1668">
                  <c:v>21030</c:v>
                </c:pt>
                <c:pt idx="1669">
                  <c:v>21060</c:v>
                </c:pt>
                <c:pt idx="1670">
                  <c:v>20997</c:v>
                </c:pt>
                <c:pt idx="1671">
                  <c:v>21085</c:v>
                </c:pt>
                <c:pt idx="1672">
                  <c:v>21023</c:v>
                </c:pt>
                <c:pt idx="1673">
                  <c:v>21025</c:v>
                </c:pt>
                <c:pt idx="1674">
                  <c:v>21077</c:v>
                </c:pt>
                <c:pt idx="1675">
                  <c:v>21140</c:v>
                </c:pt>
                <c:pt idx="1676">
                  <c:v>21051</c:v>
                </c:pt>
                <c:pt idx="1677">
                  <c:v>21064</c:v>
                </c:pt>
                <c:pt idx="1678">
                  <c:v>21001</c:v>
                </c:pt>
                <c:pt idx="1679">
                  <c:v>21016</c:v>
                </c:pt>
                <c:pt idx="1680">
                  <c:v>20894</c:v>
                </c:pt>
                <c:pt idx="1681">
                  <c:v>20900</c:v>
                </c:pt>
                <c:pt idx="1682">
                  <c:v>20833</c:v>
                </c:pt>
                <c:pt idx="1683">
                  <c:v>20922</c:v>
                </c:pt>
                <c:pt idx="1684">
                  <c:v>20972</c:v>
                </c:pt>
                <c:pt idx="1685">
                  <c:v>20977</c:v>
                </c:pt>
                <c:pt idx="1686">
                  <c:v>20763</c:v>
                </c:pt>
                <c:pt idx="1687">
                  <c:v>20816</c:v>
                </c:pt>
                <c:pt idx="1688">
                  <c:v>20924</c:v>
                </c:pt>
                <c:pt idx="1689">
                  <c:v>21034</c:v>
                </c:pt>
                <c:pt idx="1690">
                  <c:v>20956</c:v>
                </c:pt>
                <c:pt idx="1691">
                  <c:v>20948</c:v>
                </c:pt>
                <c:pt idx="1692">
                  <c:v>20860</c:v>
                </c:pt>
                <c:pt idx="1693">
                  <c:v>20899</c:v>
                </c:pt>
                <c:pt idx="1694">
                  <c:v>20821</c:v>
                </c:pt>
                <c:pt idx="1695">
                  <c:v>20895</c:v>
                </c:pt>
                <c:pt idx="1696">
                  <c:v>20869</c:v>
                </c:pt>
                <c:pt idx="1697">
                  <c:v>20915</c:v>
                </c:pt>
                <c:pt idx="1698">
                  <c:v>20839</c:v>
                </c:pt>
                <c:pt idx="1699">
                  <c:v>20902</c:v>
                </c:pt>
                <c:pt idx="1700">
                  <c:v>20843</c:v>
                </c:pt>
                <c:pt idx="1701">
                  <c:v>20917</c:v>
                </c:pt>
                <c:pt idx="1702">
                  <c:v>20891</c:v>
                </c:pt>
                <c:pt idx="1703">
                  <c:v>20968</c:v>
                </c:pt>
                <c:pt idx="1704">
                  <c:v>20982</c:v>
                </c:pt>
                <c:pt idx="1705">
                  <c:v>20966</c:v>
                </c:pt>
                <c:pt idx="1706">
                  <c:v>20877</c:v>
                </c:pt>
                <c:pt idx="1707">
                  <c:v>21033</c:v>
                </c:pt>
                <c:pt idx="1708">
                  <c:v>21156</c:v>
                </c:pt>
                <c:pt idx="1709">
                  <c:v>21262</c:v>
                </c:pt>
                <c:pt idx="1710">
                  <c:v>21229</c:v>
                </c:pt>
                <c:pt idx="1711">
                  <c:v>21286</c:v>
                </c:pt>
                <c:pt idx="1712">
                  <c:v>21186</c:v>
                </c:pt>
                <c:pt idx="1713">
                  <c:v>21220</c:v>
                </c:pt>
                <c:pt idx="1714">
                  <c:v>21264</c:v>
                </c:pt>
                <c:pt idx="1715">
                  <c:v>21378</c:v>
                </c:pt>
                <c:pt idx="1716">
                  <c:v>21371</c:v>
                </c:pt>
                <c:pt idx="1717">
                  <c:v>21446</c:v>
                </c:pt>
                <c:pt idx="1718">
                  <c:v>21325</c:v>
                </c:pt>
                <c:pt idx="1719">
                  <c:v>21264</c:v>
                </c:pt>
                <c:pt idx="1720">
                  <c:v>21205</c:v>
                </c:pt>
                <c:pt idx="1721">
                  <c:v>21289</c:v>
                </c:pt>
                <c:pt idx="1722">
                  <c:v>21200</c:v>
                </c:pt>
                <c:pt idx="1723">
                  <c:v>21213</c:v>
                </c:pt>
                <c:pt idx="1724">
                  <c:v>21203</c:v>
                </c:pt>
                <c:pt idx="1725">
                  <c:v>21367</c:v>
                </c:pt>
                <c:pt idx="1726">
                  <c:v>21359</c:v>
                </c:pt>
                <c:pt idx="1727">
                  <c:v>21365</c:v>
                </c:pt>
                <c:pt idx="1728">
                  <c:v>21274</c:v>
                </c:pt>
                <c:pt idx="1729">
                  <c:v>21275</c:v>
                </c:pt>
                <c:pt idx="1730">
                  <c:v>21131</c:v>
                </c:pt>
                <c:pt idx="1731">
                  <c:v>21157</c:v>
                </c:pt>
                <c:pt idx="1732">
                  <c:v>21152</c:v>
                </c:pt>
                <c:pt idx="1733">
                  <c:v>21229</c:v>
                </c:pt>
                <c:pt idx="1734">
                  <c:v>21183</c:v>
                </c:pt>
                <c:pt idx="1735">
                  <c:v>21187</c:v>
                </c:pt>
                <c:pt idx="1736">
                  <c:v>21190</c:v>
                </c:pt>
                <c:pt idx="1737">
                  <c:v>21276</c:v>
                </c:pt>
                <c:pt idx="1738">
                  <c:v>21137</c:v>
                </c:pt>
                <c:pt idx="1739">
                  <c:v>21135</c:v>
                </c:pt>
                <c:pt idx="1740">
                  <c:v>21226</c:v>
                </c:pt>
                <c:pt idx="1741">
                  <c:v>21400</c:v>
                </c:pt>
                <c:pt idx="1742">
                  <c:v>21431</c:v>
                </c:pt>
                <c:pt idx="1743">
                  <c:v>21498</c:v>
                </c:pt>
                <c:pt idx="1744">
                  <c:v>21463</c:v>
                </c:pt>
                <c:pt idx="1745">
                  <c:v>21456</c:v>
                </c:pt>
                <c:pt idx="1746">
                  <c:v>21255</c:v>
                </c:pt>
                <c:pt idx="1747">
                  <c:v>21352</c:v>
                </c:pt>
                <c:pt idx="1748">
                  <c:v>21653</c:v>
                </c:pt>
                <c:pt idx="1749">
                  <c:v>21828</c:v>
                </c:pt>
                <c:pt idx="1750">
                  <c:v>21651</c:v>
                </c:pt>
                <c:pt idx="1751">
                  <c:v>21582</c:v>
                </c:pt>
                <c:pt idx="1752">
                  <c:v>21335</c:v>
                </c:pt>
                <c:pt idx="1753">
                  <c:v>21339</c:v>
                </c:pt>
                <c:pt idx="1754">
                  <c:v>21273</c:v>
                </c:pt>
                <c:pt idx="1755">
                  <c:v>21309</c:v>
                </c:pt>
                <c:pt idx="1756">
                  <c:v>21252</c:v>
                </c:pt>
                <c:pt idx="1757">
                  <c:v>21312</c:v>
                </c:pt>
                <c:pt idx="1758">
                  <c:v>21337</c:v>
                </c:pt>
                <c:pt idx="1759">
                  <c:v>21368</c:v>
                </c:pt>
                <c:pt idx="1760">
                  <c:v>21221</c:v>
                </c:pt>
                <c:pt idx="1761">
                  <c:v>21211</c:v>
                </c:pt>
                <c:pt idx="1762">
                  <c:v>21154</c:v>
                </c:pt>
                <c:pt idx="1763">
                  <c:v>21291</c:v>
                </c:pt>
                <c:pt idx="1764">
                  <c:v>21427</c:v>
                </c:pt>
                <c:pt idx="1765">
                  <c:v>21439</c:v>
                </c:pt>
                <c:pt idx="1766">
                  <c:v>21243</c:v>
                </c:pt>
                <c:pt idx="1767">
                  <c:v>21228</c:v>
                </c:pt>
                <c:pt idx="1768">
                  <c:v>21267</c:v>
                </c:pt>
                <c:pt idx="1769">
                  <c:v>21474</c:v>
                </c:pt>
                <c:pt idx="1770">
                  <c:v>21381</c:v>
                </c:pt>
                <c:pt idx="1771">
                  <c:v>21303</c:v>
                </c:pt>
                <c:pt idx="1772">
                  <c:v>21246</c:v>
                </c:pt>
                <c:pt idx="1773">
                  <c:v>21319</c:v>
                </c:pt>
                <c:pt idx="1774">
                  <c:v>21223</c:v>
                </c:pt>
                <c:pt idx="1775">
                  <c:v>21297</c:v>
                </c:pt>
                <c:pt idx="1776">
                  <c:v>21485</c:v>
                </c:pt>
                <c:pt idx="1777">
                  <c:v>21557</c:v>
                </c:pt>
                <c:pt idx="1778">
                  <c:v>21387</c:v>
                </c:pt>
                <c:pt idx="1779">
                  <c:v>21404</c:v>
                </c:pt>
                <c:pt idx="1780">
                  <c:v>21423</c:v>
                </c:pt>
                <c:pt idx="1781">
                  <c:v>21509</c:v>
                </c:pt>
                <c:pt idx="1782">
                  <c:v>21326</c:v>
                </c:pt>
                <c:pt idx="1783">
                  <c:v>21312</c:v>
                </c:pt>
                <c:pt idx="1784">
                  <c:v>21246</c:v>
                </c:pt>
                <c:pt idx="1785">
                  <c:v>21210</c:v>
                </c:pt>
                <c:pt idx="1786">
                  <c:v>21073</c:v>
                </c:pt>
                <c:pt idx="1787">
                  <c:v>21155</c:v>
                </c:pt>
                <c:pt idx="1788">
                  <c:v>21282</c:v>
                </c:pt>
                <c:pt idx="1789">
                  <c:v>21373</c:v>
                </c:pt>
                <c:pt idx="1790">
                  <c:v>21292</c:v>
                </c:pt>
                <c:pt idx="1791">
                  <c:v>21324</c:v>
                </c:pt>
                <c:pt idx="1792">
                  <c:v>21317</c:v>
                </c:pt>
                <c:pt idx="1793">
                  <c:v>21286</c:v>
                </c:pt>
                <c:pt idx="1794">
                  <c:v>21076</c:v>
                </c:pt>
                <c:pt idx="1795">
                  <c:v>21058</c:v>
                </c:pt>
                <c:pt idx="1796">
                  <c:v>20996</c:v>
                </c:pt>
                <c:pt idx="1797">
                  <c:v>21129</c:v>
                </c:pt>
                <c:pt idx="1798">
                  <c:v>21086</c:v>
                </c:pt>
                <c:pt idx="1799">
                  <c:v>21099</c:v>
                </c:pt>
                <c:pt idx="1800">
                  <c:v>21097</c:v>
                </c:pt>
                <c:pt idx="1801">
                  <c:v>21192</c:v>
                </c:pt>
                <c:pt idx="1802">
                  <c:v>21211</c:v>
                </c:pt>
                <c:pt idx="1803">
                  <c:v>21262</c:v>
                </c:pt>
                <c:pt idx="1804">
                  <c:v>21320</c:v>
                </c:pt>
                <c:pt idx="1805">
                  <c:v>21376</c:v>
                </c:pt>
                <c:pt idx="1806">
                  <c:v>21251</c:v>
                </c:pt>
                <c:pt idx="1807">
                  <c:v>21286</c:v>
                </c:pt>
                <c:pt idx="1808">
                  <c:v>21303</c:v>
                </c:pt>
                <c:pt idx="1809">
                  <c:v>21366</c:v>
                </c:pt>
                <c:pt idx="1810">
                  <c:v>21264</c:v>
                </c:pt>
                <c:pt idx="1811">
                  <c:v>21300</c:v>
                </c:pt>
                <c:pt idx="1812">
                  <c:v>21259</c:v>
                </c:pt>
                <c:pt idx="1813">
                  <c:v>21258</c:v>
                </c:pt>
                <c:pt idx="1814">
                  <c:v>21194</c:v>
                </c:pt>
                <c:pt idx="1815">
                  <c:v>21274</c:v>
                </c:pt>
                <c:pt idx="1816">
                  <c:v>21262</c:v>
                </c:pt>
                <c:pt idx="1817">
                  <c:v>21359</c:v>
                </c:pt>
                <c:pt idx="1818">
                  <c:v>21282</c:v>
                </c:pt>
                <c:pt idx="1819">
                  <c:v>21286</c:v>
                </c:pt>
                <c:pt idx="1820">
                  <c:v>21282</c:v>
                </c:pt>
                <c:pt idx="1821">
                  <c:v>21363</c:v>
                </c:pt>
                <c:pt idx="1822">
                  <c:v>21282</c:v>
                </c:pt>
                <c:pt idx="1823">
                  <c:v>21286</c:v>
                </c:pt>
                <c:pt idx="1824">
                  <c:v>21225</c:v>
                </c:pt>
                <c:pt idx="1825">
                  <c:v>21301</c:v>
                </c:pt>
                <c:pt idx="1826">
                  <c:v>21127</c:v>
                </c:pt>
                <c:pt idx="1827">
                  <c:v>21157</c:v>
                </c:pt>
                <c:pt idx="1828">
                  <c:v>21101</c:v>
                </c:pt>
                <c:pt idx="1829">
                  <c:v>21162</c:v>
                </c:pt>
                <c:pt idx="1830">
                  <c:v>21134</c:v>
                </c:pt>
                <c:pt idx="1831">
                  <c:v>21186</c:v>
                </c:pt>
                <c:pt idx="1832">
                  <c:v>21188</c:v>
                </c:pt>
                <c:pt idx="1833">
                  <c:v>21310</c:v>
                </c:pt>
                <c:pt idx="1834">
                  <c:v>21263</c:v>
                </c:pt>
                <c:pt idx="1835">
                  <c:v>21303</c:v>
                </c:pt>
                <c:pt idx="1836">
                  <c:v>21105</c:v>
                </c:pt>
                <c:pt idx="1837">
                  <c:v>21091</c:v>
                </c:pt>
                <c:pt idx="1838">
                  <c:v>20939</c:v>
                </c:pt>
                <c:pt idx="1839">
                  <c:v>21021</c:v>
                </c:pt>
                <c:pt idx="1840">
                  <c:v>21111</c:v>
                </c:pt>
                <c:pt idx="1841">
                  <c:v>21310</c:v>
                </c:pt>
                <c:pt idx="1842">
                  <c:v>21635</c:v>
                </c:pt>
                <c:pt idx="1843">
                  <c:v>21826</c:v>
                </c:pt>
                <c:pt idx="1844">
                  <c:v>21694</c:v>
                </c:pt>
                <c:pt idx="1845">
                  <c:v>21635</c:v>
                </c:pt>
                <c:pt idx="1846">
                  <c:v>21298</c:v>
                </c:pt>
                <c:pt idx="1847">
                  <c:v>21224</c:v>
                </c:pt>
                <c:pt idx="1848">
                  <c:v>21124</c:v>
                </c:pt>
                <c:pt idx="1849">
                  <c:v>21181</c:v>
                </c:pt>
                <c:pt idx="1850">
                  <c:v>21148</c:v>
                </c:pt>
                <c:pt idx="1851">
                  <c:v>21176</c:v>
                </c:pt>
                <c:pt idx="1852">
                  <c:v>21169</c:v>
                </c:pt>
                <c:pt idx="1853">
                  <c:v>21269</c:v>
                </c:pt>
                <c:pt idx="1854">
                  <c:v>21201</c:v>
                </c:pt>
                <c:pt idx="1855">
                  <c:v>21182</c:v>
                </c:pt>
                <c:pt idx="1856">
                  <c:v>21141</c:v>
                </c:pt>
                <c:pt idx="1857">
                  <c:v>21271</c:v>
                </c:pt>
                <c:pt idx="1858">
                  <c:v>21261</c:v>
                </c:pt>
                <c:pt idx="1859">
                  <c:v>21282</c:v>
                </c:pt>
                <c:pt idx="1860">
                  <c:v>21202</c:v>
                </c:pt>
                <c:pt idx="1861">
                  <c:v>21317</c:v>
                </c:pt>
                <c:pt idx="1862">
                  <c:v>21273</c:v>
                </c:pt>
                <c:pt idx="1863">
                  <c:v>21234</c:v>
                </c:pt>
                <c:pt idx="1864">
                  <c:v>21190</c:v>
                </c:pt>
                <c:pt idx="1865">
                  <c:v>21308</c:v>
                </c:pt>
                <c:pt idx="1866">
                  <c:v>21231</c:v>
                </c:pt>
                <c:pt idx="1867">
                  <c:v>21266</c:v>
                </c:pt>
                <c:pt idx="1868">
                  <c:v>21287</c:v>
                </c:pt>
                <c:pt idx="1869">
                  <c:v>21419</c:v>
                </c:pt>
                <c:pt idx="1870">
                  <c:v>21325</c:v>
                </c:pt>
                <c:pt idx="1871">
                  <c:v>21257</c:v>
                </c:pt>
                <c:pt idx="1872">
                  <c:v>21338</c:v>
                </c:pt>
                <c:pt idx="1873">
                  <c:v>21450</c:v>
                </c:pt>
                <c:pt idx="1874">
                  <c:v>21348</c:v>
                </c:pt>
                <c:pt idx="1875">
                  <c:v>21387</c:v>
                </c:pt>
                <c:pt idx="1876">
                  <c:v>21422</c:v>
                </c:pt>
                <c:pt idx="1877">
                  <c:v>21491</c:v>
                </c:pt>
                <c:pt idx="1878">
                  <c:v>21374</c:v>
                </c:pt>
                <c:pt idx="1879">
                  <c:v>21361</c:v>
                </c:pt>
                <c:pt idx="1880">
                  <c:v>21244</c:v>
                </c:pt>
                <c:pt idx="1881">
                  <c:v>21266</c:v>
                </c:pt>
                <c:pt idx="1882">
                  <c:v>21178</c:v>
                </c:pt>
                <c:pt idx="1883">
                  <c:v>21169</c:v>
                </c:pt>
                <c:pt idx="1884">
                  <c:v>21180</c:v>
                </c:pt>
                <c:pt idx="1885">
                  <c:v>21236</c:v>
                </c:pt>
                <c:pt idx="1886">
                  <c:v>21076</c:v>
                </c:pt>
                <c:pt idx="1887">
                  <c:v>21064</c:v>
                </c:pt>
                <c:pt idx="1888">
                  <c:v>21115</c:v>
                </c:pt>
                <c:pt idx="1889">
                  <c:v>21273</c:v>
                </c:pt>
                <c:pt idx="1890">
                  <c:v>21221</c:v>
                </c:pt>
                <c:pt idx="1891">
                  <c:v>21283</c:v>
                </c:pt>
                <c:pt idx="1892">
                  <c:v>21305</c:v>
                </c:pt>
                <c:pt idx="1893">
                  <c:v>21351</c:v>
                </c:pt>
                <c:pt idx="1894">
                  <c:v>21274</c:v>
                </c:pt>
                <c:pt idx="1895">
                  <c:v>21291</c:v>
                </c:pt>
                <c:pt idx="1896">
                  <c:v>21142</c:v>
                </c:pt>
                <c:pt idx="1897">
                  <c:v>21198</c:v>
                </c:pt>
                <c:pt idx="1898">
                  <c:v>21231</c:v>
                </c:pt>
                <c:pt idx="1899">
                  <c:v>21328</c:v>
                </c:pt>
                <c:pt idx="1900">
                  <c:v>21238</c:v>
                </c:pt>
                <c:pt idx="1901">
                  <c:v>21342</c:v>
                </c:pt>
                <c:pt idx="1902">
                  <c:v>21375</c:v>
                </c:pt>
                <c:pt idx="1903">
                  <c:v>21371</c:v>
                </c:pt>
                <c:pt idx="1904">
                  <c:v>21340</c:v>
                </c:pt>
                <c:pt idx="1905">
                  <c:v>21428</c:v>
                </c:pt>
                <c:pt idx="1906">
                  <c:v>21318</c:v>
                </c:pt>
                <c:pt idx="1907">
                  <c:v>21340</c:v>
                </c:pt>
                <c:pt idx="1908">
                  <c:v>21358</c:v>
                </c:pt>
                <c:pt idx="1909">
                  <c:v>21415</c:v>
                </c:pt>
                <c:pt idx="1910">
                  <c:v>21282</c:v>
                </c:pt>
                <c:pt idx="1911">
                  <c:v>21246</c:v>
                </c:pt>
                <c:pt idx="1912">
                  <c:v>21209</c:v>
                </c:pt>
                <c:pt idx="1913">
                  <c:v>21241</c:v>
                </c:pt>
                <c:pt idx="1914">
                  <c:v>21116</c:v>
                </c:pt>
                <c:pt idx="1915">
                  <c:v>21092</c:v>
                </c:pt>
                <c:pt idx="1916">
                  <c:v>21062</c:v>
                </c:pt>
                <c:pt idx="1917">
                  <c:v>21165</c:v>
                </c:pt>
                <c:pt idx="1918">
                  <c:v>21179</c:v>
                </c:pt>
                <c:pt idx="1919">
                  <c:v>21279</c:v>
                </c:pt>
                <c:pt idx="1920">
                  <c:v>21295</c:v>
                </c:pt>
                <c:pt idx="1921">
                  <c:v>21268</c:v>
                </c:pt>
                <c:pt idx="1922">
                  <c:v>21133</c:v>
                </c:pt>
                <c:pt idx="1923">
                  <c:v>21240</c:v>
                </c:pt>
                <c:pt idx="1924">
                  <c:v>21331</c:v>
                </c:pt>
                <c:pt idx="1925">
                  <c:v>21457</c:v>
                </c:pt>
                <c:pt idx="1926">
                  <c:v>21438</c:v>
                </c:pt>
                <c:pt idx="1927">
                  <c:v>21564</c:v>
                </c:pt>
                <c:pt idx="1928">
                  <c:v>21541</c:v>
                </c:pt>
                <c:pt idx="1929">
                  <c:v>21515</c:v>
                </c:pt>
                <c:pt idx="1930">
                  <c:v>21390</c:v>
                </c:pt>
                <c:pt idx="1931">
                  <c:v>21310</c:v>
                </c:pt>
                <c:pt idx="1932">
                  <c:v>21173</c:v>
                </c:pt>
                <c:pt idx="1933">
                  <c:v>21221</c:v>
                </c:pt>
                <c:pt idx="1934">
                  <c:v>21163</c:v>
                </c:pt>
                <c:pt idx="1935">
                  <c:v>21186</c:v>
                </c:pt>
                <c:pt idx="1936">
                  <c:v>21078</c:v>
                </c:pt>
                <c:pt idx="1937">
                  <c:v>21123</c:v>
                </c:pt>
                <c:pt idx="1938">
                  <c:v>21166</c:v>
                </c:pt>
                <c:pt idx="1939">
                  <c:v>21308</c:v>
                </c:pt>
                <c:pt idx="1940">
                  <c:v>21227</c:v>
                </c:pt>
                <c:pt idx="1941">
                  <c:v>21246</c:v>
                </c:pt>
                <c:pt idx="1942">
                  <c:v>21225</c:v>
                </c:pt>
                <c:pt idx="1943">
                  <c:v>21334</c:v>
                </c:pt>
                <c:pt idx="1944">
                  <c:v>21374</c:v>
                </c:pt>
                <c:pt idx="1945">
                  <c:v>21426</c:v>
                </c:pt>
                <c:pt idx="1946">
                  <c:v>21378</c:v>
                </c:pt>
                <c:pt idx="1947">
                  <c:v>21412</c:v>
                </c:pt>
                <c:pt idx="1948">
                  <c:v>21226</c:v>
                </c:pt>
                <c:pt idx="1949">
                  <c:v>21223</c:v>
                </c:pt>
                <c:pt idx="1950">
                  <c:v>21226</c:v>
                </c:pt>
                <c:pt idx="1951">
                  <c:v>21345</c:v>
                </c:pt>
                <c:pt idx="1952">
                  <c:v>21365</c:v>
                </c:pt>
                <c:pt idx="1953">
                  <c:v>21435</c:v>
                </c:pt>
                <c:pt idx="1954">
                  <c:v>21380</c:v>
                </c:pt>
                <c:pt idx="1955">
                  <c:v>21317</c:v>
                </c:pt>
                <c:pt idx="1956">
                  <c:v>21310</c:v>
                </c:pt>
                <c:pt idx="1957">
                  <c:v>21447</c:v>
                </c:pt>
                <c:pt idx="1958">
                  <c:v>21436</c:v>
                </c:pt>
                <c:pt idx="1959">
                  <c:v>21525</c:v>
                </c:pt>
                <c:pt idx="1960">
                  <c:v>21513</c:v>
                </c:pt>
                <c:pt idx="1961">
                  <c:v>21549</c:v>
                </c:pt>
                <c:pt idx="1962">
                  <c:v>21371</c:v>
                </c:pt>
                <c:pt idx="1963">
                  <c:v>21307</c:v>
                </c:pt>
                <c:pt idx="1964">
                  <c:v>21330</c:v>
                </c:pt>
                <c:pt idx="1965">
                  <c:v>21466</c:v>
                </c:pt>
                <c:pt idx="1966">
                  <c:v>21469</c:v>
                </c:pt>
                <c:pt idx="1967">
                  <c:v>21476</c:v>
                </c:pt>
                <c:pt idx="1968">
                  <c:v>21368</c:v>
                </c:pt>
                <c:pt idx="1969">
                  <c:v>21424</c:v>
                </c:pt>
                <c:pt idx="1970">
                  <c:v>21458</c:v>
                </c:pt>
                <c:pt idx="1971">
                  <c:v>21508</c:v>
                </c:pt>
                <c:pt idx="1972">
                  <c:v>21556</c:v>
                </c:pt>
                <c:pt idx="1973">
                  <c:v>21669</c:v>
                </c:pt>
                <c:pt idx="1974">
                  <c:v>21744</c:v>
                </c:pt>
                <c:pt idx="1975">
                  <c:v>21829</c:v>
                </c:pt>
                <c:pt idx="1976">
                  <c:v>21673</c:v>
                </c:pt>
                <c:pt idx="1977">
                  <c:v>21780</c:v>
                </c:pt>
                <c:pt idx="1978">
                  <c:v>21881</c:v>
                </c:pt>
                <c:pt idx="1979">
                  <c:v>21937</c:v>
                </c:pt>
                <c:pt idx="1980">
                  <c:v>21799</c:v>
                </c:pt>
                <c:pt idx="1981">
                  <c:v>21799</c:v>
                </c:pt>
                <c:pt idx="1982">
                  <c:v>21828</c:v>
                </c:pt>
                <c:pt idx="1983">
                  <c:v>21970</c:v>
                </c:pt>
                <c:pt idx="1984">
                  <c:v>22060</c:v>
                </c:pt>
                <c:pt idx="1985">
                  <c:v>22147</c:v>
                </c:pt>
                <c:pt idx="1986">
                  <c:v>22102</c:v>
                </c:pt>
                <c:pt idx="1987">
                  <c:v>22152</c:v>
                </c:pt>
                <c:pt idx="1988">
                  <c:v>22138</c:v>
                </c:pt>
                <c:pt idx="1989">
                  <c:v>22214</c:v>
                </c:pt>
                <c:pt idx="1990">
                  <c:v>22128</c:v>
                </c:pt>
                <c:pt idx="1991">
                  <c:v>22322</c:v>
                </c:pt>
                <c:pt idx="1992">
                  <c:v>22318</c:v>
                </c:pt>
                <c:pt idx="1993">
                  <c:v>22234</c:v>
                </c:pt>
                <c:pt idx="1994">
                  <c:v>22055</c:v>
                </c:pt>
                <c:pt idx="1995">
                  <c:v>22127</c:v>
                </c:pt>
                <c:pt idx="1996">
                  <c:v>22133</c:v>
                </c:pt>
                <c:pt idx="1997">
                  <c:v>22125</c:v>
                </c:pt>
                <c:pt idx="1998">
                  <c:v>21907</c:v>
                </c:pt>
                <c:pt idx="1999">
                  <c:v>21926</c:v>
                </c:pt>
                <c:pt idx="2000">
                  <c:v>21882</c:v>
                </c:pt>
                <c:pt idx="2001">
                  <c:v>21917</c:v>
                </c:pt>
                <c:pt idx="2002">
                  <c:v>21822</c:v>
                </c:pt>
                <c:pt idx="2003">
                  <c:v>21882</c:v>
                </c:pt>
                <c:pt idx="2004">
                  <c:v>21991</c:v>
                </c:pt>
                <c:pt idx="2005">
                  <c:v>22143</c:v>
                </c:pt>
                <c:pt idx="2006">
                  <c:v>22228</c:v>
                </c:pt>
                <c:pt idx="2007">
                  <c:v>22184</c:v>
                </c:pt>
                <c:pt idx="2008">
                  <c:v>22101</c:v>
                </c:pt>
                <c:pt idx="2009">
                  <c:v>22180</c:v>
                </c:pt>
                <c:pt idx="2010">
                  <c:v>22031</c:v>
                </c:pt>
                <c:pt idx="2011">
                  <c:v>22061</c:v>
                </c:pt>
                <c:pt idx="2012">
                  <c:v>22087</c:v>
                </c:pt>
                <c:pt idx="2013">
                  <c:v>22270</c:v>
                </c:pt>
                <c:pt idx="2014">
                  <c:v>22360</c:v>
                </c:pt>
                <c:pt idx="2015">
                  <c:v>22437</c:v>
                </c:pt>
                <c:pt idx="2016">
                  <c:v>22235</c:v>
                </c:pt>
                <c:pt idx="2017">
                  <c:v>22263</c:v>
                </c:pt>
                <c:pt idx="2018">
                  <c:v>22117</c:v>
                </c:pt>
                <c:pt idx="2019">
                  <c:v>22150</c:v>
                </c:pt>
                <c:pt idx="2020">
                  <c:v>22154</c:v>
                </c:pt>
                <c:pt idx="2021">
                  <c:v>22287</c:v>
                </c:pt>
                <c:pt idx="2022">
                  <c:v>22322</c:v>
                </c:pt>
                <c:pt idx="2023">
                  <c:v>22393</c:v>
                </c:pt>
                <c:pt idx="2024">
                  <c:v>22357</c:v>
                </c:pt>
                <c:pt idx="2025">
                  <c:v>22438</c:v>
                </c:pt>
                <c:pt idx="2026">
                  <c:v>22421</c:v>
                </c:pt>
                <c:pt idx="2027">
                  <c:v>22351</c:v>
                </c:pt>
                <c:pt idx="2028">
                  <c:v>22226</c:v>
                </c:pt>
                <c:pt idx="2029">
                  <c:v>22232</c:v>
                </c:pt>
                <c:pt idx="2030">
                  <c:v>22199</c:v>
                </c:pt>
                <c:pt idx="2031">
                  <c:v>22159</c:v>
                </c:pt>
                <c:pt idx="2032">
                  <c:v>22098</c:v>
                </c:pt>
                <c:pt idx="2033">
                  <c:v>22142</c:v>
                </c:pt>
                <c:pt idx="2034">
                  <c:v>22026</c:v>
                </c:pt>
                <c:pt idx="2035">
                  <c:v>22030</c:v>
                </c:pt>
                <c:pt idx="2036">
                  <c:v>22159</c:v>
                </c:pt>
                <c:pt idx="2037">
                  <c:v>22360</c:v>
                </c:pt>
                <c:pt idx="2038">
                  <c:v>22246</c:v>
                </c:pt>
                <c:pt idx="2039">
                  <c:v>22118</c:v>
                </c:pt>
                <c:pt idx="2040">
                  <c:v>22018</c:v>
                </c:pt>
                <c:pt idx="2041">
                  <c:v>22105</c:v>
                </c:pt>
                <c:pt idx="2042">
                  <c:v>22105</c:v>
                </c:pt>
                <c:pt idx="2043">
                  <c:v>22145</c:v>
                </c:pt>
                <c:pt idx="2044">
                  <c:v>22105</c:v>
                </c:pt>
                <c:pt idx="2045">
                  <c:v>22218</c:v>
                </c:pt>
                <c:pt idx="2046">
                  <c:v>22239</c:v>
                </c:pt>
                <c:pt idx="2047">
                  <c:v>22275</c:v>
                </c:pt>
                <c:pt idx="2048">
                  <c:v>22207</c:v>
                </c:pt>
                <c:pt idx="2049">
                  <c:v>22223</c:v>
                </c:pt>
                <c:pt idx="2050">
                  <c:v>22122</c:v>
                </c:pt>
                <c:pt idx="2051">
                  <c:v>22204</c:v>
                </c:pt>
                <c:pt idx="2052">
                  <c:v>22181</c:v>
                </c:pt>
                <c:pt idx="2053">
                  <c:v>22235</c:v>
                </c:pt>
                <c:pt idx="2054">
                  <c:v>22176</c:v>
                </c:pt>
                <c:pt idx="2055">
                  <c:v>22220</c:v>
                </c:pt>
                <c:pt idx="2056">
                  <c:v>22092</c:v>
                </c:pt>
                <c:pt idx="2057">
                  <c:v>22116</c:v>
                </c:pt>
                <c:pt idx="2058">
                  <c:v>22009</c:v>
                </c:pt>
                <c:pt idx="2059">
                  <c:v>22090</c:v>
                </c:pt>
                <c:pt idx="2060">
                  <c:v>22139</c:v>
                </c:pt>
                <c:pt idx="2061">
                  <c:v>22103</c:v>
                </c:pt>
                <c:pt idx="2062">
                  <c:v>21936</c:v>
                </c:pt>
                <c:pt idx="2063">
                  <c:v>22005</c:v>
                </c:pt>
                <c:pt idx="2064">
                  <c:v>22010</c:v>
                </c:pt>
                <c:pt idx="2065">
                  <c:v>22037</c:v>
                </c:pt>
                <c:pt idx="2066">
                  <c:v>21861</c:v>
                </c:pt>
                <c:pt idx="2067">
                  <c:v>21945</c:v>
                </c:pt>
                <c:pt idx="2068">
                  <c:v>22048</c:v>
                </c:pt>
                <c:pt idx="2069">
                  <c:v>22203</c:v>
                </c:pt>
                <c:pt idx="2070">
                  <c:v>22185</c:v>
                </c:pt>
                <c:pt idx="2071">
                  <c:v>22186</c:v>
                </c:pt>
                <c:pt idx="2072">
                  <c:v>22042</c:v>
                </c:pt>
                <c:pt idx="2073">
                  <c:v>22090</c:v>
                </c:pt>
                <c:pt idx="2074">
                  <c:v>21949</c:v>
                </c:pt>
                <c:pt idx="2075">
                  <c:v>21953</c:v>
                </c:pt>
                <c:pt idx="2076">
                  <c:v>21993</c:v>
                </c:pt>
                <c:pt idx="2077">
                  <c:v>22080</c:v>
                </c:pt>
                <c:pt idx="2078">
                  <c:v>22098</c:v>
                </c:pt>
                <c:pt idx="2079">
                  <c:v>22172</c:v>
                </c:pt>
                <c:pt idx="2080">
                  <c:v>22105</c:v>
                </c:pt>
                <c:pt idx="2081">
                  <c:v>22201</c:v>
                </c:pt>
                <c:pt idx="2082">
                  <c:v>22193</c:v>
                </c:pt>
                <c:pt idx="2083">
                  <c:v>22288</c:v>
                </c:pt>
                <c:pt idx="2084">
                  <c:v>22210</c:v>
                </c:pt>
                <c:pt idx="2085">
                  <c:v>22180</c:v>
                </c:pt>
                <c:pt idx="2086">
                  <c:v>22200</c:v>
                </c:pt>
                <c:pt idx="2087">
                  <c:v>22329</c:v>
                </c:pt>
                <c:pt idx="2088">
                  <c:v>22259</c:v>
                </c:pt>
                <c:pt idx="2089">
                  <c:v>22283</c:v>
                </c:pt>
                <c:pt idx="2090">
                  <c:v>22188</c:v>
                </c:pt>
                <c:pt idx="2091">
                  <c:v>22241</c:v>
                </c:pt>
                <c:pt idx="2092">
                  <c:v>22229</c:v>
                </c:pt>
                <c:pt idx="2093">
                  <c:v>22306</c:v>
                </c:pt>
                <c:pt idx="2094">
                  <c:v>22267</c:v>
                </c:pt>
                <c:pt idx="2095">
                  <c:v>22289</c:v>
                </c:pt>
                <c:pt idx="2096">
                  <c:v>22094</c:v>
                </c:pt>
                <c:pt idx="2097">
                  <c:v>22099</c:v>
                </c:pt>
                <c:pt idx="2098">
                  <c:v>22040</c:v>
                </c:pt>
                <c:pt idx="2099">
                  <c:v>22085</c:v>
                </c:pt>
                <c:pt idx="2100">
                  <c:v>22018</c:v>
                </c:pt>
                <c:pt idx="2101">
                  <c:v>22072</c:v>
                </c:pt>
                <c:pt idx="2102">
                  <c:v>21903</c:v>
                </c:pt>
                <c:pt idx="2103">
                  <c:v>21952</c:v>
                </c:pt>
                <c:pt idx="2104">
                  <c:v>21985</c:v>
                </c:pt>
                <c:pt idx="2105">
                  <c:v>22093</c:v>
                </c:pt>
                <c:pt idx="2106">
                  <c:v>22069</c:v>
                </c:pt>
                <c:pt idx="2107">
                  <c:v>22138</c:v>
                </c:pt>
                <c:pt idx="2108">
                  <c:v>22146</c:v>
                </c:pt>
                <c:pt idx="2109">
                  <c:v>22273</c:v>
                </c:pt>
                <c:pt idx="2110">
                  <c:v>22185</c:v>
                </c:pt>
                <c:pt idx="2111">
                  <c:v>22151</c:v>
                </c:pt>
                <c:pt idx="2112">
                  <c:v>22094</c:v>
                </c:pt>
                <c:pt idx="2113">
                  <c:v>22101</c:v>
                </c:pt>
                <c:pt idx="2114">
                  <c:v>21889</c:v>
                </c:pt>
                <c:pt idx="2115">
                  <c:v>21926</c:v>
                </c:pt>
                <c:pt idx="2116">
                  <c:v>22006</c:v>
                </c:pt>
                <c:pt idx="2117">
                  <c:v>22293</c:v>
                </c:pt>
                <c:pt idx="2118">
                  <c:v>22280</c:v>
                </c:pt>
                <c:pt idx="2119">
                  <c:v>22199</c:v>
                </c:pt>
                <c:pt idx="2120">
                  <c:v>22079</c:v>
                </c:pt>
                <c:pt idx="2121">
                  <c:v>22108</c:v>
                </c:pt>
                <c:pt idx="2122">
                  <c:v>21948</c:v>
                </c:pt>
                <c:pt idx="2123">
                  <c:v>21915</c:v>
                </c:pt>
                <c:pt idx="2124">
                  <c:v>21853</c:v>
                </c:pt>
                <c:pt idx="2125">
                  <c:v>21980</c:v>
                </c:pt>
                <c:pt idx="2126">
                  <c:v>21910</c:v>
                </c:pt>
                <c:pt idx="2127">
                  <c:v>21933</c:v>
                </c:pt>
                <c:pt idx="2128">
                  <c:v>21953</c:v>
                </c:pt>
                <c:pt idx="2129">
                  <c:v>22156</c:v>
                </c:pt>
                <c:pt idx="2130">
                  <c:v>22109</c:v>
                </c:pt>
                <c:pt idx="2131">
                  <c:v>22119</c:v>
                </c:pt>
                <c:pt idx="2132">
                  <c:v>22033</c:v>
                </c:pt>
                <c:pt idx="2133">
                  <c:v>22133</c:v>
                </c:pt>
                <c:pt idx="2134">
                  <c:v>22157</c:v>
                </c:pt>
                <c:pt idx="2135">
                  <c:v>22239</c:v>
                </c:pt>
                <c:pt idx="2136">
                  <c:v>22016</c:v>
                </c:pt>
                <c:pt idx="2137">
                  <c:v>21986</c:v>
                </c:pt>
                <c:pt idx="2138">
                  <c:v>22194</c:v>
                </c:pt>
                <c:pt idx="2139">
                  <c:v>22467</c:v>
                </c:pt>
                <c:pt idx="2140">
                  <c:v>22299</c:v>
                </c:pt>
                <c:pt idx="2141">
                  <c:v>22188</c:v>
                </c:pt>
                <c:pt idx="2142">
                  <c:v>22004</c:v>
                </c:pt>
                <c:pt idx="2143">
                  <c:v>21985</c:v>
                </c:pt>
                <c:pt idx="2144">
                  <c:v>22049</c:v>
                </c:pt>
                <c:pt idx="2145">
                  <c:v>22151</c:v>
                </c:pt>
                <c:pt idx="2146">
                  <c:v>22056</c:v>
                </c:pt>
                <c:pt idx="2147">
                  <c:v>22114</c:v>
                </c:pt>
                <c:pt idx="2148">
                  <c:v>22016</c:v>
                </c:pt>
                <c:pt idx="2149">
                  <c:v>22132</c:v>
                </c:pt>
                <c:pt idx="2150">
                  <c:v>22138</c:v>
                </c:pt>
                <c:pt idx="2151">
                  <c:v>22263</c:v>
                </c:pt>
                <c:pt idx="2152">
                  <c:v>22267</c:v>
                </c:pt>
                <c:pt idx="2153">
                  <c:v>22428</c:v>
                </c:pt>
                <c:pt idx="2154">
                  <c:v>22411</c:v>
                </c:pt>
                <c:pt idx="2155">
                  <c:v>22343</c:v>
                </c:pt>
                <c:pt idx="2156">
                  <c:v>22159</c:v>
                </c:pt>
                <c:pt idx="2157">
                  <c:v>22243</c:v>
                </c:pt>
                <c:pt idx="2158">
                  <c:v>22167</c:v>
                </c:pt>
                <c:pt idx="2159">
                  <c:v>22158</c:v>
                </c:pt>
                <c:pt idx="2160">
                  <c:v>22072</c:v>
                </c:pt>
                <c:pt idx="2161">
                  <c:v>22125</c:v>
                </c:pt>
                <c:pt idx="2162">
                  <c:v>22292</c:v>
                </c:pt>
                <c:pt idx="2163">
                  <c:v>22380</c:v>
                </c:pt>
                <c:pt idx="2164">
                  <c:v>22175</c:v>
                </c:pt>
                <c:pt idx="2165">
                  <c:v>22161</c:v>
                </c:pt>
                <c:pt idx="2166">
                  <c:v>22041</c:v>
                </c:pt>
                <c:pt idx="2167">
                  <c:v>22139</c:v>
                </c:pt>
                <c:pt idx="2168">
                  <c:v>22334</c:v>
                </c:pt>
                <c:pt idx="2169">
                  <c:v>22423</c:v>
                </c:pt>
                <c:pt idx="2170">
                  <c:v>22352</c:v>
                </c:pt>
                <c:pt idx="2171">
                  <c:v>22383</c:v>
                </c:pt>
                <c:pt idx="2172">
                  <c:v>22286</c:v>
                </c:pt>
                <c:pt idx="2173">
                  <c:v>22334</c:v>
                </c:pt>
                <c:pt idx="2174">
                  <c:v>22263</c:v>
                </c:pt>
                <c:pt idx="2175">
                  <c:v>22291</c:v>
                </c:pt>
                <c:pt idx="2176">
                  <c:v>22325</c:v>
                </c:pt>
                <c:pt idx="2177">
                  <c:v>22441</c:v>
                </c:pt>
                <c:pt idx="2178">
                  <c:v>22447</c:v>
                </c:pt>
                <c:pt idx="2179">
                  <c:v>22542</c:v>
                </c:pt>
                <c:pt idx="2180">
                  <c:v>22471</c:v>
                </c:pt>
                <c:pt idx="2181">
                  <c:v>22484</c:v>
                </c:pt>
                <c:pt idx="2182">
                  <c:v>22394</c:v>
                </c:pt>
                <c:pt idx="2183">
                  <c:v>22456</c:v>
                </c:pt>
                <c:pt idx="2184">
                  <c:v>22408</c:v>
                </c:pt>
                <c:pt idx="2185">
                  <c:v>22492</c:v>
                </c:pt>
                <c:pt idx="2186">
                  <c:v>22506</c:v>
                </c:pt>
                <c:pt idx="2187">
                  <c:v>22670</c:v>
                </c:pt>
                <c:pt idx="2188">
                  <c:v>22728</c:v>
                </c:pt>
                <c:pt idx="2189">
                  <c:v>22796</c:v>
                </c:pt>
                <c:pt idx="2190">
                  <c:v>22730</c:v>
                </c:pt>
                <c:pt idx="2191">
                  <c:v>22775</c:v>
                </c:pt>
                <c:pt idx="2192">
                  <c:v>22629</c:v>
                </c:pt>
                <c:pt idx="2193">
                  <c:v>22619</c:v>
                </c:pt>
                <c:pt idx="2194">
                  <c:v>22548</c:v>
                </c:pt>
                <c:pt idx="2195">
                  <c:v>22569</c:v>
                </c:pt>
                <c:pt idx="2196">
                  <c:v>22623</c:v>
                </c:pt>
                <c:pt idx="2197">
                  <c:v>22701</c:v>
                </c:pt>
                <c:pt idx="2198">
                  <c:v>22705</c:v>
                </c:pt>
                <c:pt idx="2199">
                  <c:v>22897</c:v>
                </c:pt>
                <c:pt idx="2200">
                  <c:v>22835</c:v>
                </c:pt>
                <c:pt idx="2201">
                  <c:v>22847</c:v>
                </c:pt>
                <c:pt idx="2202">
                  <c:v>22735</c:v>
                </c:pt>
                <c:pt idx="2203">
                  <c:v>22724</c:v>
                </c:pt>
                <c:pt idx="2204">
                  <c:v>22665</c:v>
                </c:pt>
                <c:pt idx="2205">
                  <c:v>22691</c:v>
                </c:pt>
                <c:pt idx="2206">
                  <c:v>22625</c:v>
                </c:pt>
                <c:pt idx="2207">
                  <c:v>22614</c:v>
                </c:pt>
                <c:pt idx="2208">
                  <c:v>22604</c:v>
                </c:pt>
                <c:pt idx="2209">
                  <c:v>22656</c:v>
                </c:pt>
                <c:pt idx="2210">
                  <c:v>22590</c:v>
                </c:pt>
                <c:pt idx="2211">
                  <c:v>22789</c:v>
                </c:pt>
                <c:pt idx="2212">
                  <c:v>22872</c:v>
                </c:pt>
                <c:pt idx="2213">
                  <c:v>22839</c:v>
                </c:pt>
                <c:pt idx="2214">
                  <c:v>22738</c:v>
                </c:pt>
                <c:pt idx="2215">
                  <c:v>22739</c:v>
                </c:pt>
                <c:pt idx="2216">
                  <c:v>22664</c:v>
                </c:pt>
                <c:pt idx="2217">
                  <c:v>22675</c:v>
                </c:pt>
                <c:pt idx="2218">
                  <c:v>22553</c:v>
                </c:pt>
                <c:pt idx="2219">
                  <c:v>22540</c:v>
                </c:pt>
                <c:pt idx="2220">
                  <c:v>22577</c:v>
                </c:pt>
                <c:pt idx="2221">
                  <c:v>22772</c:v>
                </c:pt>
                <c:pt idx="2222">
                  <c:v>22798</c:v>
                </c:pt>
                <c:pt idx="2223">
                  <c:v>22780</c:v>
                </c:pt>
                <c:pt idx="2224">
                  <c:v>22604</c:v>
                </c:pt>
                <c:pt idx="2225">
                  <c:v>22623</c:v>
                </c:pt>
                <c:pt idx="2226">
                  <c:v>22494</c:v>
                </c:pt>
                <c:pt idx="2227">
                  <c:v>22433</c:v>
                </c:pt>
                <c:pt idx="2228">
                  <c:v>22339</c:v>
                </c:pt>
                <c:pt idx="2229">
                  <c:v>22490</c:v>
                </c:pt>
                <c:pt idx="2230">
                  <c:v>22512</c:v>
                </c:pt>
                <c:pt idx="2231">
                  <c:v>22580</c:v>
                </c:pt>
                <c:pt idx="2232">
                  <c:v>22637</c:v>
                </c:pt>
                <c:pt idx="2233">
                  <c:v>22815</c:v>
                </c:pt>
                <c:pt idx="2234">
                  <c:v>22716</c:v>
                </c:pt>
                <c:pt idx="2235">
                  <c:v>22638</c:v>
                </c:pt>
                <c:pt idx="2236">
                  <c:v>22395</c:v>
                </c:pt>
                <c:pt idx="2237">
                  <c:v>22439</c:v>
                </c:pt>
                <c:pt idx="2238">
                  <c:v>22411</c:v>
                </c:pt>
                <c:pt idx="2239">
                  <c:v>22481</c:v>
                </c:pt>
                <c:pt idx="2240">
                  <c:v>22487</c:v>
                </c:pt>
                <c:pt idx="2241">
                  <c:v>22621</c:v>
                </c:pt>
                <c:pt idx="2242">
                  <c:v>22599</c:v>
                </c:pt>
                <c:pt idx="2243">
                  <c:v>22616</c:v>
                </c:pt>
                <c:pt idx="2244">
                  <c:v>22674</c:v>
                </c:pt>
                <c:pt idx="2245">
                  <c:v>22799</c:v>
                </c:pt>
                <c:pt idx="2246">
                  <c:v>22647</c:v>
                </c:pt>
                <c:pt idx="2247">
                  <c:v>22629</c:v>
                </c:pt>
                <c:pt idx="2248">
                  <c:v>22564</c:v>
                </c:pt>
                <c:pt idx="2249">
                  <c:v>22539</c:v>
                </c:pt>
                <c:pt idx="2250">
                  <c:v>22426</c:v>
                </c:pt>
                <c:pt idx="2251">
                  <c:v>22507</c:v>
                </c:pt>
                <c:pt idx="2252">
                  <c:v>22640</c:v>
                </c:pt>
                <c:pt idx="2253">
                  <c:v>22767</c:v>
                </c:pt>
                <c:pt idx="2254">
                  <c:v>22663</c:v>
                </c:pt>
                <c:pt idx="2255">
                  <c:v>22615</c:v>
                </c:pt>
                <c:pt idx="2256">
                  <c:v>22493</c:v>
                </c:pt>
                <c:pt idx="2257">
                  <c:v>22501</c:v>
                </c:pt>
                <c:pt idx="2258">
                  <c:v>22307</c:v>
                </c:pt>
                <c:pt idx="2259">
                  <c:v>22309</c:v>
                </c:pt>
                <c:pt idx="2260">
                  <c:v>22222</c:v>
                </c:pt>
                <c:pt idx="2261">
                  <c:v>22284</c:v>
                </c:pt>
                <c:pt idx="2262">
                  <c:v>22264</c:v>
                </c:pt>
                <c:pt idx="2263">
                  <c:v>22412</c:v>
                </c:pt>
                <c:pt idx="2264">
                  <c:v>22558</c:v>
                </c:pt>
                <c:pt idx="2265">
                  <c:v>22677</c:v>
                </c:pt>
                <c:pt idx="2266">
                  <c:v>22650</c:v>
                </c:pt>
                <c:pt idx="2267">
                  <c:v>22662</c:v>
                </c:pt>
                <c:pt idx="2268">
                  <c:v>22528</c:v>
                </c:pt>
                <c:pt idx="2269">
                  <c:v>22514</c:v>
                </c:pt>
                <c:pt idx="2270">
                  <c:v>22429</c:v>
                </c:pt>
                <c:pt idx="2271">
                  <c:v>22524</c:v>
                </c:pt>
                <c:pt idx="2272">
                  <c:v>22541</c:v>
                </c:pt>
                <c:pt idx="2273">
                  <c:v>22583</c:v>
                </c:pt>
                <c:pt idx="2274">
                  <c:v>22399</c:v>
                </c:pt>
                <c:pt idx="2275">
                  <c:v>22427</c:v>
                </c:pt>
                <c:pt idx="2276">
                  <c:v>22433</c:v>
                </c:pt>
                <c:pt idx="2277">
                  <c:v>22532</c:v>
                </c:pt>
                <c:pt idx="2278">
                  <c:v>22540</c:v>
                </c:pt>
                <c:pt idx="2279">
                  <c:v>22563</c:v>
                </c:pt>
                <c:pt idx="2280">
                  <c:v>22407</c:v>
                </c:pt>
                <c:pt idx="2281">
                  <c:v>22364</c:v>
                </c:pt>
                <c:pt idx="2282">
                  <c:v>22237</c:v>
                </c:pt>
                <c:pt idx="2283">
                  <c:v>22251</c:v>
                </c:pt>
                <c:pt idx="2284">
                  <c:v>22293</c:v>
                </c:pt>
                <c:pt idx="2285">
                  <c:v>22474</c:v>
                </c:pt>
                <c:pt idx="2286">
                  <c:v>22696</c:v>
                </c:pt>
                <c:pt idx="2287">
                  <c:v>22723</c:v>
                </c:pt>
                <c:pt idx="2288">
                  <c:v>22688</c:v>
                </c:pt>
                <c:pt idx="2289">
                  <c:v>22685</c:v>
                </c:pt>
                <c:pt idx="2290">
                  <c:v>22520</c:v>
                </c:pt>
                <c:pt idx="2291">
                  <c:v>22548</c:v>
                </c:pt>
                <c:pt idx="2292">
                  <c:v>22520</c:v>
                </c:pt>
                <c:pt idx="2293">
                  <c:v>22609</c:v>
                </c:pt>
                <c:pt idx="2294">
                  <c:v>22569</c:v>
                </c:pt>
                <c:pt idx="2295">
                  <c:v>22625</c:v>
                </c:pt>
                <c:pt idx="2296">
                  <c:v>22629</c:v>
                </c:pt>
                <c:pt idx="2297">
                  <c:v>22687</c:v>
                </c:pt>
                <c:pt idx="2298">
                  <c:v>22687</c:v>
                </c:pt>
                <c:pt idx="2299">
                  <c:v>22692</c:v>
                </c:pt>
                <c:pt idx="2300">
                  <c:v>22735</c:v>
                </c:pt>
                <c:pt idx="2301">
                  <c:v>22771</c:v>
                </c:pt>
                <c:pt idx="2302">
                  <c:v>22641</c:v>
                </c:pt>
                <c:pt idx="2303">
                  <c:v>22811</c:v>
                </c:pt>
                <c:pt idx="2304">
                  <c:v>22708</c:v>
                </c:pt>
                <c:pt idx="2305">
                  <c:v>22722</c:v>
                </c:pt>
                <c:pt idx="2306">
                  <c:v>22625</c:v>
                </c:pt>
                <c:pt idx="2307">
                  <c:v>22593</c:v>
                </c:pt>
                <c:pt idx="2308">
                  <c:v>22487</c:v>
                </c:pt>
                <c:pt idx="2309">
                  <c:v>22507</c:v>
                </c:pt>
                <c:pt idx="2310">
                  <c:v>22403</c:v>
                </c:pt>
                <c:pt idx="2311">
                  <c:v>22458</c:v>
                </c:pt>
                <c:pt idx="2312">
                  <c:v>22453</c:v>
                </c:pt>
                <c:pt idx="2313">
                  <c:v>22562</c:v>
                </c:pt>
                <c:pt idx="2314">
                  <c:v>22574</c:v>
                </c:pt>
                <c:pt idx="2315">
                  <c:v>22592</c:v>
                </c:pt>
                <c:pt idx="2316">
                  <c:v>22532</c:v>
                </c:pt>
                <c:pt idx="2317">
                  <c:v>22560</c:v>
                </c:pt>
                <c:pt idx="2318">
                  <c:v>22428</c:v>
                </c:pt>
                <c:pt idx="2319">
                  <c:v>22445</c:v>
                </c:pt>
                <c:pt idx="2320">
                  <c:v>22358</c:v>
                </c:pt>
                <c:pt idx="2321">
                  <c:v>22439</c:v>
                </c:pt>
                <c:pt idx="2322">
                  <c:v>22439</c:v>
                </c:pt>
                <c:pt idx="2323">
                  <c:v>22560</c:v>
                </c:pt>
                <c:pt idx="2324">
                  <c:v>22486</c:v>
                </c:pt>
                <c:pt idx="2325">
                  <c:v>22457</c:v>
                </c:pt>
                <c:pt idx="2326">
                  <c:v>22491</c:v>
                </c:pt>
                <c:pt idx="2327">
                  <c:v>22607</c:v>
                </c:pt>
                <c:pt idx="2328">
                  <c:v>22587</c:v>
                </c:pt>
                <c:pt idx="2329">
                  <c:v>22682</c:v>
                </c:pt>
                <c:pt idx="2330">
                  <c:v>22638</c:v>
                </c:pt>
                <c:pt idx="2331">
                  <c:v>22712</c:v>
                </c:pt>
                <c:pt idx="2332">
                  <c:v>23010</c:v>
                </c:pt>
                <c:pt idx="2333">
                  <c:v>23082</c:v>
                </c:pt>
                <c:pt idx="2334">
                  <c:v>22781</c:v>
                </c:pt>
                <c:pt idx="2335">
                  <c:v>22662</c:v>
                </c:pt>
                <c:pt idx="2336">
                  <c:v>22553</c:v>
                </c:pt>
                <c:pt idx="2337">
                  <c:v>22645</c:v>
                </c:pt>
                <c:pt idx="2338">
                  <c:v>22579</c:v>
                </c:pt>
                <c:pt idx="2339">
                  <c:v>22646</c:v>
                </c:pt>
                <c:pt idx="2340">
                  <c:v>22612</c:v>
                </c:pt>
                <c:pt idx="2341">
                  <c:v>22633</c:v>
                </c:pt>
                <c:pt idx="2342">
                  <c:v>22601</c:v>
                </c:pt>
                <c:pt idx="2343">
                  <c:v>22737</c:v>
                </c:pt>
                <c:pt idx="2344">
                  <c:v>22741</c:v>
                </c:pt>
                <c:pt idx="2345">
                  <c:v>22731</c:v>
                </c:pt>
                <c:pt idx="2346">
                  <c:v>22659</c:v>
                </c:pt>
                <c:pt idx="2347">
                  <c:v>22685</c:v>
                </c:pt>
                <c:pt idx="2348">
                  <c:v>22534</c:v>
                </c:pt>
                <c:pt idx="2349">
                  <c:v>22559</c:v>
                </c:pt>
                <c:pt idx="2350">
                  <c:v>22427</c:v>
                </c:pt>
                <c:pt idx="2351">
                  <c:v>22463</c:v>
                </c:pt>
                <c:pt idx="2352">
                  <c:v>22508</c:v>
                </c:pt>
                <c:pt idx="2353">
                  <c:v>22585</c:v>
                </c:pt>
                <c:pt idx="2354">
                  <c:v>22514</c:v>
                </c:pt>
                <c:pt idx="2355">
                  <c:v>22677</c:v>
                </c:pt>
                <c:pt idx="2356">
                  <c:v>22747</c:v>
                </c:pt>
                <c:pt idx="2357">
                  <c:v>22771</c:v>
                </c:pt>
                <c:pt idx="2358">
                  <c:v>22694</c:v>
                </c:pt>
                <c:pt idx="2359">
                  <c:v>22794</c:v>
                </c:pt>
                <c:pt idx="2360">
                  <c:v>22956</c:v>
                </c:pt>
                <c:pt idx="2361">
                  <c:v>23182</c:v>
                </c:pt>
                <c:pt idx="2362">
                  <c:v>23055</c:v>
                </c:pt>
                <c:pt idx="2363">
                  <c:v>22979</c:v>
                </c:pt>
                <c:pt idx="2364">
                  <c:v>22794</c:v>
                </c:pt>
                <c:pt idx="2365">
                  <c:v>22827</c:v>
                </c:pt>
                <c:pt idx="2366">
                  <c:v>22822</c:v>
                </c:pt>
                <c:pt idx="2367">
                  <c:v>22867</c:v>
                </c:pt>
                <c:pt idx="2368">
                  <c:v>22774</c:v>
                </c:pt>
                <c:pt idx="2369">
                  <c:v>22798</c:v>
                </c:pt>
                <c:pt idx="2370">
                  <c:v>22830</c:v>
                </c:pt>
                <c:pt idx="2371">
                  <c:v>23042</c:v>
                </c:pt>
                <c:pt idx="2372">
                  <c:v>22935</c:v>
                </c:pt>
                <c:pt idx="2373">
                  <c:v>22825</c:v>
                </c:pt>
                <c:pt idx="2374">
                  <c:v>22630</c:v>
                </c:pt>
                <c:pt idx="2375">
                  <c:v>22663</c:v>
                </c:pt>
                <c:pt idx="2376">
                  <c:v>22490</c:v>
                </c:pt>
                <c:pt idx="2377">
                  <c:v>22566</c:v>
                </c:pt>
                <c:pt idx="2378">
                  <c:v>22616</c:v>
                </c:pt>
                <c:pt idx="2379">
                  <c:v>22611</c:v>
                </c:pt>
                <c:pt idx="2380">
                  <c:v>22525</c:v>
                </c:pt>
                <c:pt idx="2381">
                  <c:v>22587</c:v>
                </c:pt>
                <c:pt idx="2382">
                  <c:v>22548</c:v>
                </c:pt>
                <c:pt idx="2383">
                  <c:v>22646</c:v>
                </c:pt>
                <c:pt idx="2384">
                  <c:v>22814</c:v>
                </c:pt>
                <c:pt idx="2385">
                  <c:v>22856</c:v>
                </c:pt>
                <c:pt idx="2386">
                  <c:v>22857</c:v>
                </c:pt>
                <c:pt idx="2387">
                  <c:v>22978</c:v>
                </c:pt>
                <c:pt idx="2388">
                  <c:v>22893</c:v>
                </c:pt>
                <c:pt idx="2389">
                  <c:v>22880</c:v>
                </c:pt>
                <c:pt idx="2390">
                  <c:v>22735</c:v>
                </c:pt>
                <c:pt idx="2391">
                  <c:v>22708</c:v>
                </c:pt>
                <c:pt idx="2392">
                  <c:v>22531</c:v>
                </c:pt>
                <c:pt idx="2393">
                  <c:v>22527</c:v>
                </c:pt>
                <c:pt idx="2394">
                  <c:v>22477</c:v>
                </c:pt>
                <c:pt idx="2395">
                  <c:v>22584</c:v>
                </c:pt>
                <c:pt idx="2396">
                  <c:v>22721</c:v>
                </c:pt>
                <c:pt idx="2397">
                  <c:v>22934</c:v>
                </c:pt>
                <c:pt idx="2398">
                  <c:v>22840</c:v>
                </c:pt>
                <c:pt idx="2399">
                  <c:v>22821</c:v>
                </c:pt>
                <c:pt idx="2400">
                  <c:v>22715</c:v>
                </c:pt>
                <c:pt idx="2401">
                  <c:v>22734</c:v>
                </c:pt>
                <c:pt idx="2402">
                  <c:v>22783</c:v>
                </c:pt>
                <c:pt idx="2403">
                  <c:v>22905</c:v>
                </c:pt>
                <c:pt idx="2404">
                  <c:v>22964</c:v>
                </c:pt>
                <c:pt idx="2405">
                  <c:v>23054</c:v>
                </c:pt>
                <c:pt idx="2406">
                  <c:v>22932</c:v>
                </c:pt>
                <c:pt idx="2407">
                  <c:v>22918</c:v>
                </c:pt>
                <c:pt idx="2408">
                  <c:v>22869</c:v>
                </c:pt>
                <c:pt idx="2409">
                  <c:v>22948</c:v>
                </c:pt>
                <c:pt idx="2410">
                  <c:v>22841</c:v>
                </c:pt>
                <c:pt idx="2411">
                  <c:v>22827</c:v>
                </c:pt>
                <c:pt idx="2412">
                  <c:v>22789</c:v>
                </c:pt>
                <c:pt idx="2413">
                  <c:v>22859</c:v>
                </c:pt>
                <c:pt idx="2414">
                  <c:v>22845</c:v>
                </c:pt>
                <c:pt idx="2415">
                  <c:v>22904</c:v>
                </c:pt>
                <c:pt idx="2416">
                  <c:v>22857</c:v>
                </c:pt>
                <c:pt idx="2417">
                  <c:v>22865</c:v>
                </c:pt>
                <c:pt idx="2418">
                  <c:v>22811</c:v>
                </c:pt>
                <c:pt idx="2419">
                  <c:v>22978</c:v>
                </c:pt>
                <c:pt idx="2420">
                  <c:v>22964</c:v>
                </c:pt>
                <c:pt idx="2421">
                  <c:v>22947</c:v>
                </c:pt>
                <c:pt idx="2422">
                  <c:v>22884</c:v>
                </c:pt>
                <c:pt idx="2423">
                  <c:v>22891</c:v>
                </c:pt>
                <c:pt idx="2424">
                  <c:v>22817</c:v>
                </c:pt>
                <c:pt idx="2425">
                  <c:v>22901</c:v>
                </c:pt>
                <c:pt idx="2426">
                  <c:v>22936</c:v>
                </c:pt>
                <c:pt idx="2427">
                  <c:v>23010</c:v>
                </c:pt>
                <c:pt idx="2428">
                  <c:v>22850</c:v>
                </c:pt>
                <c:pt idx="2429">
                  <c:v>22861</c:v>
                </c:pt>
                <c:pt idx="2430">
                  <c:v>22750</c:v>
                </c:pt>
                <c:pt idx="2431">
                  <c:v>22762</c:v>
                </c:pt>
                <c:pt idx="2432">
                  <c:v>22822</c:v>
                </c:pt>
                <c:pt idx="2433">
                  <c:v>22903</c:v>
                </c:pt>
                <c:pt idx="2434">
                  <c:v>22929</c:v>
                </c:pt>
                <c:pt idx="2435">
                  <c:v>22999</c:v>
                </c:pt>
                <c:pt idx="2436">
                  <c:v>22943</c:v>
                </c:pt>
                <c:pt idx="2437">
                  <c:v>22913</c:v>
                </c:pt>
                <c:pt idx="2438">
                  <c:v>22655</c:v>
                </c:pt>
                <c:pt idx="2439">
                  <c:v>22650</c:v>
                </c:pt>
                <c:pt idx="2440">
                  <c:v>22709</c:v>
                </c:pt>
                <c:pt idx="2441">
                  <c:v>22885</c:v>
                </c:pt>
                <c:pt idx="2442">
                  <c:v>22897</c:v>
                </c:pt>
                <c:pt idx="2443">
                  <c:v>22907</c:v>
                </c:pt>
                <c:pt idx="2444">
                  <c:v>22778</c:v>
                </c:pt>
                <c:pt idx="2445">
                  <c:v>22807</c:v>
                </c:pt>
                <c:pt idx="2446">
                  <c:v>22816</c:v>
                </c:pt>
                <c:pt idx="2447">
                  <c:v>22836</c:v>
                </c:pt>
                <c:pt idx="2448">
                  <c:v>22777</c:v>
                </c:pt>
                <c:pt idx="2449">
                  <c:v>22838</c:v>
                </c:pt>
                <c:pt idx="2450">
                  <c:v>22788</c:v>
                </c:pt>
                <c:pt idx="2451">
                  <c:v>22779</c:v>
                </c:pt>
                <c:pt idx="2452">
                  <c:v>22836</c:v>
                </c:pt>
                <c:pt idx="2453">
                  <c:v>22969</c:v>
                </c:pt>
                <c:pt idx="2454">
                  <c:v>22951</c:v>
                </c:pt>
                <c:pt idx="2455">
                  <c:v>22948</c:v>
                </c:pt>
                <c:pt idx="2456">
                  <c:v>22832</c:v>
                </c:pt>
                <c:pt idx="2457">
                  <c:v>22829</c:v>
                </c:pt>
                <c:pt idx="2458">
                  <c:v>22761</c:v>
                </c:pt>
                <c:pt idx="2459">
                  <c:v>22846</c:v>
                </c:pt>
                <c:pt idx="2460">
                  <c:v>22921</c:v>
                </c:pt>
                <c:pt idx="2461">
                  <c:v>23041</c:v>
                </c:pt>
                <c:pt idx="2462">
                  <c:v>23003</c:v>
                </c:pt>
                <c:pt idx="2463">
                  <c:v>23033</c:v>
                </c:pt>
                <c:pt idx="2464">
                  <c:v>22997</c:v>
                </c:pt>
                <c:pt idx="2465">
                  <c:v>23062</c:v>
                </c:pt>
                <c:pt idx="2466">
                  <c:v>22940</c:v>
                </c:pt>
                <c:pt idx="2467">
                  <c:v>22917</c:v>
                </c:pt>
                <c:pt idx="2468">
                  <c:v>22942</c:v>
                </c:pt>
                <c:pt idx="2469">
                  <c:v>23055</c:v>
                </c:pt>
                <c:pt idx="2470">
                  <c:v>23019</c:v>
                </c:pt>
                <c:pt idx="2471">
                  <c:v>22989</c:v>
                </c:pt>
                <c:pt idx="2472">
                  <c:v>22920</c:v>
                </c:pt>
                <c:pt idx="2473">
                  <c:v>23027</c:v>
                </c:pt>
                <c:pt idx="2474">
                  <c:v>22976</c:v>
                </c:pt>
                <c:pt idx="2475">
                  <c:v>22982</c:v>
                </c:pt>
                <c:pt idx="2476">
                  <c:v>22903</c:v>
                </c:pt>
                <c:pt idx="2477">
                  <c:v>22930</c:v>
                </c:pt>
                <c:pt idx="2478">
                  <c:v>22841</c:v>
                </c:pt>
                <c:pt idx="2479">
                  <c:v>22932</c:v>
                </c:pt>
                <c:pt idx="2480">
                  <c:v>22892</c:v>
                </c:pt>
                <c:pt idx="2481">
                  <c:v>22854</c:v>
                </c:pt>
                <c:pt idx="2482">
                  <c:v>22703</c:v>
                </c:pt>
                <c:pt idx="2483">
                  <c:v>22723</c:v>
                </c:pt>
                <c:pt idx="2484">
                  <c:v>22814</c:v>
                </c:pt>
                <c:pt idx="2485">
                  <c:v>22918</c:v>
                </c:pt>
                <c:pt idx="2486">
                  <c:v>22732</c:v>
                </c:pt>
                <c:pt idx="2487">
                  <c:v>22747</c:v>
                </c:pt>
                <c:pt idx="2488">
                  <c:v>22969</c:v>
                </c:pt>
                <c:pt idx="2489">
                  <c:v>23164</c:v>
                </c:pt>
                <c:pt idx="2490">
                  <c:v>23137</c:v>
                </c:pt>
                <c:pt idx="2491">
                  <c:v>23118</c:v>
                </c:pt>
                <c:pt idx="2492">
                  <c:v>22923</c:v>
                </c:pt>
                <c:pt idx="2493">
                  <c:v>22931</c:v>
                </c:pt>
                <c:pt idx="2494">
                  <c:v>23064</c:v>
                </c:pt>
                <c:pt idx="2495">
                  <c:v>23190</c:v>
                </c:pt>
                <c:pt idx="2496">
                  <c:v>23041</c:v>
                </c:pt>
                <c:pt idx="2497">
                  <c:v>23085</c:v>
                </c:pt>
                <c:pt idx="2498">
                  <c:v>23138</c:v>
                </c:pt>
                <c:pt idx="2499">
                  <c:v>23238</c:v>
                </c:pt>
                <c:pt idx="2500">
                  <c:v>23090</c:v>
                </c:pt>
                <c:pt idx="2501">
                  <c:v>23118</c:v>
                </c:pt>
                <c:pt idx="2502">
                  <c:v>23016</c:v>
                </c:pt>
                <c:pt idx="2503">
                  <c:v>23317</c:v>
                </c:pt>
                <c:pt idx="2504">
                  <c:v>23520</c:v>
                </c:pt>
                <c:pt idx="2505">
                  <c:v>23336</c:v>
                </c:pt>
                <c:pt idx="2506">
                  <c:v>23062</c:v>
                </c:pt>
                <c:pt idx="2507">
                  <c:v>22953</c:v>
                </c:pt>
                <c:pt idx="2508">
                  <c:v>22962</c:v>
                </c:pt>
                <c:pt idx="2509">
                  <c:v>23105</c:v>
                </c:pt>
                <c:pt idx="2510">
                  <c:v>23030</c:v>
                </c:pt>
                <c:pt idx="2511">
                  <c:v>23172</c:v>
                </c:pt>
                <c:pt idx="2512">
                  <c:v>23179</c:v>
                </c:pt>
                <c:pt idx="2513">
                  <c:v>23302</c:v>
                </c:pt>
                <c:pt idx="2514">
                  <c:v>23286</c:v>
                </c:pt>
                <c:pt idx="2515">
                  <c:v>23323</c:v>
                </c:pt>
                <c:pt idx="2516">
                  <c:v>23157</c:v>
                </c:pt>
                <c:pt idx="2517">
                  <c:v>23128</c:v>
                </c:pt>
                <c:pt idx="2518">
                  <c:v>23135</c:v>
                </c:pt>
                <c:pt idx="2519">
                  <c:v>23230</c:v>
                </c:pt>
                <c:pt idx="2520">
                  <c:v>23217</c:v>
                </c:pt>
                <c:pt idx="2521">
                  <c:v>23233</c:v>
                </c:pt>
                <c:pt idx="2522">
                  <c:v>23077</c:v>
                </c:pt>
                <c:pt idx="2523">
                  <c:v>23036</c:v>
                </c:pt>
                <c:pt idx="2524">
                  <c:v>23091</c:v>
                </c:pt>
                <c:pt idx="2525">
                  <c:v>23344</c:v>
                </c:pt>
                <c:pt idx="2526">
                  <c:v>23303</c:v>
                </c:pt>
                <c:pt idx="2527">
                  <c:v>23180</c:v>
                </c:pt>
                <c:pt idx="2528">
                  <c:v>23058</c:v>
                </c:pt>
                <c:pt idx="2529">
                  <c:v>23144</c:v>
                </c:pt>
                <c:pt idx="2530">
                  <c:v>23146</c:v>
                </c:pt>
                <c:pt idx="2531">
                  <c:v>23199</c:v>
                </c:pt>
                <c:pt idx="2532">
                  <c:v>23132</c:v>
                </c:pt>
                <c:pt idx="2533">
                  <c:v>23224</c:v>
                </c:pt>
                <c:pt idx="2534">
                  <c:v>23278</c:v>
                </c:pt>
                <c:pt idx="2535">
                  <c:v>23406</c:v>
                </c:pt>
                <c:pt idx="2536">
                  <c:v>23427</c:v>
                </c:pt>
                <c:pt idx="2537">
                  <c:v>23486</c:v>
                </c:pt>
                <c:pt idx="2538">
                  <c:v>23362</c:v>
                </c:pt>
                <c:pt idx="2539">
                  <c:v>23390</c:v>
                </c:pt>
                <c:pt idx="2540">
                  <c:v>23403</c:v>
                </c:pt>
                <c:pt idx="2541">
                  <c:v>23364</c:v>
                </c:pt>
                <c:pt idx="2542">
                  <c:v>23181</c:v>
                </c:pt>
                <c:pt idx="2543">
                  <c:v>23229</c:v>
                </c:pt>
                <c:pt idx="2544">
                  <c:v>23139</c:v>
                </c:pt>
                <c:pt idx="2545">
                  <c:v>23186</c:v>
                </c:pt>
                <c:pt idx="2546">
                  <c:v>23129</c:v>
                </c:pt>
                <c:pt idx="2547">
                  <c:v>23075</c:v>
                </c:pt>
                <c:pt idx="2548">
                  <c:v>22954</c:v>
                </c:pt>
                <c:pt idx="2549">
                  <c:v>23027</c:v>
                </c:pt>
                <c:pt idx="2550">
                  <c:v>23085</c:v>
                </c:pt>
                <c:pt idx="2551">
                  <c:v>23165</c:v>
                </c:pt>
                <c:pt idx="2552">
                  <c:v>23165</c:v>
                </c:pt>
                <c:pt idx="2553">
                  <c:v>23221</c:v>
                </c:pt>
                <c:pt idx="2554">
                  <c:v>23202</c:v>
                </c:pt>
                <c:pt idx="2555">
                  <c:v>23383</c:v>
                </c:pt>
                <c:pt idx="2556">
                  <c:v>23851</c:v>
                </c:pt>
                <c:pt idx="2557">
                  <c:v>23903</c:v>
                </c:pt>
                <c:pt idx="2558">
                  <c:v>23478</c:v>
                </c:pt>
                <c:pt idx="2559">
                  <c:v>23401</c:v>
                </c:pt>
                <c:pt idx="2560">
                  <c:v>23256</c:v>
                </c:pt>
                <c:pt idx="2561">
                  <c:v>23305</c:v>
                </c:pt>
                <c:pt idx="2562">
                  <c:v>23286</c:v>
                </c:pt>
                <c:pt idx="2563">
                  <c:v>23247</c:v>
                </c:pt>
                <c:pt idx="2564">
                  <c:v>23191</c:v>
                </c:pt>
                <c:pt idx="2565">
                  <c:v>23271</c:v>
                </c:pt>
                <c:pt idx="2566">
                  <c:v>23179</c:v>
                </c:pt>
                <c:pt idx="2567">
                  <c:v>23264</c:v>
                </c:pt>
                <c:pt idx="2568">
                  <c:v>23191</c:v>
                </c:pt>
                <c:pt idx="2569">
                  <c:v>23222</c:v>
                </c:pt>
                <c:pt idx="2570">
                  <c:v>23156</c:v>
                </c:pt>
                <c:pt idx="2571">
                  <c:v>23205</c:v>
                </c:pt>
                <c:pt idx="2572">
                  <c:v>23264</c:v>
                </c:pt>
                <c:pt idx="2573">
                  <c:v>23410</c:v>
                </c:pt>
                <c:pt idx="2574">
                  <c:v>23215</c:v>
                </c:pt>
                <c:pt idx="2575">
                  <c:v>23112</c:v>
                </c:pt>
                <c:pt idx="2576">
                  <c:v>22922</c:v>
                </c:pt>
                <c:pt idx="2577">
                  <c:v>22954</c:v>
                </c:pt>
                <c:pt idx="2578">
                  <c:v>22951</c:v>
                </c:pt>
                <c:pt idx="2579">
                  <c:v>23011</c:v>
                </c:pt>
                <c:pt idx="2580">
                  <c:v>22960</c:v>
                </c:pt>
                <c:pt idx="2581">
                  <c:v>23080</c:v>
                </c:pt>
                <c:pt idx="2582">
                  <c:v>23123</c:v>
                </c:pt>
                <c:pt idx="2583">
                  <c:v>23247</c:v>
                </c:pt>
                <c:pt idx="2584">
                  <c:v>23382</c:v>
                </c:pt>
                <c:pt idx="2585">
                  <c:v>23410</c:v>
                </c:pt>
                <c:pt idx="2586">
                  <c:v>23289</c:v>
                </c:pt>
                <c:pt idx="2587">
                  <c:v>23342</c:v>
                </c:pt>
                <c:pt idx="2588">
                  <c:v>23321</c:v>
                </c:pt>
                <c:pt idx="2589">
                  <c:v>23350</c:v>
                </c:pt>
                <c:pt idx="2590">
                  <c:v>23281</c:v>
                </c:pt>
                <c:pt idx="2591">
                  <c:v>23367</c:v>
                </c:pt>
                <c:pt idx="2592">
                  <c:v>23265</c:v>
                </c:pt>
                <c:pt idx="2593">
                  <c:v>23332</c:v>
                </c:pt>
                <c:pt idx="2594">
                  <c:v>23459</c:v>
                </c:pt>
                <c:pt idx="2595">
                  <c:v>23488</c:v>
                </c:pt>
                <c:pt idx="2596">
                  <c:v>23427</c:v>
                </c:pt>
                <c:pt idx="2597">
                  <c:v>23504</c:v>
                </c:pt>
                <c:pt idx="2598">
                  <c:v>23428</c:v>
                </c:pt>
                <c:pt idx="2599">
                  <c:v>23423</c:v>
                </c:pt>
                <c:pt idx="2600">
                  <c:v>23325</c:v>
                </c:pt>
                <c:pt idx="2601">
                  <c:v>23384</c:v>
                </c:pt>
                <c:pt idx="2602">
                  <c:v>23297</c:v>
                </c:pt>
                <c:pt idx="2603">
                  <c:v>23289</c:v>
                </c:pt>
                <c:pt idx="2604">
                  <c:v>23257</c:v>
                </c:pt>
                <c:pt idx="2605">
                  <c:v>23341</c:v>
                </c:pt>
                <c:pt idx="2606">
                  <c:v>23298</c:v>
                </c:pt>
                <c:pt idx="2607">
                  <c:v>23396</c:v>
                </c:pt>
                <c:pt idx="2608">
                  <c:v>23403</c:v>
                </c:pt>
                <c:pt idx="2609">
                  <c:v>23469</c:v>
                </c:pt>
                <c:pt idx="2610">
                  <c:v>23468</c:v>
                </c:pt>
                <c:pt idx="2611">
                  <c:v>23405</c:v>
                </c:pt>
                <c:pt idx="2612">
                  <c:v>23280</c:v>
                </c:pt>
                <c:pt idx="2613">
                  <c:v>23272</c:v>
                </c:pt>
                <c:pt idx="2614">
                  <c:v>23153</c:v>
                </c:pt>
                <c:pt idx="2615">
                  <c:v>23186</c:v>
                </c:pt>
                <c:pt idx="2616">
                  <c:v>23261</c:v>
                </c:pt>
                <c:pt idx="2617">
                  <c:v>23433</c:v>
                </c:pt>
                <c:pt idx="2618">
                  <c:v>23442</c:v>
                </c:pt>
                <c:pt idx="2619">
                  <c:v>23486</c:v>
                </c:pt>
                <c:pt idx="2620">
                  <c:v>23439</c:v>
                </c:pt>
                <c:pt idx="2621">
                  <c:v>23468</c:v>
                </c:pt>
                <c:pt idx="2622">
                  <c:v>23349</c:v>
                </c:pt>
                <c:pt idx="2623">
                  <c:v>23422</c:v>
                </c:pt>
                <c:pt idx="2624">
                  <c:v>23314</c:v>
                </c:pt>
                <c:pt idx="2625">
                  <c:v>23311</c:v>
                </c:pt>
                <c:pt idx="2626">
                  <c:v>23177</c:v>
                </c:pt>
                <c:pt idx="2627">
                  <c:v>23266</c:v>
                </c:pt>
                <c:pt idx="2628">
                  <c:v>23517</c:v>
                </c:pt>
                <c:pt idx="2629">
                  <c:v>23644</c:v>
                </c:pt>
                <c:pt idx="2630">
                  <c:v>23503</c:v>
                </c:pt>
                <c:pt idx="2631">
                  <c:v>23545</c:v>
                </c:pt>
                <c:pt idx="2632">
                  <c:v>23853</c:v>
                </c:pt>
                <c:pt idx="2633">
                  <c:v>23897</c:v>
                </c:pt>
                <c:pt idx="2634">
                  <c:v>23664</c:v>
                </c:pt>
                <c:pt idx="2635">
                  <c:v>23628</c:v>
                </c:pt>
                <c:pt idx="2636">
                  <c:v>23588</c:v>
                </c:pt>
                <c:pt idx="2637">
                  <c:v>23578</c:v>
                </c:pt>
                <c:pt idx="2638">
                  <c:v>23312</c:v>
                </c:pt>
                <c:pt idx="2639">
                  <c:v>23284</c:v>
                </c:pt>
                <c:pt idx="2640">
                  <c:v>23171</c:v>
                </c:pt>
                <c:pt idx="2641">
                  <c:v>23195</c:v>
                </c:pt>
                <c:pt idx="2642">
                  <c:v>23240</c:v>
                </c:pt>
                <c:pt idx="2643">
                  <c:v>23413</c:v>
                </c:pt>
                <c:pt idx="2644">
                  <c:v>23367</c:v>
                </c:pt>
                <c:pt idx="2645">
                  <c:v>23404</c:v>
                </c:pt>
                <c:pt idx="2646">
                  <c:v>23380</c:v>
                </c:pt>
                <c:pt idx="2647">
                  <c:v>23498</c:v>
                </c:pt>
                <c:pt idx="2648">
                  <c:v>23522</c:v>
                </c:pt>
                <c:pt idx="2649">
                  <c:v>23565</c:v>
                </c:pt>
                <c:pt idx="2650">
                  <c:v>23472</c:v>
                </c:pt>
                <c:pt idx="2651">
                  <c:v>23450</c:v>
                </c:pt>
                <c:pt idx="2652">
                  <c:v>23361</c:v>
                </c:pt>
                <c:pt idx="2653">
                  <c:v>23460</c:v>
                </c:pt>
                <c:pt idx="2654">
                  <c:v>23432</c:v>
                </c:pt>
                <c:pt idx="2655">
                  <c:v>23430</c:v>
                </c:pt>
                <c:pt idx="2656">
                  <c:v>23398</c:v>
                </c:pt>
                <c:pt idx="2657">
                  <c:v>23628</c:v>
                </c:pt>
                <c:pt idx="2658">
                  <c:v>23641</c:v>
                </c:pt>
                <c:pt idx="2659">
                  <c:v>23625</c:v>
                </c:pt>
                <c:pt idx="2660">
                  <c:v>23395</c:v>
                </c:pt>
                <c:pt idx="2661">
                  <c:v>23342</c:v>
                </c:pt>
                <c:pt idx="2662">
                  <c:v>23241</c:v>
                </c:pt>
                <c:pt idx="2663">
                  <c:v>23298</c:v>
                </c:pt>
                <c:pt idx="2664">
                  <c:v>23209</c:v>
                </c:pt>
                <c:pt idx="2665">
                  <c:v>23227</c:v>
                </c:pt>
                <c:pt idx="2666">
                  <c:v>23089</c:v>
                </c:pt>
                <c:pt idx="2667">
                  <c:v>23119</c:v>
                </c:pt>
                <c:pt idx="2668">
                  <c:v>23120</c:v>
                </c:pt>
                <c:pt idx="2669">
                  <c:v>23186</c:v>
                </c:pt>
                <c:pt idx="2670">
                  <c:v>23118</c:v>
                </c:pt>
                <c:pt idx="2671">
                  <c:v>23149</c:v>
                </c:pt>
                <c:pt idx="2672">
                  <c:v>23230</c:v>
                </c:pt>
                <c:pt idx="2673">
                  <c:v>23323</c:v>
                </c:pt>
                <c:pt idx="2674">
                  <c:v>23230</c:v>
                </c:pt>
                <c:pt idx="2675">
                  <c:v>23252</c:v>
                </c:pt>
                <c:pt idx="2676">
                  <c:v>23230</c:v>
                </c:pt>
                <c:pt idx="2677">
                  <c:v>23286</c:v>
                </c:pt>
                <c:pt idx="2678">
                  <c:v>23253</c:v>
                </c:pt>
                <c:pt idx="2679">
                  <c:v>23280</c:v>
                </c:pt>
                <c:pt idx="2680">
                  <c:v>23242</c:v>
                </c:pt>
                <c:pt idx="2681">
                  <c:v>23292</c:v>
                </c:pt>
                <c:pt idx="2682">
                  <c:v>23208</c:v>
                </c:pt>
                <c:pt idx="2683">
                  <c:v>23254</c:v>
                </c:pt>
                <c:pt idx="2684">
                  <c:v>23216</c:v>
                </c:pt>
                <c:pt idx="2685">
                  <c:v>23383</c:v>
                </c:pt>
                <c:pt idx="2686">
                  <c:v>23320</c:v>
                </c:pt>
                <c:pt idx="2687">
                  <c:v>23281</c:v>
                </c:pt>
                <c:pt idx="2688">
                  <c:v>23193</c:v>
                </c:pt>
                <c:pt idx="2689">
                  <c:v>23313</c:v>
                </c:pt>
                <c:pt idx="2690">
                  <c:v>23335</c:v>
                </c:pt>
                <c:pt idx="2691">
                  <c:v>23465</c:v>
                </c:pt>
                <c:pt idx="2692">
                  <c:v>23484</c:v>
                </c:pt>
                <c:pt idx="2693">
                  <c:v>23531</c:v>
                </c:pt>
                <c:pt idx="2694">
                  <c:v>23468</c:v>
                </c:pt>
                <c:pt idx="2695">
                  <c:v>23516</c:v>
                </c:pt>
                <c:pt idx="2696">
                  <c:v>23498</c:v>
                </c:pt>
                <c:pt idx="2697">
                  <c:v>23421</c:v>
                </c:pt>
                <c:pt idx="2698">
                  <c:v>23092</c:v>
                </c:pt>
                <c:pt idx="2699">
                  <c:v>23086</c:v>
                </c:pt>
                <c:pt idx="2700">
                  <c:v>23054</c:v>
                </c:pt>
                <c:pt idx="2701">
                  <c:v>23184</c:v>
                </c:pt>
                <c:pt idx="2702">
                  <c:v>23221</c:v>
                </c:pt>
                <c:pt idx="2703">
                  <c:v>23302</c:v>
                </c:pt>
                <c:pt idx="2704">
                  <c:v>23217</c:v>
                </c:pt>
                <c:pt idx="2705">
                  <c:v>23309</c:v>
                </c:pt>
                <c:pt idx="2706">
                  <c:v>23231</c:v>
                </c:pt>
                <c:pt idx="2707">
                  <c:v>23145</c:v>
                </c:pt>
                <c:pt idx="2708">
                  <c:v>23072</c:v>
                </c:pt>
                <c:pt idx="2709">
                  <c:v>23150</c:v>
                </c:pt>
                <c:pt idx="2710">
                  <c:v>23217</c:v>
                </c:pt>
                <c:pt idx="2711">
                  <c:v>23307</c:v>
                </c:pt>
                <c:pt idx="2712">
                  <c:v>23319</c:v>
                </c:pt>
                <c:pt idx="2713">
                  <c:v>23337</c:v>
                </c:pt>
                <c:pt idx="2714">
                  <c:v>23208</c:v>
                </c:pt>
                <c:pt idx="2715">
                  <c:v>23269</c:v>
                </c:pt>
                <c:pt idx="2716">
                  <c:v>23205</c:v>
                </c:pt>
                <c:pt idx="2717">
                  <c:v>23258</c:v>
                </c:pt>
                <c:pt idx="2718">
                  <c:v>23215</c:v>
                </c:pt>
                <c:pt idx="2719">
                  <c:v>23325</c:v>
                </c:pt>
                <c:pt idx="2720">
                  <c:v>23382</c:v>
                </c:pt>
                <c:pt idx="2721">
                  <c:v>23504</c:v>
                </c:pt>
                <c:pt idx="2722">
                  <c:v>23396</c:v>
                </c:pt>
                <c:pt idx="2723">
                  <c:v>23368</c:v>
                </c:pt>
                <c:pt idx="2724">
                  <c:v>23233</c:v>
                </c:pt>
                <c:pt idx="2725">
                  <c:v>23342</c:v>
                </c:pt>
                <c:pt idx="2726">
                  <c:v>23232</c:v>
                </c:pt>
                <c:pt idx="2727">
                  <c:v>23244</c:v>
                </c:pt>
                <c:pt idx="2728">
                  <c:v>23261</c:v>
                </c:pt>
                <c:pt idx="2729">
                  <c:v>23400</c:v>
                </c:pt>
                <c:pt idx="2730">
                  <c:v>23315</c:v>
                </c:pt>
                <c:pt idx="2731">
                  <c:v>23250</c:v>
                </c:pt>
                <c:pt idx="2732">
                  <c:v>23101</c:v>
                </c:pt>
                <c:pt idx="2733">
                  <c:v>23185</c:v>
                </c:pt>
                <c:pt idx="2734">
                  <c:v>23194</c:v>
                </c:pt>
                <c:pt idx="2735">
                  <c:v>23278</c:v>
                </c:pt>
                <c:pt idx="2736">
                  <c:v>23277</c:v>
                </c:pt>
                <c:pt idx="2737">
                  <c:v>23301</c:v>
                </c:pt>
                <c:pt idx="2738">
                  <c:v>23242</c:v>
                </c:pt>
                <c:pt idx="2739">
                  <c:v>23376</c:v>
                </c:pt>
                <c:pt idx="2740">
                  <c:v>23284</c:v>
                </c:pt>
                <c:pt idx="2741">
                  <c:v>23376</c:v>
                </c:pt>
                <c:pt idx="2742">
                  <c:v>23444</c:v>
                </c:pt>
                <c:pt idx="2743">
                  <c:v>23511</c:v>
                </c:pt>
                <c:pt idx="2744">
                  <c:v>23362</c:v>
                </c:pt>
                <c:pt idx="2745">
                  <c:v>23339</c:v>
                </c:pt>
                <c:pt idx="2746">
                  <c:v>23218</c:v>
                </c:pt>
                <c:pt idx="2747">
                  <c:v>23286</c:v>
                </c:pt>
                <c:pt idx="2748">
                  <c:v>23247</c:v>
                </c:pt>
                <c:pt idx="2749">
                  <c:v>23277</c:v>
                </c:pt>
                <c:pt idx="2750">
                  <c:v>23264</c:v>
                </c:pt>
                <c:pt idx="2751">
                  <c:v>23225</c:v>
                </c:pt>
                <c:pt idx="2752">
                  <c:v>23156</c:v>
                </c:pt>
                <c:pt idx="2753">
                  <c:v>23201</c:v>
                </c:pt>
                <c:pt idx="2754">
                  <c:v>23173</c:v>
                </c:pt>
                <c:pt idx="2755">
                  <c:v>23227</c:v>
                </c:pt>
                <c:pt idx="2756">
                  <c:v>23128</c:v>
                </c:pt>
                <c:pt idx="2757">
                  <c:v>23227</c:v>
                </c:pt>
                <c:pt idx="2758">
                  <c:v>23189</c:v>
                </c:pt>
                <c:pt idx="2759">
                  <c:v>23248</c:v>
                </c:pt>
                <c:pt idx="2760">
                  <c:v>23195</c:v>
                </c:pt>
                <c:pt idx="2761">
                  <c:v>23270</c:v>
                </c:pt>
                <c:pt idx="2762">
                  <c:v>23273</c:v>
                </c:pt>
                <c:pt idx="2763">
                  <c:v>23514</c:v>
                </c:pt>
                <c:pt idx="2764">
                  <c:v>23448</c:v>
                </c:pt>
                <c:pt idx="2765">
                  <c:v>23390</c:v>
                </c:pt>
                <c:pt idx="2766">
                  <c:v>23230</c:v>
                </c:pt>
                <c:pt idx="2767">
                  <c:v>23235</c:v>
                </c:pt>
                <c:pt idx="2768">
                  <c:v>23117</c:v>
                </c:pt>
                <c:pt idx="2769">
                  <c:v>23152</c:v>
                </c:pt>
                <c:pt idx="2770">
                  <c:v>23010</c:v>
                </c:pt>
                <c:pt idx="2771">
                  <c:v>22970</c:v>
                </c:pt>
                <c:pt idx="2772">
                  <c:v>22999</c:v>
                </c:pt>
                <c:pt idx="2773">
                  <c:v>23111</c:v>
                </c:pt>
                <c:pt idx="2774">
                  <c:v>23132</c:v>
                </c:pt>
                <c:pt idx="2775">
                  <c:v>23213</c:v>
                </c:pt>
                <c:pt idx="2776">
                  <c:v>23218</c:v>
                </c:pt>
                <c:pt idx="2777">
                  <c:v>23367</c:v>
                </c:pt>
                <c:pt idx="2778">
                  <c:v>23351</c:v>
                </c:pt>
                <c:pt idx="2779">
                  <c:v>23392</c:v>
                </c:pt>
                <c:pt idx="2780">
                  <c:v>23276</c:v>
                </c:pt>
                <c:pt idx="2781">
                  <c:v>23306</c:v>
                </c:pt>
                <c:pt idx="2782">
                  <c:v>23310</c:v>
                </c:pt>
                <c:pt idx="2783">
                  <c:v>23376</c:v>
                </c:pt>
                <c:pt idx="2784">
                  <c:v>23311</c:v>
                </c:pt>
                <c:pt idx="2785">
                  <c:v>23341</c:v>
                </c:pt>
                <c:pt idx="2786">
                  <c:v>23261</c:v>
                </c:pt>
                <c:pt idx="2787">
                  <c:v>23209</c:v>
                </c:pt>
                <c:pt idx="2788">
                  <c:v>23180</c:v>
                </c:pt>
                <c:pt idx="2789">
                  <c:v>23360</c:v>
                </c:pt>
                <c:pt idx="2790">
                  <c:v>23351</c:v>
                </c:pt>
                <c:pt idx="2791">
                  <c:v>23356</c:v>
                </c:pt>
                <c:pt idx="2792">
                  <c:v>23212</c:v>
                </c:pt>
                <c:pt idx="2793">
                  <c:v>23308</c:v>
                </c:pt>
                <c:pt idx="2794">
                  <c:v>23189</c:v>
                </c:pt>
                <c:pt idx="2795">
                  <c:v>23141</c:v>
                </c:pt>
                <c:pt idx="2796">
                  <c:v>23070</c:v>
                </c:pt>
                <c:pt idx="2797">
                  <c:v>23169</c:v>
                </c:pt>
                <c:pt idx="2798">
                  <c:v>23331</c:v>
                </c:pt>
                <c:pt idx="2799">
                  <c:v>23480</c:v>
                </c:pt>
                <c:pt idx="2800">
                  <c:v>23507</c:v>
                </c:pt>
                <c:pt idx="2801">
                  <c:v>23537</c:v>
                </c:pt>
                <c:pt idx="2802">
                  <c:v>23310</c:v>
                </c:pt>
                <c:pt idx="2803">
                  <c:v>23292</c:v>
                </c:pt>
                <c:pt idx="2804">
                  <c:v>23071</c:v>
                </c:pt>
                <c:pt idx="2805">
                  <c:v>23103</c:v>
                </c:pt>
                <c:pt idx="2806">
                  <c:v>23096</c:v>
                </c:pt>
                <c:pt idx="2807">
                  <c:v>23204</c:v>
                </c:pt>
                <c:pt idx="2808">
                  <c:v>23197</c:v>
                </c:pt>
                <c:pt idx="2809">
                  <c:v>23295</c:v>
                </c:pt>
                <c:pt idx="2810">
                  <c:v>23240</c:v>
                </c:pt>
                <c:pt idx="2811">
                  <c:v>23293</c:v>
                </c:pt>
                <c:pt idx="2812">
                  <c:v>23206</c:v>
                </c:pt>
                <c:pt idx="2813">
                  <c:v>23190</c:v>
                </c:pt>
                <c:pt idx="2814">
                  <c:v>23075</c:v>
                </c:pt>
                <c:pt idx="2815">
                  <c:v>23162</c:v>
                </c:pt>
                <c:pt idx="2816">
                  <c:v>23163</c:v>
                </c:pt>
                <c:pt idx="2817">
                  <c:v>23175</c:v>
                </c:pt>
                <c:pt idx="2818">
                  <c:v>23100</c:v>
                </c:pt>
                <c:pt idx="2819">
                  <c:v>23119</c:v>
                </c:pt>
                <c:pt idx="2820">
                  <c:v>23089</c:v>
                </c:pt>
                <c:pt idx="2821">
                  <c:v>23170</c:v>
                </c:pt>
                <c:pt idx="2822">
                  <c:v>23294</c:v>
                </c:pt>
                <c:pt idx="2823">
                  <c:v>23378</c:v>
                </c:pt>
                <c:pt idx="2824">
                  <c:v>23267</c:v>
                </c:pt>
                <c:pt idx="2825">
                  <c:v>23320</c:v>
                </c:pt>
                <c:pt idx="2826">
                  <c:v>23433</c:v>
                </c:pt>
                <c:pt idx="2827">
                  <c:v>23556</c:v>
                </c:pt>
                <c:pt idx="2828">
                  <c:v>23328</c:v>
                </c:pt>
                <c:pt idx="2829">
                  <c:v>23327</c:v>
                </c:pt>
                <c:pt idx="2830">
                  <c:v>23225</c:v>
                </c:pt>
                <c:pt idx="2831">
                  <c:v>23283</c:v>
                </c:pt>
                <c:pt idx="2832">
                  <c:v>23213</c:v>
                </c:pt>
                <c:pt idx="2833">
                  <c:v>23213</c:v>
                </c:pt>
                <c:pt idx="2834">
                  <c:v>23086</c:v>
                </c:pt>
                <c:pt idx="2835">
                  <c:v>23045</c:v>
                </c:pt>
                <c:pt idx="2836">
                  <c:v>22894</c:v>
                </c:pt>
                <c:pt idx="2837">
                  <c:v>22959</c:v>
                </c:pt>
                <c:pt idx="2838">
                  <c:v>23021</c:v>
                </c:pt>
                <c:pt idx="2839">
                  <c:v>23122</c:v>
                </c:pt>
                <c:pt idx="2840">
                  <c:v>23239</c:v>
                </c:pt>
                <c:pt idx="2841">
                  <c:v>23360</c:v>
                </c:pt>
                <c:pt idx="2842">
                  <c:v>23247</c:v>
                </c:pt>
                <c:pt idx="2843">
                  <c:v>23227</c:v>
                </c:pt>
                <c:pt idx="2844">
                  <c:v>23162</c:v>
                </c:pt>
                <c:pt idx="2845">
                  <c:v>23336</c:v>
                </c:pt>
                <c:pt idx="2846">
                  <c:v>23324</c:v>
                </c:pt>
                <c:pt idx="2847">
                  <c:v>23339</c:v>
                </c:pt>
                <c:pt idx="2848">
                  <c:v>23306</c:v>
                </c:pt>
                <c:pt idx="2849">
                  <c:v>23258</c:v>
                </c:pt>
                <c:pt idx="2850">
                  <c:v>23099</c:v>
                </c:pt>
                <c:pt idx="2851">
                  <c:v>23186</c:v>
                </c:pt>
                <c:pt idx="2852">
                  <c:v>23157</c:v>
                </c:pt>
                <c:pt idx="2853">
                  <c:v>23226</c:v>
                </c:pt>
                <c:pt idx="2854">
                  <c:v>23144</c:v>
                </c:pt>
                <c:pt idx="2855">
                  <c:v>23221</c:v>
                </c:pt>
                <c:pt idx="2856">
                  <c:v>23303</c:v>
                </c:pt>
                <c:pt idx="2857">
                  <c:v>23427</c:v>
                </c:pt>
                <c:pt idx="2858">
                  <c:v>23290</c:v>
                </c:pt>
                <c:pt idx="2859">
                  <c:v>23221</c:v>
                </c:pt>
                <c:pt idx="2860">
                  <c:v>23206</c:v>
                </c:pt>
                <c:pt idx="2861">
                  <c:v>23312</c:v>
                </c:pt>
                <c:pt idx="2862">
                  <c:v>23244</c:v>
                </c:pt>
                <c:pt idx="2863">
                  <c:v>23176</c:v>
                </c:pt>
                <c:pt idx="2864">
                  <c:v>23118</c:v>
                </c:pt>
                <c:pt idx="2865">
                  <c:v>23281</c:v>
                </c:pt>
                <c:pt idx="2866">
                  <c:v>23248</c:v>
                </c:pt>
                <c:pt idx="2867">
                  <c:v>23207</c:v>
                </c:pt>
                <c:pt idx="2868">
                  <c:v>23140</c:v>
                </c:pt>
                <c:pt idx="2869">
                  <c:v>23233</c:v>
                </c:pt>
                <c:pt idx="2870">
                  <c:v>23233</c:v>
                </c:pt>
                <c:pt idx="2871">
                  <c:v>23359</c:v>
                </c:pt>
                <c:pt idx="2872">
                  <c:v>23299</c:v>
                </c:pt>
                <c:pt idx="2873">
                  <c:v>23370</c:v>
                </c:pt>
                <c:pt idx="2874">
                  <c:v>23247</c:v>
                </c:pt>
                <c:pt idx="2875">
                  <c:v>23228</c:v>
                </c:pt>
                <c:pt idx="2876">
                  <c:v>23212</c:v>
                </c:pt>
                <c:pt idx="2877">
                  <c:v>23293</c:v>
                </c:pt>
                <c:pt idx="2878">
                  <c:v>23238</c:v>
                </c:pt>
                <c:pt idx="2879">
                  <c:v>23288</c:v>
                </c:pt>
                <c:pt idx="2880">
                  <c:v>23337</c:v>
                </c:pt>
                <c:pt idx="2881">
                  <c:v>23404</c:v>
                </c:pt>
                <c:pt idx="2882">
                  <c:v>23184</c:v>
                </c:pt>
                <c:pt idx="2883">
                  <c:v>23198</c:v>
                </c:pt>
                <c:pt idx="2884">
                  <c:v>23096</c:v>
                </c:pt>
                <c:pt idx="2885">
                  <c:v>23122</c:v>
                </c:pt>
                <c:pt idx="2886">
                  <c:v>22989</c:v>
                </c:pt>
                <c:pt idx="2887">
                  <c:v>23055</c:v>
                </c:pt>
                <c:pt idx="2888">
                  <c:v>23129</c:v>
                </c:pt>
                <c:pt idx="2889">
                  <c:v>23180</c:v>
                </c:pt>
                <c:pt idx="2890">
                  <c:v>23120</c:v>
                </c:pt>
                <c:pt idx="2891">
                  <c:v>23174</c:v>
                </c:pt>
                <c:pt idx="2892">
                  <c:v>23208</c:v>
                </c:pt>
                <c:pt idx="2893">
                  <c:v>23268</c:v>
                </c:pt>
                <c:pt idx="2894">
                  <c:v>23180</c:v>
                </c:pt>
                <c:pt idx="2895">
                  <c:v>23227</c:v>
                </c:pt>
                <c:pt idx="2896">
                  <c:v>23199</c:v>
                </c:pt>
                <c:pt idx="2897">
                  <c:v>23188</c:v>
                </c:pt>
                <c:pt idx="2898">
                  <c:v>23007</c:v>
                </c:pt>
                <c:pt idx="2899">
                  <c:v>22920</c:v>
                </c:pt>
                <c:pt idx="2900">
                  <c:v>22932</c:v>
                </c:pt>
                <c:pt idx="2901">
                  <c:v>23103</c:v>
                </c:pt>
                <c:pt idx="2902">
                  <c:v>23123</c:v>
                </c:pt>
                <c:pt idx="2903">
                  <c:v>23170</c:v>
                </c:pt>
                <c:pt idx="2904">
                  <c:v>23161</c:v>
                </c:pt>
                <c:pt idx="2905">
                  <c:v>23347</c:v>
                </c:pt>
                <c:pt idx="2906">
                  <c:v>23363</c:v>
                </c:pt>
                <c:pt idx="2907">
                  <c:v>23352</c:v>
                </c:pt>
                <c:pt idx="2908">
                  <c:v>23320</c:v>
                </c:pt>
                <c:pt idx="2909">
                  <c:v>23413</c:v>
                </c:pt>
                <c:pt idx="2910">
                  <c:v>23338</c:v>
                </c:pt>
                <c:pt idx="2911">
                  <c:v>23235</c:v>
                </c:pt>
                <c:pt idx="2912">
                  <c:v>23010</c:v>
                </c:pt>
                <c:pt idx="2913">
                  <c:v>23178</c:v>
                </c:pt>
                <c:pt idx="2914">
                  <c:v>23291</c:v>
                </c:pt>
                <c:pt idx="2915">
                  <c:v>23377</c:v>
                </c:pt>
                <c:pt idx="2916">
                  <c:v>23341</c:v>
                </c:pt>
                <c:pt idx="2917">
                  <c:v>23332</c:v>
                </c:pt>
                <c:pt idx="2918">
                  <c:v>23138</c:v>
                </c:pt>
                <c:pt idx="2919">
                  <c:v>23130</c:v>
                </c:pt>
                <c:pt idx="2920">
                  <c:v>23064</c:v>
                </c:pt>
                <c:pt idx="2921">
                  <c:v>23188</c:v>
                </c:pt>
                <c:pt idx="2922">
                  <c:v>23143</c:v>
                </c:pt>
                <c:pt idx="2923">
                  <c:v>23112</c:v>
                </c:pt>
                <c:pt idx="2924">
                  <c:v>23002</c:v>
                </c:pt>
                <c:pt idx="2925">
                  <c:v>23127</c:v>
                </c:pt>
                <c:pt idx="2926">
                  <c:v>23114</c:v>
                </c:pt>
                <c:pt idx="2927">
                  <c:v>23128</c:v>
                </c:pt>
                <c:pt idx="2928">
                  <c:v>23104</c:v>
                </c:pt>
                <c:pt idx="2929">
                  <c:v>23144</c:v>
                </c:pt>
                <c:pt idx="2930">
                  <c:v>23020</c:v>
                </c:pt>
                <c:pt idx="2931">
                  <c:v>23041</c:v>
                </c:pt>
                <c:pt idx="2932">
                  <c:v>22875</c:v>
                </c:pt>
                <c:pt idx="2933">
                  <c:v>22847</c:v>
                </c:pt>
                <c:pt idx="2934">
                  <c:v>22834</c:v>
                </c:pt>
                <c:pt idx="2935">
                  <c:v>23049</c:v>
                </c:pt>
                <c:pt idx="2936">
                  <c:v>23125</c:v>
                </c:pt>
                <c:pt idx="2937">
                  <c:v>23194</c:v>
                </c:pt>
                <c:pt idx="2938">
                  <c:v>23103</c:v>
                </c:pt>
                <c:pt idx="2939">
                  <c:v>23042</c:v>
                </c:pt>
                <c:pt idx="2940">
                  <c:v>22829</c:v>
                </c:pt>
                <c:pt idx="2941">
                  <c:v>22768</c:v>
                </c:pt>
                <c:pt idx="2942">
                  <c:v>22839</c:v>
                </c:pt>
                <c:pt idx="2943">
                  <c:v>22905</c:v>
                </c:pt>
                <c:pt idx="2944">
                  <c:v>22987</c:v>
                </c:pt>
                <c:pt idx="2945">
                  <c:v>23141</c:v>
                </c:pt>
                <c:pt idx="2946">
                  <c:v>23204</c:v>
                </c:pt>
                <c:pt idx="2947">
                  <c:v>23215</c:v>
                </c:pt>
                <c:pt idx="2948">
                  <c:v>23093</c:v>
                </c:pt>
                <c:pt idx="2949">
                  <c:v>23181</c:v>
                </c:pt>
                <c:pt idx="2950">
                  <c:v>23169</c:v>
                </c:pt>
                <c:pt idx="2951">
                  <c:v>23156</c:v>
                </c:pt>
                <c:pt idx="2952">
                  <c:v>23064</c:v>
                </c:pt>
                <c:pt idx="2953">
                  <c:v>23145</c:v>
                </c:pt>
                <c:pt idx="2954">
                  <c:v>22987</c:v>
                </c:pt>
                <c:pt idx="2955">
                  <c:v>22949</c:v>
                </c:pt>
                <c:pt idx="2956">
                  <c:v>22915</c:v>
                </c:pt>
                <c:pt idx="2957">
                  <c:v>23071</c:v>
                </c:pt>
                <c:pt idx="2958">
                  <c:v>23207</c:v>
                </c:pt>
                <c:pt idx="2959">
                  <c:v>23327</c:v>
                </c:pt>
                <c:pt idx="2960">
                  <c:v>23207</c:v>
                </c:pt>
                <c:pt idx="2961">
                  <c:v>23216</c:v>
                </c:pt>
                <c:pt idx="2962">
                  <c:v>23152</c:v>
                </c:pt>
                <c:pt idx="2963">
                  <c:v>23150</c:v>
                </c:pt>
                <c:pt idx="2964">
                  <c:v>23066</c:v>
                </c:pt>
                <c:pt idx="2965">
                  <c:v>23173</c:v>
                </c:pt>
                <c:pt idx="2966">
                  <c:v>23182</c:v>
                </c:pt>
                <c:pt idx="2967">
                  <c:v>23170</c:v>
                </c:pt>
                <c:pt idx="2968">
                  <c:v>23072</c:v>
                </c:pt>
                <c:pt idx="2969">
                  <c:v>23187</c:v>
                </c:pt>
                <c:pt idx="2970">
                  <c:v>23057</c:v>
                </c:pt>
                <c:pt idx="2971">
                  <c:v>23035</c:v>
                </c:pt>
                <c:pt idx="2972">
                  <c:v>22907</c:v>
                </c:pt>
                <c:pt idx="2973">
                  <c:v>22958</c:v>
                </c:pt>
                <c:pt idx="2974">
                  <c:v>22995</c:v>
                </c:pt>
                <c:pt idx="2975">
                  <c:v>23099</c:v>
                </c:pt>
                <c:pt idx="2976">
                  <c:v>23118</c:v>
                </c:pt>
                <c:pt idx="2977">
                  <c:v>23160</c:v>
                </c:pt>
                <c:pt idx="2978">
                  <c:v>22994</c:v>
                </c:pt>
                <c:pt idx="2979">
                  <c:v>23008</c:v>
                </c:pt>
                <c:pt idx="2980">
                  <c:v>23140</c:v>
                </c:pt>
                <c:pt idx="2981">
                  <c:v>23441</c:v>
                </c:pt>
                <c:pt idx="2982">
                  <c:v>23308</c:v>
                </c:pt>
                <c:pt idx="2983">
                  <c:v>23258</c:v>
                </c:pt>
                <c:pt idx="2984">
                  <c:v>23155</c:v>
                </c:pt>
                <c:pt idx="2985">
                  <c:v>23249</c:v>
                </c:pt>
                <c:pt idx="2986">
                  <c:v>23190</c:v>
                </c:pt>
                <c:pt idx="2987">
                  <c:v>23191</c:v>
                </c:pt>
                <c:pt idx="2988">
                  <c:v>23029</c:v>
                </c:pt>
                <c:pt idx="2989">
                  <c:v>23143</c:v>
                </c:pt>
                <c:pt idx="2990">
                  <c:v>23297</c:v>
                </c:pt>
                <c:pt idx="2991">
                  <c:v>23294</c:v>
                </c:pt>
                <c:pt idx="2992">
                  <c:v>23107</c:v>
                </c:pt>
                <c:pt idx="2993">
                  <c:v>23051</c:v>
                </c:pt>
                <c:pt idx="2994">
                  <c:v>22867</c:v>
                </c:pt>
                <c:pt idx="2995">
                  <c:v>22924</c:v>
                </c:pt>
                <c:pt idx="2996">
                  <c:v>22965</c:v>
                </c:pt>
                <c:pt idx="2997">
                  <c:v>23087</c:v>
                </c:pt>
                <c:pt idx="2998">
                  <c:v>23064</c:v>
                </c:pt>
                <c:pt idx="2999">
                  <c:v>23106</c:v>
                </c:pt>
                <c:pt idx="3000">
                  <c:v>23045</c:v>
                </c:pt>
                <c:pt idx="3001">
                  <c:v>23218</c:v>
                </c:pt>
                <c:pt idx="3002">
                  <c:v>23151</c:v>
                </c:pt>
                <c:pt idx="3003">
                  <c:v>23088</c:v>
                </c:pt>
                <c:pt idx="3004">
                  <c:v>22976</c:v>
                </c:pt>
                <c:pt idx="3005">
                  <c:v>22993</c:v>
                </c:pt>
                <c:pt idx="3006">
                  <c:v>22954</c:v>
                </c:pt>
                <c:pt idx="3007">
                  <c:v>23025</c:v>
                </c:pt>
                <c:pt idx="3008">
                  <c:v>23081</c:v>
                </c:pt>
                <c:pt idx="3009">
                  <c:v>23118</c:v>
                </c:pt>
                <c:pt idx="3010">
                  <c:v>22996</c:v>
                </c:pt>
                <c:pt idx="3011">
                  <c:v>23110</c:v>
                </c:pt>
                <c:pt idx="3012">
                  <c:v>23248</c:v>
                </c:pt>
                <c:pt idx="3013">
                  <c:v>23263</c:v>
                </c:pt>
                <c:pt idx="3014">
                  <c:v>23148</c:v>
                </c:pt>
                <c:pt idx="3015">
                  <c:v>23172</c:v>
                </c:pt>
                <c:pt idx="3016">
                  <c:v>23427</c:v>
                </c:pt>
                <c:pt idx="3017">
                  <c:v>23608</c:v>
                </c:pt>
                <c:pt idx="3018">
                  <c:v>23340</c:v>
                </c:pt>
                <c:pt idx="3019">
                  <c:v>23306</c:v>
                </c:pt>
                <c:pt idx="3020">
                  <c:v>23258</c:v>
                </c:pt>
                <c:pt idx="3021">
                  <c:v>23337</c:v>
                </c:pt>
                <c:pt idx="3022">
                  <c:v>23276</c:v>
                </c:pt>
                <c:pt idx="3023">
                  <c:v>23313</c:v>
                </c:pt>
                <c:pt idx="3024">
                  <c:v>23190</c:v>
                </c:pt>
                <c:pt idx="3025">
                  <c:v>23207</c:v>
                </c:pt>
                <c:pt idx="3026">
                  <c:v>23089</c:v>
                </c:pt>
                <c:pt idx="3027">
                  <c:v>23066</c:v>
                </c:pt>
                <c:pt idx="3028">
                  <c:v>22970</c:v>
                </c:pt>
                <c:pt idx="3029">
                  <c:v>22988</c:v>
                </c:pt>
                <c:pt idx="3030">
                  <c:v>22884</c:v>
                </c:pt>
                <c:pt idx="3031">
                  <c:v>23093</c:v>
                </c:pt>
                <c:pt idx="3032">
                  <c:v>23162</c:v>
                </c:pt>
                <c:pt idx="3033">
                  <c:v>23196</c:v>
                </c:pt>
                <c:pt idx="3034">
                  <c:v>23074</c:v>
                </c:pt>
                <c:pt idx="3035">
                  <c:v>23096</c:v>
                </c:pt>
                <c:pt idx="3036">
                  <c:v>23175</c:v>
                </c:pt>
                <c:pt idx="3037">
                  <c:v>23256</c:v>
                </c:pt>
                <c:pt idx="3038">
                  <c:v>23148</c:v>
                </c:pt>
                <c:pt idx="3039">
                  <c:v>23125</c:v>
                </c:pt>
                <c:pt idx="3040">
                  <c:v>22965</c:v>
                </c:pt>
                <c:pt idx="3041">
                  <c:v>22960</c:v>
                </c:pt>
                <c:pt idx="3042">
                  <c:v>22842</c:v>
                </c:pt>
                <c:pt idx="3043">
                  <c:v>22902</c:v>
                </c:pt>
                <c:pt idx="3044">
                  <c:v>22803</c:v>
                </c:pt>
                <c:pt idx="3045">
                  <c:v>22877</c:v>
                </c:pt>
                <c:pt idx="3046">
                  <c:v>22872</c:v>
                </c:pt>
                <c:pt idx="3047">
                  <c:v>22939</c:v>
                </c:pt>
                <c:pt idx="3048">
                  <c:v>23030</c:v>
                </c:pt>
                <c:pt idx="3049">
                  <c:v>23126</c:v>
                </c:pt>
                <c:pt idx="3050">
                  <c:v>23016</c:v>
                </c:pt>
                <c:pt idx="3051">
                  <c:v>23035</c:v>
                </c:pt>
                <c:pt idx="3052">
                  <c:v>23080</c:v>
                </c:pt>
                <c:pt idx="3053">
                  <c:v>23203</c:v>
                </c:pt>
                <c:pt idx="3054">
                  <c:v>23083</c:v>
                </c:pt>
                <c:pt idx="3055">
                  <c:v>23070</c:v>
                </c:pt>
                <c:pt idx="3056">
                  <c:v>22975</c:v>
                </c:pt>
                <c:pt idx="3057">
                  <c:v>22916</c:v>
                </c:pt>
                <c:pt idx="3058">
                  <c:v>22830</c:v>
                </c:pt>
                <c:pt idx="3059">
                  <c:v>22912</c:v>
                </c:pt>
                <c:pt idx="3060">
                  <c:v>22948</c:v>
                </c:pt>
                <c:pt idx="3061">
                  <c:v>22990</c:v>
                </c:pt>
                <c:pt idx="3062">
                  <c:v>23021</c:v>
                </c:pt>
                <c:pt idx="3063">
                  <c:v>23128</c:v>
                </c:pt>
                <c:pt idx="3064">
                  <c:v>23062</c:v>
                </c:pt>
                <c:pt idx="3065">
                  <c:v>23118</c:v>
                </c:pt>
                <c:pt idx="3066">
                  <c:v>23096</c:v>
                </c:pt>
                <c:pt idx="3067">
                  <c:v>23109</c:v>
                </c:pt>
                <c:pt idx="3068">
                  <c:v>23062</c:v>
                </c:pt>
                <c:pt idx="3069">
                  <c:v>23120</c:v>
                </c:pt>
                <c:pt idx="3070">
                  <c:v>23178</c:v>
                </c:pt>
                <c:pt idx="3071">
                  <c:v>23237</c:v>
                </c:pt>
                <c:pt idx="3072">
                  <c:v>23126</c:v>
                </c:pt>
                <c:pt idx="3073">
                  <c:v>23047</c:v>
                </c:pt>
                <c:pt idx="3074">
                  <c:v>22857</c:v>
                </c:pt>
                <c:pt idx="3075">
                  <c:v>22961</c:v>
                </c:pt>
                <c:pt idx="3076">
                  <c:v>23097</c:v>
                </c:pt>
                <c:pt idx="3077">
                  <c:v>23252</c:v>
                </c:pt>
                <c:pt idx="3078">
                  <c:v>23178</c:v>
                </c:pt>
                <c:pt idx="3079">
                  <c:v>23175</c:v>
                </c:pt>
                <c:pt idx="3080">
                  <c:v>23159</c:v>
                </c:pt>
                <c:pt idx="3081">
                  <c:v>23187</c:v>
                </c:pt>
                <c:pt idx="3082">
                  <c:v>22940</c:v>
                </c:pt>
                <c:pt idx="3083">
                  <c:v>22902</c:v>
                </c:pt>
                <c:pt idx="3084">
                  <c:v>22951</c:v>
                </c:pt>
                <c:pt idx="3085">
                  <c:v>23152</c:v>
                </c:pt>
                <c:pt idx="3086">
                  <c:v>23161</c:v>
                </c:pt>
                <c:pt idx="3087">
                  <c:v>23095</c:v>
                </c:pt>
                <c:pt idx="3088">
                  <c:v>22905</c:v>
                </c:pt>
                <c:pt idx="3089">
                  <c:v>22960</c:v>
                </c:pt>
                <c:pt idx="3090">
                  <c:v>22823</c:v>
                </c:pt>
                <c:pt idx="3091">
                  <c:v>22740</c:v>
                </c:pt>
                <c:pt idx="3092">
                  <c:v>22867</c:v>
                </c:pt>
                <c:pt idx="3093">
                  <c:v>23042</c:v>
                </c:pt>
                <c:pt idx="3094">
                  <c:v>22944</c:v>
                </c:pt>
                <c:pt idx="3095">
                  <c:v>22922</c:v>
                </c:pt>
                <c:pt idx="3096">
                  <c:v>22942</c:v>
                </c:pt>
                <c:pt idx="3097">
                  <c:v>23098</c:v>
                </c:pt>
                <c:pt idx="3098">
                  <c:v>23058</c:v>
                </c:pt>
                <c:pt idx="3099">
                  <c:v>23058</c:v>
                </c:pt>
                <c:pt idx="3100">
                  <c:v>22982</c:v>
                </c:pt>
                <c:pt idx="3101">
                  <c:v>23016</c:v>
                </c:pt>
                <c:pt idx="3102">
                  <c:v>23015</c:v>
                </c:pt>
                <c:pt idx="3103">
                  <c:v>23140</c:v>
                </c:pt>
                <c:pt idx="3104">
                  <c:v>23145</c:v>
                </c:pt>
                <c:pt idx="3105">
                  <c:v>23112</c:v>
                </c:pt>
                <c:pt idx="3106">
                  <c:v>22880</c:v>
                </c:pt>
                <c:pt idx="3107">
                  <c:v>22878</c:v>
                </c:pt>
                <c:pt idx="3108">
                  <c:v>22986</c:v>
                </c:pt>
                <c:pt idx="3109">
                  <c:v>23080</c:v>
                </c:pt>
                <c:pt idx="3110">
                  <c:v>22940</c:v>
                </c:pt>
                <c:pt idx="3111">
                  <c:v>22945</c:v>
                </c:pt>
                <c:pt idx="3112">
                  <c:v>22877</c:v>
                </c:pt>
                <c:pt idx="3113">
                  <c:v>22855</c:v>
                </c:pt>
                <c:pt idx="3114">
                  <c:v>22787</c:v>
                </c:pt>
                <c:pt idx="3115">
                  <c:v>22873</c:v>
                </c:pt>
                <c:pt idx="3116">
                  <c:v>22865</c:v>
                </c:pt>
                <c:pt idx="3117">
                  <c:v>22965</c:v>
                </c:pt>
                <c:pt idx="3118">
                  <c:v>22960</c:v>
                </c:pt>
                <c:pt idx="3119">
                  <c:v>23003</c:v>
                </c:pt>
                <c:pt idx="3120">
                  <c:v>23052</c:v>
                </c:pt>
                <c:pt idx="3121">
                  <c:v>23121</c:v>
                </c:pt>
                <c:pt idx="3122">
                  <c:v>23056</c:v>
                </c:pt>
                <c:pt idx="3123">
                  <c:v>23031</c:v>
                </c:pt>
                <c:pt idx="3124">
                  <c:v>23010</c:v>
                </c:pt>
                <c:pt idx="3125">
                  <c:v>23118</c:v>
                </c:pt>
                <c:pt idx="3126">
                  <c:v>23058</c:v>
                </c:pt>
                <c:pt idx="3127">
                  <c:v>23160</c:v>
                </c:pt>
                <c:pt idx="3128">
                  <c:v>23150</c:v>
                </c:pt>
                <c:pt idx="3129">
                  <c:v>23099</c:v>
                </c:pt>
                <c:pt idx="3130">
                  <c:v>23018</c:v>
                </c:pt>
                <c:pt idx="3131">
                  <c:v>23069</c:v>
                </c:pt>
                <c:pt idx="3132">
                  <c:v>23038</c:v>
                </c:pt>
                <c:pt idx="3133">
                  <c:v>23147</c:v>
                </c:pt>
                <c:pt idx="3134">
                  <c:v>23099</c:v>
                </c:pt>
                <c:pt idx="3135">
                  <c:v>23161</c:v>
                </c:pt>
                <c:pt idx="3136">
                  <c:v>23044</c:v>
                </c:pt>
                <c:pt idx="3137">
                  <c:v>23104</c:v>
                </c:pt>
                <c:pt idx="3138">
                  <c:v>23089</c:v>
                </c:pt>
                <c:pt idx="3139">
                  <c:v>23080</c:v>
                </c:pt>
                <c:pt idx="3140">
                  <c:v>23052</c:v>
                </c:pt>
                <c:pt idx="3141">
                  <c:v>23137</c:v>
                </c:pt>
                <c:pt idx="3142">
                  <c:v>23084</c:v>
                </c:pt>
                <c:pt idx="3143">
                  <c:v>23074</c:v>
                </c:pt>
                <c:pt idx="3144">
                  <c:v>22990</c:v>
                </c:pt>
                <c:pt idx="3145">
                  <c:v>23024</c:v>
                </c:pt>
                <c:pt idx="3146">
                  <c:v>22818</c:v>
                </c:pt>
                <c:pt idx="3147">
                  <c:v>22880</c:v>
                </c:pt>
                <c:pt idx="3148">
                  <c:v>22878</c:v>
                </c:pt>
                <c:pt idx="3149">
                  <c:v>22943</c:v>
                </c:pt>
                <c:pt idx="3150">
                  <c:v>22895</c:v>
                </c:pt>
                <c:pt idx="3151">
                  <c:v>23094</c:v>
                </c:pt>
                <c:pt idx="3152">
                  <c:v>23255</c:v>
                </c:pt>
                <c:pt idx="3153">
                  <c:v>23310</c:v>
                </c:pt>
                <c:pt idx="3154">
                  <c:v>23061</c:v>
                </c:pt>
                <c:pt idx="3155">
                  <c:v>23001</c:v>
                </c:pt>
                <c:pt idx="3156">
                  <c:v>22971</c:v>
                </c:pt>
                <c:pt idx="3157">
                  <c:v>23068</c:v>
                </c:pt>
                <c:pt idx="3158">
                  <c:v>23102</c:v>
                </c:pt>
                <c:pt idx="3159">
                  <c:v>23149</c:v>
                </c:pt>
                <c:pt idx="3160">
                  <c:v>23018</c:v>
                </c:pt>
                <c:pt idx="3161">
                  <c:v>23186</c:v>
                </c:pt>
                <c:pt idx="3162">
                  <c:v>23279</c:v>
                </c:pt>
                <c:pt idx="3163">
                  <c:v>23248</c:v>
                </c:pt>
                <c:pt idx="3164">
                  <c:v>23209</c:v>
                </c:pt>
                <c:pt idx="3165">
                  <c:v>23269</c:v>
                </c:pt>
                <c:pt idx="3166">
                  <c:v>23278</c:v>
                </c:pt>
                <c:pt idx="3167">
                  <c:v>23287</c:v>
                </c:pt>
                <c:pt idx="3168">
                  <c:v>23132</c:v>
                </c:pt>
                <c:pt idx="3169">
                  <c:v>23169</c:v>
                </c:pt>
                <c:pt idx="3170">
                  <c:v>23013</c:v>
                </c:pt>
                <c:pt idx="3171">
                  <c:v>23065</c:v>
                </c:pt>
                <c:pt idx="3172">
                  <c:v>22954</c:v>
                </c:pt>
                <c:pt idx="3173">
                  <c:v>23011</c:v>
                </c:pt>
                <c:pt idx="3174">
                  <c:v>22990</c:v>
                </c:pt>
                <c:pt idx="3175">
                  <c:v>22992</c:v>
                </c:pt>
                <c:pt idx="3176">
                  <c:v>22895</c:v>
                </c:pt>
                <c:pt idx="3177">
                  <c:v>23013</c:v>
                </c:pt>
                <c:pt idx="3178">
                  <c:v>23151</c:v>
                </c:pt>
                <c:pt idx="3179">
                  <c:v>23320</c:v>
                </c:pt>
                <c:pt idx="3180">
                  <c:v>23288</c:v>
                </c:pt>
                <c:pt idx="3181">
                  <c:v>23320</c:v>
                </c:pt>
                <c:pt idx="3182">
                  <c:v>23148</c:v>
                </c:pt>
                <c:pt idx="3183">
                  <c:v>23031</c:v>
                </c:pt>
                <c:pt idx="3184">
                  <c:v>22850</c:v>
                </c:pt>
                <c:pt idx="3185">
                  <c:v>22928</c:v>
                </c:pt>
                <c:pt idx="3186">
                  <c:v>22869</c:v>
                </c:pt>
                <c:pt idx="3187">
                  <c:v>22892</c:v>
                </c:pt>
                <c:pt idx="3188">
                  <c:v>22947</c:v>
                </c:pt>
                <c:pt idx="3189">
                  <c:v>23042</c:v>
                </c:pt>
                <c:pt idx="3190">
                  <c:v>22987</c:v>
                </c:pt>
                <c:pt idx="3191">
                  <c:v>22979</c:v>
                </c:pt>
                <c:pt idx="3192">
                  <c:v>23041</c:v>
                </c:pt>
                <c:pt idx="3193">
                  <c:v>23202</c:v>
                </c:pt>
                <c:pt idx="3194">
                  <c:v>23159</c:v>
                </c:pt>
                <c:pt idx="3195">
                  <c:v>23164</c:v>
                </c:pt>
                <c:pt idx="3196">
                  <c:v>23135</c:v>
                </c:pt>
                <c:pt idx="3197">
                  <c:v>23199</c:v>
                </c:pt>
                <c:pt idx="3198">
                  <c:v>23215</c:v>
                </c:pt>
                <c:pt idx="3199">
                  <c:v>23197</c:v>
                </c:pt>
                <c:pt idx="3200">
                  <c:v>23075</c:v>
                </c:pt>
                <c:pt idx="3201">
                  <c:v>23165</c:v>
                </c:pt>
                <c:pt idx="3202">
                  <c:v>23107</c:v>
                </c:pt>
                <c:pt idx="3203">
                  <c:v>23048</c:v>
                </c:pt>
                <c:pt idx="3204">
                  <c:v>22868</c:v>
                </c:pt>
                <c:pt idx="3205">
                  <c:v>22845</c:v>
                </c:pt>
                <c:pt idx="3206">
                  <c:v>22850</c:v>
                </c:pt>
                <c:pt idx="3207">
                  <c:v>22918</c:v>
                </c:pt>
                <c:pt idx="3208">
                  <c:v>22880</c:v>
                </c:pt>
                <c:pt idx="3209">
                  <c:v>22994</c:v>
                </c:pt>
                <c:pt idx="3210">
                  <c:v>23004</c:v>
                </c:pt>
                <c:pt idx="3211">
                  <c:v>23165</c:v>
                </c:pt>
                <c:pt idx="3212">
                  <c:v>23167</c:v>
                </c:pt>
                <c:pt idx="3213">
                  <c:v>23238</c:v>
                </c:pt>
                <c:pt idx="3214">
                  <c:v>23112</c:v>
                </c:pt>
                <c:pt idx="3215">
                  <c:v>23173</c:v>
                </c:pt>
                <c:pt idx="3216">
                  <c:v>23113</c:v>
                </c:pt>
                <c:pt idx="3217">
                  <c:v>23000</c:v>
                </c:pt>
                <c:pt idx="3218">
                  <c:v>22782</c:v>
                </c:pt>
                <c:pt idx="3219">
                  <c:v>22852</c:v>
                </c:pt>
                <c:pt idx="3220">
                  <c:v>22885</c:v>
                </c:pt>
                <c:pt idx="3221">
                  <c:v>23040</c:v>
                </c:pt>
                <c:pt idx="3222">
                  <c:v>22964</c:v>
                </c:pt>
                <c:pt idx="3223">
                  <c:v>22952</c:v>
                </c:pt>
                <c:pt idx="3224">
                  <c:v>23040</c:v>
                </c:pt>
                <c:pt idx="3225">
                  <c:v>23123</c:v>
                </c:pt>
                <c:pt idx="3226">
                  <c:v>22989</c:v>
                </c:pt>
                <c:pt idx="3227">
                  <c:v>22893</c:v>
                </c:pt>
                <c:pt idx="3228">
                  <c:v>22893</c:v>
                </c:pt>
                <c:pt idx="3229">
                  <c:v>23075</c:v>
                </c:pt>
                <c:pt idx="3230">
                  <c:v>23134</c:v>
                </c:pt>
                <c:pt idx="3231">
                  <c:v>23304</c:v>
                </c:pt>
                <c:pt idx="3232">
                  <c:v>23258</c:v>
                </c:pt>
                <c:pt idx="3233">
                  <c:v>23255</c:v>
                </c:pt>
                <c:pt idx="3234">
                  <c:v>23028</c:v>
                </c:pt>
                <c:pt idx="3235">
                  <c:v>22946</c:v>
                </c:pt>
                <c:pt idx="3236">
                  <c:v>22899</c:v>
                </c:pt>
                <c:pt idx="3237">
                  <c:v>22995</c:v>
                </c:pt>
                <c:pt idx="3238">
                  <c:v>22970</c:v>
                </c:pt>
                <c:pt idx="3239">
                  <c:v>22958</c:v>
                </c:pt>
                <c:pt idx="3240">
                  <c:v>22798</c:v>
                </c:pt>
                <c:pt idx="3241">
                  <c:v>22819</c:v>
                </c:pt>
                <c:pt idx="3242">
                  <c:v>22797</c:v>
                </c:pt>
                <c:pt idx="3243">
                  <c:v>22909</c:v>
                </c:pt>
                <c:pt idx="3244">
                  <c:v>22962</c:v>
                </c:pt>
                <c:pt idx="3245">
                  <c:v>23031</c:v>
                </c:pt>
                <c:pt idx="3246">
                  <c:v>22867</c:v>
                </c:pt>
                <c:pt idx="3247">
                  <c:v>22793</c:v>
                </c:pt>
                <c:pt idx="3248">
                  <c:v>22653</c:v>
                </c:pt>
                <c:pt idx="3249">
                  <c:v>22716</c:v>
                </c:pt>
                <c:pt idx="3250">
                  <c:v>22853</c:v>
                </c:pt>
                <c:pt idx="3251">
                  <c:v>23055</c:v>
                </c:pt>
                <c:pt idx="3252">
                  <c:v>23122</c:v>
                </c:pt>
                <c:pt idx="3253">
                  <c:v>23179</c:v>
                </c:pt>
                <c:pt idx="3254">
                  <c:v>23116</c:v>
                </c:pt>
                <c:pt idx="3255">
                  <c:v>23222</c:v>
                </c:pt>
                <c:pt idx="3256">
                  <c:v>23203</c:v>
                </c:pt>
                <c:pt idx="3257">
                  <c:v>23114</c:v>
                </c:pt>
                <c:pt idx="3258">
                  <c:v>22875</c:v>
                </c:pt>
                <c:pt idx="3259">
                  <c:v>22889</c:v>
                </c:pt>
                <c:pt idx="3260">
                  <c:v>22938</c:v>
                </c:pt>
                <c:pt idx="3261">
                  <c:v>23117</c:v>
                </c:pt>
                <c:pt idx="3262">
                  <c:v>23173</c:v>
                </c:pt>
                <c:pt idx="3263">
                  <c:v>23251</c:v>
                </c:pt>
                <c:pt idx="3264">
                  <c:v>23199</c:v>
                </c:pt>
                <c:pt idx="3265">
                  <c:v>23265</c:v>
                </c:pt>
                <c:pt idx="3266">
                  <c:v>23161</c:v>
                </c:pt>
                <c:pt idx="3267">
                  <c:v>23127</c:v>
                </c:pt>
                <c:pt idx="3268">
                  <c:v>23096</c:v>
                </c:pt>
                <c:pt idx="3269">
                  <c:v>23171</c:v>
                </c:pt>
                <c:pt idx="3270">
                  <c:v>23175</c:v>
                </c:pt>
                <c:pt idx="3271">
                  <c:v>23167</c:v>
                </c:pt>
                <c:pt idx="3272">
                  <c:v>23059</c:v>
                </c:pt>
                <c:pt idx="3273">
                  <c:v>23060</c:v>
                </c:pt>
                <c:pt idx="3274">
                  <c:v>23031</c:v>
                </c:pt>
                <c:pt idx="3275">
                  <c:v>23122</c:v>
                </c:pt>
                <c:pt idx="3276">
                  <c:v>23006</c:v>
                </c:pt>
                <c:pt idx="3277">
                  <c:v>23006</c:v>
                </c:pt>
                <c:pt idx="3278">
                  <c:v>23055</c:v>
                </c:pt>
                <c:pt idx="3279">
                  <c:v>23188</c:v>
                </c:pt>
                <c:pt idx="3280">
                  <c:v>23115</c:v>
                </c:pt>
                <c:pt idx="3281">
                  <c:v>23143</c:v>
                </c:pt>
                <c:pt idx="3282">
                  <c:v>23086</c:v>
                </c:pt>
                <c:pt idx="3283">
                  <c:v>23093</c:v>
                </c:pt>
                <c:pt idx="3284">
                  <c:v>23025</c:v>
                </c:pt>
                <c:pt idx="3285">
                  <c:v>23019</c:v>
                </c:pt>
                <c:pt idx="3286">
                  <c:v>22912</c:v>
                </c:pt>
                <c:pt idx="3287">
                  <c:v>23060</c:v>
                </c:pt>
                <c:pt idx="3288">
                  <c:v>23086</c:v>
                </c:pt>
                <c:pt idx="3289">
                  <c:v>23151</c:v>
                </c:pt>
                <c:pt idx="3290">
                  <c:v>23100</c:v>
                </c:pt>
                <c:pt idx="3291">
                  <c:v>23085</c:v>
                </c:pt>
                <c:pt idx="3292">
                  <c:v>22978</c:v>
                </c:pt>
                <c:pt idx="3293">
                  <c:v>23114</c:v>
                </c:pt>
                <c:pt idx="3294">
                  <c:v>23149</c:v>
                </c:pt>
                <c:pt idx="3295">
                  <c:v>23043</c:v>
                </c:pt>
                <c:pt idx="3296">
                  <c:v>22887</c:v>
                </c:pt>
                <c:pt idx="3297">
                  <c:v>22753</c:v>
                </c:pt>
                <c:pt idx="3298">
                  <c:v>22756</c:v>
                </c:pt>
                <c:pt idx="3299">
                  <c:v>22863</c:v>
                </c:pt>
                <c:pt idx="3300">
                  <c:v>22982</c:v>
                </c:pt>
                <c:pt idx="3301">
                  <c:v>23014</c:v>
                </c:pt>
                <c:pt idx="3302">
                  <c:v>22991</c:v>
                </c:pt>
                <c:pt idx="3303">
                  <c:v>22923</c:v>
                </c:pt>
                <c:pt idx="3304">
                  <c:v>23049</c:v>
                </c:pt>
                <c:pt idx="3305">
                  <c:v>23329</c:v>
                </c:pt>
                <c:pt idx="3306">
                  <c:v>23264</c:v>
                </c:pt>
                <c:pt idx="3307">
                  <c:v>23091</c:v>
                </c:pt>
                <c:pt idx="3308">
                  <c:v>23022</c:v>
                </c:pt>
                <c:pt idx="3309">
                  <c:v>22978</c:v>
                </c:pt>
                <c:pt idx="3310">
                  <c:v>22917</c:v>
                </c:pt>
                <c:pt idx="3311">
                  <c:v>22837</c:v>
                </c:pt>
                <c:pt idx="3312">
                  <c:v>22883</c:v>
                </c:pt>
                <c:pt idx="3313">
                  <c:v>22913</c:v>
                </c:pt>
                <c:pt idx="3314">
                  <c:v>22988</c:v>
                </c:pt>
                <c:pt idx="3315">
                  <c:v>23083</c:v>
                </c:pt>
                <c:pt idx="3316">
                  <c:v>22946</c:v>
                </c:pt>
                <c:pt idx="3317">
                  <c:v>22786</c:v>
                </c:pt>
                <c:pt idx="3318">
                  <c:v>22851</c:v>
                </c:pt>
                <c:pt idx="3319">
                  <c:v>23155</c:v>
                </c:pt>
                <c:pt idx="3320">
                  <c:v>23261</c:v>
                </c:pt>
                <c:pt idx="3321">
                  <c:v>23029</c:v>
                </c:pt>
                <c:pt idx="3322">
                  <c:v>22910</c:v>
                </c:pt>
                <c:pt idx="3323">
                  <c:v>22938</c:v>
                </c:pt>
                <c:pt idx="3324">
                  <c:v>22967</c:v>
                </c:pt>
                <c:pt idx="3325">
                  <c:v>22992</c:v>
                </c:pt>
                <c:pt idx="3326">
                  <c:v>23065</c:v>
                </c:pt>
                <c:pt idx="3327">
                  <c:v>23154</c:v>
                </c:pt>
                <c:pt idx="3328">
                  <c:v>23166</c:v>
                </c:pt>
                <c:pt idx="3329">
                  <c:v>22996</c:v>
                </c:pt>
                <c:pt idx="3330">
                  <c:v>22906</c:v>
                </c:pt>
                <c:pt idx="3331">
                  <c:v>22844</c:v>
                </c:pt>
                <c:pt idx="3332">
                  <c:v>22886</c:v>
                </c:pt>
                <c:pt idx="3333">
                  <c:v>22898</c:v>
                </c:pt>
                <c:pt idx="3334">
                  <c:v>22923</c:v>
                </c:pt>
                <c:pt idx="3335">
                  <c:v>22909</c:v>
                </c:pt>
                <c:pt idx="3336">
                  <c:v>22911</c:v>
                </c:pt>
                <c:pt idx="3337">
                  <c:v>22909</c:v>
                </c:pt>
                <c:pt idx="3338">
                  <c:v>22819</c:v>
                </c:pt>
                <c:pt idx="3339">
                  <c:v>22705</c:v>
                </c:pt>
                <c:pt idx="3340">
                  <c:v>22743</c:v>
                </c:pt>
                <c:pt idx="3341">
                  <c:v>22839</c:v>
                </c:pt>
                <c:pt idx="3342">
                  <c:v>22842</c:v>
                </c:pt>
                <c:pt idx="3343">
                  <c:v>22820</c:v>
                </c:pt>
                <c:pt idx="3344">
                  <c:v>22830</c:v>
                </c:pt>
                <c:pt idx="3345">
                  <c:v>22863</c:v>
                </c:pt>
                <c:pt idx="3346">
                  <c:v>22883</c:v>
                </c:pt>
                <c:pt idx="3347">
                  <c:v>22937</c:v>
                </c:pt>
                <c:pt idx="3348">
                  <c:v>22999</c:v>
                </c:pt>
                <c:pt idx="3349">
                  <c:v>23029</c:v>
                </c:pt>
                <c:pt idx="3350">
                  <c:v>22975</c:v>
                </c:pt>
                <c:pt idx="3351">
                  <c:v>22923</c:v>
                </c:pt>
                <c:pt idx="3352">
                  <c:v>22911</c:v>
                </c:pt>
                <c:pt idx="3353">
                  <c:v>23028</c:v>
                </c:pt>
                <c:pt idx="3354">
                  <c:v>23026</c:v>
                </c:pt>
                <c:pt idx="3355">
                  <c:v>22977</c:v>
                </c:pt>
                <c:pt idx="3356">
                  <c:v>23012</c:v>
                </c:pt>
                <c:pt idx="3357">
                  <c:v>22988</c:v>
                </c:pt>
                <c:pt idx="3358">
                  <c:v>22927</c:v>
                </c:pt>
                <c:pt idx="3359">
                  <c:v>22919</c:v>
                </c:pt>
                <c:pt idx="3360">
                  <c:v>22968</c:v>
                </c:pt>
                <c:pt idx="3361">
                  <c:v>22991</c:v>
                </c:pt>
                <c:pt idx="3362">
                  <c:v>22970</c:v>
                </c:pt>
                <c:pt idx="3363">
                  <c:v>22962</c:v>
                </c:pt>
                <c:pt idx="3364">
                  <c:v>23135</c:v>
                </c:pt>
                <c:pt idx="3365">
                  <c:v>23285</c:v>
                </c:pt>
                <c:pt idx="3366">
                  <c:v>23209</c:v>
                </c:pt>
                <c:pt idx="3367">
                  <c:v>23038</c:v>
                </c:pt>
                <c:pt idx="3368">
                  <c:v>22882</c:v>
                </c:pt>
                <c:pt idx="3369">
                  <c:v>22824</c:v>
                </c:pt>
                <c:pt idx="3370">
                  <c:v>22868</c:v>
                </c:pt>
                <c:pt idx="3371">
                  <c:v>22903</c:v>
                </c:pt>
                <c:pt idx="3372">
                  <c:v>22931</c:v>
                </c:pt>
                <c:pt idx="3373">
                  <c:v>22894</c:v>
                </c:pt>
                <c:pt idx="3374">
                  <c:v>22807</c:v>
                </c:pt>
                <c:pt idx="3375">
                  <c:v>22720</c:v>
                </c:pt>
                <c:pt idx="3376">
                  <c:v>22719</c:v>
                </c:pt>
                <c:pt idx="3377">
                  <c:v>22943</c:v>
                </c:pt>
                <c:pt idx="3378">
                  <c:v>23054</c:v>
                </c:pt>
                <c:pt idx="3379">
                  <c:v>23095</c:v>
                </c:pt>
                <c:pt idx="3380">
                  <c:v>23061</c:v>
                </c:pt>
                <c:pt idx="3381">
                  <c:v>23212</c:v>
                </c:pt>
                <c:pt idx="3382">
                  <c:v>23317</c:v>
                </c:pt>
                <c:pt idx="3383">
                  <c:v>23378</c:v>
                </c:pt>
                <c:pt idx="3384">
                  <c:v>23248</c:v>
                </c:pt>
                <c:pt idx="3385">
                  <c:v>23104</c:v>
                </c:pt>
                <c:pt idx="3386">
                  <c:v>23038</c:v>
                </c:pt>
                <c:pt idx="3387">
                  <c:v>23147</c:v>
                </c:pt>
                <c:pt idx="3388">
                  <c:v>23142</c:v>
                </c:pt>
                <c:pt idx="3389">
                  <c:v>23023</c:v>
                </c:pt>
                <c:pt idx="3390">
                  <c:v>22944</c:v>
                </c:pt>
                <c:pt idx="3391">
                  <c:v>22895</c:v>
                </c:pt>
                <c:pt idx="3392">
                  <c:v>22850</c:v>
                </c:pt>
                <c:pt idx="3393">
                  <c:v>22867</c:v>
                </c:pt>
                <c:pt idx="3394">
                  <c:v>22839</c:v>
                </c:pt>
                <c:pt idx="3395">
                  <c:v>22831</c:v>
                </c:pt>
                <c:pt idx="3396">
                  <c:v>22863</c:v>
                </c:pt>
                <c:pt idx="3397">
                  <c:v>22995</c:v>
                </c:pt>
                <c:pt idx="3398">
                  <c:v>22954</c:v>
                </c:pt>
                <c:pt idx="3399">
                  <c:v>22831</c:v>
                </c:pt>
                <c:pt idx="3400">
                  <c:v>22776</c:v>
                </c:pt>
                <c:pt idx="3401">
                  <c:v>22850</c:v>
                </c:pt>
                <c:pt idx="3402">
                  <c:v>22850</c:v>
                </c:pt>
                <c:pt idx="3403">
                  <c:v>22708</c:v>
                </c:pt>
                <c:pt idx="3404">
                  <c:v>22668</c:v>
                </c:pt>
                <c:pt idx="3405">
                  <c:v>22669</c:v>
                </c:pt>
                <c:pt idx="3406">
                  <c:v>22759</c:v>
                </c:pt>
                <c:pt idx="3407">
                  <c:v>22917</c:v>
                </c:pt>
                <c:pt idx="3408">
                  <c:v>22988</c:v>
                </c:pt>
                <c:pt idx="3409">
                  <c:v>23009</c:v>
                </c:pt>
                <c:pt idx="3410">
                  <c:v>22964</c:v>
                </c:pt>
                <c:pt idx="3411">
                  <c:v>22906</c:v>
                </c:pt>
                <c:pt idx="3412">
                  <c:v>22943</c:v>
                </c:pt>
                <c:pt idx="3413">
                  <c:v>22967</c:v>
                </c:pt>
                <c:pt idx="3414">
                  <c:v>23052</c:v>
                </c:pt>
                <c:pt idx="3415">
                  <c:v>23005</c:v>
                </c:pt>
                <c:pt idx="3416">
                  <c:v>22951</c:v>
                </c:pt>
                <c:pt idx="3417">
                  <c:v>23030</c:v>
                </c:pt>
                <c:pt idx="3418">
                  <c:v>23218</c:v>
                </c:pt>
                <c:pt idx="3419">
                  <c:v>23244</c:v>
                </c:pt>
                <c:pt idx="3420">
                  <c:v>23114</c:v>
                </c:pt>
                <c:pt idx="3421">
                  <c:v>22976</c:v>
                </c:pt>
                <c:pt idx="3422">
                  <c:v>22929</c:v>
                </c:pt>
                <c:pt idx="3423">
                  <c:v>22945</c:v>
                </c:pt>
                <c:pt idx="3424">
                  <c:v>22909</c:v>
                </c:pt>
                <c:pt idx="3425">
                  <c:v>22876</c:v>
                </c:pt>
                <c:pt idx="3426">
                  <c:v>22844</c:v>
                </c:pt>
                <c:pt idx="3427">
                  <c:v>23021</c:v>
                </c:pt>
                <c:pt idx="3428">
                  <c:v>23107</c:v>
                </c:pt>
                <c:pt idx="3429">
                  <c:v>23023</c:v>
                </c:pt>
                <c:pt idx="3430">
                  <c:v>23019</c:v>
                </c:pt>
                <c:pt idx="3431">
                  <c:v>22947</c:v>
                </c:pt>
                <c:pt idx="3432">
                  <c:v>22821</c:v>
                </c:pt>
                <c:pt idx="3433">
                  <c:v>22741</c:v>
                </c:pt>
                <c:pt idx="3434">
                  <c:v>22729</c:v>
                </c:pt>
                <c:pt idx="3435">
                  <c:v>22709</c:v>
                </c:pt>
                <c:pt idx="3436">
                  <c:v>22733</c:v>
                </c:pt>
                <c:pt idx="3437">
                  <c:v>22675</c:v>
                </c:pt>
                <c:pt idx="3438">
                  <c:v>22702</c:v>
                </c:pt>
                <c:pt idx="3439">
                  <c:v>22819</c:v>
                </c:pt>
                <c:pt idx="3440">
                  <c:v>22777</c:v>
                </c:pt>
                <c:pt idx="3441">
                  <c:v>22774</c:v>
                </c:pt>
                <c:pt idx="3442">
                  <c:v>22907</c:v>
                </c:pt>
                <c:pt idx="3443">
                  <c:v>22965</c:v>
                </c:pt>
                <c:pt idx="3444">
                  <c:v>22892</c:v>
                </c:pt>
                <c:pt idx="3445">
                  <c:v>22842</c:v>
                </c:pt>
                <c:pt idx="3446">
                  <c:v>22819</c:v>
                </c:pt>
                <c:pt idx="3447">
                  <c:v>22857</c:v>
                </c:pt>
                <c:pt idx="3448">
                  <c:v>22935</c:v>
                </c:pt>
                <c:pt idx="3449">
                  <c:v>22865</c:v>
                </c:pt>
                <c:pt idx="3450">
                  <c:v>22782</c:v>
                </c:pt>
                <c:pt idx="3451">
                  <c:v>22752</c:v>
                </c:pt>
                <c:pt idx="3452">
                  <c:v>22784</c:v>
                </c:pt>
                <c:pt idx="3453">
                  <c:v>22899</c:v>
                </c:pt>
                <c:pt idx="3454">
                  <c:v>22876</c:v>
                </c:pt>
                <c:pt idx="3455">
                  <c:v>22850</c:v>
                </c:pt>
                <c:pt idx="3456">
                  <c:v>22814</c:v>
                </c:pt>
                <c:pt idx="3457">
                  <c:v>22781</c:v>
                </c:pt>
                <c:pt idx="3458">
                  <c:v>22672</c:v>
                </c:pt>
                <c:pt idx="3459">
                  <c:v>22552</c:v>
                </c:pt>
                <c:pt idx="3460">
                  <c:v>22554</c:v>
                </c:pt>
                <c:pt idx="3461">
                  <c:v>22582</c:v>
                </c:pt>
                <c:pt idx="3462">
                  <c:v>22549</c:v>
                </c:pt>
                <c:pt idx="3463">
                  <c:v>22645</c:v>
                </c:pt>
                <c:pt idx="3464">
                  <c:v>22604</c:v>
                </c:pt>
                <c:pt idx="3465">
                  <c:v>22586</c:v>
                </c:pt>
                <c:pt idx="3466">
                  <c:v>22671</c:v>
                </c:pt>
                <c:pt idx="3467">
                  <c:v>22752</c:v>
                </c:pt>
                <c:pt idx="3468">
                  <c:v>22721</c:v>
                </c:pt>
                <c:pt idx="3469">
                  <c:v>22664</c:v>
                </c:pt>
                <c:pt idx="3470">
                  <c:v>22606</c:v>
                </c:pt>
                <c:pt idx="3471">
                  <c:v>22613</c:v>
                </c:pt>
                <c:pt idx="3472">
                  <c:v>22630</c:v>
                </c:pt>
                <c:pt idx="3473">
                  <c:v>22717</c:v>
                </c:pt>
                <c:pt idx="3474">
                  <c:v>22825</c:v>
                </c:pt>
                <c:pt idx="3475">
                  <c:v>22831</c:v>
                </c:pt>
                <c:pt idx="3476">
                  <c:v>22722</c:v>
                </c:pt>
                <c:pt idx="3477">
                  <c:v>22629</c:v>
                </c:pt>
                <c:pt idx="3478">
                  <c:v>22666</c:v>
                </c:pt>
                <c:pt idx="3479">
                  <c:v>22770</c:v>
                </c:pt>
                <c:pt idx="3480">
                  <c:v>22746</c:v>
                </c:pt>
                <c:pt idx="3481">
                  <c:v>22705</c:v>
                </c:pt>
                <c:pt idx="3482">
                  <c:v>22704</c:v>
                </c:pt>
                <c:pt idx="3483">
                  <c:v>22745</c:v>
                </c:pt>
                <c:pt idx="3484">
                  <c:v>22737</c:v>
                </c:pt>
                <c:pt idx="3485">
                  <c:v>22605</c:v>
                </c:pt>
                <c:pt idx="3486">
                  <c:v>22498</c:v>
                </c:pt>
                <c:pt idx="3487">
                  <c:v>22420</c:v>
                </c:pt>
                <c:pt idx="3488">
                  <c:v>22451</c:v>
                </c:pt>
                <c:pt idx="3489">
                  <c:v>22510</c:v>
                </c:pt>
                <c:pt idx="3490">
                  <c:v>22547</c:v>
                </c:pt>
                <c:pt idx="3491">
                  <c:v>22528</c:v>
                </c:pt>
                <c:pt idx="3492">
                  <c:v>22409</c:v>
                </c:pt>
                <c:pt idx="3493">
                  <c:v>22260</c:v>
                </c:pt>
                <c:pt idx="3494">
                  <c:v>22279</c:v>
                </c:pt>
                <c:pt idx="3495">
                  <c:v>22256</c:v>
                </c:pt>
                <c:pt idx="3496">
                  <c:v>22229</c:v>
                </c:pt>
                <c:pt idx="3497">
                  <c:v>22263</c:v>
                </c:pt>
                <c:pt idx="3498">
                  <c:v>22149</c:v>
                </c:pt>
                <c:pt idx="3499">
                  <c:v>22032</c:v>
                </c:pt>
                <c:pt idx="3500">
                  <c:v>21952</c:v>
                </c:pt>
                <c:pt idx="3501">
                  <c:v>21888</c:v>
                </c:pt>
                <c:pt idx="3502">
                  <c:v>21911</c:v>
                </c:pt>
                <c:pt idx="3503">
                  <c:v>21952</c:v>
                </c:pt>
                <c:pt idx="3504">
                  <c:v>22058</c:v>
                </c:pt>
                <c:pt idx="3505">
                  <c:v>22082</c:v>
                </c:pt>
                <c:pt idx="3506">
                  <c:v>22041</c:v>
                </c:pt>
                <c:pt idx="3507">
                  <c:v>22070</c:v>
                </c:pt>
                <c:pt idx="3508">
                  <c:v>22103</c:v>
                </c:pt>
                <c:pt idx="3509">
                  <c:v>22044</c:v>
                </c:pt>
                <c:pt idx="3510">
                  <c:v>21973</c:v>
                </c:pt>
                <c:pt idx="3511">
                  <c:v>21873</c:v>
                </c:pt>
                <c:pt idx="3512">
                  <c:v>21844</c:v>
                </c:pt>
                <c:pt idx="3513">
                  <c:v>21913</c:v>
                </c:pt>
                <c:pt idx="3514">
                  <c:v>21807</c:v>
                </c:pt>
                <c:pt idx="3515">
                  <c:v>21700</c:v>
                </c:pt>
                <c:pt idx="3516">
                  <c:v>21691</c:v>
                </c:pt>
                <c:pt idx="3517">
                  <c:v>21722</c:v>
                </c:pt>
                <c:pt idx="3518">
                  <c:v>21774</c:v>
                </c:pt>
                <c:pt idx="3519">
                  <c:v>21623</c:v>
                </c:pt>
                <c:pt idx="3520">
                  <c:v>21555</c:v>
                </c:pt>
                <c:pt idx="3521">
                  <c:v>21612</c:v>
                </c:pt>
                <c:pt idx="3522">
                  <c:v>21784</c:v>
                </c:pt>
                <c:pt idx="3523">
                  <c:v>21809</c:v>
                </c:pt>
                <c:pt idx="3524">
                  <c:v>21696</c:v>
                </c:pt>
                <c:pt idx="3525">
                  <c:v>21640</c:v>
                </c:pt>
                <c:pt idx="3526">
                  <c:v>21616</c:v>
                </c:pt>
                <c:pt idx="3527">
                  <c:v>21625</c:v>
                </c:pt>
                <c:pt idx="3528">
                  <c:v>21532</c:v>
                </c:pt>
                <c:pt idx="3529">
                  <c:v>21329</c:v>
                </c:pt>
                <c:pt idx="3530">
                  <c:v>21222</c:v>
                </c:pt>
                <c:pt idx="3531">
                  <c:v>21114</c:v>
                </c:pt>
                <c:pt idx="3532">
                  <c:v>21083</c:v>
                </c:pt>
                <c:pt idx="3533">
                  <c:v>21049</c:v>
                </c:pt>
                <c:pt idx="3534">
                  <c:v>21089</c:v>
                </c:pt>
                <c:pt idx="3535">
                  <c:v>21112</c:v>
                </c:pt>
                <c:pt idx="3536">
                  <c:v>21125</c:v>
                </c:pt>
                <c:pt idx="3537">
                  <c:v>21192</c:v>
                </c:pt>
                <c:pt idx="3538">
                  <c:v>21238</c:v>
                </c:pt>
                <c:pt idx="3539">
                  <c:v>21149</c:v>
                </c:pt>
                <c:pt idx="3540">
                  <c:v>21124</c:v>
                </c:pt>
                <c:pt idx="3541">
                  <c:v>21054</c:v>
                </c:pt>
                <c:pt idx="3542">
                  <c:v>20949</c:v>
                </c:pt>
                <c:pt idx="3543">
                  <c:v>20835</c:v>
                </c:pt>
                <c:pt idx="3544">
                  <c:v>20850</c:v>
                </c:pt>
                <c:pt idx="3545">
                  <c:v>21096</c:v>
                </c:pt>
                <c:pt idx="3546">
                  <c:v>21216</c:v>
                </c:pt>
                <c:pt idx="3547">
                  <c:v>21100</c:v>
                </c:pt>
                <c:pt idx="3548">
                  <c:v>21011</c:v>
                </c:pt>
                <c:pt idx="3549">
                  <c:v>20947</c:v>
                </c:pt>
                <c:pt idx="3550">
                  <c:v>20893</c:v>
                </c:pt>
                <c:pt idx="3551">
                  <c:v>20826</c:v>
                </c:pt>
                <c:pt idx="3552">
                  <c:v>20774</c:v>
                </c:pt>
                <c:pt idx="3553">
                  <c:v>20679</c:v>
                </c:pt>
                <c:pt idx="3554">
                  <c:v>20707</c:v>
                </c:pt>
                <c:pt idx="3555">
                  <c:v>20672</c:v>
                </c:pt>
                <c:pt idx="3556">
                  <c:v>20730</c:v>
                </c:pt>
                <c:pt idx="3557">
                  <c:v>21004</c:v>
                </c:pt>
                <c:pt idx="3558">
                  <c:v>21013</c:v>
                </c:pt>
                <c:pt idx="3559">
                  <c:v>20770</c:v>
                </c:pt>
                <c:pt idx="3560">
                  <c:v>20601</c:v>
                </c:pt>
                <c:pt idx="3561">
                  <c:v>20553</c:v>
                </c:pt>
                <c:pt idx="3562">
                  <c:v>20449</c:v>
                </c:pt>
                <c:pt idx="3563">
                  <c:v>20420</c:v>
                </c:pt>
                <c:pt idx="3564">
                  <c:v>20398</c:v>
                </c:pt>
                <c:pt idx="3565">
                  <c:v>20378</c:v>
                </c:pt>
                <c:pt idx="3566">
                  <c:v>20453</c:v>
                </c:pt>
                <c:pt idx="3567">
                  <c:v>20432</c:v>
                </c:pt>
                <c:pt idx="3568">
                  <c:v>20429</c:v>
                </c:pt>
                <c:pt idx="3569">
                  <c:v>20493</c:v>
                </c:pt>
                <c:pt idx="3570">
                  <c:v>20532</c:v>
                </c:pt>
                <c:pt idx="3571">
                  <c:v>20496</c:v>
                </c:pt>
                <c:pt idx="3572">
                  <c:v>20424</c:v>
                </c:pt>
                <c:pt idx="3573">
                  <c:v>20433</c:v>
                </c:pt>
                <c:pt idx="3574">
                  <c:v>20426</c:v>
                </c:pt>
                <c:pt idx="3575">
                  <c:v>20359</c:v>
                </c:pt>
                <c:pt idx="3576">
                  <c:v>20294</c:v>
                </c:pt>
                <c:pt idx="3577">
                  <c:v>20209</c:v>
                </c:pt>
                <c:pt idx="3578">
                  <c:v>20185</c:v>
                </c:pt>
                <c:pt idx="3579">
                  <c:v>20238</c:v>
                </c:pt>
                <c:pt idx="3580">
                  <c:v>20153</c:v>
                </c:pt>
                <c:pt idx="3581">
                  <c:v>20143</c:v>
                </c:pt>
                <c:pt idx="3582">
                  <c:v>20149</c:v>
                </c:pt>
                <c:pt idx="3583">
                  <c:v>20240</c:v>
                </c:pt>
                <c:pt idx="3584">
                  <c:v>20252</c:v>
                </c:pt>
                <c:pt idx="3585">
                  <c:v>20226</c:v>
                </c:pt>
                <c:pt idx="3586">
                  <c:v>20145</c:v>
                </c:pt>
                <c:pt idx="3587">
                  <c:v>19946</c:v>
                </c:pt>
                <c:pt idx="3588">
                  <c:v>19885</c:v>
                </c:pt>
                <c:pt idx="3589">
                  <c:v>20188</c:v>
                </c:pt>
                <c:pt idx="3590">
                  <c:v>20279</c:v>
                </c:pt>
                <c:pt idx="3591">
                  <c:v>20050</c:v>
                </c:pt>
                <c:pt idx="3592">
                  <c:v>19986</c:v>
                </c:pt>
                <c:pt idx="3593">
                  <c:v>19980</c:v>
                </c:pt>
                <c:pt idx="3594">
                  <c:v>19903</c:v>
                </c:pt>
                <c:pt idx="3595">
                  <c:v>19768</c:v>
                </c:pt>
                <c:pt idx="3596">
                  <c:v>19669</c:v>
                </c:pt>
                <c:pt idx="3597">
                  <c:v>19596</c:v>
                </c:pt>
                <c:pt idx="3598">
                  <c:v>19648</c:v>
                </c:pt>
                <c:pt idx="3599">
                  <c:v>19721</c:v>
                </c:pt>
                <c:pt idx="3600">
                  <c:v>19734</c:v>
                </c:pt>
                <c:pt idx="3601">
                  <c:v>19729</c:v>
                </c:pt>
                <c:pt idx="3602">
                  <c:v>19762</c:v>
                </c:pt>
                <c:pt idx="3603">
                  <c:v>19799</c:v>
                </c:pt>
                <c:pt idx="3604">
                  <c:v>19778</c:v>
                </c:pt>
                <c:pt idx="3605">
                  <c:v>19659</c:v>
                </c:pt>
                <c:pt idx="3606">
                  <c:v>19618</c:v>
                </c:pt>
                <c:pt idx="3607">
                  <c:v>19651</c:v>
                </c:pt>
                <c:pt idx="3608">
                  <c:v>19641</c:v>
                </c:pt>
                <c:pt idx="3609">
                  <c:v>19671</c:v>
                </c:pt>
                <c:pt idx="3610">
                  <c:v>19620</c:v>
                </c:pt>
                <c:pt idx="3611">
                  <c:v>19543</c:v>
                </c:pt>
                <c:pt idx="3612">
                  <c:v>19608</c:v>
                </c:pt>
                <c:pt idx="3613">
                  <c:v>19616</c:v>
                </c:pt>
                <c:pt idx="3614">
                  <c:v>19591</c:v>
                </c:pt>
                <c:pt idx="3615">
                  <c:v>19485</c:v>
                </c:pt>
                <c:pt idx="3616">
                  <c:v>19382</c:v>
                </c:pt>
                <c:pt idx="3617">
                  <c:v>19349</c:v>
                </c:pt>
                <c:pt idx="3618">
                  <c:v>19339</c:v>
                </c:pt>
                <c:pt idx="3619">
                  <c:v>19325</c:v>
                </c:pt>
                <c:pt idx="3620">
                  <c:v>19308</c:v>
                </c:pt>
                <c:pt idx="3621">
                  <c:v>19268</c:v>
                </c:pt>
                <c:pt idx="3622">
                  <c:v>19274</c:v>
                </c:pt>
                <c:pt idx="3623">
                  <c:v>19282</c:v>
                </c:pt>
                <c:pt idx="3624">
                  <c:v>19276</c:v>
                </c:pt>
                <c:pt idx="3625">
                  <c:v>19255</c:v>
                </c:pt>
                <c:pt idx="3626">
                  <c:v>19238</c:v>
                </c:pt>
                <c:pt idx="3627">
                  <c:v>19299</c:v>
                </c:pt>
                <c:pt idx="3628">
                  <c:v>19242</c:v>
                </c:pt>
                <c:pt idx="3629">
                  <c:v>19045</c:v>
                </c:pt>
                <c:pt idx="3630">
                  <c:v>19056</c:v>
                </c:pt>
                <c:pt idx="3631">
                  <c:v>19080</c:v>
                </c:pt>
                <c:pt idx="3632">
                  <c:v>19134</c:v>
                </c:pt>
                <c:pt idx="3633">
                  <c:v>19148</c:v>
                </c:pt>
                <c:pt idx="3634">
                  <c:v>19154</c:v>
                </c:pt>
                <c:pt idx="3635">
                  <c:v>19169</c:v>
                </c:pt>
                <c:pt idx="3636">
                  <c:v>19310</c:v>
                </c:pt>
                <c:pt idx="3637">
                  <c:v>19384</c:v>
                </c:pt>
                <c:pt idx="3638">
                  <c:v>19317</c:v>
                </c:pt>
                <c:pt idx="3639">
                  <c:v>19093</c:v>
                </c:pt>
                <c:pt idx="3640">
                  <c:v>18917</c:v>
                </c:pt>
                <c:pt idx="3641">
                  <c:v>18803</c:v>
                </c:pt>
                <c:pt idx="3642">
                  <c:v>18863</c:v>
                </c:pt>
                <c:pt idx="3643">
                  <c:v>19013</c:v>
                </c:pt>
                <c:pt idx="3644">
                  <c:v>19018</c:v>
                </c:pt>
                <c:pt idx="3645">
                  <c:v>19067</c:v>
                </c:pt>
                <c:pt idx="3646">
                  <c:v>19041</c:v>
                </c:pt>
                <c:pt idx="3647">
                  <c:v>18943</c:v>
                </c:pt>
                <c:pt idx="3648">
                  <c:v>18878</c:v>
                </c:pt>
                <c:pt idx="3649">
                  <c:v>18784</c:v>
                </c:pt>
                <c:pt idx="3650">
                  <c:v>18730</c:v>
                </c:pt>
                <c:pt idx="3651">
                  <c:v>18677</c:v>
                </c:pt>
                <c:pt idx="3652">
                  <c:v>18684</c:v>
                </c:pt>
                <c:pt idx="3653">
                  <c:v>18640</c:v>
                </c:pt>
                <c:pt idx="3654">
                  <c:v>18645</c:v>
                </c:pt>
                <c:pt idx="3655">
                  <c:v>18656</c:v>
                </c:pt>
                <c:pt idx="3656">
                  <c:v>18652</c:v>
                </c:pt>
                <c:pt idx="3657">
                  <c:v>18652</c:v>
                </c:pt>
                <c:pt idx="3658">
                  <c:v>18608</c:v>
                </c:pt>
                <c:pt idx="3659">
                  <c:v>18596</c:v>
                </c:pt>
                <c:pt idx="3660">
                  <c:v>18632</c:v>
                </c:pt>
                <c:pt idx="3661">
                  <c:v>18690</c:v>
                </c:pt>
                <c:pt idx="3662">
                  <c:v>18649</c:v>
                </c:pt>
                <c:pt idx="3663">
                  <c:v>18560</c:v>
                </c:pt>
                <c:pt idx="3664">
                  <c:v>18582</c:v>
                </c:pt>
                <c:pt idx="3665">
                  <c:v>18604</c:v>
                </c:pt>
                <c:pt idx="3666">
                  <c:v>18598</c:v>
                </c:pt>
                <c:pt idx="3667">
                  <c:v>18556</c:v>
                </c:pt>
                <c:pt idx="3668">
                  <c:v>18562</c:v>
                </c:pt>
                <c:pt idx="3669">
                  <c:v>18582</c:v>
                </c:pt>
                <c:pt idx="3670">
                  <c:v>18557</c:v>
                </c:pt>
                <c:pt idx="3671">
                  <c:v>18605</c:v>
                </c:pt>
                <c:pt idx="3672">
                  <c:v>18559</c:v>
                </c:pt>
                <c:pt idx="3673">
                  <c:v>18503</c:v>
                </c:pt>
                <c:pt idx="3674">
                  <c:v>18525</c:v>
                </c:pt>
                <c:pt idx="3675">
                  <c:v>18504</c:v>
                </c:pt>
                <c:pt idx="3676">
                  <c:v>18493</c:v>
                </c:pt>
                <c:pt idx="3677">
                  <c:v>18512</c:v>
                </c:pt>
                <c:pt idx="3678">
                  <c:v>18478</c:v>
                </c:pt>
                <c:pt idx="3679">
                  <c:v>18523</c:v>
                </c:pt>
                <c:pt idx="3680">
                  <c:v>18576</c:v>
                </c:pt>
                <c:pt idx="3681">
                  <c:v>18666</c:v>
                </c:pt>
                <c:pt idx="3682">
                  <c:v>18823</c:v>
                </c:pt>
                <c:pt idx="3683">
                  <c:v>18760</c:v>
                </c:pt>
                <c:pt idx="3684">
                  <c:v>18656</c:v>
                </c:pt>
                <c:pt idx="3685">
                  <c:v>18481</c:v>
                </c:pt>
                <c:pt idx="3686">
                  <c:v>18464</c:v>
                </c:pt>
                <c:pt idx="3687">
                  <c:v>18394</c:v>
                </c:pt>
                <c:pt idx="3688">
                  <c:v>18324</c:v>
                </c:pt>
                <c:pt idx="3689">
                  <c:v>18277</c:v>
                </c:pt>
                <c:pt idx="3690">
                  <c:v>18300</c:v>
                </c:pt>
                <c:pt idx="3691">
                  <c:v>18306</c:v>
                </c:pt>
                <c:pt idx="3692">
                  <c:v>18305</c:v>
                </c:pt>
                <c:pt idx="3693">
                  <c:v>18267</c:v>
                </c:pt>
                <c:pt idx="3694">
                  <c:v>18294</c:v>
                </c:pt>
                <c:pt idx="3695">
                  <c:v>18433</c:v>
                </c:pt>
                <c:pt idx="3696">
                  <c:v>18398</c:v>
                </c:pt>
                <c:pt idx="3697">
                  <c:v>18307</c:v>
                </c:pt>
                <c:pt idx="3698">
                  <c:v>18282</c:v>
                </c:pt>
                <c:pt idx="3699">
                  <c:v>18273</c:v>
                </c:pt>
                <c:pt idx="3700">
                  <c:v>18345</c:v>
                </c:pt>
                <c:pt idx="3701">
                  <c:v>18348</c:v>
                </c:pt>
                <c:pt idx="3702">
                  <c:v>18411</c:v>
                </c:pt>
                <c:pt idx="3703">
                  <c:v>18369</c:v>
                </c:pt>
                <c:pt idx="3704">
                  <c:v>18306</c:v>
                </c:pt>
                <c:pt idx="3705">
                  <c:v>18305</c:v>
                </c:pt>
                <c:pt idx="3706">
                  <c:v>18267</c:v>
                </c:pt>
                <c:pt idx="3707">
                  <c:v>18228</c:v>
                </c:pt>
                <c:pt idx="3708">
                  <c:v>18257</c:v>
                </c:pt>
                <c:pt idx="3709">
                  <c:v>18329</c:v>
                </c:pt>
                <c:pt idx="3710">
                  <c:v>18402</c:v>
                </c:pt>
                <c:pt idx="3711">
                  <c:v>18416</c:v>
                </c:pt>
                <c:pt idx="3712">
                  <c:v>18389</c:v>
                </c:pt>
                <c:pt idx="3713">
                  <c:v>18340</c:v>
                </c:pt>
                <c:pt idx="3714">
                  <c:v>18267</c:v>
                </c:pt>
                <c:pt idx="3715">
                  <c:v>18139</c:v>
                </c:pt>
                <c:pt idx="3716">
                  <c:v>18101</c:v>
                </c:pt>
                <c:pt idx="3717">
                  <c:v>18106</c:v>
                </c:pt>
                <c:pt idx="3718">
                  <c:v>18145</c:v>
                </c:pt>
                <c:pt idx="3719">
                  <c:v>18172</c:v>
                </c:pt>
                <c:pt idx="3720">
                  <c:v>18263</c:v>
                </c:pt>
                <c:pt idx="3721">
                  <c:v>18372</c:v>
                </c:pt>
                <c:pt idx="3722">
                  <c:v>18460</c:v>
                </c:pt>
                <c:pt idx="3723">
                  <c:v>18327</c:v>
                </c:pt>
                <c:pt idx="3724">
                  <c:v>18228</c:v>
                </c:pt>
                <c:pt idx="3725">
                  <c:v>18266</c:v>
                </c:pt>
                <c:pt idx="3726">
                  <c:v>18424</c:v>
                </c:pt>
                <c:pt idx="3727">
                  <c:v>18476</c:v>
                </c:pt>
                <c:pt idx="3728">
                  <c:v>18306</c:v>
                </c:pt>
                <c:pt idx="3729">
                  <c:v>18168</c:v>
                </c:pt>
                <c:pt idx="3730">
                  <c:v>18200</c:v>
                </c:pt>
                <c:pt idx="3731">
                  <c:v>18193</c:v>
                </c:pt>
                <c:pt idx="3732">
                  <c:v>18161</c:v>
                </c:pt>
                <c:pt idx="3733">
                  <c:v>18079</c:v>
                </c:pt>
                <c:pt idx="3734">
                  <c:v>18081</c:v>
                </c:pt>
                <c:pt idx="3735">
                  <c:v>18192</c:v>
                </c:pt>
                <c:pt idx="3736">
                  <c:v>18264</c:v>
                </c:pt>
                <c:pt idx="3737">
                  <c:v>18173</c:v>
                </c:pt>
                <c:pt idx="3738">
                  <c:v>18101</c:v>
                </c:pt>
                <c:pt idx="3739">
                  <c:v>18073</c:v>
                </c:pt>
                <c:pt idx="3740">
                  <c:v>18138</c:v>
                </c:pt>
                <c:pt idx="3741">
                  <c:v>18178</c:v>
                </c:pt>
                <c:pt idx="3742">
                  <c:v>18131</c:v>
                </c:pt>
                <c:pt idx="3743">
                  <c:v>18086</c:v>
                </c:pt>
                <c:pt idx="3744">
                  <c:v>18082</c:v>
                </c:pt>
                <c:pt idx="3745">
                  <c:v>18150</c:v>
                </c:pt>
                <c:pt idx="3746">
                  <c:v>18192</c:v>
                </c:pt>
                <c:pt idx="3747">
                  <c:v>18208</c:v>
                </c:pt>
                <c:pt idx="3748">
                  <c:v>18133</c:v>
                </c:pt>
                <c:pt idx="3749">
                  <c:v>18075</c:v>
                </c:pt>
                <c:pt idx="3750">
                  <c:v>17966</c:v>
                </c:pt>
                <c:pt idx="3751">
                  <c:v>17914</c:v>
                </c:pt>
                <c:pt idx="3752">
                  <c:v>17902</c:v>
                </c:pt>
                <c:pt idx="3753">
                  <c:v>17935</c:v>
                </c:pt>
                <c:pt idx="3754">
                  <c:v>17949</c:v>
                </c:pt>
                <c:pt idx="3755">
                  <c:v>17887</c:v>
                </c:pt>
                <c:pt idx="3756">
                  <c:v>17790</c:v>
                </c:pt>
                <c:pt idx="3757">
                  <c:v>17794</c:v>
                </c:pt>
                <c:pt idx="3758">
                  <c:v>17938</c:v>
                </c:pt>
                <c:pt idx="3759">
                  <c:v>17940</c:v>
                </c:pt>
                <c:pt idx="3760">
                  <c:v>17845</c:v>
                </c:pt>
                <c:pt idx="3761">
                  <c:v>17840</c:v>
                </c:pt>
                <c:pt idx="3762">
                  <c:v>17812</c:v>
                </c:pt>
                <c:pt idx="3763">
                  <c:v>17835</c:v>
                </c:pt>
                <c:pt idx="3764">
                  <c:v>17949</c:v>
                </c:pt>
                <c:pt idx="3765">
                  <c:v>17945</c:v>
                </c:pt>
                <c:pt idx="3766">
                  <c:v>17885</c:v>
                </c:pt>
                <c:pt idx="3767">
                  <c:v>17935</c:v>
                </c:pt>
                <c:pt idx="3768">
                  <c:v>17947</c:v>
                </c:pt>
                <c:pt idx="3769">
                  <c:v>17933</c:v>
                </c:pt>
                <c:pt idx="3770">
                  <c:v>17909</c:v>
                </c:pt>
                <c:pt idx="3771">
                  <c:v>17941</c:v>
                </c:pt>
                <c:pt idx="3772">
                  <c:v>17976</c:v>
                </c:pt>
                <c:pt idx="3773">
                  <c:v>18012</c:v>
                </c:pt>
                <c:pt idx="3774">
                  <c:v>17981</c:v>
                </c:pt>
                <c:pt idx="3775">
                  <c:v>17878</c:v>
                </c:pt>
                <c:pt idx="3776">
                  <c:v>17859</c:v>
                </c:pt>
                <c:pt idx="3777">
                  <c:v>18158</c:v>
                </c:pt>
                <c:pt idx="3778">
                  <c:v>18392</c:v>
                </c:pt>
                <c:pt idx="3779">
                  <c:v>18411</c:v>
                </c:pt>
                <c:pt idx="3780">
                  <c:v>18293</c:v>
                </c:pt>
                <c:pt idx="3781">
                  <c:v>17986</c:v>
                </c:pt>
                <c:pt idx="3782">
                  <c:v>17961</c:v>
                </c:pt>
                <c:pt idx="3783">
                  <c:v>17924</c:v>
                </c:pt>
                <c:pt idx="3784">
                  <c:v>17886</c:v>
                </c:pt>
                <c:pt idx="3785">
                  <c:v>17843</c:v>
                </c:pt>
                <c:pt idx="3786">
                  <c:v>17807</c:v>
                </c:pt>
                <c:pt idx="3787">
                  <c:v>17721</c:v>
                </c:pt>
                <c:pt idx="3788">
                  <c:v>17642</c:v>
                </c:pt>
                <c:pt idx="3789">
                  <c:v>17536</c:v>
                </c:pt>
                <c:pt idx="3790">
                  <c:v>17512</c:v>
                </c:pt>
                <c:pt idx="3791">
                  <c:v>17514</c:v>
                </c:pt>
                <c:pt idx="3792">
                  <c:v>17574</c:v>
                </c:pt>
                <c:pt idx="3793">
                  <c:v>17609</c:v>
                </c:pt>
                <c:pt idx="3794">
                  <c:v>17600</c:v>
                </c:pt>
                <c:pt idx="3795">
                  <c:v>17626</c:v>
                </c:pt>
                <c:pt idx="3796">
                  <c:v>17746</c:v>
                </c:pt>
                <c:pt idx="3797">
                  <c:v>17826</c:v>
                </c:pt>
                <c:pt idx="3798">
                  <c:v>17783</c:v>
                </c:pt>
                <c:pt idx="3799">
                  <c:v>17781</c:v>
                </c:pt>
                <c:pt idx="3800">
                  <c:v>17797</c:v>
                </c:pt>
                <c:pt idx="3801">
                  <c:v>17840</c:v>
                </c:pt>
                <c:pt idx="3802">
                  <c:v>17845</c:v>
                </c:pt>
                <c:pt idx="3803">
                  <c:v>17876</c:v>
                </c:pt>
                <c:pt idx="3804">
                  <c:v>17835</c:v>
                </c:pt>
                <c:pt idx="3805">
                  <c:v>17685</c:v>
                </c:pt>
                <c:pt idx="3806">
                  <c:v>17681</c:v>
                </c:pt>
                <c:pt idx="3807">
                  <c:v>17752</c:v>
                </c:pt>
                <c:pt idx="3808">
                  <c:v>17759</c:v>
                </c:pt>
                <c:pt idx="3809">
                  <c:v>17723</c:v>
                </c:pt>
                <c:pt idx="3810">
                  <c:v>17677</c:v>
                </c:pt>
                <c:pt idx="3811">
                  <c:v>17596</c:v>
                </c:pt>
                <c:pt idx="3812">
                  <c:v>17691</c:v>
                </c:pt>
                <c:pt idx="3813">
                  <c:v>17749</c:v>
                </c:pt>
                <c:pt idx="3814">
                  <c:v>17802</c:v>
                </c:pt>
                <c:pt idx="3815">
                  <c:v>17906</c:v>
                </c:pt>
                <c:pt idx="3816">
                  <c:v>17884</c:v>
                </c:pt>
                <c:pt idx="3817">
                  <c:v>17870</c:v>
                </c:pt>
                <c:pt idx="3818">
                  <c:v>17864</c:v>
                </c:pt>
                <c:pt idx="3819">
                  <c:v>17795</c:v>
                </c:pt>
                <c:pt idx="3820">
                  <c:v>17689</c:v>
                </c:pt>
                <c:pt idx="3821">
                  <c:v>17670</c:v>
                </c:pt>
                <c:pt idx="3822">
                  <c:v>17676</c:v>
                </c:pt>
                <c:pt idx="3823">
                  <c:v>17686</c:v>
                </c:pt>
                <c:pt idx="3824">
                  <c:v>17667</c:v>
                </c:pt>
                <c:pt idx="3825">
                  <c:v>17651</c:v>
                </c:pt>
                <c:pt idx="3826">
                  <c:v>17634</c:v>
                </c:pt>
                <c:pt idx="3827">
                  <c:v>17651</c:v>
                </c:pt>
                <c:pt idx="3828">
                  <c:v>17628</c:v>
                </c:pt>
                <c:pt idx="3829">
                  <c:v>17618</c:v>
                </c:pt>
                <c:pt idx="3830">
                  <c:v>17625</c:v>
                </c:pt>
                <c:pt idx="3831">
                  <c:v>17661</c:v>
                </c:pt>
                <c:pt idx="3832">
                  <c:v>17645</c:v>
                </c:pt>
                <c:pt idx="3833">
                  <c:v>17623</c:v>
                </c:pt>
                <c:pt idx="3834">
                  <c:v>17580</c:v>
                </c:pt>
                <c:pt idx="3835">
                  <c:v>17547</c:v>
                </c:pt>
                <c:pt idx="3836">
                  <c:v>17588</c:v>
                </c:pt>
                <c:pt idx="3837">
                  <c:v>17630</c:v>
                </c:pt>
                <c:pt idx="3838">
                  <c:v>17655</c:v>
                </c:pt>
                <c:pt idx="3839">
                  <c:v>17779</c:v>
                </c:pt>
                <c:pt idx="3840">
                  <c:v>17848</c:v>
                </c:pt>
                <c:pt idx="3841">
                  <c:v>17938</c:v>
                </c:pt>
                <c:pt idx="3842">
                  <c:v>17987</c:v>
                </c:pt>
                <c:pt idx="3843">
                  <c:v>17878</c:v>
                </c:pt>
                <c:pt idx="3844">
                  <c:v>17854</c:v>
                </c:pt>
                <c:pt idx="3845">
                  <c:v>17756</c:v>
                </c:pt>
                <c:pt idx="3846">
                  <c:v>17648</c:v>
                </c:pt>
                <c:pt idx="3847">
                  <c:v>17537</c:v>
                </c:pt>
                <c:pt idx="3848">
                  <c:v>17554</c:v>
                </c:pt>
                <c:pt idx="3849">
                  <c:v>17560</c:v>
                </c:pt>
                <c:pt idx="3850">
                  <c:v>17588</c:v>
                </c:pt>
                <c:pt idx="3851">
                  <c:v>17583</c:v>
                </c:pt>
                <c:pt idx="3852">
                  <c:v>17605</c:v>
                </c:pt>
                <c:pt idx="3853">
                  <c:v>17717</c:v>
                </c:pt>
                <c:pt idx="3854">
                  <c:v>17795</c:v>
                </c:pt>
                <c:pt idx="3855">
                  <c:v>17799</c:v>
                </c:pt>
                <c:pt idx="3856">
                  <c:v>17725</c:v>
                </c:pt>
                <c:pt idx="3857">
                  <c:v>17614</c:v>
                </c:pt>
                <c:pt idx="3858">
                  <c:v>17616</c:v>
                </c:pt>
                <c:pt idx="3859">
                  <c:v>17692</c:v>
                </c:pt>
                <c:pt idx="3860">
                  <c:v>17667</c:v>
                </c:pt>
                <c:pt idx="3861">
                  <c:v>17659</c:v>
                </c:pt>
                <c:pt idx="3862">
                  <c:v>17577</c:v>
                </c:pt>
                <c:pt idx="3863">
                  <c:v>17452</c:v>
                </c:pt>
                <c:pt idx="3864">
                  <c:v>17464</c:v>
                </c:pt>
                <c:pt idx="3865">
                  <c:v>17538</c:v>
                </c:pt>
                <c:pt idx="3866">
                  <c:v>17628</c:v>
                </c:pt>
                <c:pt idx="3867">
                  <c:v>17805</c:v>
                </c:pt>
                <c:pt idx="3868">
                  <c:v>17860</c:v>
                </c:pt>
                <c:pt idx="3869">
                  <c:v>17820</c:v>
                </c:pt>
                <c:pt idx="3870">
                  <c:v>17744</c:v>
                </c:pt>
                <c:pt idx="3871">
                  <c:v>17738</c:v>
                </c:pt>
                <c:pt idx="3872">
                  <c:v>17659</c:v>
                </c:pt>
                <c:pt idx="3873">
                  <c:v>17593</c:v>
                </c:pt>
                <c:pt idx="3874">
                  <c:v>17569</c:v>
                </c:pt>
                <c:pt idx="3875">
                  <c:v>17666</c:v>
                </c:pt>
                <c:pt idx="3876">
                  <c:v>17702</c:v>
                </c:pt>
                <c:pt idx="3877">
                  <c:v>17658</c:v>
                </c:pt>
                <c:pt idx="3878">
                  <c:v>17560</c:v>
                </c:pt>
                <c:pt idx="3879">
                  <c:v>17497</c:v>
                </c:pt>
                <c:pt idx="3880">
                  <c:v>17550</c:v>
                </c:pt>
                <c:pt idx="3881">
                  <c:v>17552</c:v>
                </c:pt>
                <c:pt idx="3882">
                  <c:v>17525</c:v>
                </c:pt>
                <c:pt idx="3883">
                  <c:v>17512</c:v>
                </c:pt>
                <c:pt idx="3884">
                  <c:v>17543</c:v>
                </c:pt>
                <c:pt idx="3885">
                  <c:v>17617</c:v>
                </c:pt>
                <c:pt idx="3886">
                  <c:v>17592</c:v>
                </c:pt>
                <c:pt idx="3887">
                  <c:v>17512</c:v>
                </c:pt>
                <c:pt idx="3888">
                  <c:v>17524</c:v>
                </c:pt>
                <c:pt idx="3889">
                  <c:v>17595</c:v>
                </c:pt>
                <c:pt idx="3890">
                  <c:v>17657</c:v>
                </c:pt>
                <c:pt idx="3891">
                  <c:v>17625</c:v>
                </c:pt>
                <c:pt idx="3892">
                  <c:v>17654</c:v>
                </c:pt>
                <c:pt idx="3893">
                  <c:v>17629</c:v>
                </c:pt>
                <c:pt idx="3894">
                  <c:v>17643</c:v>
                </c:pt>
                <c:pt idx="3895">
                  <c:v>17577</c:v>
                </c:pt>
                <c:pt idx="3896">
                  <c:v>17602</c:v>
                </c:pt>
                <c:pt idx="3897">
                  <c:v>17572</c:v>
                </c:pt>
                <c:pt idx="3898">
                  <c:v>17584</c:v>
                </c:pt>
                <c:pt idx="3899">
                  <c:v>17601</c:v>
                </c:pt>
                <c:pt idx="3900">
                  <c:v>17643</c:v>
                </c:pt>
                <c:pt idx="3901">
                  <c:v>17710</c:v>
                </c:pt>
                <c:pt idx="3902">
                  <c:v>17713</c:v>
                </c:pt>
                <c:pt idx="3903">
                  <c:v>17660</c:v>
                </c:pt>
                <c:pt idx="3904">
                  <c:v>17622</c:v>
                </c:pt>
                <c:pt idx="3905">
                  <c:v>17550</c:v>
                </c:pt>
                <c:pt idx="3906">
                  <c:v>17587</c:v>
                </c:pt>
                <c:pt idx="3907">
                  <c:v>17853</c:v>
                </c:pt>
                <c:pt idx="3908">
                  <c:v>17909</c:v>
                </c:pt>
                <c:pt idx="3909">
                  <c:v>17727</c:v>
                </c:pt>
                <c:pt idx="3910">
                  <c:v>17590</c:v>
                </c:pt>
                <c:pt idx="3911">
                  <c:v>17535</c:v>
                </c:pt>
                <c:pt idx="3912">
                  <c:v>17562</c:v>
                </c:pt>
                <c:pt idx="3913">
                  <c:v>17505</c:v>
                </c:pt>
                <c:pt idx="3914">
                  <c:v>17585</c:v>
                </c:pt>
                <c:pt idx="3915">
                  <c:v>17603</c:v>
                </c:pt>
                <c:pt idx="3916">
                  <c:v>17640</c:v>
                </c:pt>
                <c:pt idx="3917">
                  <c:v>17608</c:v>
                </c:pt>
                <c:pt idx="3918">
                  <c:v>17614</c:v>
                </c:pt>
                <c:pt idx="3919">
                  <c:v>17546</c:v>
                </c:pt>
                <c:pt idx="3920">
                  <c:v>17583</c:v>
                </c:pt>
                <c:pt idx="3921">
                  <c:v>17627</c:v>
                </c:pt>
                <c:pt idx="3922">
                  <c:v>17705</c:v>
                </c:pt>
                <c:pt idx="3923">
                  <c:v>17748</c:v>
                </c:pt>
                <c:pt idx="3924">
                  <c:v>17755</c:v>
                </c:pt>
                <c:pt idx="3925">
                  <c:v>17759</c:v>
                </c:pt>
                <c:pt idx="3926">
                  <c:v>17760</c:v>
                </c:pt>
                <c:pt idx="3927">
                  <c:v>17628</c:v>
                </c:pt>
                <c:pt idx="3928">
                  <c:v>17497</c:v>
                </c:pt>
                <c:pt idx="3929">
                  <c:v>17433</c:v>
                </c:pt>
                <c:pt idx="3930">
                  <c:v>17512</c:v>
                </c:pt>
                <c:pt idx="3931">
                  <c:v>17634</c:v>
                </c:pt>
                <c:pt idx="3932">
                  <c:v>17645</c:v>
                </c:pt>
                <c:pt idx="3933">
                  <c:v>17585</c:v>
                </c:pt>
                <c:pt idx="3934">
                  <c:v>17552</c:v>
                </c:pt>
                <c:pt idx="3935">
                  <c:v>17578</c:v>
                </c:pt>
                <c:pt idx="3936">
                  <c:v>17631</c:v>
                </c:pt>
                <c:pt idx="3937">
                  <c:v>17614</c:v>
                </c:pt>
                <c:pt idx="3938">
                  <c:v>17619</c:v>
                </c:pt>
                <c:pt idx="3939">
                  <c:v>17624</c:v>
                </c:pt>
                <c:pt idx="3940">
                  <c:v>17616</c:v>
                </c:pt>
                <c:pt idx="3941">
                  <c:v>17596</c:v>
                </c:pt>
                <c:pt idx="3942">
                  <c:v>17621</c:v>
                </c:pt>
                <c:pt idx="3943">
                  <c:v>17619</c:v>
                </c:pt>
                <c:pt idx="3944">
                  <c:v>17635</c:v>
                </c:pt>
                <c:pt idx="3945">
                  <c:v>17623</c:v>
                </c:pt>
                <c:pt idx="3946">
                  <c:v>17636</c:v>
                </c:pt>
                <c:pt idx="3947">
                  <c:v>17653</c:v>
                </c:pt>
                <c:pt idx="3948">
                  <c:v>17698</c:v>
                </c:pt>
                <c:pt idx="3949">
                  <c:v>17709</c:v>
                </c:pt>
                <c:pt idx="3950">
                  <c:v>17641</c:v>
                </c:pt>
                <c:pt idx="3951">
                  <c:v>17525</c:v>
                </c:pt>
                <c:pt idx="3952">
                  <c:v>17545</c:v>
                </c:pt>
                <c:pt idx="3953">
                  <c:v>17546</c:v>
                </c:pt>
                <c:pt idx="3954">
                  <c:v>17556</c:v>
                </c:pt>
                <c:pt idx="3955">
                  <c:v>17495</c:v>
                </c:pt>
                <c:pt idx="3956">
                  <c:v>17506</c:v>
                </c:pt>
                <c:pt idx="3957">
                  <c:v>17532</c:v>
                </c:pt>
                <c:pt idx="3958">
                  <c:v>17514</c:v>
                </c:pt>
                <c:pt idx="3959">
                  <c:v>17383</c:v>
                </c:pt>
                <c:pt idx="3960">
                  <c:v>17379</c:v>
                </c:pt>
                <c:pt idx="3961">
                  <c:v>17386</c:v>
                </c:pt>
                <c:pt idx="3962">
                  <c:v>17482</c:v>
                </c:pt>
                <c:pt idx="3963">
                  <c:v>17631</c:v>
                </c:pt>
                <c:pt idx="3964">
                  <c:v>17689</c:v>
                </c:pt>
                <c:pt idx="3965">
                  <c:v>17736</c:v>
                </c:pt>
                <c:pt idx="3966">
                  <c:v>17785</c:v>
                </c:pt>
                <c:pt idx="3967">
                  <c:v>17719</c:v>
                </c:pt>
                <c:pt idx="3968">
                  <c:v>17663</c:v>
                </c:pt>
                <c:pt idx="3969">
                  <c:v>17597</c:v>
                </c:pt>
                <c:pt idx="3970">
                  <c:v>17631</c:v>
                </c:pt>
                <c:pt idx="3971">
                  <c:v>17598</c:v>
                </c:pt>
                <c:pt idx="3972">
                  <c:v>17547</c:v>
                </c:pt>
                <c:pt idx="3973">
                  <c:v>17559</c:v>
                </c:pt>
                <c:pt idx="3974">
                  <c:v>17569</c:v>
                </c:pt>
                <c:pt idx="3975">
                  <c:v>17524</c:v>
                </c:pt>
                <c:pt idx="3976">
                  <c:v>17530</c:v>
                </c:pt>
                <c:pt idx="3977">
                  <c:v>17525</c:v>
                </c:pt>
                <c:pt idx="3978">
                  <c:v>17604</c:v>
                </c:pt>
                <c:pt idx="3979">
                  <c:v>17817</c:v>
                </c:pt>
                <c:pt idx="3980">
                  <c:v>17768</c:v>
                </c:pt>
                <c:pt idx="3981">
                  <c:v>17544</c:v>
                </c:pt>
                <c:pt idx="3982">
                  <c:v>17492</c:v>
                </c:pt>
                <c:pt idx="3983">
                  <c:v>17547</c:v>
                </c:pt>
                <c:pt idx="3984">
                  <c:v>17604</c:v>
                </c:pt>
                <c:pt idx="3985">
                  <c:v>17704</c:v>
                </c:pt>
                <c:pt idx="3986">
                  <c:v>17724</c:v>
                </c:pt>
                <c:pt idx="3987">
                  <c:v>17712</c:v>
                </c:pt>
                <c:pt idx="3988">
                  <c:v>17693</c:v>
                </c:pt>
                <c:pt idx="3989">
                  <c:v>17587</c:v>
                </c:pt>
                <c:pt idx="3990">
                  <c:v>17600</c:v>
                </c:pt>
                <c:pt idx="3991">
                  <c:v>17643</c:v>
                </c:pt>
                <c:pt idx="3992">
                  <c:v>17608</c:v>
                </c:pt>
                <c:pt idx="3993">
                  <c:v>17509</c:v>
                </c:pt>
                <c:pt idx="3994">
                  <c:v>17472</c:v>
                </c:pt>
                <c:pt idx="3995">
                  <c:v>17445</c:v>
                </c:pt>
                <c:pt idx="3996">
                  <c:v>17461</c:v>
                </c:pt>
                <c:pt idx="3997">
                  <c:v>17565</c:v>
                </c:pt>
                <c:pt idx="3998">
                  <c:v>17603</c:v>
                </c:pt>
                <c:pt idx="3999">
                  <c:v>17630</c:v>
                </c:pt>
                <c:pt idx="4000">
                  <c:v>17663</c:v>
                </c:pt>
                <c:pt idx="4001">
                  <c:v>17580</c:v>
                </c:pt>
                <c:pt idx="4002">
                  <c:v>17580</c:v>
                </c:pt>
                <c:pt idx="4003">
                  <c:v>17614</c:v>
                </c:pt>
                <c:pt idx="4004">
                  <c:v>17656</c:v>
                </c:pt>
                <c:pt idx="4005">
                  <c:v>17715</c:v>
                </c:pt>
                <c:pt idx="4006">
                  <c:v>17758</c:v>
                </c:pt>
                <c:pt idx="4007">
                  <c:v>17703</c:v>
                </c:pt>
                <c:pt idx="4008">
                  <c:v>17679</c:v>
                </c:pt>
                <c:pt idx="4009">
                  <c:v>17565</c:v>
                </c:pt>
                <c:pt idx="4010">
                  <c:v>17541</c:v>
                </c:pt>
                <c:pt idx="4011">
                  <c:v>17485</c:v>
                </c:pt>
                <c:pt idx="4012">
                  <c:v>17447</c:v>
                </c:pt>
                <c:pt idx="4013">
                  <c:v>17418</c:v>
                </c:pt>
                <c:pt idx="4014">
                  <c:v>17438</c:v>
                </c:pt>
                <c:pt idx="4015">
                  <c:v>17584</c:v>
                </c:pt>
                <c:pt idx="4016">
                  <c:v>17687</c:v>
                </c:pt>
                <c:pt idx="4017">
                  <c:v>17705</c:v>
                </c:pt>
                <c:pt idx="4018">
                  <c:v>17669</c:v>
                </c:pt>
                <c:pt idx="4019">
                  <c:v>17655</c:v>
                </c:pt>
                <c:pt idx="4020">
                  <c:v>17671</c:v>
                </c:pt>
              </c:numCache>
            </c:numRef>
          </c:yVal>
          <c:smooth val="1"/>
          <c:extLst>
            <c:ext xmlns:c16="http://schemas.microsoft.com/office/drawing/2014/chart" uri="{C3380CC4-5D6E-409C-BE32-E72D297353CC}">
              <c16:uniqueId val="{00000000-52D3-4247-BE0B-DF97B9D150BD}"/>
            </c:ext>
          </c:extLst>
        </c:ser>
        <c:dLbls>
          <c:showLegendKey val="0"/>
          <c:showVal val="0"/>
          <c:showCatName val="0"/>
          <c:showSerName val="0"/>
          <c:showPercent val="0"/>
          <c:showBubbleSize val="0"/>
        </c:dLbls>
        <c:axId val="657237256"/>
        <c:axId val="657240536"/>
      </c:scatterChart>
      <c:valAx>
        <c:axId val="657237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7240536"/>
        <c:crosses val="autoZero"/>
        <c:crossBetween val="midCat"/>
      </c:valAx>
      <c:valAx>
        <c:axId val="657240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72372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'230209-2 PcCel7D_Cladophora (02'!$B$1</c:f>
              <c:strCache>
                <c:ptCount val="1"/>
                <c:pt idx="0">
                  <c:v>Intensity</c:v>
                </c:pt>
              </c:strCache>
            </c:strRef>
          </c:tx>
          <c:spPr>
            <a:ln w="12700" cap="rnd">
              <a:solidFill>
                <a:schemeClr val="accent1"/>
              </a:solidFill>
              <a:round/>
            </a:ln>
            <a:effectLst/>
          </c:spPr>
          <c:marker>
            <c:symbol val="none"/>
          </c:marker>
          <c:xVal>
            <c:numRef>
              <c:f>'230209-2 PcCel7D_Cladophora (02'!$A$2:$A$4022</c:f>
              <c:numCache>
                <c:formatCode>General</c:formatCode>
                <c:ptCount val="402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numCache>
            </c:numRef>
          </c:xVal>
          <c:yVal>
            <c:numRef>
              <c:f>'230209-2 PcCel7D_Cladophora (02'!$B$2:$B$4022</c:f>
              <c:numCache>
                <c:formatCode>General</c:formatCode>
                <c:ptCount val="4021"/>
                <c:pt idx="0">
                  <c:v>17677</c:v>
                </c:pt>
                <c:pt idx="1">
                  <c:v>17655</c:v>
                </c:pt>
                <c:pt idx="2">
                  <c:v>17620</c:v>
                </c:pt>
                <c:pt idx="3">
                  <c:v>16601</c:v>
                </c:pt>
                <c:pt idx="4">
                  <c:v>16456</c:v>
                </c:pt>
                <c:pt idx="5">
                  <c:v>17260</c:v>
                </c:pt>
                <c:pt idx="6">
                  <c:v>17694</c:v>
                </c:pt>
                <c:pt idx="7">
                  <c:v>17872</c:v>
                </c:pt>
                <c:pt idx="8">
                  <c:v>17904</c:v>
                </c:pt>
                <c:pt idx="9">
                  <c:v>17892</c:v>
                </c:pt>
                <c:pt idx="10">
                  <c:v>17883</c:v>
                </c:pt>
                <c:pt idx="11">
                  <c:v>17769</c:v>
                </c:pt>
                <c:pt idx="12">
                  <c:v>17728</c:v>
                </c:pt>
                <c:pt idx="13">
                  <c:v>17944</c:v>
                </c:pt>
                <c:pt idx="14">
                  <c:v>17911</c:v>
                </c:pt>
                <c:pt idx="15">
                  <c:v>17772</c:v>
                </c:pt>
                <c:pt idx="16">
                  <c:v>17642</c:v>
                </c:pt>
                <c:pt idx="17">
                  <c:v>17648</c:v>
                </c:pt>
                <c:pt idx="18">
                  <c:v>17673</c:v>
                </c:pt>
                <c:pt idx="19">
                  <c:v>17630</c:v>
                </c:pt>
                <c:pt idx="20">
                  <c:v>17658</c:v>
                </c:pt>
                <c:pt idx="21">
                  <c:v>17693</c:v>
                </c:pt>
                <c:pt idx="22">
                  <c:v>17655</c:v>
                </c:pt>
                <c:pt idx="23">
                  <c:v>17587</c:v>
                </c:pt>
                <c:pt idx="24">
                  <c:v>17614</c:v>
                </c:pt>
                <c:pt idx="25">
                  <c:v>17575</c:v>
                </c:pt>
                <c:pt idx="26">
                  <c:v>17604</c:v>
                </c:pt>
                <c:pt idx="27">
                  <c:v>17638</c:v>
                </c:pt>
                <c:pt idx="28">
                  <c:v>17640</c:v>
                </c:pt>
                <c:pt idx="29">
                  <c:v>17537</c:v>
                </c:pt>
                <c:pt idx="30">
                  <c:v>17498</c:v>
                </c:pt>
                <c:pt idx="31">
                  <c:v>17659</c:v>
                </c:pt>
                <c:pt idx="32">
                  <c:v>17763</c:v>
                </c:pt>
                <c:pt idx="33">
                  <c:v>17727</c:v>
                </c:pt>
                <c:pt idx="34">
                  <c:v>17699</c:v>
                </c:pt>
                <c:pt idx="35">
                  <c:v>17853</c:v>
                </c:pt>
                <c:pt idx="36">
                  <c:v>17807</c:v>
                </c:pt>
                <c:pt idx="37">
                  <c:v>17611</c:v>
                </c:pt>
                <c:pt idx="38">
                  <c:v>17599</c:v>
                </c:pt>
                <c:pt idx="39">
                  <c:v>17624</c:v>
                </c:pt>
                <c:pt idx="40">
                  <c:v>17688</c:v>
                </c:pt>
                <c:pt idx="41">
                  <c:v>17762</c:v>
                </c:pt>
                <c:pt idx="42">
                  <c:v>17676</c:v>
                </c:pt>
                <c:pt idx="43">
                  <c:v>17560</c:v>
                </c:pt>
                <c:pt idx="44">
                  <c:v>17590</c:v>
                </c:pt>
                <c:pt idx="45">
                  <c:v>17623</c:v>
                </c:pt>
                <c:pt idx="46">
                  <c:v>17725</c:v>
                </c:pt>
                <c:pt idx="47">
                  <c:v>17756</c:v>
                </c:pt>
                <c:pt idx="48">
                  <c:v>17746</c:v>
                </c:pt>
                <c:pt idx="49">
                  <c:v>17656</c:v>
                </c:pt>
                <c:pt idx="50">
                  <c:v>17609</c:v>
                </c:pt>
                <c:pt idx="51">
                  <c:v>17584</c:v>
                </c:pt>
                <c:pt idx="52">
                  <c:v>17526</c:v>
                </c:pt>
                <c:pt idx="53">
                  <c:v>17590</c:v>
                </c:pt>
                <c:pt idx="54">
                  <c:v>17742</c:v>
                </c:pt>
                <c:pt idx="55">
                  <c:v>17955</c:v>
                </c:pt>
                <c:pt idx="56">
                  <c:v>17877</c:v>
                </c:pt>
                <c:pt idx="57">
                  <c:v>17758</c:v>
                </c:pt>
                <c:pt idx="58">
                  <c:v>17659</c:v>
                </c:pt>
                <c:pt idx="59">
                  <c:v>17580</c:v>
                </c:pt>
                <c:pt idx="60">
                  <c:v>17628</c:v>
                </c:pt>
                <c:pt idx="61">
                  <c:v>17597</c:v>
                </c:pt>
                <c:pt idx="62">
                  <c:v>17659</c:v>
                </c:pt>
                <c:pt idx="63">
                  <c:v>17712</c:v>
                </c:pt>
                <c:pt idx="64">
                  <c:v>17681</c:v>
                </c:pt>
                <c:pt idx="65">
                  <c:v>17720</c:v>
                </c:pt>
                <c:pt idx="66">
                  <c:v>17701</c:v>
                </c:pt>
                <c:pt idx="67">
                  <c:v>17707</c:v>
                </c:pt>
                <c:pt idx="68">
                  <c:v>17685</c:v>
                </c:pt>
                <c:pt idx="69">
                  <c:v>17642</c:v>
                </c:pt>
                <c:pt idx="70">
                  <c:v>17577</c:v>
                </c:pt>
                <c:pt idx="71">
                  <c:v>17530</c:v>
                </c:pt>
                <c:pt idx="72">
                  <c:v>17544</c:v>
                </c:pt>
                <c:pt idx="73">
                  <c:v>17608</c:v>
                </c:pt>
                <c:pt idx="74">
                  <c:v>17613</c:v>
                </c:pt>
                <c:pt idx="75">
                  <c:v>17516</c:v>
                </c:pt>
                <c:pt idx="76">
                  <c:v>17454</c:v>
                </c:pt>
                <c:pt idx="77">
                  <c:v>17492</c:v>
                </c:pt>
                <c:pt idx="78">
                  <c:v>17484</c:v>
                </c:pt>
                <c:pt idx="79">
                  <c:v>17555</c:v>
                </c:pt>
                <c:pt idx="80">
                  <c:v>17578</c:v>
                </c:pt>
                <c:pt idx="81">
                  <c:v>17690</c:v>
                </c:pt>
                <c:pt idx="82">
                  <c:v>17712</c:v>
                </c:pt>
                <c:pt idx="83">
                  <c:v>17655</c:v>
                </c:pt>
                <c:pt idx="84">
                  <c:v>17588</c:v>
                </c:pt>
                <c:pt idx="85">
                  <c:v>17512</c:v>
                </c:pt>
                <c:pt idx="86">
                  <c:v>17486</c:v>
                </c:pt>
                <c:pt idx="87">
                  <c:v>17682</c:v>
                </c:pt>
                <c:pt idx="88">
                  <c:v>17686</c:v>
                </c:pt>
                <c:pt idx="89">
                  <c:v>17593</c:v>
                </c:pt>
                <c:pt idx="90">
                  <c:v>17598</c:v>
                </c:pt>
                <c:pt idx="91">
                  <c:v>17672</c:v>
                </c:pt>
                <c:pt idx="92">
                  <c:v>17722</c:v>
                </c:pt>
                <c:pt idx="93">
                  <c:v>17750</c:v>
                </c:pt>
                <c:pt idx="94">
                  <c:v>17676</c:v>
                </c:pt>
                <c:pt idx="95">
                  <c:v>17600</c:v>
                </c:pt>
                <c:pt idx="96">
                  <c:v>17630</c:v>
                </c:pt>
                <c:pt idx="97">
                  <c:v>17715</c:v>
                </c:pt>
                <c:pt idx="98">
                  <c:v>17727</c:v>
                </c:pt>
                <c:pt idx="99">
                  <c:v>17710</c:v>
                </c:pt>
                <c:pt idx="100">
                  <c:v>17662</c:v>
                </c:pt>
                <c:pt idx="101">
                  <c:v>17697</c:v>
                </c:pt>
                <c:pt idx="102">
                  <c:v>17657</c:v>
                </c:pt>
                <c:pt idx="103">
                  <c:v>17655</c:v>
                </c:pt>
                <c:pt idx="104">
                  <c:v>17696</c:v>
                </c:pt>
                <c:pt idx="105">
                  <c:v>17694</c:v>
                </c:pt>
                <c:pt idx="106">
                  <c:v>17758</c:v>
                </c:pt>
                <c:pt idx="107">
                  <c:v>17918</c:v>
                </c:pt>
                <c:pt idx="108">
                  <c:v>17985</c:v>
                </c:pt>
                <c:pt idx="109">
                  <c:v>18188</c:v>
                </c:pt>
                <c:pt idx="110">
                  <c:v>18227</c:v>
                </c:pt>
                <c:pt idx="111">
                  <c:v>18028</c:v>
                </c:pt>
                <c:pt idx="112">
                  <c:v>17876</c:v>
                </c:pt>
                <c:pt idx="113">
                  <c:v>17626</c:v>
                </c:pt>
                <c:pt idx="114">
                  <c:v>17497</c:v>
                </c:pt>
                <c:pt idx="115">
                  <c:v>17410</c:v>
                </c:pt>
                <c:pt idx="116">
                  <c:v>17453</c:v>
                </c:pt>
                <c:pt idx="117">
                  <c:v>17525</c:v>
                </c:pt>
                <c:pt idx="118">
                  <c:v>17598</c:v>
                </c:pt>
                <c:pt idx="119">
                  <c:v>17584</c:v>
                </c:pt>
                <c:pt idx="120">
                  <c:v>17549</c:v>
                </c:pt>
                <c:pt idx="121">
                  <c:v>17534</c:v>
                </c:pt>
                <c:pt idx="122">
                  <c:v>17481</c:v>
                </c:pt>
                <c:pt idx="123">
                  <c:v>17504</c:v>
                </c:pt>
                <c:pt idx="124">
                  <c:v>17558</c:v>
                </c:pt>
                <c:pt idx="125">
                  <c:v>17583</c:v>
                </c:pt>
                <c:pt idx="126">
                  <c:v>17578</c:v>
                </c:pt>
                <c:pt idx="127">
                  <c:v>17601</c:v>
                </c:pt>
                <c:pt idx="128">
                  <c:v>17580</c:v>
                </c:pt>
                <c:pt idx="129">
                  <c:v>17604</c:v>
                </c:pt>
                <c:pt idx="130">
                  <c:v>17671</c:v>
                </c:pt>
                <c:pt idx="131">
                  <c:v>17693</c:v>
                </c:pt>
                <c:pt idx="132">
                  <c:v>17665</c:v>
                </c:pt>
                <c:pt idx="133">
                  <c:v>17698</c:v>
                </c:pt>
                <c:pt idx="134">
                  <c:v>17915</c:v>
                </c:pt>
                <c:pt idx="135">
                  <c:v>18028</c:v>
                </c:pt>
                <c:pt idx="136">
                  <c:v>17927</c:v>
                </c:pt>
                <c:pt idx="137">
                  <c:v>17747</c:v>
                </c:pt>
                <c:pt idx="138">
                  <c:v>17705</c:v>
                </c:pt>
                <c:pt idx="139">
                  <c:v>17660</c:v>
                </c:pt>
                <c:pt idx="140">
                  <c:v>17596</c:v>
                </c:pt>
                <c:pt idx="141">
                  <c:v>17716</c:v>
                </c:pt>
                <c:pt idx="142">
                  <c:v>17813</c:v>
                </c:pt>
                <c:pt idx="143">
                  <c:v>17887</c:v>
                </c:pt>
                <c:pt idx="144">
                  <c:v>17811</c:v>
                </c:pt>
                <c:pt idx="145">
                  <c:v>17752</c:v>
                </c:pt>
                <c:pt idx="146">
                  <c:v>17702</c:v>
                </c:pt>
                <c:pt idx="147">
                  <c:v>17647</c:v>
                </c:pt>
                <c:pt idx="148">
                  <c:v>17626</c:v>
                </c:pt>
                <c:pt idx="149">
                  <c:v>17694</c:v>
                </c:pt>
                <c:pt idx="150">
                  <c:v>17687</c:v>
                </c:pt>
                <c:pt idx="151">
                  <c:v>17674</c:v>
                </c:pt>
                <c:pt idx="152">
                  <c:v>17634</c:v>
                </c:pt>
                <c:pt idx="153">
                  <c:v>17589</c:v>
                </c:pt>
                <c:pt idx="154">
                  <c:v>17527</c:v>
                </c:pt>
                <c:pt idx="155">
                  <c:v>17618</c:v>
                </c:pt>
                <c:pt idx="156">
                  <c:v>17665</c:v>
                </c:pt>
                <c:pt idx="157">
                  <c:v>17679</c:v>
                </c:pt>
                <c:pt idx="158">
                  <c:v>17686</c:v>
                </c:pt>
                <c:pt idx="159">
                  <c:v>17812</c:v>
                </c:pt>
                <c:pt idx="160">
                  <c:v>17855</c:v>
                </c:pt>
                <c:pt idx="161">
                  <c:v>17786</c:v>
                </c:pt>
                <c:pt idx="162">
                  <c:v>17742</c:v>
                </c:pt>
                <c:pt idx="163">
                  <c:v>17851</c:v>
                </c:pt>
                <c:pt idx="164">
                  <c:v>17849</c:v>
                </c:pt>
                <c:pt idx="165">
                  <c:v>17767</c:v>
                </c:pt>
                <c:pt idx="166">
                  <c:v>17731</c:v>
                </c:pt>
                <c:pt idx="167">
                  <c:v>17767</c:v>
                </c:pt>
                <c:pt idx="168">
                  <c:v>17804</c:v>
                </c:pt>
                <c:pt idx="169">
                  <c:v>17804</c:v>
                </c:pt>
                <c:pt idx="170">
                  <c:v>17716</c:v>
                </c:pt>
                <c:pt idx="171">
                  <c:v>17634</c:v>
                </c:pt>
                <c:pt idx="172">
                  <c:v>17617</c:v>
                </c:pt>
                <c:pt idx="173">
                  <c:v>17613</c:v>
                </c:pt>
                <c:pt idx="174">
                  <c:v>17569</c:v>
                </c:pt>
                <c:pt idx="175">
                  <c:v>17518</c:v>
                </c:pt>
                <c:pt idx="176">
                  <c:v>17521</c:v>
                </c:pt>
                <c:pt idx="177">
                  <c:v>17533</c:v>
                </c:pt>
                <c:pt idx="178">
                  <c:v>17617</c:v>
                </c:pt>
                <c:pt idx="179">
                  <c:v>17775</c:v>
                </c:pt>
                <c:pt idx="180">
                  <c:v>17890</c:v>
                </c:pt>
                <c:pt idx="181">
                  <c:v>17849</c:v>
                </c:pt>
                <c:pt idx="182">
                  <c:v>17791</c:v>
                </c:pt>
                <c:pt idx="183">
                  <c:v>17696</c:v>
                </c:pt>
                <c:pt idx="184">
                  <c:v>17696</c:v>
                </c:pt>
                <c:pt idx="185">
                  <c:v>17790</c:v>
                </c:pt>
                <c:pt idx="186">
                  <c:v>17777</c:v>
                </c:pt>
                <c:pt idx="187">
                  <c:v>17656</c:v>
                </c:pt>
                <c:pt idx="188">
                  <c:v>17601</c:v>
                </c:pt>
                <c:pt idx="189">
                  <c:v>17564</c:v>
                </c:pt>
                <c:pt idx="190">
                  <c:v>17601</c:v>
                </c:pt>
                <c:pt idx="191">
                  <c:v>17735</c:v>
                </c:pt>
                <c:pt idx="192">
                  <c:v>17739</c:v>
                </c:pt>
                <c:pt idx="193">
                  <c:v>17700</c:v>
                </c:pt>
                <c:pt idx="194">
                  <c:v>17691</c:v>
                </c:pt>
                <c:pt idx="195">
                  <c:v>17704</c:v>
                </c:pt>
                <c:pt idx="196">
                  <c:v>17621</c:v>
                </c:pt>
                <c:pt idx="197">
                  <c:v>17596</c:v>
                </c:pt>
                <c:pt idx="198">
                  <c:v>17706</c:v>
                </c:pt>
                <c:pt idx="199">
                  <c:v>17840</c:v>
                </c:pt>
                <c:pt idx="200">
                  <c:v>17819</c:v>
                </c:pt>
                <c:pt idx="201">
                  <c:v>17819</c:v>
                </c:pt>
                <c:pt idx="202">
                  <c:v>17854</c:v>
                </c:pt>
                <c:pt idx="203">
                  <c:v>17741</c:v>
                </c:pt>
                <c:pt idx="204">
                  <c:v>17719</c:v>
                </c:pt>
                <c:pt idx="205">
                  <c:v>17781</c:v>
                </c:pt>
                <c:pt idx="206">
                  <c:v>17792</c:v>
                </c:pt>
                <c:pt idx="207">
                  <c:v>17783</c:v>
                </c:pt>
                <c:pt idx="208">
                  <c:v>17849</c:v>
                </c:pt>
                <c:pt idx="209">
                  <c:v>17858</c:v>
                </c:pt>
                <c:pt idx="210">
                  <c:v>17810</c:v>
                </c:pt>
                <c:pt idx="211">
                  <c:v>17711</c:v>
                </c:pt>
                <c:pt idx="212">
                  <c:v>17681</c:v>
                </c:pt>
                <c:pt idx="213">
                  <c:v>17769</c:v>
                </c:pt>
                <c:pt idx="214">
                  <c:v>17773</c:v>
                </c:pt>
                <c:pt idx="215">
                  <c:v>17813</c:v>
                </c:pt>
                <c:pt idx="216">
                  <c:v>17859</c:v>
                </c:pt>
                <c:pt idx="217">
                  <c:v>17823</c:v>
                </c:pt>
                <c:pt idx="218">
                  <c:v>17819</c:v>
                </c:pt>
                <c:pt idx="219">
                  <c:v>18033</c:v>
                </c:pt>
                <c:pt idx="220">
                  <c:v>18089</c:v>
                </c:pt>
                <c:pt idx="221">
                  <c:v>18170</c:v>
                </c:pt>
                <c:pt idx="222">
                  <c:v>18113</c:v>
                </c:pt>
                <c:pt idx="223">
                  <c:v>17936</c:v>
                </c:pt>
                <c:pt idx="224">
                  <c:v>17847</c:v>
                </c:pt>
                <c:pt idx="225">
                  <c:v>17806</c:v>
                </c:pt>
                <c:pt idx="226">
                  <c:v>17802</c:v>
                </c:pt>
                <c:pt idx="227">
                  <c:v>17914</c:v>
                </c:pt>
                <c:pt idx="228">
                  <c:v>17934</c:v>
                </c:pt>
                <c:pt idx="229">
                  <c:v>17835</c:v>
                </c:pt>
                <c:pt idx="230">
                  <c:v>17820</c:v>
                </c:pt>
                <c:pt idx="231">
                  <c:v>17908</c:v>
                </c:pt>
                <c:pt idx="232">
                  <c:v>17980</c:v>
                </c:pt>
                <c:pt idx="233">
                  <c:v>18012</c:v>
                </c:pt>
                <c:pt idx="234">
                  <c:v>18090</c:v>
                </c:pt>
                <c:pt idx="235">
                  <c:v>18191</c:v>
                </c:pt>
                <c:pt idx="236">
                  <c:v>18230</c:v>
                </c:pt>
                <c:pt idx="237">
                  <c:v>18217</c:v>
                </c:pt>
                <c:pt idx="238">
                  <c:v>18180</c:v>
                </c:pt>
                <c:pt idx="239">
                  <c:v>18226</c:v>
                </c:pt>
                <c:pt idx="240">
                  <c:v>18236</c:v>
                </c:pt>
                <c:pt idx="241">
                  <c:v>18227</c:v>
                </c:pt>
                <c:pt idx="242">
                  <c:v>18358</c:v>
                </c:pt>
                <c:pt idx="243">
                  <c:v>18559</c:v>
                </c:pt>
                <c:pt idx="244">
                  <c:v>18708</c:v>
                </c:pt>
                <c:pt idx="245">
                  <c:v>18948</c:v>
                </c:pt>
                <c:pt idx="246">
                  <c:v>19154</c:v>
                </c:pt>
                <c:pt idx="247">
                  <c:v>19357</c:v>
                </c:pt>
                <c:pt idx="248">
                  <c:v>19477</c:v>
                </c:pt>
                <c:pt idx="249">
                  <c:v>19766</c:v>
                </c:pt>
                <c:pt idx="250">
                  <c:v>20062</c:v>
                </c:pt>
                <c:pt idx="251">
                  <c:v>20551</c:v>
                </c:pt>
                <c:pt idx="252">
                  <c:v>20993</c:v>
                </c:pt>
                <c:pt idx="253">
                  <c:v>21895</c:v>
                </c:pt>
                <c:pt idx="254">
                  <c:v>22562</c:v>
                </c:pt>
                <c:pt idx="255">
                  <c:v>23886</c:v>
                </c:pt>
                <c:pt idx="256">
                  <c:v>24841</c:v>
                </c:pt>
                <c:pt idx="257">
                  <c:v>26606</c:v>
                </c:pt>
                <c:pt idx="258">
                  <c:v>28136</c:v>
                </c:pt>
                <c:pt idx="259">
                  <c:v>30592</c:v>
                </c:pt>
                <c:pt idx="260">
                  <c:v>32085</c:v>
                </c:pt>
                <c:pt idx="261">
                  <c:v>34157</c:v>
                </c:pt>
                <c:pt idx="262">
                  <c:v>35541</c:v>
                </c:pt>
                <c:pt idx="263">
                  <c:v>37716</c:v>
                </c:pt>
                <c:pt idx="264">
                  <c:v>38876</c:v>
                </c:pt>
                <c:pt idx="265">
                  <c:v>40429</c:v>
                </c:pt>
                <c:pt idx="266">
                  <c:v>41249</c:v>
                </c:pt>
                <c:pt idx="267">
                  <c:v>42174</c:v>
                </c:pt>
                <c:pt idx="268">
                  <c:v>42596</c:v>
                </c:pt>
                <c:pt idx="269">
                  <c:v>42837</c:v>
                </c:pt>
                <c:pt idx="270">
                  <c:v>42879</c:v>
                </c:pt>
                <c:pt idx="271">
                  <c:v>42839</c:v>
                </c:pt>
                <c:pt idx="272">
                  <c:v>42639</c:v>
                </c:pt>
                <c:pt idx="273">
                  <c:v>42012</c:v>
                </c:pt>
                <c:pt idx="274">
                  <c:v>41529</c:v>
                </c:pt>
                <c:pt idx="275">
                  <c:v>41141</c:v>
                </c:pt>
                <c:pt idx="276">
                  <c:v>40991</c:v>
                </c:pt>
                <c:pt idx="277">
                  <c:v>40976</c:v>
                </c:pt>
                <c:pt idx="278">
                  <c:v>40979</c:v>
                </c:pt>
                <c:pt idx="279">
                  <c:v>41455</c:v>
                </c:pt>
                <c:pt idx="280">
                  <c:v>41967</c:v>
                </c:pt>
                <c:pt idx="281">
                  <c:v>42867</c:v>
                </c:pt>
                <c:pt idx="282">
                  <c:v>43463</c:v>
                </c:pt>
                <c:pt idx="283">
                  <c:v>44056</c:v>
                </c:pt>
                <c:pt idx="284">
                  <c:v>44305</c:v>
                </c:pt>
                <c:pt idx="285">
                  <c:v>44636</c:v>
                </c:pt>
                <c:pt idx="286">
                  <c:v>44960</c:v>
                </c:pt>
                <c:pt idx="287">
                  <c:v>44631</c:v>
                </c:pt>
                <c:pt idx="288">
                  <c:v>43827</c:v>
                </c:pt>
                <c:pt idx="289">
                  <c:v>42839</c:v>
                </c:pt>
                <c:pt idx="290">
                  <c:v>42043</c:v>
                </c:pt>
                <c:pt idx="291">
                  <c:v>40826</c:v>
                </c:pt>
                <c:pt idx="292">
                  <c:v>40176</c:v>
                </c:pt>
                <c:pt idx="293">
                  <c:v>39590</c:v>
                </c:pt>
                <c:pt idx="294">
                  <c:v>39194</c:v>
                </c:pt>
                <c:pt idx="295">
                  <c:v>38694</c:v>
                </c:pt>
                <c:pt idx="296">
                  <c:v>38354</c:v>
                </c:pt>
                <c:pt idx="297">
                  <c:v>38153</c:v>
                </c:pt>
                <c:pt idx="298">
                  <c:v>38204</c:v>
                </c:pt>
                <c:pt idx="299">
                  <c:v>38268</c:v>
                </c:pt>
                <c:pt idx="300">
                  <c:v>38135</c:v>
                </c:pt>
                <c:pt idx="301">
                  <c:v>37988</c:v>
                </c:pt>
                <c:pt idx="302">
                  <c:v>38034</c:v>
                </c:pt>
                <c:pt idx="303">
                  <c:v>38205</c:v>
                </c:pt>
                <c:pt idx="304">
                  <c:v>38169</c:v>
                </c:pt>
                <c:pt idx="305">
                  <c:v>38113</c:v>
                </c:pt>
                <c:pt idx="306">
                  <c:v>38090</c:v>
                </c:pt>
                <c:pt idx="307">
                  <c:v>37987</c:v>
                </c:pt>
                <c:pt idx="308">
                  <c:v>37935</c:v>
                </c:pt>
                <c:pt idx="309">
                  <c:v>37859</c:v>
                </c:pt>
                <c:pt idx="310">
                  <c:v>37930</c:v>
                </c:pt>
                <c:pt idx="311">
                  <c:v>38011</c:v>
                </c:pt>
                <c:pt idx="312">
                  <c:v>37871</c:v>
                </c:pt>
                <c:pt idx="313">
                  <c:v>37778</c:v>
                </c:pt>
                <c:pt idx="314">
                  <c:v>37884</c:v>
                </c:pt>
                <c:pt idx="315">
                  <c:v>38039</c:v>
                </c:pt>
                <c:pt idx="316">
                  <c:v>38197</c:v>
                </c:pt>
                <c:pt idx="317">
                  <c:v>38592</c:v>
                </c:pt>
                <c:pt idx="318">
                  <c:v>38970</c:v>
                </c:pt>
                <c:pt idx="319">
                  <c:v>39512</c:v>
                </c:pt>
                <c:pt idx="320">
                  <c:v>39929</c:v>
                </c:pt>
                <c:pt idx="321">
                  <c:v>40740</c:v>
                </c:pt>
                <c:pt idx="322">
                  <c:v>41393</c:v>
                </c:pt>
                <c:pt idx="323">
                  <c:v>42848</c:v>
                </c:pt>
                <c:pt idx="324">
                  <c:v>44281</c:v>
                </c:pt>
                <c:pt idx="325">
                  <c:v>46952</c:v>
                </c:pt>
                <c:pt idx="326">
                  <c:v>48905</c:v>
                </c:pt>
                <c:pt idx="327">
                  <c:v>51466</c:v>
                </c:pt>
                <c:pt idx="328">
                  <c:v>52414</c:v>
                </c:pt>
                <c:pt idx="329">
                  <c:v>52533</c:v>
                </c:pt>
                <c:pt idx="330">
                  <c:v>51972</c:v>
                </c:pt>
                <c:pt idx="331">
                  <c:v>50485</c:v>
                </c:pt>
                <c:pt idx="332">
                  <c:v>49319</c:v>
                </c:pt>
                <c:pt idx="333">
                  <c:v>47719</c:v>
                </c:pt>
                <c:pt idx="334">
                  <c:v>46971</c:v>
                </c:pt>
                <c:pt idx="335">
                  <c:v>46147</c:v>
                </c:pt>
                <c:pt idx="336">
                  <c:v>45683</c:v>
                </c:pt>
                <c:pt idx="337">
                  <c:v>45167</c:v>
                </c:pt>
                <c:pt idx="338">
                  <c:v>44918</c:v>
                </c:pt>
                <c:pt idx="339">
                  <c:v>44741</c:v>
                </c:pt>
                <c:pt idx="340">
                  <c:v>44798</c:v>
                </c:pt>
                <c:pt idx="341">
                  <c:v>45014</c:v>
                </c:pt>
                <c:pt idx="342">
                  <c:v>45176</c:v>
                </c:pt>
                <c:pt idx="343">
                  <c:v>45645</c:v>
                </c:pt>
                <c:pt idx="344">
                  <c:v>46089</c:v>
                </c:pt>
                <c:pt idx="345">
                  <c:v>46674</c:v>
                </c:pt>
                <c:pt idx="346">
                  <c:v>47030</c:v>
                </c:pt>
                <c:pt idx="347">
                  <c:v>47561</c:v>
                </c:pt>
                <c:pt idx="348">
                  <c:v>48154</c:v>
                </c:pt>
                <c:pt idx="349">
                  <c:v>48845</c:v>
                </c:pt>
                <c:pt idx="350">
                  <c:v>49424</c:v>
                </c:pt>
                <c:pt idx="351">
                  <c:v>50272</c:v>
                </c:pt>
                <c:pt idx="352">
                  <c:v>50802</c:v>
                </c:pt>
                <c:pt idx="353">
                  <c:v>51863</c:v>
                </c:pt>
                <c:pt idx="354">
                  <c:v>52657</c:v>
                </c:pt>
                <c:pt idx="355">
                  <c:v>53959</c:v>
                </c:pt>
                <c:pt idx="356">
                  <c:v>54987</c:v>
                </c:pt>
                <c:pt idx="357">
                  <c:v>56361</c:v>
                </c:pt>
                <c:pt idx="358">
                  <c:v>57185</c:v>
                </c:pt>
                <c:pt idx="359">
                  <c:v>58401</c:v>
                </c:pt>
                <c:pt idx="360">
                  <c:v>59257</c:v>
                </c:pt>
                <c:pt idx="361">
                  <c:v>60572</c:v>
                </c:pt>
                <c:pt idx="362">
                  <c:v>61592</c:v>
                </c:pt>
                <c:pt idx="363">
                  <c:v>63361</c:v>
                </c:pt>
                <c:pt idx="364">
                  <c:v>64564</c:v>
                </c:pt>
                <c:pt idx="365">
                  <c:v>66445</c:v>
                </c:pt>
                <c:pt idx="366">
                  <c:v>67617</c:v>
                </c:pt>
                <c:pt idx="367">
                  <c:v>69526</c:v>
                </c:pt>
                <c:pt idx="368">
                  <c:v>70828</c:v>
                </c:pt>
                <c:pt idx="369">
                  <c:v>72585</c:v>
                </c:pt>
                <c:pt idx="370">
                  <c:v>73801</c:v>
                </c:pt>
                <c:pt idx="371">
                  <c:v>75833</c:v>
                </c:pt>
                <c:pt idx="372">
                  <c:v>77143</c:v>
                </c:pt>
                <c:pt idx="373">
                  <c:v>79155</c:v>
                </c:pt>
                <c:pt idx="374">
                  <c:v>80492</c:v>
                </c:pt>
                <c:pt idx="375">
                  <c:v>82031</c:v>
                </c:pt>
                <c:pt idx="376">
                  <c:v>83262</c:v>
                </c:pt>
                <c:pt idx="377">
                  <c:v>85442</c:v>
                </c:pt>
                <c:pt idx="378">
                  <c:v>87012</c:v>
                </c:pt>
                <c:pt idx="379">
                  <c:v>89390</c:v>
                </c:pt>
                <c:pt idx="380">
                  <c:v>91025</c:v>
                </c:pt>
                <c:pt idx="381">
                  <c:v>93288</c:v>
                </c:pt>
                <c:pt idx="382">
                  <c:v>94608</c:v>
                </c:pt>
                <c:pt idx="383">
                  <c:v>96569</c:v>
                </c:pt>
                <c:pt idx="384">
                  <c:v>98144</c:v>
                </c:pt>
                <c:pt idx="385">
                  <c:v>100371</c:v>
                </c:pt>
                <c:pt idx="386">
                  <c:v>101754</c:v>
                </c:pt>
                <c:pt idx="387">
                  <c:v>103819</c:v>
                </c:pt>
                <c:pt idx="388">
                  <c:v>105301</c:v>
                </c:pt>
                <c:pt idx="389">
                  <c:v>107907</c:v>
                </c:pt>
                <c:pt idx="390">
                  <c:v>109897</c:v>
                </c:pt>
                <c:pt idx="391">
                  <c:v>113364</c:v>
                </c:pt>
                <c:pt idx="392">
                  <c:v>115109</c:v>
                </c:pt>
                <c:pt idx="393">
                  <c:v>116808</c:v>
                </c:pt>
                <c:pt idx="394">
                  <c:v>118092</c:v>
                </c:pt>
                <c:pt idx="395">
                  <c:v>120628</c:v>
                </c:pt>
                <c:pt idx="396">
                  <c:v>122497</c:v>
                </c:pt>
                <c:pt idx="397">
                  <c:v>125431</c:v>
                </c:pt>
                <c:pt idx="398">
                  <c:v>127767</c:v>
                </c:pt>
                <c:pt idx="399">
                  <c:v>131701</c:v>
                </c:pt>
                <c:pt idx="400">
                  <c:v>133658</c:v>
                </c:pt>
                <c:pt idx="401">
                  <c:v>135905</c:v>
                </c:pt>
                <c:pt idx="402">
                  <c:v>137141</c:v>
                </c:pt>
                <c:pt idx="403">
                  <c:v>139351</c:v>
                </c:pt>
                <c:pt idx="404">
                  <c:v>141298</c:v>
                </c:pt>
                <c:pt idx="405">
                  <c:v>144335</c:v>
                </c:pt>
                <c:pt idx="406">
                  <c:v>146384</c:v>
                </c:pt>
                <c:pt idx="407">
                  <c:v>149305</c:v>
                </c:pt>
                <c:pt idx="408">
                  <c:v>151474</c:v>
                </c:pt>
                <c:pt idx="409">
                  <c:v>154401</c:v>
                </c:pt>
                <c:pt idx="410">
                  <c:v>156457</c:v>
                </c:pt>
                <c:pt idx="411">
                  <c:v>158716</c:v>
                </c:pt>
                <c:pt idx="412">
                  <c:v>159862</c:v>
                </c:pt>
                <c:pt idx="413">
                  <c:v>161900</c:v>
                </c:pt>
                <c:pt idx="414">
                  <c:v>163642</c:v>
                </c:pt>
                <c:pt idx="415">
                  <c:v>165903</c:v>
                </c:pt>
                <c:pt idx="416">
                  <c:v>167371</c:v>
                </c:pt>
                <c:pt idx="417">
                  <c:v>169710</c:v>
                </c:pt>
                <c:pt idx="418">
                  <c:v>170934</c:v>
                </c:pt>
                <c:pt idx="419">
                  <c:v>172952</c:v>
                </c:pt>
                <c:pt idx="420">
                  <c:v>174411</c:v>
                </c:pt>
                <c:pt idx="421">
                  <c:v>176588</c:v>
                </c:pt>
                <c:pt idx="422">
                  <c:v>178156</c:v>
                </c:pt>
                <c:pt idx="423">
                  <c:v>179982</c:v>
                </c:pt>
                <c:pt idx="424">
                  <c:v>181202</c:v>
                </c:pt>
                <c:pt idx="425">
                  <c:v>183261</c:v>
                </c:pt>
                <c:pt idx="426">
                  <c:v>184838</c:v>
                </c:pt>
                <c:pt idx="427">
                  <c:v>187309</c:v>
                </c:pt>
                <c:pt idx="428">
                  <c:v>188804</c:v>
                </c:pt>
                <c:pt idx="429">
                  <c:v>191237</c:v>
                </c:pt>
                <c:pt idx="430">
                  <c:v>192652</c:v>
                </c:pt>
                <c:pt idx="431">
                  <c:v>195560</c:v>
                </c:pt>
                <c:pt idx="432">
                  <c:v>197438</c:v>
                </c:pt>
                <c:pt idx="433">
                  <c:v>199883</c:v>
                </c:pt>
                <c:pt idx="434">
                  <c:v>201292</c:v>
                </c:pt>
                <c:pt idx="435">
                  <c:v>204164</c:v>
                </c:pt>
                <c:pt idx="436">
                  <c:v>206088</c:v>
                </c:pt>
                <c:pt idx="437">
                  <c:v>208539</c:v>
                </c:pt>
                <c:pt idx="438">
                  <c:v>209898</c:v>
                </c:pt>
                <c:pt idx="439">
                  <c:v>211311</c:v>
                </c:pt>
                <c:pt idx="440">
                  <c:v>211865</c:v>
                </c:pt>
                <c:pt idx="441">
                  <c:v>212038</c:v>
                </c:pt>
                <c:pt idx="442">
                  <c:v>211145</c:v>
                </c:pt>
                <c:pt idx="443">
                  <c:v>208501</c:v>
                </c:pt>
                <c:pt idx="444">
                  <c:v>205405</c:v>
                </c:pt>
                <c:pt idx="445">
                  <c:v>198711</c:v>
                </c:pt>
                <c:pt idx="446">
                  <c:v>192725</c:v>
                </c:pt>
                <c:pt idx="447">
                  <c:v>181584</c:v>
                </c:pt>
                <c:pt idx="448">
                  <c:v>173239</c:v>
                </c:pt>
                <c:pt idx="449">
                  <c:v>159286</c:v>
                </c:pt>
                <c:pt idx="450">
                  <c:v>150622</c:v>
                </c:pt>
                <c:pt idx="451">
                  <c:v>139513</c:v>
                </c:pt>
                <c:pt idx="452">
                  <c:v>133411</c:v>
                </c:pt>
                <c:pt idx="453">
                  <c:v>126063</c:v>
                </c:pt>
                <c:pt idx="454">
                  <c:v>121968</c:v>
                </c:pt>
                <c:pt idx="455">
                  <c:v>116300</c:v>
                </c:pt>
                <c:pt idx="456">
                  <c:v>113258</c:v>
                </c:pt>
                <c:pt idx="457">
                  <c:v>109468</c:v>
                </c:pt>
                <c:pt idx="458">
                  <c:v>107651</c:v>
                </c:pt>
                <c:pt idx="459">
                  <c:v>105311</c:v>
                </c:pt>
                <c:pt idx="460">
                  <c:v>103837</c:v>
                </c:pt>
                <c:pt idx="461">
                  <c:v>101802</c:v>
                </c:pt>
                <c:pt idx="462">
                  <c:v>100876</c:v>
                </c:pt>
                <c:pt idx="463">
                  <c:v>100121</c:v>
                </c:pt>
                <c:pt idx="464">
                  <c:v>99841</c:v>
                </c:pt>
                <c:pt idx="465">
                  <c:v>99637</c:v>
                </c:pt>
                <c:pt idx="466">
                  <c:v>99627</c:v>
                </c:pt>
                <c:pt idx="467">
                  <c:v>99384</c:v>
                </c:pt>
                <c:pt idx="468">
                  <c:v>99136</c:v>
                </c:pt>
                <c:pt idx="469">
                  <c:v>99128</c:v>
                </c:pt>
                <c:pt idx="470">
                  <c:v>99455</c:v>
                </c:pt>
                <c:pt idx="471">
                  <c:v>100248</c:v>
                </c:pt>
                <c:pt idx="472">
                  <c:v>100643</c:v>
                </c:pt>
                <c:pt idx="473">
                  <c:v>101049</c:v>
                </c:pt>
                <c:pt idx="474">
                  <c:v>101363</c:v>
                </c:pt>
                <c:pt idx="475">
                  <c:v>102365</c:v>
                </c:pt>
                <c:pt idx="476">
                  <c:v>103251</c:v>
                </c:pt>
                <c:pt idx="477">
                  <c:v>104206</c:v>
                </c:pt>
                <c:pt idx="478">
                  <c:v>104829</c:v>
                </c:pt>
                <c:pt idx="479">
                  <c:v>106002</c:v>
                </c:pt>
                <c:pt idx="480">
                  <c:v>106748</c:v>
                </c:pt>
                <c:pt idx="481">
                  <c:v>107751</c:v>
                </c:pt>
                <c:pt idx="482">
                  <c:v>108830</c:v>
                </c:pt>
                <c:pt idx="483">
                  <c:v>110549</c:v>
                </c:pt>
                <c:pt idx="484">
                  <c:v>111872</c:v>
                </c:pt>
                <c:pt idx="485">
                  <c:v>113790</c:v>
                </c:pt>
                <c:pt idx="486">
                  <c:v>115112</c:v>
                </c:pt>
                <c:pt idx="487">
                  <c:v>116842</c:v>
                </c:pt>
                <c:pt idx="488">
                  <c:v>117855</c:v>
                </c:pt>
                <c:pt idx="489">
                  <c:v>119310</c:v>
                </c:pt>
                <c:pt idx="490">
                  <c:v>120624</c:v>
                </c:pt>
                <c:pt idx="491">
                  <c:v>123699</c:v>
                </c:pt>
                <c:pt idx="492">
                  <c:v>125609</c:v>
                </c:pt>
                <c:pt idx="493">
                  <c:v>127522</c:v>
                </c:pt>
                <c:pt idx="494">
                  <c:v>128323</c:v>
                </c:pt>
                <c:pt idx="495">
                  <c:v>129531</c:v>
                </c:pt>
                <c:pt idx="496">
                  <c:v>130390</c:v>
                </c:pt>
                <c:pt idx="497">
                  <c:v>132205</c:v>
                </c:pt>
                <c:pt idx="498">
                  <c:v>133253</c:v>
                </c:pt>
                <c:pt idx="499">
                  <c:v>134615</c:v>
                </c:pt>
                <c:pt idx="500">
                  <c:v>135602</c:v>
                </c:pt>
                <c:pt idx="501">
                  <c:v>137526</c:v>
                </c:pt>
                <c:pt idx="502">
                  <c:v>138528</c:v>
                </c:pt>
                <c:pt idx="503">
                  <c:v>139783</c:v>
                </c:pt>
                <c:pt idx="504">
                  <c:v>140516</c:v>
                </c:pt>
                <c:pt idx="505">
                  <c:v>141788</c:v>
                </c:pt>
                <c:pt idx="506">
                  <c:v>142929</c:v>
                </c:pt>
                <c:pt idx="507">
                  <c:v>144401</c:v>
                </c:pt>
                <c:pt idx="508">
                  <c:v>145745</c:v>
                </c:pt>
                <c:pt idx="509">
                  <c:v>148232</c:v>
                </c:pt>
                <c:pt idx="510">
                  <c:v>149235</c:v>
                </c:pt>
                <c:pt idx="511">
                  <c:v>150208</c:v>
                </c:pt>
                <c:pt idx="512">
                  <c:v>150904</c:v>
                </c:pt>
                <c:pt idx="513">
                  <c:v>151780</c:v>
                </c:pt>
                <c:pt idx="514">
                  <c:v>152371</c:v>
                </c:pt>
                <c:pt idx="515">
                  <c:v>153865</c:v>
                </c:pt>
                <c:pt idx="516">
                  <c:v>155016</c:v>
                </c:pt>
                <c:pt idx="517">
                  <c:v>156543</c:v>
                </c:pt>
                <c:pt idx="518">
                  <c:v>157403</c:v>
                </c:pt>
                <c:pt idx="519">
                  <c:v>159018</c:v>
                </c:pt>
                <c:pt idx="520">
                  <c:v>160148</c:v>
                </c:pt>
                <c:pt idx="521">
                  <c:v>161537</c:v>
                </c:pt>
                <c:pt idx="522">
                  <c:v>162380</c:v>
                </c:pt>
                <c:pt idx="523">
                  <c:v>163796</c:v>
                </c:pt>
                <c:pt idx="524">
                  <c:v>164817</c:v>
                </c:pt>
                <c:pt idx="525">
                  <c:v>165446</c:v>
                </c:pt>
                <c:pt idx="526">
                  <c:v>165547</c:v>
                </c:pt>
                <c:pt idx="527">
                  <c:v>166552</c:v>
                </c:pt>
                <c:pt idx="528">
                  <c:v>167714</c:v>
                </c:pt>
                <c:pt idx="529">
                  <c:v>169124</c:v>
                </c:pt>
                <c:pt idx="530">
                  <c:v>170048</c:v>
                </c:pt>
                <c:pt idx="531">
                  <c:v>171467</c:v>
                </c:pt>
                <c:pt idx="532">
                  <c:v>172297</c:v>
                </c:pt>
                <c:pt idx="533">
                  <c:v>173795</c:v>
                </c:pt>
                <c:pt idx="534">
                  <c:v>174779</c:v>
                </c:pt>
                <c:pt idx="535">
                  <c:v>175430</c:v>
                </c:pt>
                <c:pt idx="536">
                  <c:v>175789</c:v>
                </c:pt>
                <c:pt idx="537">
                  <c:v>176450</c:v>
                </c:pt>
                <c:pt idx="538">
                  <c:v>177314</c:v>
                </c:pt>
                <c:pt idx="539">
                  <c:v>179643</c:v>
                </c:pt>
                <c:pt idx="540">
                  <c:v>181374</c:v>
                </c:pt>
                <c:pt idx="541">
                  <c:v>182887</c:v>
                </c:pt>
                <c:pt idx="542">
                  <c:v>183201</c:v>
                </c:pt>
                <c:pt idx="543">
                  <c:v>183842</c:v>
                </c:pt>
                <c:pt idx="544">
                  <c:v>184336</c:v>
                </c:pt>
                <c:pt idx="545">
                  <c:v>185270</c:v>
                </c:pt>
                <c:pt idx="546">
                  <c:v>185853</c:v>
                </c:pt>
                <c:pt idx="547">
                  <c:v>186733</c:v>
                </c:pt>
                <c:pt idx="548">
                  <c:v>187884</c:v>
                </c:pt>
                <c:pt idx="549">
                  <c:v>189484</c:v>
                </c:pt>
                <c:pt idx="550">
                  <c:v>190159</c:v>
                </c:pt>
                <c:pt idx="551">
                  <c:v>190994</c:v>
                </c:pt>
                <c:pt idx="552">
                  <c:v>192028</c:v>
                </c:pt>
                <c:pt idx="553">
                  <c:v>193209</c:v>
                </c:pt>
                <c:pt idx="554">
                  <c:v>193798</c:v>
                </c:pt>
                <c:pt idx="555">
                  <c:v>194957</c:v>
                </c:pt>
                <c:pt idx="556">
                  <c:v>195938</c:v>
                </c:pt>
                <c:pt idx="557">
                  <c:v>197390</c:v>
                </c:pt>
                <c:pt idx="558">
                  <c:v>198192</c:v>
                </c:pt>
                <c:pt idx="559">
                  <c:v>199140</c:v>
                </c:pt>
                <c:pt idx="560">
                  <c:v>200089</c:v>
                </c:pt>
                <c:pt idx="561">
                  <c:v>201431</c:v>
                </c:pt>
                <c:pt idx="562">
                  <c:v>202242</c:v>
                </c:pt>
                <c:pt idx="563">
                  <c:v>203498</c:v>
                </c:pt>
                <c:pt idx="564">
                  <c:v>204632</c:v>
                </c:pt>
                <c:pt idx="565">
                  <c:v>206303</c:v>
                </c:pt>
                <c:pt idx="566">
                  <c:v>207260</c:v>
                </c:pt>
                <c:pt idx="567">
                  <c:v>208618</c:v>
                </c:pt>
                <c:pt idx="568">
                  <c:v>209559</c:v>
                </c:pt>
                <c:pt idx="569">
                  <c:v>211411</c:v>
                </c:pt>
                <c:pt idx="570">
                  <c:v>212873</c:v>
                </c:pt>
                <c:pt idx="571">
                  <c:v>214654</c:v>
                </c:pt>
                <c:pt idx="572">
                  <c:v>215366</c:v>
                </c:pt>
                <c:pt idx="573">
                  <c:v>215682</c:v>
                </c:pt>
                <c:pt idx="574">
                  <c:v>216557</c:v>
                </c:pt>
                <c:pt idx="575">
                  <c:v>218358</c:v>
                </c:pt>
                <c:pt idx="576">
                  <c:v>219406</c:v>
                </c:pt>
                <c:pt idx="577">
                  <c:v>220740</c:v>
                </c:pt>
                <c:pt idx="578">
                  <c:v>222019</c:v>
                </c:pt>
                <c:pt idx="579">
                  <c:v>223087</c:v>
                </c:pt>
                <c:pt idx="580">
                  <c:v>223686</c:v>
                </c:pt>
                <c:pt idx="581">
                  <c:v>225146</c:v>
                </c:pt>
                <c:pt idx="582">
                  <c:v>226835</c:v>
                </c:pt>
                <c:pt idx="583">
                  <c:v>228921</c:v>
                </c:pt>
                <c:pt idx="584">
                  <c:v>229755</c:v>
                </c:pt>
                <c:pt idx="585">
                  <c:v>230954</c:v>
                </c:pt>
                <c:pt idx="586">
                  <c:v>232019</c:v>
                </c:pt>
                <c:pt idx="587">
                  <c:v>233717</c:v>
                </c:pt>
                <c:pt idx="588">
                  <c:v>234876</c:v>
                </c:pt>
                <c:pt idx="589">
                  <c:v>236105</c:v>
                </c:pt>
                <c:pt idx="590">
                  <c:v>236837</c:v>
                </c:pt>
                <c:pt idx="591">
                  <c:v>238733</c:v>
                </c:pt>
                <c:pt idx="592">
                  <c:v>240444</c:v>
                </c:pt>
                <c:pt idx="593">
                  <c:v>243221</c:v>
                </c:pt>
                <c:pt idx="594">
                  <c:v>244204</c:v>
                </c:pt>
                <c:pt idx="595">
                  <c:v>244898</c:v>
                </c:pt>
                <c:pt idx="596">
                  <c:v>245762</c:v>
                </c:pt>
                <c:pt idx="597">
                  <c:v>247155</c:v>
                </c:pt>
                <c:pt idx="598">
                  <c:v>248263</c:v>
                </c:pt>
                <c:pt idx="599">
                  <c:v>250682</c:v>
                </c:pt>
                <c:pt idx="600">
                  <c:v>251922</c:v>
                </c:pt>
                <c:pt idx="601">
                  <c:v>253500</c:v>
                </c:pt>
                <c:pt idx="602">
                  <c:v>254434</c:v>
                </c:pt>
                <c:pt idx="603">
                  <c:v>256009</c:v>
                </c:pt>
                <c:pt idx="604">
                  <c:v>257001</c:v>
                </c:pt>
                <c:pt idx="605">
                  <c:v>258776</c:v>
                </c:pt>
                <c:pt idx="606">
                  <c:v>259750</c:v>
                </c:pt>
                <c:pt idx="607">
                  <c:v>260386</c:v>
                </c:pt>
                <c:pt idx="608">
                  <c:v>261024</c:v>
                </c:pt>
                <c:pt idx="609">
                  <c:v>262702</c:v>
                </c:pt>
                <c:pt idx="610">
                  <c:v>263801</c:v>
                </c:pt>
                <c:pt idx="611">
                  <c:v>265006</c:v>
                </c:pt>
                <c:pt idx="612">
                  <c:v>266278</c:v>
                </c:pt>
                <c:pt idx="613">
                  <c:v>269085</c:v>
                </c:pt>
                <c:pt idx="614">
                  <c:v>271015</c:v>
                </c:pt>
                <c:pt idx="615">
                  <c:v>273378</c:v>
                </c:pt>
                <c:pt idx="616">
                  <c:v>274845</c:v>
                </c:pt>
                <c:pt idx="617">
                  <c:v>276294</c:v>
                </c:pt>
                <c:pt idx="618">
                  <c:v>277757</c:v>
                </c:pt>
                <c:pt idx="619">
                  <c:v>280159</c:v>
                </c:pt>
                <c:pt idx="620">
                  <c:v>281649</c:v>
                </c:pt>
                <c:pt idx="621">
                  <c:v>283105</c:v>
                </c:pt>
                <c:pt idx="622">
                  <c:v>283748</c:v>
                </c:pt>
                <c:pt idx="623">
                  <c:v>285334</c:v>
                </c:pt>
                <c:pt idx="624">
                  <c:v>286646</c:v>
                </c:pt>
                <c:pt idx="625">
                  <c:v>288567</c:v>
                </c:pt>
                <c:pt idx="626">
                  <c:v>289314</c:v>
                </c:pt>
                <c:pt idx="627">
                  <c:v>291028</c:v>
                </c:pt>
                <c:pt idx="628">
                  <c:v>292196</c:v>
                </c:pt>
                <c:pt idx="629">
                  <c:v>293034</c:v>
                </c:pt>
                <c:pt idx="630">
                  <c:v>294026</c:v>
                </c:pt>
                <c:pt idx="631">
                  <c:v>296308</c:v>
                </c:pt>
                <c:pt idx="632">
                  <c:v>298402</c:v>
                </c:pt>
                <c:pt idx="633">
                  <c:v>300457</c:v>
                </c:pt>
                <c:pt idx="634">
                  <c:v>301404</c:v>
                </c:pt>
                <c:pt idx="635">
                  <c:v>302194</c:v>
                </c:pt>
                <c:pt idx="636">
                  <c:v>303333</c:v>
                </c:pt>
                <c:pt idx="637">
                  <c:v>305349</c:v>
                </c:pt>
                <c:pt idx="638">
                  <c:v>306226</c:v>
                </c:pt>
                <c:pt idx="639">
                  <c:v>307888</c:v>
                </c:pt>
                <c:pt idx="640">
                  <c:v>309453</c:v>
                </c:pt>
                <c:pt idx="641">
                  <c:v>311274</c:v>
                </c:pt>
                <c:pt idx="642">
                  <c:v>312356</c:v>
                </c:pt>
                <c:pt idx="643">
                  <c:v>314273</c:v>
                </c:pt>
                <c:pt idx="644">
                  <c:v>315568</c:v>
                </c:pt>
                <c:pt idx="645">
                  <c:v>316943</c:v>
                </c:pt>
                <c:pt idx="646">
                  <c:v>317860</c:v>
                </c:pt>
                <c:pt idx="647">
                  <c:v>319655</c:v>
                </c:pt>
                <c:pt idx="648">
                  <c:v>320980</c:v>
                </c:pt>
                <c:pt idx="649">
                  <c:v>322405</c:v>
                </c:pt>
                <c:pt idx="650">
                  <c:v>323401</c:v>
                </c:pt>
                <c:pt idx="651">
                  <c:v>325145</c:v>
                </c:pt>
                <c:pt idx="652">
                  <c:v>326256</c:v>
                </c:pt>
                <c:pt idx="653">
                  <c:v>328082</c:v>
                </c:pt>
                <c:pt idx="654">
                  <c:v>329139</c:v>
                </c:pt>
                <c:pt idx="655">
                  <c:v>330658</c:v>
                </c:pt>
                <c:pt idx="656">
                  <c:v>331977</c:v>
                </c:pt>
                <c:pt idx="657">
                  <c:v>334015</c:v>
                </c:pt>
                <c:pt idx="658">
                  <c:v>335511</c:v>
                </c:pt>
                <c:pt idx="659">
                  <c:v>337525</c:v>
                </c:pt>
                <c:pt idx="660">
                  <c:v>338498</c:v>
                </c:pt>
                <c:pt idx="661">
                  <c:v>339780</c:v>
                </c:pt>
                <c:pt idx="662">
                  <c:v>340366</c:v>
                </c:pt>
                <c:pt idx="663">
                  <c:v>341724</c:v>
                </c:pt>
                <c:pt idx="664">
                  <c:v>342638</c:v>
                </c:pt>
                <c:pt idx="665">
                  <c:v>344192</c:v>
                </c:pt>
                <c:pt idx="666">
                  <c:v>345074</c:v>
                </c:pt>
                <c:pt idx="667">
                  <c:v>346544</c:v>
                </c:pt>
                <c:pt idx="668">
                  <c:v>348284</c:v>
                </c:pt>
                <c:pt idx="669">
                  <c:v>351016</c:v>
                </c:pt>
                <c:pt idx="670">
                  <c:v>352253</c:v>
                </c:pt>
                <c:pt idx="671">
                  <c:v>353181</c:v>
                </c:pt>
                <c:pt idx="672">
                  <c:v>354269</c:v>
                </c:pt>
                <c:pt idx="673">
                  <c:v>356302</c:v>
                </c:pt>
                <c:pt idx="674">
                  <c:v>358133</c:v>
                </c:pt>
                <c:pt idx="675">
                  <c:v>360657</c:v>
                </c:pt>
                <c:pt idx="676">
                  <c:v>361991</c:v>
                </c:pt>
                <c:pt idx="677">
                  <c:v>362917</c:v>
                </c:pt>
                <c:pt idx="678">
                  <c:v>362360</c:v>
                </c:pt>
                <c:pt idx="679">
                  <c:v>359781</c:v>
                </c:pt>
                <c:pt idx="680">
                  <c:v>356780</c:v>
                </c:pt>
                <c:pt idx="681">
                  <c:v>349615</c:v>
                </c:pt>
                <c:pt idx="682">
                  <c:v>343336</c:v>
                </c:pt>
                <c:pt idx="683">
                  <c:v>332239</c:v>
                </c:pt>
                <c:pt idx="684">
                  <c:v>323594</c:v>
                </c:pt>
                <c:pt idx="685">
                  <c:v>308244</c:v>
                </c:pt>
                <c:pt idx="686">
                  <c:v>295860</c:v>
                </c:pt>
                <c:pt idx="687">
                  <c:v>274513</c:v>
                </c:pt>
                <c:pt idx="688">
                  <c:v>259761</c:v>
                </c:pt>
                <c:pt idx="689">
                  <c:v>237170</c:v>
                </c:pt>
                <c:pt idx="690">
                  <c:v>222934</c:v>
                </c:pt>
                <c:pt idx="691">
                  <c:v>202716</c:v>
                </c:pt>
                <c:pt idx="692">
                  <c:v>190317</c:v>
                </c:pt>
                <c:pt idx="693">
                  <c:v>174401</c:v>
                </c:pt>
                <c:pt idx="694">
                  <c:v>165511</c:v>
                </c:pt>
                <c:pt idx="695">
                  <c:v>153735</c:v>
                </c:pt>
                <c:pt idx="696">
                  <c:v>147224</c:v>
                </c:pt>
                <c:pt idx="697">
                  <c:v>139302</c:v>
                </c:pt>
                <c:pt idx="698">
                  <c:v>134657</c:v>
                </c:pt>
                <c:pt idx="699">
                  <c:v>128513</c:v>
                </c:pt>
                <c:pt idx="700">
                  <c:v>124861</c:v>
                </c:pt>
                <c:pt idx="701">
                  <c:v>120352</c:v>
                </c:pt>
                <c:pt idx="702">
                  <c:v>117849</c:v>
                </c:pt>
                <c:pt idx="703">
                  <c:v>114564</c:v>
                </c:pt>
                <c:pt idx="704">
                  <c:v>112219</c:v>
                </c:pt>
                <c:pt idx="705">
                  <c:v>109264</c:v>
                </c:pt>
                <c:pt idx="706">
                  <c:v>107639</c:v>
                </c:pt>
                <c:pt idx="707">
                  <c:v>105241</c:v>
                </c:pt>
                <c:pt idx="708">
                  <c:v>103963</c:v>
                </c:pt>
                <c:pt idx="709">
                  <c:v>101764</c:v>
                </c:pt>
                <c:pt idx="710">
                  <c:v>100443</c:v>
                </c:pt>
                <c:pt idx="711">
                  <c:v>98799</c:v>
                </c:pt>
                <c:pt idx="712">
                  <c:v>97692</c:v>
                </c:pt>
                <c:pt idx="713">
                  <c:v>96026</c:v>
                </c:pt>
                <c:pt idx="714">
                  <c:v>94915</c:v>
                </c:pt>
                <c:pt idx="715">
                  <c:v>93538</c:v>
                </c:pt>
                <c:pt idx="716">
                  <c:v>92588</c:v>
                </c:pt>
                <c:pt idx="717">
                  <c:v>91174</c:v>
                </c:pt>
                <c:pt idx="718">
                  <c:v>90459</c:v>
                </c:pt>
                <c:pt idx="719">
                  <c:v>89514</c:v>
                </c:pt>
                <c:pt idx="720">
                  <c:v>89097</c:v>
                </c:pt>
                <c:pt idx="721">
                  <c:v>87977</c:v>
                </c:pt>
                <c:pt idx="722">
                  <c:v>87016</c:v>
                </c:pt>
                <c:pt idx="723">
                  <c:v>85702</c:v>
                </c:pt>
                <c:pt idx="724">
                  <c:v>85114</c:v>
                </c:pt>
                <c:pt idx="725">
                  <c:v>84586</c:v>
                </c:pt>
                <c:pt idx="726">
                  <c:v>84258</c:v>
                </c:pt>
                <c:pt idx="727">
                  <c:v>83745</c:v>
                </c:pt>
                <c:pt idx="728">
                  <c:v>83468</c:v>
                </c:pt>
                <c:pt idx="729">
                  <c:v>83063</c:v>
                </c:pt>
                <c:pt idx="730">
                  <c:v>82852</c:v>
                </c:pt>
                <c:pt idx="731">
                  <c:v>82727</c:v>
                </c:pt>
                <c:pt idx="732">
                  <c:v>82573</c:v>
                </c:pt>
                <c:pt idx="733">
                  <c:v>82242</c:v>
                </c:pt>
                <c:pt idx="734">
                  <c:v>81867</c:v>
                </c:pt>
                <c:pt idx="735">
                  <c:v>81237</c:v>
                </c:pt>
                <c:pt idx="736">
                  <c:v>80771</c:v>
                </c:pt>
                <c:pt idx="737">
                  <c:v>80099</c:v>
                </c:pt>
                <c:pt idx="738">
                  <c:v>79616</c:v>
                </c:pt>
                <c:pt idx="739">
                  <c:v>79498</c:v>
                </c:pt>
                <c:pt idx="740">
                  <c:v>79629</c:v>
                </c:pt>
                <c:pt idx="741">
                  <c:v>79366</c:v>
                </c:pt>
                <c:pt idx="742">
                  <c:v>78954</c:v>
                </c:pt>
                <c:pt idx="743">
                  <c:v>78389</c:v>
                </c:pt>
                <c:pt idx="744">
                  <c:v>78031</c:v>
                </c:pt>
                <c:pt idx="745">
                  <c:v>77370</c:v>
                </c:pt>
                <c:pt idx="746">
                  <c:v>76847</c:v>
                </c:pt>
                <c:pt idx="747">
                  <c:v>76540</c:v>
                </c:pt>
                <c:pt idx="748">
                  <c:v>76476</c:v>
                </c:pt>
                <c:pt idx="749">
                  <c:v>76296</c:v>
                </c:pt>
                <c:pt idx="750">
                  <c:v>75880</c:v>
                </c:pt>
                <c:pt idx="751">
                  <c:v>74970</c:v>
                </c:pt>
                <c:pt idx="752">
                  <c:v>74361</c:v>
                </c:pt>
                <c:pt idx="753">
                  <c:v>73828</c:v>
                </c:pt>
                <c:pt idx="754">
                  <c:v>73404</c:v>
                </c:pt>
                <c:pt idx="755">
                  <c:v>72847</c:v>
                </c:pt>
                <c:pt idx="756">
                  <c:v>72414</c:v>
                </c:pt>
                <c:pt idx="757">
                  <c:v>71793</c:v>
                </c:pt>
                <c:pt idx="758">
                  <c:v>71290</c:v>
                </c:pt>
                <c:pt idx="759">
                  <c:v>70673</c:v>
                </c:pt>
                <c:pt idx="760">
                  <c:v>70427</c:v>
                </c:pt>
                <c:pt idx="761">
                  <c:v>70507</c:v>
                </c:pt>
                <c:pt idx="762">
                  <c:v>70682</c:v>
                </c:pt>
                <c:pt idx="763">
                  <c:v>70587</c:v>
                </c:pt>
                <c:pt idx="764">
                  <c:v>70166</c:v>
                </c:pt>
                <c:pt idx="765">
                  <c:v>69324</c:v>
                </c:pt>
                <c:pt idx="766">
                  <c:v>68936</c:v>
                </c:pt>
                <c:pt idx="767">
                  <c:v>68365</c:v>
                </c:pt>
                <c:pt idx="768">
                  <c:v>68279</c:v>
                </c:pt>
                <c:pt idx="769">
                  <c:v>67941</c:v>
                </c:pt>
                <c:pt idx="770">
                  <c:v>67692</c:v>
                </c:pt>
                <c:pt idx="771">
                  <c:v>67293</c:v>
                </c:pt>
                <c:pt idx="772">
                  <c:v>67107</c:v>
                </c:pt>
                <c:pt idx="773">
                  <c:v>66750</c:v>
                </c:pt>
                <c:pt idx="774">
                  <c:v>66481</c:v>
                </c:pt>
                <c:pt idx="775">
                  <c:v>66033</c:v>
                </c:pt>
                <c:pt idx="776">
                  <c:v>65790</c:v>
                </c:pt>
                <c:pt idx="777">
                  <c:v>65660</c:v>
                </c:pt>
                <c:pt idx="778">
                  <c:v>65460</c:v>
                </c:pt>
                <c:pt idx="779">
                  <c:v>65148</c:v>
                </c:pt>
                <c:pt idx="780">
                  <c:v>65035</c:v>
                </c:pt>
                <c:pt idx="781">
                  <c:v>64721</c:v>
                </c:pt>
                <c:pt idx="782">
                  <c:v>64458</c:v>
                </c:pt>
                <c:pt idx="783">
                  <c:v>64027</c:v>
                </c:pt>
                <c:pt idx="784">
                  <c:v>63725</c:v>
                </c:pt>
                <c:pt idx="785">
                  <c:v>63564</c:v>
                </c:pt>
                <c:pt idx="786">
                  <c:v>63476</c:v>
                </c:pt>
                <c:pt idx="787">
                  <c:v>63325</c:v>
                </c:pt>
                <c:pt idx="788">
                  <c:v>63289</c:v>
                </c:pt>
                <c:pt idx="789">
                  <c:v>62925</c:v>
                </c:pt>
                <c:pt idx="790">
                  <c:v>62776</c:v>
                </c:pt>
                <c:pt idx="791">
                  <c:v>62414</c:v>
                </c:pt>
                <c:pt idx="792">
                  <c:v>62291</c:v>
                </c:pt>
                <c:pt idx="793">
                  <c:v>62136</c:v>
                </c:pt>
                <c:pt idx="794">
                  <c:v>61970</c:v>
                </c:pt>
                <c:pt idx="795">
                  <c:v>61526</c:v>
                </c:pt>
                <c:pt idx="796">
                  <c:v>61301</c:v>
                </c:pt>
                <c:pt idx="797">
                  <c:v>60955</c:v>
                </c:pt>
                <c:pt idx="798">
                  <c:v>60763</c:v>
                </c:pt>
                <c:pt idx="799">
                  <c:v>60502</c:v>
                </c:pt>
                <c:pt idx="800">
                  <c:v>60244</c:v>
                </c:pt>
                <c:pt idx="801">
                  <c:v>60256</c:v>
                </c:pt>
                <c:pt idx="802">
                  <c:v>60325</c:v>
                </c:pt>
                <c:pt idx="803">
                  <c:v>59831</c:v>
                </c:pt>
                <c:pt idx="804">
                  <c:v>59233</c:v>
                </c:pt>
                <c:pt idx="805">
                  <c:v>58615</c:v>
                </c:pt>
                <c:pt idx="806">
                  <c:v>58328</c:v>
                </c:pt>
                <c:pt idx="807">
                  <c:v>57956</c:v>
                </c:pt>
                <c:pt idx="808">
                  <c:v>57651</c:v>
                </c:pt>
                <c:pt idx="809">
                  <c:v>56717</c:v>
                </c:pt>
                <c:pt idx="810">
                  <c:v>56309</c:v>
                </c:pt>
                <c:pt idx="811">
                  <c:v>55862</c:v>
                </c:pt>
                <c:pt idx="812">
                  <c:v>55536</c:v>
                </c:pt>
                <c:pt idx="813">
                  <c:v>55016</c:v>
                </c:pt>
                <c:pt idx="814">
                  <c:v>54821</c:v>
                </c:pt>
                <c:pt idx="815">
                  <c:v>54413</c:v>
                </c:pt>
                <c:pt idx="816">
                  <c:v>54107</c:v>
                </c:pt>
                <c:pt idx="817">
                  <c:v>53658</c:v>
                </c:pt>
                <c:pt idx="818">
                  <c:v>53372</c:v>
                </c:pt>
                <c:pt idx="819">
                  <c:v>52987</c:v>
                </c:pt>
                <c:pt idx="820">
                  <c:v>52772</c:v>
                </c:pt>
                <c:pt idx="821">
                  <c:v>52390</c:v>
                </c:pt>
                <c:pt idx="822">
                  <c:v>52065</c:v>
                </c:pt>
                <c:pt idx="823">
                  <c:v>51574</c:v>
                </c:pt>
                <c:pt idx="824">
                  <c:v>51373</c:v>
                </c:pt>
                <c:pt idx="825">
                  <c:v>51266</c:v>
                </c:pt>
                <c:pt idx="826">
                  <c:v>51136</c:v>
                </c:pt>
                <c:pt idx="827">
                  <c:v>50771</c:v>
                </c:pt>
                <c:pt idx="828">
                  <c:v>50553</c:v>
                </c:pt>
                <c:pt idx="829">
                  <c:v>50206</c:v>
                </c:pt>
                <c:pt idx="830">
                  <c:v>49878</c:v>
                </c:pt>
                <c:pt idx="831">
                  <c:v>49569</c:v>
                </c:pt>
                <c:pt idx="832">
                  <c:v>49404</c:v>
                </c:pt>
                <c:pt idx="833">
                  <c:v>49166</c:v>
                </c:pt>
                <c:pt idx="834">
                  <c:v>48912</c:v>
                </c:pt>
                <c:pt idx="835">
                  <c:v>48497</c:v>
                </c:pt>
                <c:pt idx="836">
                  <c:v>48203</c:v>
                </c:pt>
                <c:pt idx="837">
                  <c:v>47921</c:v>
                </c:pt>
                <c:pt idx="838">
                  <c:v>47812</c:v>
                </c:pt>
                <c:pt idx="839">
                  <c:v>47594</c:v>
                </c:pt>
                <c:pt idx="840">
                  <c:v>47537</c:v>
                </c:pt>
                <c:pt idx="841">
                  <c:v>47361</c:v>
                </c:pt>
                <c:pt idx="842">
                  <c:v>47275</c:v>
                </c:pt>
                <c:pt idx="843">
                  <c:v>46965</c:v>
                </c:pt>
                <c:pt idx="844">
                  <c:v>46867</c:v>
                </c:pt>
                <c:pt idx="845">
                  <c:v>46578</c:v>
                </c:pt>
                <c:pt idx="846">
                  <c:v>46411</c:v>
                </c:pt>
                <c:pt idx="847">
                  <c:v>46028</c:v>
                </c:pt>
                <c:pt idx="848">
                  <c:v>45732</c:v>
                </c:pt>
                <c:pt idx="849">
                  <c:v>45583</c:v>
                </c:pt>
                <c:pt idx="850">
                  <c:v>45482</c:v>
                </c:pt>
                <c:pt idx="851">
                  <c:v>45296</c:v>
                </c:pt>
                <c:pt idx="852">
                  <c:v>45177</c:v>
                </c:pt>
                <c:pt idx="853">
                  <c:v>45211</c:v>
                </c:pt>
                <c:pt idx="854">
                  <c:v>44896</c:v>
                </c:pt>
                <c:pt idx="855">
                  <c:v>44496</c:v>
                </c:pt>
                <c:pt idx="856">
                  <c:v>44417</c:v>
                </c:pt>
                <c:pt idx="857">
                  <c:v>44251</c:v>
                </c:pt>
                <c:pt idx="858">
                  <c:v>44157</c:v>
                </c:pt>
                <c:pt idx="859">
                  <c:v>43842</c:v>
                </c:pt>
                <c:pt idx="860">
                  <c:v>43741</c:v>
                </c:pt>
                <c:pt idx="861">
                  <c:v>43677</c:v>
                </c:pt>
                <c:pt idx="862">
                  <c:v>43529</c:v>
                </c:pt>
                <c:pt idx="863">
                  <c:v>43156</c:v>
                </c:pt>
                <c:pt idx="864">
                  <c:v>42935</c:v>
                </c:pt>
                <c:pt idx="865">
                  <c:v>42726</c:v>
                </c:pt>
                <c:pt idx="866">
                  <c:v>42652</c:v>
                </c:pt>
                <c:pt idx="867">
                  <c:v>42605</c:v>
                </c:pt>
                <c:pt idx="868">
                  <c:v>42460</c:v>
                </c:pt>
                <c:pt idx="869">
                  <c:v>42057</c:v>
                </c:pt>
                <c:pt idx="870">
                  <c:v>41952</c:v>
                </c:pt>
                <c:pt idx="871">
                  <c:v>41947</c:v>
                </c:pt>
                <c:pt idx="872">
                  <c:v>41746</c:v>
                </c:pt>
                <c:pt idx="873">
                  <c:v>41848</c:v>
                </c:pt>
                <c:pt idx="874">
                  <c:v>41835</c:v>
                </c:pt>
                <c:pt idx="875">
                  <c:v>41551</c:v>
                </c:pt>
                <c:pt idx="876">
                  <c:v>41381</c:v>
                </c:pt>
                <c:pt idx="877">
                  <c:v>41502</c:v>
                </c:pt>
                <c:pt idx="878">
                  <c:v>41669</c:v>
                </c:pt>
                <c:pt idx="879">
                  <c:v>41392</c:v>
                </c:pt>
                <c:pt idx="880">
                  <c:v>41158</c:v>
                </c:pt>
                <c:pt idx="881">
                  <c:v>40915</c:v>
                </c:pt>
                <c:pt idx="882">
                  <c:v>40717</c:v>
                </c:pt>
                <c:pt idx="883">
                  <c:v>40563</c:v>
                </c:pt>
                <c:pt idx="884">
                  <c:v>40590</c:v>
                </c:pt>
                <c:pt idx="885">
                  <c:v>40721</c:v>
                </c:pt>
                <c:pt idx="886">
                  <c:v>40785</c:v>
                </c:pt>
                <c:pt idx="887">
                  <c:v>40788</c:v>
                </c:pt>
                <c:pt idx="888">
                  <c:v>40700</c:v>
                </c:pt>
                <c:pt idx="889">
                  <c:v>40718</c:v>
                </c:pt>
                <c:pt idx="890">
                  <c:v>40815</c:v>
                </c:pt>
                <c:pt idx="891">
                  <c:v>40869</c:v>
                </c:pt>
                <c:pt idx="892">
                  <c:v>40914</c:v>
                </c:pt>
                <c:pt idx="893">
                  <c:v>41042</c:v>
                </c:pt>
                <c:pt idx="894">
                  <c:v>41036</c:v>
                </c:pt>
                <c:pt idx="895">
                  <c:v>41095</c:v>
                </c:pt>
                <c:pt idx="896">
                  <c:v>41247</c:v>
                </c:pt>
                <c:pt idx="897">
                  <c:v>41216</c:v>
                </c:pt>
                <c:pt idx="898">
                  <c:v>41097</c:v>
                </c:pt>
                <c:pt idx="899">
                  <c:v>40841</c:v>
                </c:pt>
                <c:pt idx="900">
                  <c:v>40659</c:v>
                </c:pt>
                <c:pt idx="901">
                  <c:v>40395</c:v>
                </c:pt>
                <c:pt idx="902">
                  <c:v>40216</c:v>
                </c:pt>
                <c:pt idx="903">
                  <c:v>39970</c:v>
                </c:pt>
                <c:pt idx="904">
                  <c:v>39844</c:v>
                </c:pt>
                <c:pt idx="905">
                  <c:v>39749</c:v>
                </c:pt>
                <c:pt idx="906">
                  <c:v>39580</c:v>
                </c:pt>
                <c:pt idx="907">
                  <c:v>39437</c:v>
                </c:pt>
                <c:pt idx="908">
                  <c:v>39264</c:v>
                </c:pt>
                <c:pt idx="909">
                  <c:v>39271</c:v>
                </c:pt>
                <c:pt idx="910">
                  <c:v>39131</c:v>
                </c:pt>
                <c:pt idx="911">
                  <c:v>38970</c:v>
                </c:pt>
                <c:pt idx="912">
                  <c:v>38701</c:v>
                </c:pt>
                <c:pt idx="913">
                  <c:v>38379</c:v>
                </c:pt>
                <c:pt idx="914">
                  <c:v>38231</c:v>
                </c:pt>
                <c:pt idx="915">
                  <c:v>37991</c:v>
                </c:pt>
                <c:pt idx="916">
                  <c:v>37870</c:v>
                </c:pt>
                <c:pt idx="917">
                  <c:v>37663</c:v>
                </c:pt>
                <c:pt idx="918">
                  <c:v>37488</c:v>
                </c:pt>
                <c:pt idx="919">
                  <c:v>37136</c:v>
                </c:pt>
                <c:pt idx="920">
                  <c:v>36906</c:v>
                </c:pt>
                <c:pt idx="921">
                  <c:v>36722</c:v>
                </c:pt>
                <c:pt idx="922">
                  <c:v>36602</c:v>
                </c:pt>
                <c:pt idx="923">
                  <c:v>36379</c:v>
                </c:pt>
                <c:pt idx="924">
                  <c:v>36222</c:v>
                </c:pt>
                <c:pt idx="925">
                  <c:v>35998</c:v>
                </c:pt>
                <c:pt idx="926">
                  <c:v>35953</c:v>
                </c:pt>
                <c:pt idx="927">
                  <c:v>35711</c:v>
                </c:pt>
                <c:pt idx="928">
                  <c:v>35401</c:v>
                </c:pt>
                <c:pt idx="929">
                  <c:v>35097</c:v>
                </c:pt>
                <c:pt idx="930">
                  <c:v>35043</c:v>
                </c:pt>
                <c:pt idx="931">
                  <c:v>34852</c:v>
                </c:pt>
                <c:pt idx="932">
                  <c:v>34790</c:v>
                </c:pt>
                <c:pt idx="933">
                  <c:v>34587</c:v>
                </c:pt>
                <c:pt idx="934">
                  <c:v>34345</c:v>
                </c:pt>
                <c:pt idx="935">
                  <c:v>34199</c:v>
                </c:pt>
                <c:pt idx="936">
                  <c:v>34189</c:v>
                </c:pt>
                <c:pt idx="937">
                  <c:v>33961</c:v>
                </c:pt>
                <c:pt idx="938">
                  <c:v>33797</c:v>
                </c:pt>
                <c:pt idx="939">
                  <c:v>33730</c:v>
                </c:pt>
                <c:pt idx="940">
                  <c:v>33689</c:v>
                </c:pt>
                <c:pt idx="941">
                  <c:v>33432</c:v>
                </c:pt>
                <c:pt idx="942">
                  <c:v>33271</c:v>
                </c:pt>
                <c:pt idx="943">
                  <c:v>33179</c:v>
                </c:pt>
                <c:pt idx="944">
                  <c:v>33279</c:v>
                </c:pt>
                <c:pt idx="945">
                  <c:v>33241</c:v>
                </c:pt>
                <c:pt idx="946">
                  <c:v>33218</c:v>
                </c:pt>
                <c:pt idx="947">
                  <c:v>33094</c:v>
                </c:pt>
                <c:pt idx="948">
                  <c:v>33049</c:v>
                </c:pt>
                <c:pt idx="949">
                  <c:v>32953</c:v>
                </c:pt>
                <c:pt idx="950">
                  <c:v>32945</c:v>
                </c:pt>
                <c:pt idx="951">
                  <c:v>32741</c:v>
                </c:pt>
                <c:pt idx="952">
                  <c:v>32626</c:v>
                </c:pt>
                <c:pt idx="953">
                  <c:v>32435</c:v>
                </c:pt>
                <c:pt idx="954">
                  <c:v>32268</c:v>
                </c:pt>
                <c:pt idx="955">
                  <c:v>32044</c:v>
                </c:pt>
                <c:pt idx="956">
                  <c:v>31854</c:v>
                </c:pt>
                <c:pt idx="957">
                  <c:v>31638</c:v>
                </c:pt>
                <c:pt idx="958">
                  <c:v>31655</c:v>
                </c:pt>
                <c:pt idx="959">
                  <c:v>31650</c:v>
                </c:pt>
                <c:pt idx="960">
                  <c:v>31633</c:v>
                </c:pt>
                <c:pt idx="961">
                  <c:v>31636</c:v>
                </c:pt>
                <c:pt idx="962">
                  <c:v>31543</c:v>
                </c:pt>
                <c:pt idx="963">
                  <c:v>31389</c:v>
                </c:pt>
                <c:pt idx="964">
                  <c:v>31265</c:v>
                </c:pt>
                <c:pt idx="965">
                  <c:v>31068</c:v>
                </c:pt>
                <c:pt idx="966">
                  <c:v>30992</c:v>
                </c:pt>
                <c:pt idx="967">
                  <c:v>30966</c:v>
                </c:pt>
                <c:pt idx="968">
                  <c:v>31015</c:v>
                </c:pt>
                <c:pt idx="969">
                  <c:v>30958</c:v>
                </c:pt>
                <c:pt idx="970">
                  <c:v>30963</c:v>
                </c:pt>
                <c:pt idx="971">
                  <c:v>30905</c:v>
                </c:pt>
                <c:pt idx="972">
                  <c:v>30816</c:v>
                </c:pt>
                <c:pt idx="973">
                  <c:v>30625</c:v>
                </c:pt>
                <c:pt idx="974">
                  <c:v>30480</c:v>
                </c:pt>
                <c:pt idx="975">
                  <c:v>30339</c:v>
                </c:pt>
                <c:pt idx="976">
                  <c:v>30381</c:v>
                </c:pt>
                <c:pt idx="977">
                  <c:v>30465</c:v>
                </c:pt>
                <c:pt idx="978">
                  <c:v>30380</c:v>
                </c:pt>
                <c:pt idx="979">
                  <c:v>30075</c:v>
                </c:pt>
                <c:pt idx="980">
                  <c:v>30065</c:v>
                </c:pt>
                <c:pt idx="981">
                  <c:v>30031</c:v>
                </c:pt>
                <c:pt idx="982">
                  <c:v>29823</c:v>
                </c:pt>
                <c:pt idx="983">
                  <c:v>29689</c:v>
                </c:pt>
                <c:pt idx="984">
                  <c:v>29740</c:v>
                </c:pt>
                <c:pt idx="985">
                  <c:v>29564</c:v>
                </c:pt>
                <c:pt idx="986">
                  <c:v>29439</c:v>
                </c:pt>
                <c:pt idx="987">
                  <c:v>29381</c:v>
                </c:pt>
                <c:pt idx="988">
                  <c:v>29402</c:v>
                </c:pt>
                <c:pt idx="989">
                  <c:v>29287</c:v>
                </c:pt>
                <c:pt idx="990">
                  <c:v>29121</c:v>
                </c:pt>
                <c:pt idx="991">
                  <c:v>28942</c:v>
                </c:pt>
                <c:pt idx="992">
                  <c:v>28955</c:v>
                </c:pt>
                <c:pt idx="993">
                  <c:v>28831</c:v>
                </c:pt>
                <c:pt idx="994">
                  <c:v>28805</c:v>
                </c:pt>
                <c:pt idx="995">
                  <c:v>28927</c:v>
                </c:pt>
                <c:pt idx="996">
                  <c:v>28952</c:v>
                </c:pt>
                <c:pt idx="997">
                  <c:v>28854</c:v>
                </c:pt>
                <c:pt idx="998">
                  <c:v>28748</c:v>
                </c:pt>
                <c:pt idx="999">
                  <c:v>28795</c:v>
                </c:pt>
                <c:pt idx="1000">
                  <c:v>28889</c:v>
                </c:pt>
                <c:pt idx="1001">
                  <c:v>28820</c:v>
                </c:pt>
                <c:pt idx="1002">
                  <c:v>28811</c:v>
                </c:pt>
                <c:pt idx="1003">
                  <c:v>28876</c:v>
                </c:pt>
                <c:pt idx="1004">
                  <c:v>28842</c:v>
                </c:pt>
                <c:pt idx="1005">
                  <c:v>28633</c:v>
                </c:pt>
                <c:pt idx="1006">
                  <c:v>28456</c:v>
                </c:pt>
                <c:pt idx="1007">
                  <c:v>28213</c:v>
                </c:pt>
                <c:pt idx="1008">
                  <c:v>28100</c:v>
                </c:pt>
                <c:pt idx="1009">
                  <c:v>28094</c:v>
                </c:pt>
                <c:pt idx="1010">
                  <c:v>28114</c:v>
                </c:pt>
                <c:pt idx="1011">
                  <c:v>28059</c:v>
                </c:pt>
                <c:pt idx="1012">
                  <c:v>27988</c:v>
                </c:pt>
                <c:pt idx="1013">
                  <c:v>27805</c:v>
                </c:pt>
                <c:pt idx="1014">
                  <c:v>27703</c:v>
                </c:pt>
                <c:pt idx="1015">
                  <c:v>27623</c:v>
                </c:pt>
                <c:pt idx="1016">
                  <c:v>27592</c:v>
                </c:pt>
                <c:pt idx="1017">
                  <c:v>27453</c:v>
                </c:pt>
                <c:pt idx="1018">
                  <c:v>27366</c:v>
                </c:pt>
                <c:pt idx="1019">
                  <c:v>27276</c:v>
                </c:pt>
                <c:pt idx="1020">
                  <c:v>27329</c:v>
                </c:pt>
                <c:pt idx="1021">
                  <c:v>27439</c:v>
                </c:pt>
                <c:pt idx="1022">
                  <c:v>27509</c:v>
                </c:pt>
                <c:pt idx="1023">
                  <c:v>27655</c:v>
                </c:pt>
                <c:pt idx="1024">
                  <c:v>27580</c:v>
                </c:pt>
                <c:pt idx="1025">
                  <c:v>27413</c:v>
                </c:pt>
                <c:pt idx="1026">
                  <c:v>27379</c:v>
                </c:pt>
                <c:pt idx="1027">
                  <c:v>27366</c:v>
                </c:pt>
                <c:pt idx="1028">
                  <c:v>27363</c:v>
                </c:pt>
                <c:pt idx="1029">
                  <c:v>27190</c:v>
                </c:pt>
                <c:pt idx="1030">
                  <c:v>27064</c:v>
                </c:pt>
                <c:pt idx="1031">
                  <c:v>26968</c:v>
                </c:pt>
                <c:pt idx="1032">
                  <c:v>26933</c:v>
                </c:pt>
                <c:pt idx="1033">
                  <c:v>26852</c:v>
                </c:pt>
                <c:pt idx="1034">
                  <c:v>26802</c:v>
                </c:pt>
                <c:pt idx="1035">
                  <c:v>26792</c:v>
                </c:pt>
                <c:pt idx="1036">
                  <c:v>26794</c:v>
                </c:pt>
                <c:pt idx="1037">
                  <c:v>26817</c:v>
                </c:pt>
                <c:pt idx="1038">
                  <c:v>26757</c:v>
                </c:pt>
                <c:pt idx="1039">
                  <c:v>26796</c:v>
                </c:pt>
                <c:pt idx="1040">
                  <c:v>26861</c:v>
                </c:pt>
                <c:pt idx="1041">
                  <c:v>26753</c:v>
                </c:pt>
                <c:pt idx="1042">
                  <c:v>26612</c:v>
                </c:pt>
                <c:pt idx="1043">
                  <c:v>26511</c:v>
                </c:pt>
                <c:pt idx="1044">
                  <c:v>26512</c:v>
                </c:pt>
                <c:pt idx="1045">
                  <c:v>26400</c:v>
                </c:pt>
                <c:pt idx="1046">
                  <c:v>26252</c:v>
                </c:pt>
                <c:pt idx="1047">
                  <c:v>26318</c:v>
                </c:pt>
                <c:pt idx="1048">
                  <c:v>26499</c:v>
                </c:pt>
                <c:pt idx="1049">
                  <c:v>26431</c:v>
                </c:pt>
                <c:pt idx="1050">
                  <c:v>26456</c:v>
                </c:pt>
                <c:pt idx="1051">
                  <c:v>26326</c:v>
                </c:pt>
                <c:pt idx="1052">
                  <c:v>26146</c:v>
                </c:pt>
                <c:pt idx="1053">
                  <c:v>26041</c:v>
                </c:pt>
                <c:pt idx="1054">
                  <c:v>26051</c:v>
                </c:pt>
                <c:pt idx="1055">
                  <c:v>26111</c:v>
                </c:pt>
                <c:pt idx="1056">
                  <c:v>26237</c:v>
                </c:pt>
                <c:pt idx="1057">
                  <c:v>26506</c:v>
                </c:pt>
                <c:pt idx="1058">
                  <c:v>26412</c:v>
                </c:pt>
                <c:pt idx="1059">
                  <c:v>26216</c:v>
                </c:pt>
                <c:pt idx="1060">
                  <c:v>26136</c:v>
                </c:pt>
                <c:pt idx="1061">
                  <c:v>25962</c:v>
                </c:pt>
                <c:pt idx="1062">
                  <c:v>25888</c:v>
                </c:pt>
                <c:pt idx="1063">
                  <c:v>25888</c:v>
                </c:pt>
                <c:pt idx="1064">
                  <c:v>25838</c:v>
                </c:pt>
                <c:pt idx="1065">
                  <c:v>25757</c:v>
                </c:pt>
                <c:pt idx="1066">
                  <c:v>25767</c:v>
                </c:pt>
                <c:pt idx="1067">
                  <c:v>25700</c:v>
                </c:pt>
                <c:pt idx="1068">
                  <c:v>25812</c:v>
                </c:pt>
                <c:pt idx="1069">
                  <c:v>25944</c:v>
                </c:pt>
                <c:pt idx="1070">
                  <c:v>26015</c:v>
                </c:pt>
                <c:pt idx="1071">
                  <c:v>26058</c:v>
                </c:pt>
                <c:pt idx="1072">
                  <c:v>26152</c:v>
                </c:pt>
                <c:pt idx="1073">
                  <c:v>26430</c:v>
                </c:pt>
                <c:pt idx="1074">
                  <c:v>26569</c:v>
                </c:pt>
                <c:pt idx="1075">
                  <c:v>26547</c:v>
                </c:pt>
                <c:pt idx="1076">
                  <c:v>26550</c:v>
                </c:pt>
                <c:pt idx="1077">
                  <c:v>26465</c:v>
                </c:pt>
                <c:pt idx="1078">
                  <c:v>26446</c:v>
                </c:pt>
                <c:pt idx="1079">
                  <c:v>26493</c:v>
                </c:pt>
                <c:pt idx="1080">
                  <c:v>26465</c:v>
                </c:pt>
                <c:pt idx="1081">
                  <c:v>26456</c:v>
                </c:pt>
                <c:pt idx="1082">
                  <c:v>26481</c:v>
                </c:pt>
                <c:pt idx="1083">
                  <c:v>26513</c:v>
                </c:pt>
                <c:pt idx="1084">
                  <c:v>26592</c:v>
                </c:pt>
                <c:pt idx="1085">
                  <c:v>26646</c:v>
                </c:pt>
                <c:pt idx="1086">
                  <c:v>26586</c:v>
                </c:pt>
                <c:pt idx="1087">
                  <c:v>26486</c:v>
                </c:pt>
                <c:pt idx="1088">
                  <c:v>26431</c:v>
                </c:pt>
                <c:pt idx="1089">
                  <c:v>26398</c:v>
                </c:pt>
                <c:pt idx="1090">
                  <c:v>26456</c:v>
                </c:pt>
                <c:pt idx="1091">
                  <c:v>26583</c:v>
                </c:pt>
                <c:pt idx="1092">
                  <c:v>26634</c:v>
                </c:pt>
                <c:pt idx="1093">
                  <c:v>26826</c:v>
                </c:pt>
                <c:pt idx="1094">
                  <c:v>26873</c:v>
                </c:pt>
                <c:pt idx="1095">
                  <c:v>26680</c:v>
                </c:pt>
                <c:pt idx="1096">
                  <c:v>26632</c:v>
                </c:pt>
                <c:pt idx="1097">
                  <c:v>26466</c:v>
                </c:pt>
                <c:pt idx="1098">
                  <c:v>26343</c:v>
                </c:pt>
                <c:pt idx="1099">
                  <c:v>26291</c:v>
                </c:pt>
                <c:pt idx="1100">
                  <c:v>26330</c:v>
                </c:pt>
                <c:pt idx="1101">
                  <c:v>26248</c:v>
                </c:pt>
                <c:pt idx="1102">
                  <c:v>26136</c:v>
                </c:pt>
                <c:pt idx="1103">
                  <c:v>26012</c:v>
                </c:pt>
                <c:pt idx="1104">
                  <c:v>25955</c:v>
                </c:pt>
                <c:pt idx="1105">
                  <c:v>25945</c:v>
                </c:pt>
                <c:pt idx="1106">
                  <c:v>26033</c:v>
                </c:pt>
                <c:pt idx="1107">
                  <c:v>26007</c:v>
                </c:pt>
                <c:pt idx="1108">
                  <c:v>25891</c:v>
                </c:pt>
                <c:pt idx="1109">
                  <c:v>25781</c:v>
                </c:pt>
                <c:pt idx="1110">
                  <c:v>25761</c:v>
                </c:pt>
                <c:pt idx="1111">
                  <c:v>25683</c:v>
                </c:pt>
                <c:pt idx="1112">
                  <c:v>25575</c:v>
                </c:pt>
                <c:pt idx="1113">
                  <c:v>25349</c:v>
                </c:pt>
                <c:pt idx="1114">
                  <c:v>25230</c:v>
                </c:pt>
                <c:pt idx="1115">
                  <c:v>25109</c:v>
                </c:pt>
                <c:pt idx="1116">
                  <c:v>25088</c:v>
                </c:pt>
                <c:pt idx="1117">
                  <c:v>24977</c:v>
                </c:pt>
                <c:pt idx="1118">
                  <c:v>24864</c:v>
                </c:pt>
                <c:pt idx="1119">
                  <c:v>24773</c:v>
                </c:pt>
                <c:pt idx="1120">
                  <c:v>24835</c:v>
                </c:pt>
                <c:pt idx="1121">
                  <c:v>24876</c:v>
                </c:pt>
                <c:pt idx="1122">
                  <c:v>24852</c:v>
                </c:pt>
                <c:pt idx="1123">
                  <c:v>24723</c:v>
                </c:pt>
                <c:pt idx="1124">
                  <c:v>24642</c:v>
                </c:pt>
                <c:pt idx="1125">
                  <c:v>24583</c:v>
                </c:pt>
                <c:pt idx="1126">
                  <c:v>24638</c:v>
                </c:pt>
                <c:pt idx="1127">
                  <c:v>24636</c:v>
                </c:pt>
                <c:pt idx="1128">
                  <c:v>24507</c:v>
                </c:pt>
                <c:pt idx="1129">
                  <c:v>24457</c:v>
                </c:pt>
                <c:pt idx="1130">
                  <c:v>24450</c:v>
                </c:pt>
                <c:pt idx="1131">
                  <c:v>24621</c:v>
                </c:pt>
                <c:pt idx="1132">
                  <c:v>24602</c:v>
                </c:pt>
                <c:pt idx="1133">
                  <c:v>24379</c:v>
                </c:pt>
                <c:pt idx="1134">
                  <c:v>24269</c:v>
                </c:pt>
                <c:pt idx="1135">
                  <c:v>24303</c:v>
                </c:pt>
                <c:pt idx="1136">
                  <c:v>24304</c:v>
                </c:pt>
                <c:pt idx="1137">
                  <c:v>24191</c:v>
                </c:pt>
                <c:pt idx="1138">
                  <c:v>24199</c:v>
                </c:pt>
                <c:pt idx="1139">
                  <c:v>24196</c:v>
                </c:pt>
                <c:pt idx="1140">
                  <c:v>24306</c:v>
                </c:pt>
                <c:pt idx="1141">
                  <c:v>24358</c:v>
                </c:pt>
                <c:pt idx="1142">
                  <c:v>24271</c:v>
                </c:pt>
                <c:pt idx="1143">
                  <c:v>24194</c:v>
                </c:pt>
                <c:pt idx="1144">
                  <c:v>24073</c:v>
                </c:pt>
                <c:pt idx="1145">
                  <c:v>24104</c:v>
                </c:pt>
                <c:pt idx="1146">
                  <c:v>24079</c:v>
                </c:pt>
                <c:pt idx="1147">
                  <c:v>23994</c:v>
                </c:pt>
                <c:pt idx="1148">
                  <c:v>23910</c:v>
                </c:pt>
                <c:pt idx="1149">
                  <c:v>23846</c:v>
                </c:pt>
                <c:pt idx="1150">
                  <c:v>23836</c:v>
                </c:pt>
                <c:pt idx="1151">
                  <c:v>23710</c:v>
                </c:pt>
                <c:pt idx="1152">
                  <c:v>23665</c:v>
                </c:pt>
                <c:pt idx="1153">
                  <c:v>23657</c:v>
                </c:pt>
                <c:pt idx="1154">
                  <c:v>23635</c:v>
                </c:pt>
                <c:pt idx="1155">
                  <c:v>23648</c:v>
                </c:pt>
                <c:pt idx="1156">
                  <c:v>23654</c:v>
                </c:pt>
                <c:pt idx="1157">
                  <c:v>23684</c:v>
                </c:pt>
                <c:pt idx="1158">
                  <c:v>23717</c:v>
                </c:pt>
                <c:pt idx="1159">
                  <c:v>23840</c:v>
                </c:pt>
                <c:pt idx="1160">
                  <c:v>24057</c:v>
                </c:pt>
                <c:pt idx="1161">
                  <c:v>24065</c:v>
                </c:pt>
                <c:pt idx="1162">
                  <c:v>23974</c:v>
                </c:pt>
                <c:pt idx="1163">
                  <c:v>23972</c:v>
                </c:pt>
                <c:pt idx="1164">
                  <c:v>23956</c:v>
                </c:pt>
                <c:pt idx="1165">
                  <c:v>23966</c:v>
                </c:pt>
                <c:pt idx="1166">
                  <c:v>23994</c:v>
                </c:pt>
                <c:pt idx="1167">
                  <c:v>24124</c:v>
                </c:pt>
                <c:pt idx="1168">
                  <c:v>24090</c:v>
                </c:pt>
                <c:pt idx="1169">
                  <c:v>24032</c:v>
                </c:pt>
                <c:pt idx="1170">
                  <c:v>24019</c:v>
                </c:pt>
                <c:pt idx="1171">
                  <c:v>24092</c:v>
                </c:pt>
                <c:pt idx="1172">
                  <c:v>24113</c:v>
                </c:pt>
                <c:pt idx="1173">
                  <c:v>24071</c:v>
                </c:pt>
                <c:pt idx="1174">
                  <c:v>24129</c:v>
                </c:pt>
                <c:pt idx="1175">
                  <c:v>24226</c:v>
                </c:pt>
                <c:pt idx="1176">
                  <c:v>24216</c:v>
                </c:pt>
                <c:pt idx="1177">
                  <c:v>24151</c:v>
                </c:pt>
                <c:pt idx="1178">
                  <c:v>24037</c:v>
                </c:pt>
                <c:pt idx="1179">
                  <c:v>24010</c:v>
                </c:pt>
                <c:pt idx="1180">
                  <c:v>24032</c:v>
                </c:pt>
                <c:pt idx="1181">
                  <c:v>24178</c:v>
                </c:pt>
                <c:pt idx="1182">
                  <c:v>24273</c:v>
                </c:pt>
                <c:pt idx="1183">
                  <c:v>24299</c:v>
                </c:pt>
                <c:pt idx="1184">
                  <c:v>24201</c:v>
                </c:pt>
                <c:pt idx="1185">
                  <c:v>24153</c:v>
                </c:pt>
                <c:pt idx="1186">
                  <c:v>24215</c:v>
                </c:pt>
                <c:pt idx="1187">
                  <c:v>24341</c:v>
                </c:pt>
                <c:pt idx="1188">
                  <c:v>24233</c:v>
                </c:pt>
                <c:pt idx="1189">
                  <c:v>24040</c:v>
                </c:pt>
                <c:pt idx="1190">
                  <c:v>23977</c:v>
                </c:pt>
                <c:pt idx="1191">
                  <c:v>23932</c:v>
                </c:pt>
                <c:pt idx="1192">
                  <c:v>23966</c:v>
                </c:pt>
                <c:pt idx="1193">
                  <c:v>24032</c:v>
                </c:pt>
                <c:pt idx="1194">
                  <c:v>24031</c:v>
                </c:pt>
                <c:pt idx="1195">
                  <c:v>24026</c:v>
                </c:pt>
                <c:pt idx="1196">
                  <c:v>24001</c:v>
                </c:pt>
                <c:pt idx="1197">
                  <c:v>23918</c:v>
                </c:pt>
                <c:pt idx="1198">
                  <c:v>23902</c:v>
                </c:pt>
                <c:pt idx="1199">
                  <c:v>23959</c:v>
                </c:pt>
                <c:pt idx="1200">
                  <c:v>23945</c:v>
                </c:pt>
                <c:pt idx="1201">
                  <c:v>23868</c:v>
                </c:pt>
                <c:pt idx="1202">
                  <c:v>23787</c:v>
                </c:pt>
                <c:pt idx="1203">
                  <c:v>23801</c:v>
                </c:pt>
                <c:pt idx="1204">
                  <c:v>23699</c:v>
                </c:pt>
                <c:pt idx="1205">
                  <c:v>23690</c:v>
                </c:pt>
                <c:pt idx="1206">
                  <c:v>23716</c:v>
                </c:pt>
                <c:pt idx="1207">
                  <c:v>23603</c:v>
                </c:pt>
                <c:pt idx="1208">
                  <c:v>23569</c:v>
                </c:pt>
                <c:pt idx="1209">
                  <c:v>23494</c:v>
                </c:pt>
                <c:pt idx="1210">
                  <c:v>23457</c:v>
                </c:pt>
                <c:pt idx="1211">
                  <c:v>23448</c:v>
                </c:pt>
                <c:pt idx="1212">
                  <c:v>23480</c:v>
                </c:pt>
                <c:pt idx="1213">
                  <c:v>23478</c:v>
                </c:pt>
                <c:pt idx="1214">
                  <c:v>23483</c:v>
                </c:pt>
                <c:pt idx="1215">
                  <c:v>23494</c:v>
                </c:pt>
                <c:pt idx="1216">
                  <c:v>23515</c:v>
                </c:pt>
                <c:pt idx="1217">
                  <c:v>23522</c:v>
                </c:pt>
                <c:pt idx="1218">
                  <c:v>23418</c:v>
                </c:pt>
                <c:pt idx="1219">
                  <c:v>23091</c:v>
                </c:pt>
                <c:pt idx="1220">
                  <c:v>22898</c:v>
                </c:pt>
                <c:pt idx="1221">
                  <c:v>22746</c:v>
                </c:pt>
                <c:pt idx="1222">
                  <c:v>22653</c:v>
                </c:pt>
                <c:pt idx="1223">
                  <c:v>22607</c:v>
                </c:pt>
                <c:pt idx="1224">
                  <c:v>22670</c:v>
                </c:pt>
                <c:pt idx="1225">
                  <c:v>22817</c:v>
                </c:pt>
                <c:pt idx="1226">
                  <c:v>22859</c:v>
                </c:pt>
                <c:pt idx="1227">
                  <c:v>22813</c:v>
                </c:pt>
                <c:pt idx="1228">
                  <c:v>22834</c:v>
                </c:pt>
                <c:pt idx="1229">
                  <c:v>22793</c:v>
                </c:pt>
                <c:pt idx="1230">
                  <c:v>22702</c:v>
                </c:pt>
                <c:pt idx="1231">
                  <c:v>22655</c:v>
                </c:pt>
                <c:pt idx="1232">
                  <c:v>22641</c:v>
                </c:pt>
                <c:pt idx="1233">
                  <c:v>22520</c:v>
                </c:pt>
                <c:pt idx="1234">
                  <c:v>22549</c:v>
                </c:pt>
                <c:pt idx="1235">
                  <c:v>22552</c:v>
                </c:pt>
                <c:pt idx="1236">
                  <c:v>22490</c:v>
                </c:pt>
                <c:pt idx="1237">
                  <c:v>22360</c:v>
                </c:pt>
                <c:pt idx="1238">
                  <c:v>22252</c:v>
                </c:pt>
                <c:pt idx="1239">
                  <c:v>22257</c:v>
                </c:pt>
                <c:pt idx="1240">
                  <c:v>22233</c:v>
                </c:pt>
                <c:pt idx="1241">
                  <c:v>22234</c:v>
                </c:pt>
                <c:pt idx="1242">
                  <c:v>22268</c:v>
                </c:pt>
                <c:pt idx="1243">
                  <c:v>22180</c:v>
                </c:pt>
                <c:pt idx="1244">
                  <c:v>22102</c:v>
                </c:pt>
                <c:pt idx="1245">
                  <c:v>22096</c:v>
                </c:pt>
                <c:pt idx="1246">
                  <c:v>22007</c:v>
                </c:pt>
                <c:pt idx="1247">
                  <c:v>21902</c:v>
                </c:pt>
                <c:pt idx="1248">
                  <c:v>21946</c:v>
                </c:pt>
                <c:pt idx="1249">
                  <c:v>22027</c:v>
                </c:pt>
                <c:pt idx="1250">
                  <c:v>21914</c:v>
                </c:pt>
                <c:pt idx="1251">
                  <c:v>21908</c:v>
                </c:pt>
                <c:pt idx="1252">
                  <c:v>21958</c:v>
                </c:pt>
                <c:pt idx="1253">
                  <c:v>21778</c:v>
                </c:pt>
                <c:pt idx="1254">
                  <c:v>21611</c:v>
                </c:pt>
                <c:pt idx="1255">
                  <c:v>21701</c:v>
                </c:pt>
                <c:pt idx="1256">
                  <c:v>21815</c:v>
                </c:pt>
                <c:pt idx="1257">
                  <c:v>21820</c:v>
                </c:pt>
                <c:pt idx="1258">
                  <c:v>21736</c:v>
                </c:pt>
                <c:pt idx="1259">
                  <c:v>21761</c:v>
                </c:pt>
                <c:pt idx="1260">
                  <c:v>21722</c:v>
                </c:pt>
                <c:pt idx="1261">
                  <c:v>21716</c:v>
                </c:pt>
                <c:pt idx="1262">
                  <c:v>21732</c:v>
                </c:pt>
                <c:pt idx="1263">
                  <c:v>21684</c:v>
                </c:pt>
                <c:pt idx="1264">
                  <c:v>21633</c:v>
                </c:pt>
                <c:pt idx="1265">
                  <c:v>21645</c:v>
                </c:pt>
                <c:pt idx="1266">
                  <c:v>21620</c:v>
                </c:pt>
                <c:pt idx="1267">
                  <c:v>21693</c:v>
                </c:pt>
                <c:pt idx="1268">
                  <c:v>21677</c:v>
                </c:pt>
                <c:pt idx="1269">
                  <c:v>21576</c:v>
                </c:pt>
                <c:pt idx="1270">
                  <c:v>21505</c:v>
                </c:pt>
                <c:pt idx="1271">
                  <c:v>21422</c:v>
                </c:pt>
                <c:pt idx="1272">
                  <c:v>21408</c:v>
                </c:pt>
                <c:pt idx="1273">
                  <c:v>21521</c:v>
                </c:pt>
                <c:pt idx="1274">
                  <c:v>21600</c:v>
                </c:pt>
                <c:pt idx="1275">
                  <c:v>21620</c:v>
                </c:pt>
                <c:pt idx="1276">
                  <c:v>21521</c:v>
                </c:pt>
                <c:pt idx="1277">
                  <c:v>21435</c:v>
                </c:pt>
                <c:pt idx="1278">
                  <c:v>21428</c:v>
                </c:pt>
                <c:pt idx="1279">
                  <c:v>21419</c:v>
                </c:pt>
                <c:pt idx="1280">
                  <c:v>21318</c:v>
                </c:pt>
                <c:pt idx="1281">
                  <c:v>21330</c:v>
                </c:pt>
                <c:pt idx="1282">
                  <c:v>21371</c:v>
                </c:pt>
                <c:pt idx="1283">
                  <c:v>21389</c:v>
                </c:pt>
                <c:pt idx="1284">
                  <c:v>21326</c:v>
                </c:pt>
                <c:pt idx="1285">
                  <c:v>21201</c:v>
                </c:pt>
                <c:pt idx="1286">
                  <c:v>21136</c:v>
                </c:pt>
                <c:pt idx="1287">
                  <c:v>21123</c:v>
                </c:pt>
                <c:pt idx="1288">
                  <c:v>21156</c:v>
                </c:pt>
                <c:pt idx="1289">
                  <c:v>21275</c:v>
                </c:pt>
                <c:pt idx="1290">
                  <c:v>21404</c:v>
                </c:pt>
                <c:pt idx="1291">
                  <c:v>21435</c:v>
                </c:pt>
                <c:pt idx="1292">
                  <c:v>21482</c:v>
                </c:pt>
                <c:pt idx="1293">
                  <c:v>21458</c:v>
                </c:pt>
                <c:pt idx="1294">
                  <c:v>21415</c:v>
                </c:pt>
                <c:pt idx="1295">
                  <c:v>21396</c:v>
                </c:pt>
                <c:pt idx="1296">
                  <c:v>21380</c:v>
                </c:pt>
                <c:pt idx="1297">
                  <c:v>21261</c:v>
                </c:pt>
                <c:pt idx="1298">
                  <c:v>21175</c:v>
                </c:pt>
                <c:pt idx="1299">
                  <c:v>21154</c:v>
                </c:pt>
                <c:pt idx="1300">
                  <c:v>21152</c:v>
                </c:pt>
                <c:pt idx="1301">
                  <c:v>21131</c:v>
                </c:pt>
                <c:pt idx="1302">
                  <c:v>21097</c:v>
                </c:pt>
                <c:pt idx="1303">
                  <c:v>20977</c:v>
                </c:pt>
                <c:pt idx="1304">
                  <c:v>21038</c:v>
                </c:pt>
                <c:pt idx="1305">
                  <c:v>21103</c:v>
                </c:pt>
                <c:pt idx="1306">
                  <c:v>21029</c:v>
                </c:pt>
                <c:pt idx="1307">
                  <c:v>21134</c:v>
                </c:pt>
                <c:pt idx="1308">
                  <c:v>21196</c:v>
                </c:pt>
                <c:pt idx="1309">
                  <c:v>21120</c:v>
                </c:pt>
                <c:pt idx="1310">
                  <c:v>21053</c:v>
                </c:pt>
                <c:pt idx="1311">
                  <c:v>21044</c:v>
                </c:pt>
                <c:pt idx="1312">
                  <c:v>20982</c:v>
                </c:pt>
                <c:pt idx="1313">
                  <c:v>20905</c:v>
                </c:pt>
                <c:pt idx="1314">
                  <c:v>20888</c:v>
                </c:pt>
                <c:pt idx="1315">
                  <c:v>20910</c:v>
                </c:pt>
                <c:pt idx="1316">
                  <c:v>20931</c:v>
                </c:pt>
                <c:pt idx="1317">
                  <c:v>21030</c:v>
                </c:pt>
                <c:pt idx="1318">
                  <c:v>21056</c:v>
                </c:pt>
                <c:pt idx="1319">
                  <c:v>20995</c:v>
                </c:pt>
                <c:pt idx="1320">
                  <c:v>20926</c:v>
                </c:pt>
                <c:pt idx="1321">
                  <c:v>20773</c:v>
                </c:pt>
                <c:pt idx="1322">
                  <c:v>20752</c:v>
                </c:pt>
                <c:pt idx="1323">
                  <c:v>20804</c:v>
                </c:pt>
                <c:pt idx="1324">
                  <c:v>20774</c:v>
                </c:pt>
                <c:pt idx="1325">
                  <c:v>20671</c:v>
                </c:pt>
                <c:pt idx="1326">
                  <c:v>20633</c:v>
                </c:pt>
                <c:pt idx="1327">
                  <c:v>20460</c:v>
                </c:pt>
                <c:pt idx="1328">
                  <c:v>20397</c:v>
                </c:pt>
                <c:pt idx="1329">
                  <c:v>20421</c:v>
                </c:pt>
                <c:pt idx="1330">
                  <c:v>20550</c:v>
                </c:pt>
                <c:pt idx="1331">
                  <c:v>20715</c:v>
                </c:pt>
                <c:pt idx="1332">
                  <c:v>20742</c:v>
                </c:pt>
                <c:pt idx="1333">
                  <c:v>20683</c:v>
                </c:pt>
                <c:pt idx="1334">
                  <c:v>20629</c:v>
                </c:pt>
                <c:pt idx="1335">
                  <c:v>20617</c:v>
                </c:pt>
                <c:pt idx="1336">
                  <c:v>20631</c:v>
                </c:pt>
                <c:pt idx="1337">
                  <c:v>20618</c:v>
                </c:pt>
                <c:pt idx="1338">
                  <c:v>20532</c:v>
                </c:pt>
                <c:pt idx="1339">
                  <c:v>20581</c:v>
                </c:pt>
                <c:pt idx="1340">
                  <c:v>20609</c:v>
                </c:pt>
                <c:pt idx="1341">
                  <c:v>20563</c:v>
                </c:pt>
                <c:pt idx="1342">
                  <c:v>20634</c:v>
                </c:pt>
                <c:pt idx="1343">
                  <c:v>20685</c:v>
                </c:pt>
                <c:pt idx="1344">
                  <c:v>20617</c:v>
                </c:pt>
                <c:pt idx="1345">
                  <c:v>20515</c:v>
                </c:pt>
                <c:pt idx="1346">
                  <c:v>20491</c:v>
                </c:pt>
                <c:pt idx="1347">
                  <c:v>20565</c:v>
                </c:pt>
                <c:pt idx="1348">
                  <c:v>20560</c:v>
                </c:pt>
                <c:pt idx="1349">
                  <c:v>20490</c:v>
                </c:pt>
                <c:pt idx="1350">
                  <c:v>20473</c:v>
                </c:pt>
                <c:pt idx="1351">
                  <c:v>20462</c:v>
                </c:pt>
                <c:pt idx="1352">
                  <c:v>20578</c:v>
                </c:pt>
                <c:pt idx="1353">
                  <c:v>20568</c:v>
                </c:pt>
                <c:pt idx="1354">
                  <c:v>20419</c:v>
                </c:pt>
                <c:pt idx="1355">
                  <c:v>20354</c:v>
                </c:pt>
                <c:pt idx="1356">
                  <c:v>20391</c:v>
                </c:pt>
                <c:pt idx="1357">
                  <c:v>20408</c:v>
                </c:pt>
                <c:pt idx="1358">
                  <c:v>20442</c:v>
                </c:pt>
                <c:pt idx="1359">
                  <c:v>20453</c:v>
                </c:pt>
                <c:pt idx="1360">
                  <c:v>20402</c:v>
                </c:pt>
                <c:pt idx="1361">
                  <c:v>20408</c:v>
                </c:pt>
                <c:pt idx="1362">
                  <c:v>20447</c:v>
                </c:pt>
                <c:pt idx="1363">
                  <c:v>20463</c:v>
                </c:pt>
                <c:pt idx="1364">
                  <c:v>20504</c:v>
                </c:pt>
                <c:pt idx="1365">
                  <c:v>20579</c:v>
                </c:pt>
                <c:pt idx="1366">
                  <c:v>20544</c:v>
                </c:pt>
                <c:pt idx="1367">
                  <c:v>20413</c:v>
                </c:pt>
                <c:pt idx="1368">
                  <c:v>20358</c:v>
                </c:pt>
                <c:pt idx="1369">
                  <c:v>20226</c:v>
                </c:pt>
                <c:pt idx="1370">
                  <c:v>20191</c:v>
                </c:pt>
                <c:pt idx="1371">
                  <c:v>20287</c:v>
                </c:pt>
                <c:pt idx="1372">
                  <c:v>20358</c:v>
                </c:pt>
                <c:pt idx="1373">
                  <c:v>20464</c:v>
                </c:pt>
                <c:pt idx="1374">
                  <c:v>20439</c:v>
                </c:pt>
                <c:pt idx="1375">
                  <c:v>20363</c:v>
                </c:pt>
                <c:pt idx="1376">
                  <c:v>20377</c:v>
                </c:pt>
                <c:pt idx="1377">
                  <c:v>20314</c:v>
                </c:pt>
                <c:pt idx="1378">
                  <c:v>20270</c:v>
                </c:pt>
                <c:pt idx="1379">
                  <c:v>20210</c:v>
                </c:pt>
                <c:pt idx="1380">
                  <c:v>20199</c:v>
                </c:pt>
                <c:pt idx="1381">
                  <c:v>20266</c:v>
                </c:pt>
                <c:pt idx="1382">
                  <c:v>20248</c:v>
                </c:pt>
                <c:pt idx="1383">
                  <c:v>20286</c:v>
                </c:pt>
                <c:pt idx="1384">
                  <c:v>20244</c:v>
                </c:pt>
                <c:pt idx="1385">
                  <c:v>20130</c:v>
                </c:pt>
                <c:pt idx="1386">
                  <c:v>20084</c:v>
                </c:pt>
                <c:pt idx="1387">
                  <c:v>20197</c:v>
                </c:pt>
                <c:pt idx="1388">
                  <c:v>20308</c:v>
                </c:pt>
                <c:pt idx="1389">
                  <c:v>20249</c:v>
                </c:pt>
                <c:pt idx="1390">
                  <c:v>20250</c:v>
                </c:pt>
                <c:pt idx="1391">
                  <c:v>20442</c:v>
                </c:pt>
                <c:pt idx="1392">
                  <c:v>20553</c:v>
                </c:pt>
                <c:pt idx="1393">
                  <c:v>20537</c:v>
                </c:pt>
                <c:pt idx="1394">
                  <c:v>20485</c:v>
                </c:pt>
                <c:pt idx="1395">
                  <c:v>20398</c:v>
                </c:pt>
                <c:pt idx="1396">
                  <c:v>20326</c:v>
                </c:pt>
                <c:pt idx="1397">
                  <c:v>20217</c:v>
                </c:pt>
                <c:pt idx="1398">
                  <c:v>20207</c:v>
                </c:pt>
                <c:pt idx="1399">
                  <c:v>20286</c:v>
                </c:pt>
                <c:pt idx="1400">
                  <c:v>20361</c:v>
                </c:pt>
                <c:pt idx="1401">
                  <c:v>20335</c:v>
                </c:pt>
                <c:pt idx="1402">
                  <c:v>20253</c:v>
                </c:pt>
                <c:pt idx="1403">
                  <c:v>20227</c:v>
                </c:pt>
                <c:pt idx="1404">
                  <c:v>20205</c:v>
                </c:pt>
                <c:pt idx="1405">
                  <c:v>20154</c:v>
                </c:pt>
                <c:pt idx="1406">
                  <c:v>20130</c:v>
                </c:pt>
                <c:pt idx="1407">
                  <c:v>20227</c:v>
                </c:pt>
                <c:pt idx="1408">
                  <c:v>20304</c:v>
                </c:pt>
                <c:pt idx="1409">
                  <c:v>20345</c:v>
                </c:pt>
                <c:pt idx="1410">
                  <c:v>20273</c:v>
                </c:pt>
                <c:pt idx="1411">
                  <c:v>20150</c:v>
                </c:pt>
                <c:pt idx="1412">
                  <c:v>20176</c:v>
                </c:pt>
                <c:pt idx="1413">
                  <c:v>20280</c:v>
                </c:pt>
                <c:pt idx="1414">
                  <c:v>20276</c:v>
                </c:pt>
                <c:pt idx="1415">
                  <c:v>20201</c:v>
                </c:pt>
                <c:pt idx="1416">
                  <c:v>20176</c:v>
                </c:pt>
                <c:pt idx="1417">
                  <c:v>20113</c:v>
                </c:pt>
                <c:pt idx="1418">
                  <c:v>20083</c:v>
                </c:pt>
                <c:pt idx="1419">
                  <c:v>20051</c:v>
                </c:pt>
                <c:pt idx="1420">
                  <c:v>20067</c:v>
                </c:pt>
                <c:pt idx="1421">
                  <c:v>20127</c:v>
                </c:pt>
                <c:pt idx="1422">
                  <c:v>20178</c:v>
                </c:pt>
                <c:pt idx="1423">
                  <c:v>20333</c:v>
                </c:pt>
                <c:pt idx="1424">
                  <c:v>20433</c:v>
                </c:pt>
                <c:pt idx="1425">
                  <c:v>20345</c:v>
                </c:pt>
                <c:pt idx="1426">
                  <c:v>20245</c:v>
                </c:pt>
                <c:pt idx="1427">
                  <c:v>20252</c:v>
                </c:pt>
                <c:pt idx="1428">
                  <c:v>20422</c:v>
                </c:pt>
                <c:pt idx="1429">
                  <c:v>20621</c:v>
                </c:pt>
                <c:pt idx="1430">
                  <c:v>20574</c:v>
                </c:pt>
                <c:pt idx="1431">
                  <c:v>20397</c:v>
                </c:pt>
                <c:pt idx="1432">
                  <c:v>20306</c:v>
                </c:pt>
                <c:pt idx="1433">
                  <c:v>20170</c:v>
                </c:pt>
                <c:pt idx="1434">
                  <c:v>20142</c:v>
                </c:pt>
                <c:pt idx="1435">
                  <c:v>20112</c:v>
                </c:pt>
                <c:pt idx="1436">
                  <c:v>20154</c:v>
                </c:pt>
                <c:pt idx="1437">
                  <c:v>20195</c:v>
                </c:pt>
                <c:pt idx="1438">
                  <c:v>20343</c:v>
                </c:pt>
                <c:pt idx="1439">
                  <c:v>20560</c:v>
                </c:pt>
                <c:pt idx="1440">
                  <c:v>20585</c:v>
                </c:pt>
                <c:pt idx="1441">
                  <c:v>20616</c:v>
                </c:pt>
                <c:pt idx="1442">
                  <c:v>20786</c:v>
                </c:pt>
                <c:pt idx="1443">
                  <c:v>20956</c:v>
                </c:pt>
                <c:pt idx="1444">
                  <c:v>20853</c:v>
                </c:pt>
                <c:pt idx="1445">
                  <c:v>20737</c:v>
                </c:pt>
                <c:pt idx="1446">
                  <c:v>20769</c:v>
                </c:pt>
                <c:pt idx="1447">
                  <c:v>21038</c:v>
                </c:pt>
                <c:pt idx="1448">
                  <c:v>20967</c:v>
                </c:pt>
                <c:pt idx="1449">
                  <c:v>20779</c:v>
                </c:pt>
                <c:pt idx="1450">
                  <c:v>20811</c:v>
                </c:pt>
                <c:pt idx="1451">
                  <c:v>20824</c:v>
                </c:pt>
                <c:pt idx="1452">
                  <c:v>20863</c:v>
                </c:pt>
                <c:pt idx="1453">
                  <c:v>20792</c:v>
                </c:pt>
                <c:pt idx="1454">
                  <c:v>20792</c:v>
                </c:pt>
                <c:pt idx="1455">
                  <c:v>20812</c:v>
                </c:pt>
                <c:pt idx="1456">
                  <c:v>20864</c:v>
                </c:pt>
                <c:pt idx="1457">
                  <c:v>21032</c:v>
                </c:pt>
                <c:pt idx="1458">
                  <c:v>21000</c:v>
                </c:pt>
                <c:pt idx="1459">
                  <c:v>20941</c:v>
                </c:pt>
                <c:pt idx="1460">
                  <c:v>20966</c:v>
                </c:pt>
                <c:pt idx="1461">
                  <c:v>20833</c:v>
                </c:pt>
                <c:pt idx="1462">
                  <c:v>20610</c:v>
                </c:pt>
                <c:pt idx="1463">
                  <c:v>20489</c:v>
                </c:pt>
                <c:pt idx="1464">
                  <c:v>20531</c:v>
                </c:pt>
                <c:pt idx="1465">
                  <c:v>20519</c:v>
                </c:pt>
                <c:pt idx="1466">
                  <c:v>20510</c:v>
                </c:pt>
                <c:pt idx="1467">
                  <c:v>20637</c:v>
                </c:pt>
                <c:pt idx="1468">
                  <c:v>20699</c:v>
                </c:pt>
                <c:pt idx="1469">
                  <c:v>20692</c:v>
                </c:pt>
                <c:pt idx="1470">
                  <c:v>20664</c:v>
                </c:pt>
                <c:pt idx="1471">
                  <c:v>20721</c:v>
                </c:pt>
                <c:pt idx="1472">
                  <c:v>20723</c:v>
                </c:pt>
                <c:pt idx="1473">
                  <c:v>20711</c:v>
                </c:pt>
                <c:pt idx="1474">
                  <c:v>20770</c:v>
                </c:pt>
                <c:pt idx="1475">
                  <c:v>20873</c:v>
                </c:pt>
                <c:pt idx="1476">
                  <c:v>20879</c:v>
                </c:pt>
                <c:pt idx="1477">
                  <c:v>20830</c:v>
                </c:pt>
                <c:pt idx="1478">
                  <c:v>20819</c:v>
                </c:pt>
                <c:pt idx="1479">
                  <c:v>20718</c:v>
                </c:pt>
                <c:pt idx="1480">
                  <c:v>20740</c:v>
                </c:pt>
                <c:pt idx="1481">
                  <c:v>20793</c:v>
                </c:pt>
                <c:pt idx="1482">
                  <c:v>20777</c:v>
                </c:pt>
                <c:pt idx="1483">
                  <c:v>20752</c:v>
                </c:pt>
                <c:pt idx="1484">
                  <c:v>20689</c:v>
                </c:pt>
                <c:pt idx="1485">
                  <c:v>20779</c:v>
                </c:pt>
                <c:pt idx="1486">
                  <c:v>20923</c:v>
                </c:pt>
                <c:pt idx="1487">
                  <c:v>21017</c:v>
                </c:pt>
                <c:pt idx="1488">
                  <c:v>21072</c:v>
                </c:pt>
                <c:pt idx="1489">
                  <c:v>21064</c:v>
                </c:pt>
                <c:pt idx="1490">
                  <c:v>21051</c:v>
                </c:pt>
                <c:pt idx="1491">
                  <c:v>21100</c:v>
                </c:pt>
                <c:pt idx="1492">
                  <c:v>21114</c:v>
                </c:pt>
                <c:pt idx="1493">
                  <c:v>21163</c:v>
                </c:pt>
                <c:pt idx="1494">
                  <c:v>21255</c:v>
                </c:pt>
                <c:pt idx="1495">
                  <c:v>21307</c:v>
                </c:pt>
                <c:pt idx="1496">
                  <c:v>21353</c:v>
                </c:pt>
                <c:pt idx="1497">
                  <c:v>21356</c:v>
                </c:pt>
                <c:pt idx="1498">
                  <c:v>21375</c:v>
                </c:pt>
                <c:pt idx="1499">
                  <c:v>21488</c:v>
                </c:pt>
                <c:pt idx="1500">
                  <c:v>21595</c:v>
                </c:pt>
                <c:pt idx="1501">
                  <c:v>21480</c:v>
                </c:pt>
                <c:pt idx="1502">
                  <c:v>21428</c:v>
                </c:pt>
                <c:pt idx="1503">
                  <c:v>21443</c:v>
                </c:pt>
                <c:pt idx="1504">
                  <c:v>21469</c:v>
                </c:pt>
                <c:pt idx="1505">
                  <c:v>21435</c:v>
                </c:pt>
                <c:pt idx="1506">
                  <c:v>21477</c:v>
                </c:pt>
                <c:pt idx="1507">
                  <c:v>21564</c:v>
                </c:pt>
                <c:pt idx="1508">
                  <c:v>21606</c:v>
                </c:pt>
                <c:pt idx="1509">
                  <c:v>21560</c:v>
                </c:pt>
                <c:pt idx="1510">
                  <c:v>21493</c:v>
                </c:pt>
                <c:pt idx="1511">
                  <c:v>21531</c:v>
                </c:pt>
                <c:pt idx="1512">
                  <c:v>21519</c:v>
                </c:pt>
                <c:pt idx="1513">
                  <c:v>21586</c:v>
                </c:pt>
                <c:pt idx="1514">
                  <c:v>21581</c:v>
                </c:pt>
                <c:pt idx="1515">
                  <c:v>21507</c:v>
                </c:pt>
                <c:pt idx="1516">
                  <c:v>21442</c:v>
                </c:pt>
                <c:pt idx="1517">
                  <c:v>21259</c:v>
                </c:pt>
                <c:pt idx="1518">
                  <c:v>21255</c:v>
                </c:pt>
                <c:pt idx="1519">
                  <c:v>21374</c:v>
                </c:pt>
                <c:pt idx="1520">
                  <c:v>21374</c:v>
                </c:pt>
                <c:pt idx="1521">
                  <c:v>21372</c:v>
                </c:pt>
                <c:pt idx="1522">
                  <c:v>21359</c:v>
                </c:pt>
                <c:pt idx="1523">
                  <c:v>21494</c:v>
                </c:pt>
                <c:pt idx="1524">
                  <c:v>21585</c:v>
                </c:pt>
                <c:pt idx="1525">
                  <c:v>21533</c:v>
                </c:pt>
                <c:pt idx="1526">
                  <c:v>21444</c:v>
                </c:pt>
                <c:pt idx="1527">
                  <c:v>21325</c:v>
                </c:pt>
                <c:pt idx="1528">
                  <c:v>21279</c:v>
                </c:pt>
                <c:pt idx="1529">
                  <c:v>21231</c:v>
                </c:pt>
                <c:pt idx="1530">
                  <c:v>21221</c:v>
                </c:pt>
                <c:pt idx="1531">
                  <c:v>21221</c:v>
                </c:pt>
                <c:pt idx="1532">
                  <c:v>21253</c:v>
                </c:pt>
                <c:pt idx="1533">
                  <c:v>21165</c:v>
                </c:pt>
                <c:pt idx="1534">
                  <c:v>21035</c:v>
                </c:pt>
                <c:pt idx="1535">
                  <c:v>20980</c:v>
                </c:pt>
                <c:pt idx="1536">
                  <c:v>21036</c:v>
                </c:pt>
                <c:pt idx="1537">
                  <c:v>21066</c:v>
                </c:pt>
                <c:pt idx="1538">
                  <c:v>21178</c:v>
                </c:pt>
                <c:pt idx="1539">
                  <c:v>21486</c:v>
                </c:pt>
                <c:pt idx="1540">
                  <c:v>21407</c:v>
                </c:pt>
                <c:pt idx="1541">
                  <c:v>21115</c:v>
                </c:pt>
                <c:pt idx="1542">
                  <c:v>20956</c:v>
                </c:pt>
                <c:pt idx="1543">
                  <c:v>20824</c:v>
                </c:pt>
                <c:pt idx="1544">
                  <c:v>20741</c:v>
                </c:pt>
                <c:pt idx="1545">
                  <c:v>20702</c:v>
                </c:pt>
                <c:pt idx="1546">
                  <c:v>20785</c:v>
                </c:pt>
                <c:pt idx="1547">
                  <c:v>20773</c:v>
                </c:pt>
                <c:pt idx="1548">
                  <c:v>20696</c:v>
                </c:pt>
                <c:pt idx="1549">
                  <c:v>20544</c:v>
                </c:pt>
                <c:pt idx="1550">
                  <c:v>20506</c:v>
                </c:pt>
                <c:pt idx="1551">
                  <c:v>20672</c:v>
                </c:pt>
                <c:pt idx="1552">
                  <c:v>20789</c:v>
                </c:pt>
                <c:pt idx="1553">
                  <c:v>20800</c:v>
                </c:pt>
                <c:pt idx="1554">
                  <c:v>20843</c:v>
                </c:pt>
                <c:pt idx="1555">
                  <c:v>20859</c:v>
                </c:pt>
                <c:pt idx="1556">
                  <c:v>20838</c:v>
                </c:pt>
                <c:pt idx="1557">
                  <c:v>20786</c:v>
                </c:pt>
                <c:pt idx="1558">
                  <c:v>20722</c:v>
                </c:pt>
                <c:pt idx="1559">
                  <c:v>20594</c:v>
                </c:pt>
                <c:pt idx="1560">
                  <c:v>20492</c:v>
                </c:pt>
                <c:pt idx="1561">
                  <c:v>20654</c:v>
                </c:pt>
                <c:pt idx="1562">
                  <c:v>20785</c:v>
                </c:pt>
                <c:pt idx="1563">
                  <c:v>20662</c:v>
                </c:pt>
                <c:pt idx="1564">
                  <c:v>20613</c:v>
                </c:pt>
                <c:pt idx="1565">
                  <c:v>20604</c:v>
                </c:pt>
                <c:pt idx="1566">
                  <c:v>20609</c:v>
                </c:pt>
                <c:pt idx="1567">
                  <c:v>20622</c:v>
                </c:pt>
                <c:pt idx="1568">
                  <c:v>20724</c:v>
                </c:pt>
                <c:pt idx="1569">
                  <c:v>21016</c:v>
                </c:pt>
                <c:pt idx="1570">
                  <c:v>20947</c:v>
                </c:pt>
                <c:pt idx="1571">
                  <c:v>20813</c:v>
                </c:pt>
                <c:pt idx="1572">
                  <c:v>20741</c:v>
                </c:pt>
                <c:pt idx="1573">
                  <c:v>20617</c:v>
                </c:pt>
                <c:pt idx="1574">
                  <c:v>20503</c:v>
                </c:pt>
                <c:pt idx="1575">
                  <c:v>20324</c:v>
                </c:pt>
                <c:pt idx="1576">
                  <c:v>20348</c:v>
                </c:pt>
                <c:pt idx="1577">
                  <c:v>20420</c:v>
                </c:pt>
                <c:pt idx="1578">
                  <c:v>20403</c:v>
                </c:pt>
                <c:pt idx="1579">
                  <c:v>20383</c:v>
                </c:pt>
                <c:pt idx="1580">
                  <c:v>20347</c:v>
                </c:pt>
                <c:pt idx="1581">
                  <c:v>20362</c:v>
                </c:pt>
                <c:pt idx="1582">
                  <c:v>20402</c:v>
                </c:pt>
                <c:pt idx="1583">
                  <c:v>20457</c:v>
                </c:pt>
                <c:pt idx="1584">
                  <c:v>20510</c:v>
                </c:pt>
                <c:pt idx="1585">
                  <c:v>20503</c:v>
                </c:pt>
                <c:pt idx="1586">
                  <c:v>20497</c:v>
                </c:pt>
                <c:pt idx="1587">
                  <c:v>20490</c:v>
                </c:pt>
                <c:pt idx="1588">
                  <c:v>20450</c:v>
                </c:pt>
                <c:pt idx="1589">
                  <c:v>20250</c:v>
                </c:pt>
                <c:pt idx="1590">
                  <c:v>20162</c:v>
                </c:pt>
                <c:pt idx="1591">
                  <c:v>20237</c:v>
                </c:pt>
                <c:pt idx="1592">
                  <c:v>20387</c:v>
                </c:pt>
                <c:pt idx="1593">
                  <c:v>20504</c:v>
                </c:pt>
                <c:pt idx="1594">
                  <c:v>20526</c:v>
                </c:pt>
                <c:pt idx="1595">
                  <c:v>20456</c:v>
                </c:pt>
                <c:pt idx="1596">
                  <c:v>20416</c:v>
                </c:pt>
                <c:pt idx="1597">
                  <c:v>20406</c:v>
                </c:pt>
                <c:pt idx="1598">
                  <c:v>20435</c:v>
                </c:pt>
                <c:pt idx="1599">
                  <c:v>20430</c:v>
                </c:pt>
                <c:pt idx="1600">
                  <c:v>20409</c:v>
                </c:pt>
                <c:pt idx="1601">
                  <c:v>20424</c:v>
                </c:pt>
                <c:pt idx="1602">
                  <c:v>20430</c:v>
                </c:pt>
                <c:pt idx="1603">
                  <c:v>20416</c:v>
                </c:pt>
                <c:pt idx="1604">
                  <c:v>20382</c:v>
                </c:pt>
                <c:pt idx="1605">
                  <c:v>20325</c:v>
                </c:pt>
                <c:pt idx="1606">
                  <c:v>20262</c:v>
                </c:pt>
                <c:pt idx="1607">
                  <c:v>20163</c:v>
                </c:pt>
                <c:pt idx="1608">
                  <c:v>20168</c:v>
                </c:pt>
                <c:pt idx="1609">
                  <c:v>20256</c:v>
                </c:pt>
                <c:pt idx="1610">
                  <c:v>20264</c:v>
                </c:pt>
                <c:pt idx="1611">
                  <c:v>20295</c:v>
                </c:pt>
                <c:pt idx="1612">
                  <c:v>20372</c:v>
                </c:pt>
                <c:pt idx="1613">
                  <c:v>20406</c:v>
                </c:pt>
                <c:pt idx="1614">
                  <c:v>20402</c:v>
                </c:pt>
                <c:pt idx="1615">
                  <c:v>20411</c:v>
                </c:pt>
                <c:pt idx="1616">
                  <c:v>20465</c:v>
                </c:pt>
                <c:pt idx="1617">
                  <c:v>20432</c:v>
                </c:pt>
                <c:pt idx="1618">
                  <c:v>20360</c:v>
                </c:pt>
                <c:pt idx="1619">
                  <c:v>20325</c:v>
                </c:pt>
                <c:pt idx="1620">
                  <c:v>20411</c:v>
                </c:pt>
                <c:pt idx="1621">
                  <c:v>20435</c:v>
                </c:pt>
                <c:pt idx="1622">
                  <c:v>20434</c:v>
                </c:pt>
                <c:pt idx="1623">
                  <c:v>20354</c:v>
                </c:pt>
                <c:pt idx="1624">
                  <c:v>20294</c:v>
                </c:pt>
                <c:pt idx="1625">
                  <c:v>20259</c:v>
                </c:pt>
                <c:pt idx="1626">
                  <c:v>20249</c:v>
                </c:pt>
                <c:pt idx="1627">
                  <c:v>20242</c:v>
                </c:pt>
                <c:pt idx="1628">
                  <c:v>20284</c:v>
                </c:pt>
                <c:pt idx="1629">
                  <c:v>20345</c:v>
                </c:pt>
                <c:pt idx="1630">
                  <c:v>20354</c:v>
                </c:pt>
                <c:pt idx="1631">
                  <c:v>20373</c:v>
                </c:pt>
                <c:pt idx="1632">
                  <c:v>20360</c:v>
                </c:pt>
                <c:pt idx="1633">
                  <c:v>20274</c:v>
                </c:pt>
                <c:pt idx="1634">
                  <c:v>20276</c:v>
                </c:pt>
                <c:pt idx="1635">
                  <c:v>20282</c:v>
                </c:pt>
                <c:pt idx="1636">
                  <c:v>20341</c:v>
                </c:pt>
                <c:pt idx="1637">
                  <c:v>20489</c:v>
                </c:pt>
                <c:pt idx="1638">
                  <c:v>20454</c:v>
                </c:pt>
                <c:pt idx="1639">
                  <c:v>20305</c:v>
                </c:pt>
                <c:pt idx="1640">
                  <c:v>20251</c:v>
                </c:pt>
                <c:pt idx="1641">
                  <c:v>20246</c:v>
                </c:pt>
                <c:pt idx="1642">
                  <c:v>20270</c:v>
                </c:pt>
                <c:pt idx="1643">
                  <c:v>20344</c:v>
                </c:pt>
                <c:pt idx="1644">
                  <c:v>20521</c:v>
                </c:pt>
                <c:pt idx="1645">
                  <c:v>20546</c:v>
                </c:pt>
                <c:pt idx="1646">
                  <c:v>20434</c:v>
                </c:pt>
                <c:pt idx="1647">
                  <c:v>20275</c:v>
                </c:pt>
                <c:pt idx="1648">
                  <c:v>20191</c:v>
                </c:pt>
                <c:pt idx="1649">
                  <c:v>20108</c:v>
                </c:pt>
                <c:pt idx="1650">
                  <c:v>20112</c:v>
                </c:pt>
                <c:pt idx="1651">
                  <c:v>20293</c:v>
                </c:pt>
                <c:pt idx="1652">
                  <c:v>20451</c:v>
                </c:pt>
                <c:pt idx="1653">
                  <c:v>20527</c:v>
                </c:pt>
                <c:pt idx="1654">
                  <c:v>20526</c:v>
                </c:pt>
                <c:pt idx="1655">
                  <c:v>20411</c:v>
                </c:pt>
                <c:pt idx="1656">
                  <c:v>20350</c:v>
                </c:pt>
                <c:pt idx="1657">
                  <c:v>20434</c:v>
                </c:pt>
                <c:pt idx="1658">
                  <c:v>20460</c:v>
                </c:pt>
                <c:pt idx="1659">
                  <c:v>20391</c:v>
                </c:pt>
                <c:pt idx="1660">
                  <c:v>20465</c:v>
                </c:pt>
                <c:pt idx="1661">
                  <c:v>20456</c:v>
                </c:pt>
                <c:pt idx="1662">
                  <c:v>20423</c:v>
                </c:pt>
                <c:pt idx="1663">
                  <c:v>20379</c:v>
                </c:pt>
                <c:pt idx="1664">
                  <c:v>20441</c:v>
                </c:pt>
                <c:pt idx="1665">
                  <c:v>20463</c:v>
                </c:pt>
                <c:pt idx="1666">
                  <c:v>20469</c:v>
                </c:pt>
                <c:pt idx="1667">
                  <c:v>20519</c:v>
                </c:pt>
                <c:pt idx="1668">
                  <c:v>20460</c:v>
                </c:pt>
                <c:pt idx="1669">
                  <c:v>20386</c:v>
                </c:pt>
                <c:pt idx="1670">
                  <c:v>20326</c:v>
                </c:pt>
                <c:pt idx="1671">
                  <c:v>20381</c:v>
                </c:pt>
                <c:pt idx="1672">
                  <c:v>20448</c:v>
                </c:pt>
                <c:pt idx="1673">
                  <c:v>20408</c:v>
                </c:pt>
                <c:pt idx="1674">
                  <c:v>20365</c:v>
                </c:pt>
                <c:pt idx="1675">
                  <c:v>20388</c:v>
                </c:pt>
                <c:pt idx="1676">
                  <c:v>20433</c:v>
                </c:pt>
                <c:pt idx="1677">
                  <c:v>20350</c:v>
                </c:pt>
                <c:pt idx="1678">
                  <c:v>20357</c:v>
                </c:pt>
                <c:pt idx="1679">
                  <c:v>20332</c:v>
                </c:pt>
                <c:pt idx="1680">
                  <c:v>20337</c:v>
                </c:pt>
                <c:pt idx="1681">
                  <c:v>20236</c:v>
                </c:pt>
                <c:pt idx="1682">
                  <c:v>20269</c:v>
                </c:pt>
                <c:pt idx="1683">
                  <c:v>20395</c:v>
                </c:pt>
                <c:pt idx="1684">
                  <c:v>20636</c:v>
                </c:pt>
                <c:pt idx="1685">
                  <c:v>20670</c:v>
                </c:pt>
                <c:pt idx="1686">
                  <c:v>20594</c:v>
                </c:pt>
                <c:pt idx="1687">
                  <c:v>20546</c:v>
                </c:pt>
                <c:pt idx="1688">
                  <c:v>20554</c:v>
                </c:pt>
                <c:pt idx="1689">
                  <c:v>20557</c:v>
                </c:pt>
                <c:pt idx="1690">
                  <c:v>20509</c:v>
                </c:pt>
                <c:pt idx="1691">
                  <c:v>20415</c:v>
                </c:pt>
                <c:pt idx="1692">
                  <c:v>20391</c:v>
                </c:pt>
                <c:pt idx="1693">
                  <c:v>20393</c:v>
                </c:pt>
                <c:pt idx="1694">
                  <c:v>20441</c:v>
                </c:pt>
                <c:pt idx="1695">
                  <c:v>20621</c:v>
                </c:pt>
                <c:pt idx="1696">
                  <c:v>20610</c:v>
                </c:pt>
                <c:pt idx="1697">
                  <c:v>20610</c:v>
                </c:pt>
                <c:pt idx="1698">
                  <c:v>20655</c:v>
                </c:pt>
                <c:pt idx="1699">
                  <c:v>20625</c:v>
                </c:pt>
                <c:pt idx="1700">
                  <c:v>20647</c:v>
                </c:pt>
                <c:pt idx="1701">
                  <c:v>20585</c:v>
                </c:pt>
                <c:pt idx="1702">
                  <c:v>20622</c:v>
                </c:pt>
                <c:pt idx="1703">
                  <c:v>20765</c:v>
                </c:pt>
                <c:pt idx="1704">
                  <c:v>20741</c:v>
                </c:pt>
                <c:pt idx="1705">
                  <c:v>20655</c:v>
                </c:pt>
                <c:pt idx="1706">
                  <c:v>20626</c:v>
                </c:pt>
                <c:pt idx="1707">
                  <c:v>20579</c:v>
                </c:pt>
                <c:pt idx="1708">
                  <c:v>20621</c:v>
                </c:pt>
                <c:pt idx="1709">
                  <c:v>20643</c:v>
                </c:pt>
                <c:pt idx="1710">
                  <c:v>20653</c:v>
                </c:pt>
                <c:pt idx="1711">
                  <c:v>20664</c:v>
                </c:pt>
                <c:pt idx="1712">
                  <c:v>20611</c:v>
                </c:pt>
                <c:pt idx="1713">
                  <c:v>20494</c:v>
                </c:pt>
                <c:pt idx="1714">
                  <c:v>20516</c:v>
                </c:pt>
                <c:pt idx="1715">
                  <c:v>20626</c:v>
                </c:pt>
                <c:pt idx="1716">
                  <c:v>20740</c:v>
                </c:pt>
                <c:pt idx="1717">
                  <c:v>20860</c:v>
                </c:pt>
                <c:pt idx="1718">
                  <c:v>20916</c:v>
                </c:pt>
                <c:pt idx="1719">
                  <c:v>20912</c:v>
                </c:pt>
                <c:pt idx="1720">
                  <c:v>20926</c:v>
                </c:pt>
                <c:pt idx="1721">
                  <c:v>21034</c:v>
                </c:pt>
                <c:pt idx="1722">
                  <c:v>21024</c:v>
                </c:pt>
                <c:pt idx="1723">
                  <c:v>20984</c:v>
                </c:pt>
                <c:pt idx="1724">
                  <c:v>20967</c:v>
                </c:pt>
                <c:pt idx="1725">
                  <c:v>20906</c:v>
                </c:pt>
                <c:pt idx="1726">
                  <c:v>20911</c:v>
                </c:pt>
                <c:pt idx="1727">
                  <c:v>20817</c:v>
                </c:pt>
                <c:pt idx="1728">
                  <c:v>20794</c:v>
                </c:pt>
                <c:pt idx="1729">
                  <c:v>20829</c:v>
                </c:pt>
                <c:pt idx="1730">
                  <c:v>20886</c:v>
                </c:pt>
                <c:pt idx="1731">
                  <c:v>20903</c:v>
                </c:pt>
                <c:pt idx="1732">
                  <c:v>20852</c:v>
                </c:pt>
                <c:pt idx="1733">
                  <c:v>20945</c:v>
                </c:pt>
                <c:pt idx="1734">
                  <c:v>21013</c:v>
                </c:pt>
                <c:pt idx="1735">
                  <c:v>20951</c:v>
                </c:pt>
                <c:pt idx="1736">
                  <c:v>20908</c:v>
                </c:pt>
                <c:pt idx="1737">
                  <c:v>20805</c:v>
                </c:pt>
                <c:pt idx="1738">
                  <c:v>20812</c:v>
                </c:pt>
                <c:pt idx="1739">
                  <c:v>20832</c:v>
                </c:pt>
                <c:pt idx="1740">
                  <c:v>20796</c:v>
                </c:pt>
                <c:pt idx="1741">
                  <c:v>20762</c:v>
                </c:pt>
                <c:pt idx="1742">
                  <c:v>20727</c:v>
                </c:pt>
                <c:pt idx="1743">
                  <c:v>20754</c:v>
                </c:pt>
                <c:pt idx="1744">
                  <c:v>20828</c:v>
                </c:pt>
                <c:pt idx="1745">
                  <c:v>20821</c:v>
                </c:pt>
                <c:pt idx="1746">
                  <c:v>20860</c:v>
                </c:pt>
                <c:pt idx="1747">
                  <c:v>20922</c:v>
                </c:pt>
                <c:pt idx="1748">
                  <c:v>20997</c:v>
                </c:pt>
                <c:pt idx="1749">
                  <c:v>21050</c:v>
                </c:pt>
                <c:pt idx="1750">
                  <c:v>21023</c:v>
                </c:pt>
                <c:pt idx="1751">
                  <c:v>20948</c:v>
                </c:pt>
                <c:pt idx="1752">
                  <c:v>20908</c:v>
                </c:pt>
                <c:pt idx="1753">
                  <c:v>20982</c:v>
                </c:pt>
                <c:pt idx="1754">
                  <c:v>21066</c:v>
                </c:pt>
                <c:pt idx="1755">
                  <c:v>21006</c:v>
                </c:pt>
                <c:pt idx="1756">
                  <c:v>20993</c:v>
                </c:pt>
                <c:pt idx="1757">
                  <c:v>20900</c:v>
                </c:pt>
                <c:pt idx="1758">
                  <c:v>20932</c:v>
                </c:pt>
                <c:pt idx="1759">
                  <c:v>21037</c:v>
                </c:pt>
                <c:pt idx="1760">
                  <c:v>21011</c:v>
                </c:pt>
                <c:pt idx="1761">
                  <c:v>21011</c:v>
                </c:pt>
                <c:pt idx="1762">
                  <c:v>21011</c:v>
                </c:pt>
                <c:pt idx="1763">
                  <c:v>21013</c:v>
                </c:pt>
                <c:pt idx="1764">
                  <c:v>21021</c:v>
                </c:pt>
                <c:pt idx="1765">
                  <c:v>20985</c:v>
                </c:pt>
                <c:pt idx="1766">
                  <c:v>20990</c:v>
                </c:pt>
                <c:pt idx="1767">
                  <c:v>21069</c:v>
                </c:pt>
                <c:pt idx="1768">
                  <c:v>21145</c:v>
                </c:pt>
                <c:pt idx="1769">
                  <c:v>20977</c:v>
                </c:pt>
                <c:pt idx="1770">
                  <c:v>20872</c:v>
                </c:pt>
                <c:pt idx="1771">
                  <c:v>20666</c:v>
                </c:pt>
                <c:pt idx="1772">
                  <c:v>20608</c:v>
                </c:pt>
                <c:pt idx="1773">
                  <c:v>20617</c:v>
                </c:pt>
                <c:pt idx="1774">
                  <c:v>20799</c:v>
                </c:pt>
                <c:pt idx="1775">
                  <c:v>21015</c:v>
                </c:pt>
                <c:pt idx="1776">
                  <c:v>21057</c:v>
                </c:pt>
                <c:pt idx="1777">
                  <c:v>21020</c:v>
                </c:pt>
                <c:pt idx="1778">
                  <c:v>21004</c:v>
                </c:pt>
                <c:pt idx="1779">
                  <c:v>21102</c:v>
                </c:pt>
                <c:pt idx="1780">
                  <c:v>21214</c:v>
                </c:pt>
                <c:pt idx="1781">
                  <c:v>21149</c:v>
                </c:pt>
                <c:pt idx="1782">
                  <c:v>21104</c:v>
                </c:pt>
                <c:pt idx="1783">
                  <c:v>21002</c:v>
                </c:pt>
                <c:pt idx="1784">
                  <c:v>20906</c:v>
                </c:pt>
                <c:pt idx="1785">
                  <c:v>20799</c:v>
                </c:pt>
                <c:pt idx="1786">
                  <c:v>20844</c:v>
                </c:pt>
                <c:pt idx="1787">
                  <c:v>21011</c:v>
                </c:pt>
                <c:pt idx="1788">
                  <c:v>21053</c:v>
                </c:pt>
                <c:pt idx="1789">
                  <c:v>20957</c:v>
                </c:pt>
                <c:pt idx="1790">
                  <c:v>20951</c:v>
                </c:pt>
                <c:pt idx="1791">
                  <c:v>20837</c:v>
                </c:pt>
                <c:pt idx="1792">
                  <c:v>20803</c:v>
                </c:pt>
                <c:pt idx="1793">
                  <c:v>20768</c:v>
                </c:pt>
                <c:pt idx="1794">
                  <c:v>20716</c:v>
                </c:pt>
                <c:pt idx="1795">
                  <c:v>20748</c:v>
                </c:pt>
                <c:pt idx="1796">
                  <c:v>20749</c:v>
                </c:pt>
                <c:pt idx="1797">
                  <c:v>20740</c:v>
                </c:pt>
                <c:pt idx="1798">
                  <c:v>20689</c:v>
                </c:pt>
                <c:pt idx="1799">
                  <c:v>20731</c:v>
                </c:pt>
                <c:pt idx="1800">
                  <c:v>20738</c:v>
                </c:pt>
                <c:pt idx="1801">
                  <c:v>20677</c:v>
                </c:pt>
                <c:pt idx="1802">
                  <c:v>20665</c:v>
                </c:pt>
                <c:pt idx="1803">
                  <c:v>20634</c:v>
                </c:pt>
                <c:pt idx="1804">
                  <c:v>20634</c:v>
                </c:pt>
                <c:pt idx="1805">
                  <c:v>20690</c:v>
                </c:pt>
                <c:pt idx="1806">
                  <c:v>20779</c:v>
                </c:pt>
                <c:pt idx="1807">
                  <c:v>20724</c:v>
                </c:pt>
                <c:pt idx="1808">
                  <c:v>20641</c:v>
                </c:pt>
                <c:pt idx="1809">
                  <c:v>20589</c:v>
                </c:pt>
                <c:pt idx="1810">
                  <c:v>20591</c:v>
                </c:pt>
                <c:pt idx="1811">
                  <c:v>20617</c:v>
                </c:pt>
                <c:pt idx="1812">
                  <c:v>20647</c:v>
                </c:pt>
                <c:pt idx="1813">
                  <c:v>20643</c:v>
                </c:pt>
                <c:pt idx="1814">
                  <c:v>20643</c:v>
                </c:pt>
                <c:pt idx="1815">
                  <c:v>20658</c:v>
                </c:pt>
                <c:pt idx="1816">
                  <c:v>20673</c:v>
                </c:pt>
                <c:pt idx="1817">
                  <c:v>20734</c:v>
                </c:pt>
                <c:pt idx="1818">
                  <c:v>20767</c:v>
                </c:pt>
                <c:pt idx="1819">
                  <c:v>20743</c:v>
                </c:pt>
                <c:pt idx="1820">
                  <c:v>20739</c:v>
                </c:pt>
                <c:pt idx="1821">
                  <c:v>20748</c:v>
                </c:pt>
                <c:pt idx="1822">
                  <c:v>20790</c:v>
                </c:pt>
                <c:pt idx="1823">
                  <c:v>20810</c:v>
                </c:pt>
                <c:pt idx="1824">
                  <c:v>20814</c:v>
                </c:pt>
                <c:pt idx="1825">
                  <c:v>20693</c:v>
                </c:pt>
                <c:pt idx="1826">
                  <c:v>20622</c:v>
                </c:pt>
                <c:pt idx="1827">
                  <c:v>20594</c:v>
                </c:pt>
                <c:pt idx="1828">
                  <c:v>20592</c:v>
                </c:pt>
                <c:pt idx="1829">
                  <c:v>20549</c:v>
                </c:pt>
                <c:pt idx="1830">
                  <c:v>20591</c:v>
                </c:pt>
                <c:pt idx="1831">
                  <c:v>20706</c:v>
                </c:pt>
                <c:pt idx="1832">
                  <c:v>20713</c:v>
                </c:pt>
                <c:pt idx="1833">
                  <c:v>20781</c:v>
                </c:pt>
                <c:pt idx="1834">
                  <c:v>20879</c:v>
                </c:pt>
                <c:pt idx="1835">
                  <c:v>20896</c:v>
                </c:pt>
                <c:pt idx="1836">
                  <c:v>20961</c:v>
                </c:pt>
                <c:pt idx="1837">
                  <c:v>20873</c:v>
                </c:pt>
                <c:pt idx="1838">
                  <c:v>20787</c:v>
                </c:pt>
                <c:pt idx="1839">
                  <c:v>20781</c:v>
                </c:pt>
                <c:pt idx="1840">
                  <c:v>20726</c:v>
                </c:pt>
                <c:pt idx="1841">
                  <c:v>20537</c:v>
                </c:pt>
                <c:pt idx="1842">
                  <c:v>20447</c:v>
                </c:pt>
                <c:pt idx="1843">
                  <c:v>20472</c:v>
                </c:pt>
                <c:pt idx="1844">
                  <c:v>20544</c:v>
                </c:pt>
                <c:pt idx="1845">
                  <c:v>20497</c:v>
                </c:pt>
                <c:pt idx="1846">
                  <c:v>20431</c:v>
                </c:pt>
                <c:pt idx="1847">
                  <c:v>20524</c:v>
                </c:pt>
                <c:pt idx="1848">
                  <c:v>20644</c:v>
                </c:pt>
                <c:pt idx="1849">
                  <c:v>20601</c:v>
                </c:pt>
                <c:pt idx="1850">
                  <c:v>20563</c:v>
                </c:pt>
                <c:pt idx="1851">
                  <c:v>20539</c:v>
                </c:pt>
                <c:pt idx="1852">
                  <c:v>20598</c:v>
                </c:pt>
                <c:pt idx="1853">
                  <c:v>20639</c:v>
                </c:pt>
                <c:pt idx="1854">
                  <c:v>20733</c:v>
                </c:pt>
                <c:pt idx="1855">
                  <c:v>20743</c:v>
                </c:pt>
                <c:pt idx="1856">
                  <c:v>20687</c:v>
                </c:pt>
                <c:pt idx="1857">
                  <c:v>20678</c:v>
                </c:pt>
                <c:pt idx="1858">
                  <c:v>20781</c:v>
                </c:pt>
                <c:pt idx="1859">
                  <c:v>20713</c:v>
                </c:pt>
                <c:pt idx="1860">
                  <c:v>20667</c:v>
                </c:pt>
                <c:pt idx="1861">
                  <c:v>20652</c:v>
                </c:pt>
                <c:pt idx="1862">
                  <c:v>20665</c:v>
                </c:pt>
                <c:pt idx="1863">
                  <c:v>20661</c:v>
                </c:pt>
                <c:pt idx="1864">
                  <c:v>20680</c:v>
                </c:pt>
                <c:pt idx="1865">
                  <c:v>20653</c:v>
                </c:pt>
                <c:pt idx="1866">
                  <c:v>20568</c:v>
                </c:pt>
                <c:pt idx="1867">
                  <c:v>20440</c:v>
                </c:pt>
                <c:pt idx="1868">
                  <c:v>20338</c:v>
                </c:pt>
                <c:pt idx="1869">
                  <c:v>20372</c:v>
                </c:pt>
                <c:pt idx="1870">
                  <c:v>20449</c:v>
                </c:pt>
                <c:pt idx="1871">
                  <c:v>20503</c:v>
                </c:pt>
                <c:pt idx="1872">
                  <c:v>20577</c:v>
                </c:pt>
                <c:pt idx="1873">
                  <c:v>20743</c:v>
                </c:pt>
                <c:pt idx="1874">
                  <c:v>20894</c:v>
                </c:pt>
                <c:pt idx="1875">
                  <c:v>21048</c:v>
                </c:pt>
                <c:pt idx="1876">
                  <c:v>20919</c:v>
                </c:pt>
                <c:pt idx="1877">
                  <c:v>20619</c:v>
                </c:pt>
                <c:pt idx="1878">
                  <c:v>20595</c:v>
                </c:pt>
                <c:pt idx="1879">
                  <c:v>20647</c:v>
                </c:pt>
                <c:pt idx="1880">
                  <c:v>20617</c:v>
                </c:pt>
                <c:pt idx="1881">
                  <c:v>20641</c:v>
                </c:pt>
                <c:pt idx="1882">
                  <c:v>20734</c:v>
                </c:pt>
                <c:pt idx="1883">
                  <c:v>20788</c:v>
                </c:pt>
                <c:pt idx="1884">
                  <c:v>20819</c:v>
                </c:pt>
                <c:pt idx="1885">
                  <c:v>20734</c:v>
                </c:pt>
                <c:pt idx="1886">
                  <c:v>20727</c:v>
                </c:pt>
                <c:pt idx="1887">
                  <c:v>20830</c:v>
                </c:pt>
                <c:pt idx="1888">
                  <c:v>20865</c:v>
                </c:pt>
                <c:pt idx="1889">
                  <c:v>20823</c:v>
                </c:pt>
                <c:pt idx="1890">
                  <c:v>20803</c:v>
                </c:pt>
                <c:pt idx="1891">
                  <c:v>20765</c:v>
                </c:pt>
                <c:pt idx="1892">
                  <c:v>20704</c:v>
                </c:pt>
                <c:pt idx="1893">
                  <c:v>20646</c:v>
                </c:pt>
                <c:pt idx="1894">
                  <c:v>20649</c:v>
                </c:pt>
                <c:pt idx="1895">
                  <c:v>20685</c:v>
                </c:pt>
                <c:pt idx="1896">
                  <c:v>20715</c:v>
                </c:pt>
                <c:pt idx="1897">
                  <c:v>20636</c:v>
                </c:pt>
                <c:pt idx="1898">
                  <c:v>20681</c:v>
                </c:pt>
                <c:pt idx="1899">
                  <c:v>20886</c:v>
                </c:pt>
                <c:pt idx="1900">
                  <c:v>20848</c:v>
                </c:pt>
                <c:pt idx="1901">
                  <c:v>20714</c:v>
                </c:pt>
                <c:pt idx="1902">
                  <c:v>20711</c:v>
                </c:pt>
                <c:pt idx="1903">
                  <c:v>20672</c:v>
                </c:pt>
                <c:pt idx="1904">
                  <c:v>20694</c:v>
                </c:pt>
                <c:pt idx="1905">
                  <c:v>20654</c:v>
                </c:pt>
                <c:pt idx="1906">
                  <c:v>20590</c:v>
                </c:pt>
                <c:pt idx="1907">
                  <c:v>20512</c:v>
                </c:pt>
                <c:pt idx="1908">
                  <c:v>20471</c:v>
                </c:pt>
                <c:pt idx="1909">
                  <c:v>20428</c:v>
                </c:pt>
                <c:pt idx="1910">
                  <c:v>20439</c:v>
                </c:pt>
                <c:pt idx="1911">
                  <c:v>20539</c:v>
                </c:pt>
                <c:pt idx="1912">
                  <c:v>20599</c:v>
                </c:pt>
                <c:pt idx="1913">
                  <c:v>20662</c:v>
                </c:pt>
                <c:pt idx="1914">
                  <c:v>20736</c:v>
                </c:pt>
                <c:pt idx="1915">
                  <c:v>20717</c:v>
                </c:pt>
                <c:pt idx="1916">
                  <c:v>20616</c:v>
                </c:pt>
                <c:pt idx="1917">
                  <c:v>20574</c:v>
                </c:pt>
                <c:pt idx="1918">
                  <c:v>20662</c:v>
                </c:pt>
                <c:pt idx="1919">
                  <c:v>20784</c:v>
                </c:pt>
                <c:pt idx="1920">
                  <c:v>20756</c:v>
                </c:pt>
                <c:pt idx="1921">
                  <c:v>20710</c:v>
                </c:pt>
                <c:pt idx="1922">
                  <c:v>20670</c:v>
                </c:pt>
                <c:pt idx="1923">
                  <c:v>20583</c:v>
                </c:pt>
                <c:pt idx="1924">
                  <c:v>20545</c:v>
                </c:pt>
                <c:pt idx="1925">
                  <c:v>20634</c:v>
                </c:pt>
                <c:pt idx="1926">
                  <c:v>20616</c:v>
                </c:pt>
                <c:pt idx="1927">
                  <c:v>20620</c:v>
                </c:pt>
                <c:pt idx="1928">
                  <c:v>20661</c:v>
                </c:pt>
                <c:pt idx="1929">
                  <c:v>20649</c:v>
                </c:pt>
                <c:pt idx="1930">
                  <c:v>20656</c:v>
                </c:pt>
                <c:pt idx="1931">
                  <c:v>20689</c:v>
                </c:pt>
                <c:pt idx="1932">
                  <c:v>20867</c:v>
                </c:pt>
                <c:pt idx="1933">
                  <c:v>21069</c:v>
                </c:pt>
                <c:pt idx="1934">
                  <c:v>21007</c:v>
                </c:pt>
                <c:pt idx="1935">
                  <c:v>20906</c:v>
                </c:pt>
                <c:pt idx="1936">
                  <c:v>20865</c:v>
                </c:pt>
                <c:pt idx="1937">
                  <c:v>20775</c:v>
                </c:pt>
                <c:pt idx="1938">
                  <c:v>20794</c:v>
                </c:pt>
                <c:pt idx="1939">
                  <c:v>20829</c:v>
                </c:pt>
                <c:pt idx="1940">
                  <c:v>20786</c:v>
                </c:pt>
                <c:pt idx="1941">
                  <c:v>20633</c:v>
                </c:pt>
                <c:pt idx="1942">
                  <c:v>20538</c:v>
                </c:pt>
                <c:pt idx="1943">
                  <c:v>20529</c:v>
                </c:pt>
                <c:pt idx="1944">
                  <c:v>20634</c:v>
                </c:pt>
                <c:pt idx="1945">
                  <c:v>20788</c:v>
                </c:pt>
                <c:pt idx="1946">
                  <c:v>20864</c:v>
                </c:pt>
                <c:pt idx="1947">
                  <c:v>20948</c:v>
                </c:pt>
                <c:pt idx="1948">
                  <c:v>20892</c:v>
                </c:pt>
                <c:pt idx="1949">
                  <c:v>20747</c:v>
                </c:pt>
                <c:pt idx="1950">
                  <c:v>20773</c:v>
                </c:pt>
                <c:pt idx="1951">
                  <c:v>20745</c:v>
                </c:pt>
                <c:pt idx="1952">
                  <c:v>20732</c:v>
                </c:pt>
                <c:pt idx="1953">
                  <c:v>20771</c:v>
                </c:pt>
                <c:pt idx="1954">
                  <c:v>20788</c:v>
                </c:pt>
                <c:pt idx="1955">
                  <c:v>20936</c:v>
                </c:pt>
                <c:pt idx="1956">
                  <c:v>21144</c:v>
                </c:pt>
                <c:pt idx="1957">
                  <c:v>21238</c:v>
                </c:pt>
                <c:pt idx="1958">
                  <c:v>21122</c:v>
                </c:pt>
                <c:pt idx="1959">
                  <c:v>20920</c:v>
                </c:pt>
                <c:pt idx="1960">
                  <c:v>20861</c:v>
                </c:pt>
                <c:pt idx="1961">
                  <c:v>20925</c:v>
                </c:pt>
                <c:pt idx="1962">
                  <c:v>21050</c:v>
                </c:pt>
                <c:pt idx="1963">
                  <c:v>21049</c:v>
                </c:pt>
                <c:pt idx="1964">
                  <c:v>21080</c:v>
                </c:pt>
                <c:pt idx="1965">
                  <c:v>21075</c:v>
                </c:pt>
                <c:pt idx="1966">
                  <c:v>21117</c:v>
                </c:pt>
                <c:pt idx="1967">
                  <c:v>21028</c:v>
                </c:pt>
                <c:pt idx="1968">
                  <c:v>20960</c:v>
                </c:pt>
                <c:pt idx="1969">
                  <c:v>20881</c:v>
                </c:pt>
                <c:pt idx="1970">
                  <c:v>20895</c:v>
                </c:pt>
                <c:pt idx="1971">
                  <c:v>21021</c:v>
                </c:pt>
                <c:pt idx="1972">
                  <c:v>21210</c:v>
                </c:pt>
                <c:pt idx="1973">
                  <c:v>21355</c:v>
                </c:pt>
                <c:pt idx="1974">
                  <c:v>21333</c:v>
                </c:pt>
                <c:pt idx="1975">
                  <c:v>21385</c:v>
                </c:pt>
                <c:pt idx="1976">
                  <c:v>21526</c:v>
                </c:pt>
                <c:pt idx="1977">
                  <c:v>21490</c:v>
                </c:pt>
                <c:pt idx="1978">
                  <c:v>21402</c:v>
                </c:pt>
                <c:pt idx="1979">
                  <c:v>21296</c:v>
                </c:pt>
                <c:pt idx="1980">
                  <c:v>21324</c:v>
                </c:pt>
                <c:pt idx="1981">
                  <c:v>21385</c:v>
                </c:pt>
                <c:pt idx="1982">
                  <c:v>21409</c:v>
                </c:pt>
                <c:pt idx="1983">
                  <c:v>21317</c:v>
                </c:pt>
                <c:pt idx="1984">
                  <c:v>21338</c:v>
                </c:pt>
                <c:pt idx="1985">
                  <c:v>21441</c:v>
                </c:pt>
                <c:pt idx="1986">
                  <c:v>21421</c:v>
                </c:pt>
                <c:pt idx="1987">
                  <c:v>21427</c:v>
                </c:pt>
                <c:pt idx="1988">
                  <c:v>21406</c:v>
                </c:pt>
                <c:pt idx="1989">
                  <c:v>21327</c:v>
                </c:pt>
                <c:pt idx="1990">
                  <c:v>21407</c:v>
                </c:pt>
                <c:pt idx="1991">
                  <c:v>21495</c:v>
                </c:pt>
                <c:pt idx="1992">
                  <c:v>21492</c:v>
                </c:pt>
                <c:pt idx="1993">
                  <c:v>21522</c:v>
                </c:pt>
                <c:pt idx="1994">
                  <c:v>21564</c:v>
                </c:pt>
                <c:pt idx="1995">
                  <c:v>21813</c:v>
                </c:pt>
                <c:pt idx="1996">
                  <c:v>21846</c:v>
                </c:pt>
                <c:pt idx="1997">
                  <c:v>21676</c:v>
                </c:pt>
                <c:pt idx="1998">
                  <c:v>21585</c:v>
                </c:pt>
                <c:pt idx="1999">
                  <c:v>21626</c:v>
                </c:pt>
                <c:pt idx="2000">
                  <c:v>21732</c:v>
                </c:pt>
                <c:pt idx="2001">
                  <c:v>21763</c:v>
                </c:pt>
                <c:pt idx="2002">
                  <c:v>21718</c:v>
                </c:pt>
                <c:pt idx="2003">
                  <c:v>21694</c:v>
                </c:pt>
                <c:pt idx="2004">
                  <c:v>21642</c:v>
                </c:pt>
                <c:pt idx="2005">
                  <c:v>21563</c:v>
                </c:pt>
                <c:pt idx="2006">
                  <c:v>21526</c:v>
                </c:pt>
                <c:pt idx="2007">
                  <c:v>21431</c:v>
                </c:pt>
                <c:pt idx="2008">
                  <c:v>21449</c:v>
                </c:pt>
                <c:pt idx="2009">
                  <c:v>21493</c:v>
                </c:pt>
                <c:pt idx="2010">
                  <c:v>21522</c:v>
                </c:pt>
                <c:pt idx="2011">
                  <c:v>21498</c:v>
                </c:pt>
                <c:pt idx="2012">
                  <c:v>21561</c:v>
                </c:pt>
                <c:pt idx="2013">
                  <c:v>21633</c:v>
                </c:pt>
                <c:pt idx="2014">
                  <c:v>21685</c:v>
                </c:pt>
                <c:pt idx="2015">
                  <c:v>21734</c:v>
                </c:pt>
                <c:pt idx="2016">
                  <c:v>21769</c:v>
                </c:pt>
                <c:pt idx="2017">
                  <c:v>21718</c:v>
                </c:pt>
                <c:pt idx="2018">
                  <c:v>21676</c:v>
                </c:pt>
                <c:pt idx="2019">
                  <c:v>21477</c:v>
                </c:pt>
                <c:pt idx="2020">
                  <c:v>21528</c:v>
                </c:pt>
                <c:pt idx="2021">
                  <c:v>21816</c:v>
                </c:pt>
                <c:pt idx="2022">
                  <c:v>21836</c:v>
                </c:pt>
                <c:pt idx="2023">
                  <c:v>21656</c:v>
                </c:pt>
                <c:pt idx="2024">
                  <c:v>21614</c:v>
                </c:pt>
                <c:pt idx="2025">
                  <c:v>21556</c:v>
                </c:pt>
                <c:pt idx="2026">
                  <c:v>21612</c:v>
                </c:pt>
                <c:pt idx="2027">
                  <c:v>21578</c:v>
                </c:pt>
                <c:pt idx="2028">
                  <c:v>21567</c:v>
                </c:pt>
                <c:pt idx="2029">
                  <c:v>21514</c:v>
                </c:pt>
                <c:pt idx="2030">
                  <c:v>21728</c:v>
                </c:pt>
                <c:pt idx="2031">
                  <c:v>22230</c:v>
                </c:pt>
                <c:pt idx="2032">
                  <c:v>22207</c:v>
                </c:pt>
                <c:pt idx="2033">
                  <c:v>21743</c:v>
                </c:pt>
                <c:pt idx="2034">
                  <c:v>21518</c:v>
                </c:pt>
                <c:pt idx="2035">
                  <c:v>21436</c:v>
                </c:pt>
                <c:pt idx="2036">
                  <c:v>21495</c:v>
                </c:pt>
                <c:pt idx="2037">
                  <c:v>21470</c:v>
                </c:pt>
                <c:pt idx="2038">
                  <c:v>21420</c:v>
                </c:pt>
                <c:pt idx="2039">
                  <c:v>21379</c:v>
                </c:pt>
                <c:pt idx="2040">
                  <c:v>21381</c:v>
                </c:pt>
                <c:pt idx="2041">
                  <c:v>21391</c:v>
                </c:pt>
                <c:pt idx="2042">
                  <c:v>21425</c:v>
                </c:pt>
                <c:pt idx="2043">
                  <c:v>21478</c:v>
                </c:pt>
                <c:pt idx="2044">
                  <c:v>21573</c:v>
                </c:pt>
                <c:pt idx="2045">
                  <c:v>21508</c:v>
                </c:pt>
                <c:pt idx="2046">
                  <c:v>21452</c:v>
                </c:pt>
                <c:pt idx="2047">
                  <c:v>21427</c:v>
                </c:pt>
                <c:pt idx="2048">
                  <c:v>21432</c:v>
                </c:pt>
                <c:pt idx="2049">
                  <c:v>21449</c:v>
                </c:pt>
                <c:pt idx="2050">
                  <c:v>21473</c:v>
                </c:pt>
                <c:pt idx="2051">
                  <c:v>21384</c:v>
                </c:pt>
                <c:pt idx="2052">
                  <c:v>21405</c:v>
                </c:pt>
                <c:pt idx="2053">
                  <c:v>21338</c:v>
                </c:pt>
                <c:pt idx="2054">
                  <c:v>21254</c:v>
                </c:pt>
                <c:pt idx="2055">
                  <c:v>21277</c:v>
                </c:pt>
                <c:pt idx="2056">
                  <c:v>21341</c:v>
                </c:pt>
                <c:pt idx="2057">
                  <c:v>21338</c:v>
                </c:pt>
                <c:pt idx="2058">
                  <c:v>21370</c:v>
                </c:pt>
                <c:pt idx="2059">
                  <c:v>21351</c:v>
                </c:pt>
                <c:pt idx="2060">
                  <c:v>21323</c:v>
                </c:pt>
                <c:pt idx="2061">
                  <c:v>21345</c:v>
                </c:pt>
                <c:pt idx="2062">
                  <c:v>21412</c:v>
                </c:pt>
                <c:pt idx="2063">
                  <c:v>21481</c:v>
                </c:pt>
                <c:pt idx="2064">
                  <c:v>21649</c:v>
                </c:pt>
                <c:pt idx="2065">
                  <c:v>21692</c:v>
                </c:pt>
                <c:pt idx="2066">
                  <c:v>21628</c:v>
                </c:pt>
                <c:pt idx="2067">
                  <c:v>21437</c:v>
                </c:pt>
                <c:pt idx="2068">
                  <c:v>21358</c:v>
                </c:pt>
                <c:pt idx="2069">
                  <c:v>21257</c:v>
                </c:pt>
                <c:pt idx="2070">
                  <c:v>21292</c:v>
                </c:pt>
                <c:pt idx="2071">
                  <c:v>21227</c:v>
                </c:pt>
                <c:pt idx="2072">
                  <c:v>21210</c:v>
                </c:pt>
                <c:pt idx="2073">
                  <c:v>21144</c:v>
                </c:pt>
                <c:pt idx="2074">
                  <c:v>21167</c:v>
                </c:pt>
                <c:pt idx="2075">
                  <c:v>21339</c:v>
                </c:pt>
                <c:pt idx="2076">
                  <c:v>21472</c:v>
                </c:pt>
                <c:pt idx="2077">
                  <c:v>21482</c:v>
                </c:pt>
                <c:pt idx="2078">
                  <c:v>21387</c:v>
                </c:pt>
                <c:pt idx="2079">
                  <c:v>21204</c:v>
                </c:pt>
                <c:pt idx="2080">
                  <c:v>21247</c:v>
                </c:pt>
                <c:pt idx="2081">
                  <c:v>21288</c:v>
                </c:pt>
                <c:pt idx="2082">
                  <c:v>21363</c:v>
                </c:pt>
                <c:pt idx="2083">
                  <c:v>21406</c:v>
                </c:pt>
                <c:pt idx="2084">
                  <c:v>21443</c:v>
                </c:pt>
                <c:pt idx="2085">
                  <c:v>21407</c:v>
                </c:pt>
                <c:pt idx="2086">
                  <c:v>21396</c:v>
                </c:pt>
                <c:pt idx="2087">
                  <c:v>21432</c:v>
                </c:pt>
                <c:pt idx="2088">
                  <c:v>21396</c:v>
                </c:pt>
                <c:pt idx="2089">
                  <c:v>21319</c:v>
                </c:pt>
                <c:pt idx="2090">
                  <c:v>21318</c:v>
                </c:pt>
                <c:pt idx="2091">
                  <c:v>21291</c:v>
                </c:pt>
                <c:pt idx="2092">
                  <c:v>21251</c:v>
                </c:pt>
                <c:pt idx="2093">
                  <c:v>21238</c:v>
                </c:pt>
                <c:pt idx="2094">
                  <c:v>21269</c:v>
                </c:pt>
                <c:pt idx="2095">
                  <c:v>21203</c:v>
                </c:pt>
                <c:pt idx="2096">
                  <c:v>21191</c:v>
                </c:pt>
                <c:pt idx="2097">
                  <c:v>21258</c:v>
                </c:pt>
                <c:pt idx="2098">
                  <c:v>21319</c:v>
                </c:pt>
                <c:pt idx="2099">
                  <c:v>21191</c:v>
                </c:pt>
                <c:pt idx="2100">
                  <c:v>21136</c:v>
                </c:pt>
                <c:pt idx="2101">
                  <c:v>21100</c:v>
                </c:pt>
                <c:pt idx="2102">
                  <c:v>21088</c:v>
                </c:pt>
                <c:pt idx="2103">
                  <c:v>21022</c:v>
                </c:pt>
                <c:pt idx="2104">
                  <c:v>21014</c:v>
                </c:pt>
                <c:pt idx="2105">
                  <c:v>21038</c:v>
                </c:pt>
                <c:pt idx="2106">
                  <c:v>21120</c:v>
                </c:pt>
                <c:pt idx="2107">
                  <c:v>21217</c:v>
                </c:pt>
                <c:pt idx="2108">
                  <c:v>21281</c:v>
                </c:pt>
                <c:pt idx="2109">
                  <c:v>21335</c:v>
                </c:pt>
                <c:pt idx="2110">
                  <c:v>21372</c:v>
                </c:pt>
                <c:pt idx="2111">
                  <c:v>21348</c:v>
                </c:pt>
                <c:pt idx="2112">
                  <c:v>21344</c:v>
                </c:pt>
                <c:pt idx="2113">
                  <c:v>21185</c:v>
                </c:pt>
                <c:pt idx="2114">
                  <c:v>21137</c:v>
                </c:pt>
                <c:pt idx="2115">
                  <c:v>21093</c:v>
                </c:pt>
                <c:pt idx="2116">
                  <c:v>21164</c:v>
                </c:pt>
                <c:pt idx="2117">
                  <c:v>21186</c:v>
                </c:pt>
                <c:pt idx="2118">
                  <c:v>21198</c:v>
                </c:pt>
                <c:pt idx="2119">
                  <c:v>21206</c:v>
                </c:pt>
                <c:pt idx="2120">
                  <c:v>21189</c:v>
                </c:pt>
                <c:pt idx="2121">
                  <c:v>21164</c:v>
                </c:pt>
                <c:pt idx="2122">
                  <c:v>21157</c:v>
                </c:pt>
                <c:pt idx="2123">
                  <c:v>21253</c:v>
                </c:pt>
                <c:pt idx="2124">
                  <c:v>21199</c:v>
                </c:pt>
                <c:pt idx="2125">
                  <c:v>21268</c:v>
                </c:pt>
                <c:pt idx="2126">
                  <c:v>21298</c:v>
                </c:pt>
                <c:pt idx="2127">
                  <c:v>21239</c:v>
                </c:pt>
                <c:pt idx="2128">
                  <c:v>21160</c:v>
                </c:pt>
                <c:pt idx="2129">
                  <c:v>21091</c:v>
                </c:pt>
                <c:pt idx="2130">
                  <c:v>21063</c:v>
                </c:pt>
                <c:pt idx="2131">
                  <c:v>21127</c:v>
                </c:pt>
                <c:pt idx="2132">
                  <c:v>21187</c:v>
                </c:pt>
                <c:pt idx="2133">
                  <c:v>21170</c:v>
                </c:pt>
                <c:pt idx="2134">
                  <c:v>21133</c:v>
                </c:pt>
                <c:pt idx="2135">
                  <c:v>21106</c:v>
                </c:pt>
                <c:pt idx="2136">
                  <c:v>21174</c:v>
                </c:pt>
                <c:pt idx="2137">
                  <c:v>21252</c:v>
                </c:pt>
                <c:pt idx="2138">
                  <c:v>21311</c:v>
                </c:pt>
                <c:pt idx="2139">
                  <c:v>21431</c:v>
                </c:pt>
                <c:pt idx="2140">
                  <c:v>21374</c:v>
                </c:pt>
                <c:pt idx="2141">
                  <c:v>21254</c:v>
                </c:pt>
                <c:pt idx="2142">
                  <c:v>21279</c:v>
                </c:pt>
                <c:pt idx="2143">
                  <c:v>21384</c:v>
                </c:pt>
                <c:pt idx="2144">
                  <c:v>21333</c:v>
                </c:pt>
                <c:pt idx="2145">
                  <c:v>21232</c:v>
                </c:pt>
                <c:pt idx="2146">
                  <c:v>21305</c:v>
                </c:pt>
                <c:pt idx="2147">
                  <c:v>21284</c:v>
                </c:pt>
                <c:pt idx="2148">
                  <c:v>21298</c:v>
                </c:pt>
                <c:pt idx="2149">
                  <c:v>21485</c:v>
                </c:pt>
                <c:pt idx="2150">
                  <c:v>21525</c:v>
                </c:pt>
                <c:pt idx="2151">
                  <c:v>21409</c:v>
                </c:pt>
                <c:pt idx="2152">
                  <c:v>21333</c:v>
                </c:pt>
                <c:pt idx="2153">
                  <c:v>21393</c:v>
                </c:pt>
                <c:pt idx="2154">
                  <c:v>21417</c:v>
                </c:pt>
                <c:pt idx="2155">
                  <c:v>21319</c:v>
                </c:pt>
                <c:pt idx="2156">
                  <c:v>21237</c:v>
                </c:pt>
                <c:pt idx="2157">
                  <c:v>21178</c:v>
                </c:pt>
                <c:pt idx="2158">
                  <c:v>21142</c:v>
                </c:pt>
                <c:pt idx="2159">
                  <c:v>21194</c:v>
                </c:pt>
                <c:pt idx="2160">
                  <c:v>21247</c:v>
                </c:pt>
                <c:pt idx="2161">
                  <c:v>21229</c:v>
                </c:pt>
                <c:pt idx="2162">
                  <c:v>21263</c:v>
                </c:pt>
                <c:pt idx="2163">
                  <c:v>21324</c:v>
                </c:pt>
                <c:pt idx="2164">
                  <c:v>21406</c:v>
                </c:pt>
                <c:pt idx="2165">
                  <c:v>21437</c:v>
                </c:pt>
                <c:pt idx="2166">
                  <c:v>21423</c:v>
                </c:pt>
                <c:pt idx="2167">
                  <c:v>21446</c:v>
                </c:pt>
                <c:pt idx="2168">
                  <c:v>21481</c:v>
                </c:pt>
                <c:pt idx="2169">
                  <c:v>21488</c:v>
                </c:pt>
                <c:pt idx="2170">
                  <c:v>21525</c:v>
                </c:pt>
                <c:pt idx="2171">
                  <c:v>21500</c:v>
                </c:pt>
                <c:pt idx="2172">
                  <c:v>21578</c:v>
                </c:pt>
                <c:pt idx="2173">
                  <c:v>21697</c:v>
                </c:pt>
                <c:pt idx="2174">
                  <c:v>21782</c:v>
                </c:pt>
                <c:pt idx="2175">
                  <c:v>21796</c:v>
                </c:pt>
                <c:pt idx="2176">
                  <c:v>21843</c:v>
                </c:pt>
                <c:pt idx="2177">
                  <c:v>21755</c:v>
                </c:pt>
                <c:pt idx="2178">
                  <c:v>21677</c:v>
                </c:pt>
                <c:pt idx="2179">
                  <c:v>21746</c:v>
                </c:pt>
                <c:pt idx="2180">
                  <c:v>21744</c:v>
                </c:pt>
                <c:pt idx="2181">
                  <c:v>21740</c:v>
                </c:pt>
                <c:pt idx="2182">
                  <c:v>21747</c:v>
                </c:pt>
                <c:pt idx="2183">
                  <c:v>21756</c:v>
                </c:pt>
                <c:pt idx="2184">
                  <c:v>21664</c:v>
                </c:pt>
                <c:pt idx="2185">
                  <c:v>21652</c:v>
                </c:pt>
                <c:pt idx="2186">
                  <c:v>21779</c:v>
                </c:pt>
                <c:pt idx="2187">
                  <c:v>21822</c:v>
                </c:pt>
                <c:pt idx="2188">
                  <c:v>21857</c:v>
                </c:pt>
                <c:pt idx="2189">
                  <c:v>21829</c:v>
                </c:pt>
                <c:pt idx="2190">
                  <c:v>21776</c:v>
                </c:pt>
                <c:pt idx="2191">
                  <c:v>21741</c:v>
                </c:pt>
                <c:pt idx="2192">
                  <c:v>21730</c:v>
                </c:pt>
                <c:pt idx="2193">
                  <c:v>21891</c:v>
                </c:pt>
                <c:pt idx="2194">
                  <c:v>21936</c:v>
                </c:pt>
                <c:pt idx="2195">
                  <c:v>21937</c:v>
                </c:pt>
                <c:pt idx="2196">
                  <c:v>21931</c:v>
                </c:pt>
                <c:pt idx="2197">
                  <c:v>21906</c:v>
                </c:pt>
                <c:pt idx="2198">
                  <c:v>21857</c:v>
                </c:pt>
                <c:pt idx="2199">
                  <c:v>21813</c:v>
                </c:pt>
                <c:pt idx="2200">
                  <c:v>21702</c:v>
                </c:pt>
                <c:pt idx="2201">
                  <c:v>21635</c:v>
                </c:pt>
                <c:pt idx="2202">
                  <c:v>21678</c:v>
                </c:pt>
                <c:pt idx="2203">
                  <c:v>21831</c:v>
                </c:pt>
                <c:pt idx="2204">
                  <c:v>21900</c:v>
                </c:pt>
                <c:pt idx="2205">
                  <c:v>21914</c:v>
                </c:pt>
                <c:pt idx="2206">
                  <c:v>21894</c:v>
                </c:pt>
                <c:pt idx="2207">
                  <c:v>21892</c:v>
                </c:pt>
                <c:pt idx="2208">
                  <c:v>21878</c:v>
                </c:pt>
                <c:pt idx="2209">
                  <c:v>21983</c:v>
                </c:pt>
                <c:pt idx="2210">
                  <c:v>22073</c:v>
                </c:pt>
                <c:pt idx="2211">
                  <c:v>22124</c:v>
                </c:pt>
                <c:pt idx="2212">
                  <c:v>22187</c:v>
                </c:pt>
                <c:pt idx="2213">
                  <c:v>22195</c:v>
                </c:pt>
                <c:pt idx="2214">
                  <c:v>22088</c:v>
                </c:pt>
                <c:pt idx="2215">
                  <c:v>21988</c:v>
                </c:pt>
                <c:pt idx="2216">
                  <c:v>21968</c:v>
                </c:pt>
                <c:pt idx="2217">
                  <c:v>21896</c:v>
                </c:pt>
                <c:pt idx="2218">
                  <c:v>21781</c:v>
                </c:pt>
                <c:pt idx="2219">
                  <c:v>21789</c:v>
                </c:pt>
                <c:pt idx="2220">
                  <c:v>21880</c:v>
                </c:pt>
                <c:pt idx="2221">
                  <c:v>21927</c:v>
                </c:pt>
                <c:pt idx="2222">
                  <c:v>21866</c:v>
                </c:pt>
                <c:pt idx="2223">
                  <c:v>21791</c:v>
                </c:pt>
                <c:pt idx="2224">
                  <c:v>21671</c:v>
                </c:pt>
                <c:pt idx="2225">
                  <c:v>21712</c:v>
                </c:pt>
                <c:pt idx="2226">
                  <c:v>21755</c:v>
                </c:pt>
                <c:pt idx="2227">
                  <c:v>21736</c:v>
                </c:pt>
                <c:pt idx="2228">
                  <c:v>21802</c:v>
                </c:pt>
                <c:pt idx="2229">
                  <c:v>21774</c:v>
                </c:pt>
                <c:pt idx="2230">
                  <c:v>21689</c:v>
                </c:pt>
                <c:pt idx="2231">
                  <c:v>21550</c:v>
                </c:pt>
                <c:pt idx="2232">
                  <c:v>21503</c:v>
                </c:pt>
                <c:pt idx="2233">
                  <c:v>21495</c:v>
                </c:pt>
                <c:pt idx="2234">
                  <c:v>21529</c:v>
                </c:pt>
                <c:pt idx="2235">
                  <c:v>21680</c:v>
                </c:pt>
                <c:pt idx="2236">
                  <c:v>21706</c:v>
                </c:pt>
                <c:pt idx="2237">
                  <c:v>21665</c:v>
                </c:pt>
                <c:pt idx="2238">
                  <c:v>21633</c:v>
                </c:pt>
                <c:pt idx="2239">
                  <c:v>21615</c:v>
                </c:pt>
                <c:pt idx="2240">
                  <c:v>21515</c:v>
                </c:pt>
                <c:pt idx="2241">
                  <c:v>21835</c:v>
                </c:pt>
                <c:pt idx="2242">
                  <c:v>21969</c:v>
                </c:pt>
                <c:pt idx="2243">
                  <c:v>21910</c:v>
                </c:pt>
                <c:pt idx="2244">
                  <c:v>21898</c:v>
                </c:pt>
                <c:pt idx="2245">
                  <c:v>21842</c:v>
                </c:pt>
                <c:pt idx="2246">
                  <c:v>21772</c:v>
                </c:pt>
                <c:pt idx="2247">
                  <c:v>21666</c:v>
                </c:pt>
                <c:pt idx="2248">
                  <c:v>21635</c:v>
                </c:pt>
                <c:pt idx="2249">
                  <c:v>21595</c:v>
                </c:pt>
                <c:pt idx="2250">
                  <c:v>21634</c:v>
                </c:pt>
                <c:pt idx="2251">
                  <c:v>21700</c:v>
                </c:pt>
                <c:pt idx="2252">
                  <c:v>21679</c:v>
                </c:pt>
                <c:pt idx="2253">
                  <c:v>21574</c:v>
                </c:pt>
                <c:pt idx="2254">
                  <c:v>21514</c:v>
                </c:pt>
                <c:pt idx="2255">
                  <c:v>21550</c:v>
                </c:pt>
                <c:pt idx="2256">
                  <c:v>21612</c:v>
                </c:pt>
                <c:pt idx="2257">
                  <c:v>21531</c:v>
                </c:pt>
                <c:pt idx="2258">
                  <c:v>21553</c:v>
                </c:pt>
                <c:pt idx="2259">
                  <c:v>21662</c:v>
                </c:pt>
                <c:pt idx="2260">
                  <c:v>21663</c:v>
                </c:pt>
                <c:pt idx="2261">
                  <c:v>21560</c:v>
                </c:pt>
                <c:pt idx="2262">
                  <c:v>21557</c:v>
                </c:pt>
                <c:pt idx="2263">
                  <c:v>21626</c:v>
                </c:pt>
                <c:pt idx="2264">
                  <c:v>21662</c:v>
                </c:pt>
                <c:pt idx="2265">
                  <c:v>21729</c:v>
                </c:pt>
                <c:pt idx="2266">
                  <c:v>21621</c:v>
                </c:pt>
                <c:pt idx="2267">
                  <c:v>21506</c:v>
                </c:pt>
                <c:pt idx="2268">
                  <c:v>21524</c:v>
                </c:pt>
                <c:pt idx="2269">
                  <c:v>21505</c:v>
                </c:pt>
                <c:pt idx="2270">
                  <c:v>21504</c:v>
                </c:pt>
                <c:pt idx="2271">
                  <c:v>21636</c:v>
                </c:pt>
                <c:pt idx="2272">
                  <c:v>21685</c:v>
                </c:pt>
                <c:pt idx="2273">
                  <c:v>21708</c:v>
                </c:pt>
                <c:pt idx="2274">
                  <c:v>21614</c:v>
                </c:pt>
                <c:pt idx="2275">
                  <c:v>21489</c:v>
                </c:pt>
                <c:pt idx="2276">
                  <c:v>21497</c:v>
                </c:pt>
                <c:pt idx="2277">
                  <c:v>21730</c:v>
                </c:pt>
                <c:pt idx="2278">
                  <c:v>21798</c:v>
                </c:pt>
                <c:pt idx="2279">
                  <c:v>21752</c:v>
                </c:pt>
                <c:pt idx="2280">
                  <c:v>21639</c:v>
                </c:pt>
                <c:pt idx="2281">
                  <c:v>21511</c:v>
                </c:pt>
                <c:pt idx="2282">
                  <c:v>21534</c:v>
                </c:pt>
                <c:pt idx="2283">
                  <c:v>21531</c:v>
                </c:pt>
                <c:pt idx="2284">
                  <c:v>21593</c:v>
                </c:pt>
                <c:pt idx="2285">
                  <c:v>21685</c:v>
                </c:pt>
                <c:pt idx="2286">
                  <c:v>21701</c:v>
                </c:pt>
                <c:pt idx="2287">
                  <c:v>21635</c:v>
                </c:pt>
                <c:pt idx="2288">
                  <c:v>21598</c:v>
                </c:pt>
                <c:pt idx="2289">
                  <c:v>21612</c:v>
                </c:pt>
                <c:pt idx="2290">
                  <c:v>21535</c:v>
                </c:pt>
                <c:pt idx="2291">
                  <c:v>21510</c:v>
                </c:pt>
                <c:pt idx="2292">
                  <c:v>21551</c:v>
                </c:pt>
                <c:pt idx="2293">
                  <c:v>21519</c:v>
                </c:pt>
                <c:pt idx="2294">
                  <c:v>21551</c:v>
                </c:pt>
                <c:pt idx="2295">
                  <c:v>21534</c:v>
                </c:pt>
                <c:pt idx="2296">
                  <c:v>21516</c:v>
                </c:pt>
                <c:pt idx="2297">
                  <c:v>21478</c:v>
                </c:pt>
                <c:pt idx="2298">
                  <c:v>21472</c:v>
                </c:pt>
                <c:pt idx="2299">
                  <c:v>21492</c:v>
                </c:pt>
                <c:pt idx="2300">
                  <c:v>21604</c:v>
                </c:pt>
                <c:pt idx="2301">
                  <c:v>21800</c:v>
                </c:pt>
                <c:pt idx="2302">
                  <c:v>21785</c:v>
                </c:pt>
                <c:pt idx="2303">
                  <c:v>21687</c:v>
                </c:pt>
                <c:pt idx="2304">
                  <c:v>21705</c:v>
                </c:pt>
                <c:pt idx="2305">
                  <c:v>21672</c:v>
                </c:pt>
                <c:pt idx="2306">
                  <c:v>21622</c:v>
                </c:pt>
                <c:pt idx="2307">
                  <c:v>21617</c:v>
                </c:pt>
                <c:pt idx="2308">
                  <c:v>21564</c:v>
                </c:pt>
                <c:pt idx="2309">
                  <c:v>21519</c:v>
                </c:pt>
                <c:pt idx="2310">
                  <c:v>21528</c:v>
                </c:pt>
                <c:pt idx="2311">
                  <c:v>21684</c:v>
                </c:pt>
                <c:pt idx="2312">
                  <c:v>21657</c:v>
                </c:pt>
                <c:pt idx="2313">
                  <c:v>21585</c:v>
                </c:pt>
                <c:pt idx="2314">
                  <c:v>21511</c:v>
                </c:pt>
                <c:pt idx="2315">
                  <c:v>21452</c:v>
                </c:pt>
                <c:pt idx="2316">
                  <c:v>21423</c:v>
                </c:pt>
                <c:pt idx="2317">
                  <c:v>21390</c:v>
                </c:pt>
                <c:pt idx="2318">
                  <c:v>21375</c:v>
                </c:pt>
                <c:pt idx="2319">
                  <c:v>21407</c:v>
                </c:pt>
                <c:pt idx="2320">
                  <c:v>21557</c:v>
                </c:pt>
                <c:pt idx="2321">
                  <c:v>21619</c:v>
                </c:pt>
                <c:pt idx="2322">
                  <c:v>21660</c:v>
                </c:pt>
                <c:pt idx="2323">
                  <c:v>21713</c:v>
                </c:pt>
                <c:pt idx="2324">
                  <c:v>21644</c:v>
                </c:pt>
                <c:pt idx="2325">
                  <c:v>21583</c:v>
                </c:pt>
                <c:pt idx="2326">
                  <c:v>21522</c:v>
                </c:pt>
                <c:pt idx="2327">
                  <c:v>21402</c:v>
                </c:pt>
                <c:pt idx="2328">
                  <c:v>21407</c:v>
                </c:pt>
                <c:pt idx="2329">
                  <c:v>21594</c:v>
                </c:pt>
                <c:pt idx="2330">
                  <c:v>21646</c:v>
                </c:pt>
                <c:pt idx="2331">
                  <c:v>21557</c:v>
                </c:pt>
                <c:pt idx="2332">
                  <c:v>21497</c:v>
                </c:pt>
                <c:pt idx="2333">
                  <c:v>21501</c:v>
                </c:pt>
                <c:pt idx="2334">
                  <c:v>21557</c:v>
                </c:pt>
                <c:pt idx="2335">
                  <c:v>21637</c:v>
                </c:pt>
                <c:pt idx="2336">
                  <c:v>21646</c:v>
                </c:pt>
                <c:pt idx="2337">
                  <c:v>21575</c:v>
                </c:pt>
                <c:pt idx="2338">
                  <c:v>21520</c:v>
                </c:pt>
                <c:pt idx="2339">
                  <c:v>21466</c:v>
                </c:pt>
                <c:pt idx="2340">
                  <c:v>21507</c:v>
                </c:pt>
                <c:pt idx="2341">
                  <c:v>21588</c:v>
                </c:pt>
                <c:pt idx="2342">
                  <c:v>21561</c:v>
                </c:pt>
                <c:pt idx="2343">
                  <c:v>21506</c:v>
                </c:pt>
                <c:pt idx="2344">
                  <c:v>21597</c:v>
                </c:pt>
                <c:pt idx="2345">
                  <c:v>21693</c:v>
                </c:pt>
                <c:pt idx="2346">
                  <c:v>21660</c:v>
                </c:pt>
                <c:pt idx="2347">
                  <c:v>21664</c:v>
                </c:pt>
                <c:pt idx="2348">
                  <c:v>21633</c:v>
                </c:pt>
                <c:pt idx="2349">
                  <c:v>21611</c:v>
                </c:pt>
                <c:pt idx="2350">
                  <c:v>21581</c:v>
                </c:pt>
                <c:pt idx="2351">
                  <c:v>21494</c:v>
                </c:pt>
                <c:pt idx="2352">
                  <c:v>21507</c:v>
                </c:pt>
                <c:pt idx="2353">
                  <c:v>21590</c:v>
                </c:pt>
                <c:pt idx="2354">
                  <c:v>21555</c:v>
                </c:pt>
                <c:pt idx="2355">
                  <c:v>21579</c:v>
                </c:pt>
                <c:pt idx="2356">
                  <c:v>21692</c:v>
                </c:pt>
                <c:pt idx="2357">
                  <c:v>21736</c:v>
                </c:pt>
                <c:pt idx="2358">
                  <c:v>21679</c:v>
                </c:pt>
                <c:pt idx="2359">
                  <c:v>21719</c:v>
                </c:pt>
                <c:pt idx="2360">
                  <c:v>21826</c:v>
                </c:pt>
                <c:pt idx="2361">
                  <c:v>21758</c:v>
                </c:pt>
                <c:pt idx="2362">
                  <c:v>21671</c:v>
                </c:pt>
                <c:pt idx="2363">
                  <c:v>21629</c:v>
                </c:pt>
                <c:pt idx="2364">
                  <c:v>21517</c:v>
                </c:pt>
                <c:pt idx="2365">
                  <c:v>21425</c:v>
                </c:pt>
                <c:pt idx="2366">
                  <c:v>21429</c:v>
                </c:pt>
                <c:pt idx="2367">
                  <c:v>21418</c:v>
                </c:pt>
                <c:pt idx="2368">
                  <c:v>21420</c:v>
                </c:pt>
                <c:pt idx="2369">
                  <c:v>21474</c:v>
                </c:pt>
                <c:pt idx="2370">
                  <c:v>21514</c:v>
                </c:pt>
                <c:pt idx="2371">
                  <c:v>21568</c:v>
                </c:pt>
                <c:pt idx="2372">
                  <c:v>21561</c:v>
                </c:pt>
                <c:pt idx="2373">
                  <c:v>21594</c:v>
                </c:pt>
                <c:pt idx="2374">
                  <c:v>21593</c:v>
                </c:pt>
                <c:pt idx="2375">
                  <c:v>21584</c:v>
                </c:pt>
                <c:pt idx="2376">
                  <c:v>21630</c:v>
                </c:pt>
                <c:pt idx="2377">
                  <c:v>21807</c:v>
                </c:pt>
                <c:pt idx="2378">
                  <c:v>21841</c:v>
                </c:pt>
                <c:pt idx="2379">
                  <c:v>21786</c:v>
                </c:pt>
                <c:pt idx="2380">
                  <c:v>21764</c:v>
                </c:pt>
                <c:pt idx="2381">
                  <c:v>21802</c:v>
                </c:pt>
                <c:pt idx="2382">
                  <c:v>21778</c:v>
                </c:pt>
                <c:pt idx="2383">
                  <c:v>21727</c:v>
                </c:pt>
                <c:pt idx="2384">
                  <c:v>21710</c:v>
                </c:pt>
                <c:pt idx="2385">
                  <c:v>21694</c:v>
                </c:pt>
                <c:pt idx="2386">
                  <c:v>21677</c:v>
                </c:pt>
                <c:pt idx="2387">
                  <c:v>21595</c:v>
                </c:pt>
                <c:pt idx="2388">
                  <c:v>21589</c:v>
                </c:pt>
                <c:pt idx="2389">
                  <c:v>21725</c:v>
                </c:pt>
                <c:pt idx="2390">
                  <c:v>21766</c:v>
                </c:pt>
                <c:pt idx="2391">
                  <c:v>21800</c:v>
                </c:pt>
                <c:pt idx="2392">
                  <c:v>21801</c:v>
                </c:pt>
                <c:pt idx="2393">
                  <c:v>21628</c:v>
                </c:pt>
                <c:pt idx="2394">
                  <c:v>21575</c:v>
                </c:pt>
                <c:pt idx="2395">
                  <c:v>21645</c:v>
                </c:pt>
                <c:pt idx="2396">
                  <c:v>21778</c:v>
                </c:pt>
                <c:pt idx="2397">
                  <c:v>21873</c:v>
                </c:pt>
                <c:pt idx="2398">
                  <c:v>21829</c:v>
                </c:pt>
                <c:pt idx="2399">
                  <c:v>21776</c:v>
                </c:pt>
                <c:pt idx="2400">
                  <c:v>21790</c:v>
                </c:pt>
                <c:pt idx="2401">
                  <c:v>21765</c:v>
                </c:pt>
                <c:pt idx="2402">
                  <c:v>21711</c:v>
                </c:pt>
                <c:pt idx="2403">
                  <c:v>21696</c:v>
                </c:pt>
                <c:pt idx="2404">
                  <c:v>21727</c:v>
                </c:pt>
                <c:pt idx="2405">
                  <c:v>21752</c:v>
                </c:pt>
                <c:pt idx="2406">
                  <c:v>21821</c:v>
                </c:pt>
                <c:pt idx="2407">
                  <c:v>21866</c:v>
                </c:pt>
                <c:pt idx="2408">
                  <c:v>21866</c:v>
                </c:pt>
                <c:pt idx="2409">
                  <c:v>21823</c:v>
                </c:pt>
                <c:pt idx="2410">
                  <c:v>21803</c:v>
                </c:pt>
                <c:pt idx="2411">
                  <c:v>21827</c:v>
                </c:pt>
                <c:pt idx="2412">
                  <c:v>21809</c:v>
                </c:pt>
                <c:pt idx="2413">
                  <c:v>21763</c:v>
                </c:pt>
                <c:pt idx="2414">
                  <c:v>21690</c:v>
                </c:pt>
                <c:pt idx="2415">
                  <c:v>21577</c:v>
                </c:pt>
                <c:pt idx="2416">
                  <c:v>21548</c:v>
                </c:pt>
                <c:pt idx="2417">
                  <c:v>21549</c:v>
                </c:pt>
                <c:pt idx="2418">
                  <c:v>21587</c:v>
                </c:pt>
                <c:pt idx="2419">
                  <c:v>21722</c:v>
                </c:pt>
                <c:pt idx="2420">
                  <c:v>21766</c:v>
                </c:pt>
                <c:pt idx="2421">
                  <c:v>21698</c:v>
                </c:pt>
                <c:pt idx="2422">
                  <c:v>21687</c:v>
                </c:pt>
                <c:pt idx="2423">
                  <c:v>21665</c:v>
                </c:pt>
                <c:pt idx="2424">
                  <c:v>21875</c:v>
                </c:pt>
                <c:pt idx="2425">
                  <c:v>21970</c:v>
                </c:pt>
                <c:pt idx="2426">
                  <c:v>21866</c:v>
                </c:pt>
                <c:pt idx="2427">
                  <c:v>21710</c:v>
                </c:pt>
                <c:pt idx="2428">
                  <c:v>21631</c:v>
                </c:pt>
                <c:pt idx="2429">
                  <c:v>21625</c:v>
                </c:pt>
                <c:pt idx="2430">
                  <c:v>21644</c:v>
                </c:pt>
                <c:pt idx="2431">
                  <c:v>21655</c:v>
                </c:pt>
                <c:pt idx="2432">
                  <c:v>21618</c:v>
                </c:pt>
                <c:pt idx="2433">
                  <c:v>21645</c:v>
                </c:pt>
                <c:pt idx="2434">
                  <c:v>21677</c:v>
                </c:pt>
                <c:pt idx="2435">
                  <c:v>21812</c:v>
                </c:pt>
                <c:pt idx="2436">
                  <c:v>21904</c:v>
                </c:pt>
                <c:pt idx="2437">
                  <c:v>21955</c:v>
                </c:pt>
                <c:pt idx="2438">
                  <c:v>21923</c:v>
                </c:pt>
                <c:pt idx="2439">
                  <c:v>21885</c:v>
                </c:pt>
                <c:pt idx="2440">
                  <c:v>21980</c:v>
                </c:pt>
                <c:pt idx="2441">
                  <c:v>22025</c:v>
                </c:pt>
                <c:pt idx="2442">
                  <c:v>22008</c:v>
                </c:pt>
                <c:pt idx="2443">
                  <c:v>21986</c:v>
                </c:pt>
                <c:pt idx="2444">
                  <c:v>21899</c:v>
                </c:pt>
                <c:pt idx="2445">
                  <c:v>21892</c:v>
                </c:pt>
                <c:pt idx="2446">
                  <c:v>21909</c:v>
                </c:pt>
                <c:pt idx="2447">
                  <c:v>21928</c:v>
                </c:pt>
                <c:pt idx="2448">
                  <c:v>21913</c:v>
                </c:pt>
                <c:pt idx="2449">
                  <c:v>21935</c:v>
                </c:pt>
                <c:pt idx="2450">
                  <c:v>21897</c:v>
                </c:pt>
                <c:pt idx="2451">
                  <c:v>21734</c:v>
                </c:pt>
                <c:pt idx="2452">
                  <c:v>21704</c:v>
                </c:pt>
                <c:pt idx="2453">
                  <c:v>21694</c:v>
                </c:pt>
                <c:pt idx="2454">
                  <c:v>21680</c:v>
                </c:pt>
                <c:pt idx="2455">
                  <c:v>21880</c:v>
                </c:pt>
                <c:pt idx="2456">
                  <c:v>21877</c:v>
                </c:pt>
                <c:pt idx="2457">
                  <c:v>21837</c:v>
                </c:pt>
                <c:pt idx="2458">
                  <c:v>21796</c:v>
                </c:pt>
                <c:pt idx="2459">
                  <c:v>21802</c:v>
                </c:pt>
                <c:pt idx="2460">
                  <c:v>21769</c:v>
                </c:pt>
                <c:pt idx="2461">
                  <c:v>21707</c:v>
                </c:pt>
                <c:pt idx="2462">
                  <c:v>21693</c:v>
                </c:pt>
                <c:pt idx="2463">
                  <c:v>21697</c:v>
                </c:pt>
                <c:pt idx="2464">
                  <c:v>21727</c:v>
                </c:pt>
                <c:pt idx="2465">
                  <c:v>21773</c:v>
                </c:pt>
                <c:pt idx="2466">
                  <c:v>21809</c:v>
                </c:pt>
                <c:pt idx="2467">
                  <c:v>21903</c:v>
                </c:pt>
                <c:pt idx="2468">
                  <c:v>21933</c:v>
                </c:pt>
                <c:pt idx="2469">
                  <c:v>21888</c:v>
                </c:pt>
                <c:pt idx="2470">
                  <c:v>21809</c:v>
                </c:pt>
                <c:pt idx="2471">
                  <c:v>21792</c:v>
                </c:pt>
                <c:pt idx="2472">
                  <c:v>21809</c:v>
                </c:pt>
                <c:pt idx="2473">
                  <c:v>21783</c:v>
                </c:pt>
                <c:pt idx="2474">
                  <c:v>21841</c:v>
                </c:pt>
                <c:pt idx="2475">
                  <c:v>21888</c:v>
                </c:pt>
                <c:pt idx="2476">
                  <c:v>21931</c:v>
                </c:pt>
                <c:pt idx="2477">
                  <c:v>21989</c:v>
                </c:pt>
                <c:pt idx="2478">
                  <c:v>21932</c:v>
                </c:pt>
                <c:pt idx="2479">
                  <c:v>21951</c:v>
                </c:pt>
                <c:pt idx="2480">
                  <c:v>21988</c:v>
                </c:pt>
                <c:pt idx="2481">
                  <c:v>22006</c:v>
                </c:pt>
                <c:pt idx="2482">
                  <c:v>22087</c:v>
                </c:pt>
                <c:pt idx="2483">
                  <c:v>22177</c:v>
                </c:pt>
                <c:pt idx="2484">
                  <c:v>22181</c:v>
                </c:pt>
                <c:pt idx="2485">
                  <c:v>22148</c:v>
                </c:pt>
                <c:pt idx="2486">
                  <c:v>22135</c:v>
                </c:pt>
                <c:pt idx="2487">
                  <c:v>22054</c:v>
                </c:pt>
                <c:pt idx="2488">
                  <c:v>21985</c:v>
                </c:pt>
                <c:pt idx="2489">
                  <c:v>21890</c:v>
                </c:pt>
                <c:pt idx="2490">
                  <c:v>21830</c:v>
                </c:pt>
                <c:pt idx="2491">
                  <c:v>21816</c:v>
                </c:pt>
                <c:pt idx="2492">
                  <c:v>21773</c:v>
                </c:pt>
                <c:pt idx="2493">
                  <c:v>21686</c:v>
                </c:pt>
                <c:pt idx="2494">
                  <c:v>21677</c:v>
                </c:pt>
                <c:pt idx="2495">
                  <c:v>21767</c:v>
                </c:pt>
                <c:pt idx="2496">
                  <c:v>21960</c:v>
                </c:pt>
                <c:pt idx="2497">
                  <c:v>22378</c:v>
                </c:pt>
                <c:pt idx="2498">
                  <c:v>22447</c:v>
                </c:pt>
                <c:pt idx="2499">
                  <c:v>22313</c:v>
                </c:pt>
                <c:pt idx="2500">
                  <c:v>22172</c:v>
                </c:pt>
                <c:pt idx="2501">
                  <c:v>22122</c:v>
                </c:pt>
                <c:pt idx="2502">
                  <c:v>22096</c:v>
                </c:pt>
                <c:pt idx="2503">
                  <c:v>22001</c:v>
                </c:pt>
                <c:pt idx="2504">
                  <c:v>22044</c:v>
                </c:pt>
                <c:pt idx="2505">
                  <c:v>22014</c:v>
                </c:pt>
                <c:pt idx="2506">
                  <c:v>21863</c:v>
                </c:pt>
                <c:pt idx="2507">
                  <c:v>21841</c:v>
                </c:pt>
                <c:pt idx="2508">
                  <c:v>21924</c:v>
                </c:pt>
                <c:pt idx="2509">
                  <c:v>21988</c:v>
                </c:pt>
                <c:pt idx="2510">
                  <c:v>21947</c:v>
                </c:pt>
                <c:pt idx="2511">
                  <c:v>21960</c:v>
                </c:pt>
                <c:pt idx="2512">
                  <c:v>21975</c:v>
                </c:pt>
                <c:pt idx="2513">
                  <c:v>21926</c:v>
                </c:pt>
                <c:pt idx="2514">
                  <c:v>21845</c:v>
                </c:pt>
                <c:pt idx="2515">
                  <c:v>21840</c:v>
                </c:pt>
                <c:pt idx="2516">
                  <c:v>21894</c:v>
                </c:pt>
                <c:pt idx="2517">
                  <c:v>21943</c:v>
                </c:pt>
                <c:pt idx="2518">
                  <c:v>21883</c:v>
                </c:pt>
                <c:pt idx="2519">
                  <c:v>21815</c:v>
                </c:pt>
                <c:pt idx="2520">
                  <c:v>21800</c:v>
                </c:pt>
                <c:pt idx="2521">
                  <c:v>21793</c:v>
                </c:pt>
                <c:pt idx="2522">
                  <c:v>21790</c:v>
                </c:pt>
                <c:pt idx="2523">
                  <c:v>21854</c:v>
                </c:pt>
                <c:pt idx="2524">
                  <c:v>21877</c:v>
                </c:pt>
                <c:pt idx="2525">
                  <c:v>21779</c:v>
                </c:pt>
                <c:pt idx="2526">
                  <c:v>21740</c:v>
                </c:pt>
                <c:pt idx="2527">
                  <c:v>21781</c:v>
                </c:pt>
                <c:pt idx="2528">
                  <c:v>21759</c:v>
                </c:pt>
                <c:pt idx="2529">
                  <c:v>21801</c:v>
                </c:pt>
                <c:pt idx="2530">
                  <c:v>22018</c:v>
                </c:pt>
                <c:pt idx="2531">
                  <c:v>22424</c:v>
                </c:pt>
                <c:pt idx="2532">
                  <c:v>22609</c:v>
                </c:pt>
                <c:pt idx="2533">
                  <c:v>22586</c:v>
                </c:pt>
                <c:pt idx="2534">
                  <c:v>22386</c:v>
                </c:pt>
                <c:pt idx="2535">
                  <c:v>22124</c:v>
                </c:pt>
                <c:pt idx="2536">
                  <c:v>22017</c:v>
                </c:pt>
                <c:pt idx="2537">
                  <c:v>21919</c:v>
                </c:pt>
                <c:pt idx="2538">
                  <c:v>21919</c:v>
                </c:pt>
                <c:pt idx="2539">
                  <c:v>21940</c:v>
                </c:pt>
                <c:pt idx="2540">
                  <c:v>21951</c:v>
                </c:pt>
                <c:pt idx="2541">
                  <c:v>22130</c:v>
                </c:pt>
                <c:pt idx="2542">
                  <c:v>22139</c:v>
                </c:pt>
                <c:pt idx="2543">
                  <c:v>22060</c:v>
                </c:pt>
                <c:pt idx="2544">
                  <c:v>21921</c:v>
                </c:pt>
                <c:pt idx="2545">
                  <c:v>21780</c:v>
                </c:pt>
                <c:pt idx="2546">
                  <c:v>21741</c:v>
                </c:pt>
                <c:pt idx="2547">
                  <c:v>21795</c:v>
                </c:pt>
                <c:pt idx="2548">
                  <c:v>21840</c:v>
                </c:pt>
                <c:pt idx="2549">
                  <c:v>21968</c:v>
                </c:pt>
                <c:pt idx="2550">
                  <c:v>21994</c:v>
                </c:pt>
                <c:pt idx="2551">
                  <c:v>21938</c:v>
                </c:pt>
                <c:pt idx="2552">
                  <c:v>21944</c:v>
                </c:pt>
                <c:pt idx="2553">
                  <c:v>21902</c:v>
                </c:pt>
                <c:pt idx="2554">
                  <c:v>21845</c:v>
                </c:pt>
                <c:pt idx="2555">
                  <c:v>21784</c:v>
                </c:pt>
                <c:pt idx="2556">
                  <c:v>21708</c:v>
                </c:pt>
                <c:pt idx="2557">
                  <c:v>21636</c:v>
                </c:pt>
                <c:pt idx="2558">
                  <c:v>21598</c:v>
                </c:pt>
                <c:pt idx="2559">
                  <c:v>21650</c:v>
                </c:pt>
                <c:pt idx="2560">
                  <c:v>21639</c:v>
                </c:pt>
                <c:pt idx="2561">
                  <c:v>21709</c:v>
                </c:pt>
                <c:pt idx="2562">
                  <c:v>21729</c:v>
                </c:pt>
                <c:pt idx="2563">
                  <c:v>21785</c:v>
                </c:pt>
                <c:pt idx="2564">
                  <c:v>21808</c:v>
                </c:pt>
                <c:pt idx="2565">
                  <c:v>21816</c:v>
                </c:pt>
                <c:pt idx="2566">
                  <c:v>21900</c:v>
                </c:pt>
                <c:pt idx="2567">
                  <c:v>22033</c:v>
                </c:pt>
                <c:pt idx="2568">
                  <c:v>22065</c:v>
                </c:pt>
                <c:pt idx="2569">
                  <c:v>22070</c:v>
                </c:pt>
                <c:pt idx="2570">
                  <c:v>22049</c:v>
                </c:pt>
                <c:pt idx="2571">
                  <c:v>22055</c:v>
                </c:pt>
                <c:pt idx="2572">
                  <c:v>22092</c:v>
                </c:pt>
                <c:pt idx="2573">
                  <c:v>22047</c:v>
                </c:pt>
                <c:pt idx="2574">
                  <c:v>22007</c:v>
                </c:pt>
                <c:pt idx="2575">
                  <c:v>21944</c:v>
                </c:pt>
                <c:pt idx="2576">
                  <c:v>21922</c:v>
                </c:pt>
                <c:pt idx="2577">
                  <c:v>21953</c:v>
                </c:pt>
                <c:pt idx="2578">
                  <c:v>21901</c:v>
                </c:pt>
                <c:pt idx="2579">
                  <c:v>21806</c:v>
                </c:pt>
                <c:pt idx="2580">
                  <c:v>21882</c:v>
                </c:pt>
                <c:pt idx="2581">
                  <c:v>22033</c:v>
                </c:pt>
                <c:pt idx="2582">
                  <c:v>22043</c:v>
                </c:pt>
                <c:pt idx="2583">
                  <c:v>21902</c:v>
                </c:pt>
                <c:pt idx="2584">
                  <c:v>21846</c:v>
                </c:pt>
                <c:pt idx="2585">
                  <c:v>21764</c:v>
                </c:pt>
                <c:pt idx="2586">
                  <c:v>21755</c:v>
                </c:pt>
                <c:pt idx="2587">
                  <c:v>21855</c:v>
                </c:pt>
                <c:pt idx="2588">
                  <c:v>21827</c:v>
                </c:pt>
                <c:pt idx="2589">
                  <c:v>21786</c:v>
                </c:pt>
                <c:pt idx="2590">
                  <c:v>21838</c:v>
                </c:pt>
                <c:pt idx="2591">
                  <c:v>21879</c:v>
                </c:pt>
                <c:pt idx="2592">
                  <c:v>21878</c:v>
                </c:pt>
                <c:pt idx="2593">
                  <c:v>21946</c:v>
                </c:pt>
                <c:pt idx="2594">
                  <c:v>22000</c:v>
                </c:pt>
                <c:pt idx="2595">
                  <c:v>22133</c:v>
                </c:pt>
                <c:pt idx="2596">
                  <c:v>22147</c:v>
                </c:pt>
                <c:pt idx="2597">
                  <c:v>21968</c:v>
                </c:pt>
                <c:pt idx="2598">
                  <c:v>21922</c:v>
                </c:pt>
                <c:pt idx="2599">
                  <c:v>21768</c:v>
                </c:pt>
                <c:pt idx="2600">
                  <c:v>21651</c:v>
                </c:pt>
                <c:pt idx="2601">
                  <c:v>21574</c:v>
                </c:pt>
                <c:pt idx="2602">
                  <c:v>21620</c:v>
                </c:pt>
                <c:pt idx="2603">
                  <c:v>21730</c:v>
                </c:pt>
                <c:pt idx="2604">
                  <c:v>21865</c:v>
                </c:pt>
                <c:pt idx="2605">
                  <c:v>22076</c:v>
                </c:pt>
                <c:pt idx="2606">
                  <c:v>22139</c:v>
                </c:pt>
                <c:pt idx="2607">
                  <c:v>22200</c:v>
                </c:pt>
                <c:pt idx="2608">
                  <c:v>22232</c:v>
                </c:pt>
                <c:pt idx="2609">
                  <c:v>22117</c:v>
                </c:pt>
                <c:pt idx="2610">
                  <c:v>22000</c:v>
                </c:pt>
                <c:pt idx="2611">
                  <c:v>21861</c:v>
                </c:pt>
                <c:pt idx="2612">
                  <c:v>21861</c:v>
                </c:pt>
                <c:pt idx="2613">
                  <c:v>21925</c:v>
                </c:pt>
                <c:pt idx="2614">
                  <c:v>21923</c:v>
                </c:pt>
                <c:pt idx="2615">
                  <c:v>21916</c:v>
                </c:pt>
                <c:pt idx="2616">
                  <c:v>21858</c:v>
                </c:pt>
                <c:pt idx="2617">
                  <c:v>21770</c:v>
                </c:pt>
                <c:pt idx="2618">
                  <c:v>21722</c:v>
                </c:pt>
                <c:pt idx="2619">
                  <c:v>21716</c:v>
                </c:pt>
                <c:pt idx="2620">
                  <c:v>21725</c:v>
                </c:pt>
                <c:pt idx="2621">
                  <c:v>21623</c:v>
                </c:pt>
                <c:pt idx="2622">
                  <c:v>21607</c:v>
                </c:pt>
                <c:pt idx="2623">
                  <c:v>21683</c:v>
                </c:pt>
                <c:pt idx="2624">
                  <c:v>21791</c:v>
                </c:pt>
                <c:pt idx="2625">
                  <c:v>21851</c:v>
                </c:pt>
                <c:pt idx="2626">
                  <c:v>21901</c:v>
                </c:pt>
                <c:pt idx="2627">
                  <c:v>21925</c:v>
                </c:pt>
                <c:pt idx="2628">
                  <c:v>21910</c:v>
                </c:pt>
                <c:pt idx="2629">
                  <c:v>21903</c:v>
                </c:pt>
                <c:pt idx="2630">
                  <c:v>21880</c:v>
                </c:pt>
                <c:pt idx="2631">
                  <c:v>21834</c:v>
                </c:pt>
                <c:pt idx="2632">
                  <c:v>21777</c:v>
                </c:pt>
                <c:pt idx="2633">
                  <c:v>21790</c:v>
                </c:pt>
                <c:pt idx="2634">
                  <c:v>21808</c:v>
                </c:pt>
                <c:pt idx="2635">
                  <c:v>21735</c:v>
                </c:pt>
                <c:pt idx="2636">
                  <c:v>21707</c:v>
                </c:pt>
                <c:pt idx="2637">
                  <c:v>21687</c:v>
                </c:pt>
                <c:pt idx="2638">
                  <c:v>21782</c:v>
                </c:pt>
                <c:pt idx="2639">
                  <c:v>21791</c:v>
                </c:pt>
                <c:pt idx="2640">
                  <c:v>21694</c:v>
                </c:pt>
                <c:pt idx="2641">
                  <c:v>21656</c:v>
                </c:pt>
                <c:pt idx="2642">
                  <c:v>21709</c:v>
                </c:pt>
                <c:pt idx="2643">
                  <c:v>22004</c:v>
                </c:pt>
                <c:pt idx="2644">
                  <c:v>22046</c:v>
                </c:pt>
                <c:pt idx="2645">
                  <c:v>21956</c:v>
                </c:pt>
                <c:pt idx="2646">
                  <c:v>21833</c:v>
                </c:pt>
                <c:pt idx="2647">
                  <c:v>21630</c:v>
                </c:pt>
                <c:pt idx="2648">
                  <c:v>21607</c:v>
                </c:pt>
                <c:pt idx="2649">
                  <c:v>21595</c:v>
                </c:pt>
                <c:pt idx="2650">
                  <c:v>21684</c:v>
                </c:pt>
                <c:pt idx="2651">
                  <c:v>21913</c:v>
                </c:pt>
                <c:pt idx="2652">
                  <c:v>21888</c:v>
                </c:pt>
                <c:pt idx="2653">
                  <c:v>21839</c:v>
                </c:pt>
                <c:pt idx="2654">
                  <c:v>21831</c:v>
                </c:pt>
                <c:pt idx="2655">
                  <c:v>21730</c:v>
                </c:pt>
                <c:pt idx="2656">
                  <c:v>21694</c:v>
                </c:pt>
                <c:pt idx="2657">
                  <c:v>21798</c:v>
                </c:pt>
                <c:pt idx="2658">
                  <c:v>21811</c:v>
                </c:pt>
                <c:pt idx="2659">
                  <c:v>21695</c:v>
                </c:pt>
                <c:pt idx="2660">
                  <c:v>21801</c:v>
                </c:pt>
                <c:pt idx="2661">
                  <c:v>21802</c:v>
                </c:pt>
                <c:pt idx="2662">
                  <c:v>21738</c:v>
                </c:pt>
                <c:pt idx="2663">
                  <c:v>21705</c:v>
                </c:pt>
                <c:pt idx="2664">
                  <c:v>21696</c:v>
                </c:pt>
                <c:pt idx="2665">
                  <c:v>21741</c:v>
                </c:pt>
                <c:pt idx="2666">
                  <c:v>21800</c:v>
                </c:pt>
                <c:pt idx="2667">
                  <c:v>21916</c:v>
                </c:pt>
                <c:pt idx="2668">
                  <c:v>21929</c:v>
                </c:pt>
                <c:pt idx="2669">
                  <c:v>21836</c:v>
                </c:pt>
                <c:pt idx="2670">
                  <c:v>21862</c:v>
                </c:pt>
                <c:pt idx="2671">
                  <c:v>21801</c:v>
                </c:pt>
                <c:pt idx="2672">
                  <c:v>21768</c:v>
                </c:pt>
                <c:pt idx="2673">
                  <c:v>21817</c:v>
                </c:pt>
                <c:pt idx="2674">
                  <c:v>21794</c:v>
                </c:pt>
                <c:pt idx="2675">
                  <c:v>21778</c:v>
                </c:pt>
                <c:pt idx="2676">
                  <c:v>21796</c:v>
                </c:pt>
                <c:pt idx="2677">
                  <c:v>21910</c:v>
                </c:pt>
                <c:pt idx="2678">
                  <c:v>21917</c:v>
                </c:pt>
                <c:pt idx="2679">
                  <c:v>21933</c:v>
                </c:pt>
                <c:pt idx="2680">
                  <c:v>21942</c:v>
                </c:pt>
                <c:pt idx="2681">
                  <c:v>21890</c:v>
                </c:pt>
                <c:pt idx="2682">
                  <c:v>21818</c:v>
                </c:pt>
                <c:pt idx="2683">
                  <c:v>21886</c:v>
                </c:pt>
                <c:pt idx="2684">
                  <c:v>21890</c:v>
                </c:pt>
                <c:pt idx="2685">
                  <c:v>21796</c:v>
                </c:pt>
                <c:pt idx="2686">
                  <c:v>21720</c:v>
                </c:pt>
                <c:pt idx="2687">
                  <c:v>21601</c:v>
                </c:pt>
                <c:pt idx="2688">
                  <c:v>21547</c:v>
                </c:pt>
                <c:pt idx="2689">
                  <c:v>21564</c:v>
                </c:pt>
                <c:pt idx="2690">
                  <c:v>21617</c:v>
                </c:pt>
                <c:pt idx="2691">
                  <c:v>21659</c:v>
                </c:pt>
                <c:pt idx="2692">
                  <c:v>21715</c:v>
                </c:pt>
                <c:pt idx="2693">
                  <c:v>21695</c:v>
                </c:pt>
                <c:pt idx="2694">
                  <c:v>21680</c:v>
                </c:pt>
                <c:pt idx="2695">
                  <c:v>21607</c:v>
                </c:pt>
                <c:pt idx="2696">
                  <c:v>21551</c:v>
                </c:pt>
                <c:pt idx="2697">
                  <c:v>21623</c:v>
                </c:pt>
                <c:pt idx="2698">
                  <c:v>21647</c:v>
                </c:pt>
                <c:pt idx="2699">
                  <c:v>21654</c:v>
                </c:pt>
                <c:pt idx="2700">
                  <c:v>21672</c:v>
                </c:pt>
                <c:pt idx="2701">
                  <c:v>21684</c:v>
                </c:pt>
                <c:pt idx="2702">
                  <c:v>21684</c:v>
                </c:pt>
                <c:pt idx="2703">
                  <c:v>21662</c:v>
                </c:pt>
                <c:pt idx="2704">
                  <c:v>21705</c:v>
                </c:pt>
                <c:pt idx="2705">
                  <c:v>21742</c:v>
                </c:pt>
                <c:pt idx="2706">
                  <c:v>21705</c:v>
                </c:pt>
                <c:pt idx="2707">
                  <c:v>21675</c:v>
                </c:pt>
                <c:pt idx="2708">
                  <c:v>21688</c:v>
                </c:pt>
                <c:pt idx="2709">
                  <c:v>21745</c:v>
                </c:pt>
                <c:pt idx="2710">
                  <c:v>21753</c:v>
                </c:pt>
                <c:pt idx="2711">
                  <c:v>21824</c:v>
                </c:pt>
                <c:pt idx="2712">
                  <c:v>21807</c:v>
                </c:pt>
                <c:pt idx="2713">
                  <c:v>21758</c:v>
                </c:pt>
                <c:pt idx="2714">
                  <c:v>21662</c:v>
                </c:pt>
                <c:pt idx="2715">
                  <c:v>21686</c:v>
                </c:pt>
                <c:pt idx="2716">
                  <c:v>21700</c:v>
                </c:pt>
                <c:pt idx="2717">
                  <c:v>21631</c:v>
                </c:pt>
                <c:pt idx="2718">
                  <c:v>21529</c:v>
                </c:pt>
                <c:pt idx="2719">
                  <c:v>21390</c:v>
                </c:pt>
                <c:pt idx="2720">
                  <c:v>21378</c:v>
                </c:pt>
                <c:pt idx="2721">
                  <c:v>21412</c:v>
                </c:pt>
                <c:pt idx="2722">
                  <c:v>21496</c:v>
                </c:pt>
                <c:pt idx="2723">
                  <c:v>21570</c:v>
                </c:pt>
                <c:pt idx="2724">
                  <c:v>21593</c:v>
                </c:pt>
                <c:pt idx="2725">
                  <c:v>21662</c:v>
                </c:pt>
                <c:pt idx="2726">
                  <c:v>21622</c:v>
                </c:pt>
                <c:pt idx="2727">
                  <c:v>21551</c:v>
                </c:pt>
                <c:pt idx="2728">
                  <c:v>21502</c:v>
                </c:pt>
                <c:pt idx="2729">
                  <c:v>21554</c:v>
                </c:pt>
                <c:pt idx="2730">
                  <c:v>21604</c:v>
                </c:pt>
                <c:pt idx="2731">
                  <c:v>21780</c:v>
                </c:pt>
                <c:pt idx="2732">
                  <c:v>21840</c:v>
                </c:pt>
                <c:pt idx="2733">
                  <c:v>21710</c:v>
                </c:pt>
                <c:pt idx="2734">
                  <c:v>21642</c:v>
                </c:pt>
                <c:pt idx="2735">
                  <c:v>21528</c:v>
                </c:pt>
                <c:pt idx="2736">
                  <c:v>21463</c:v>
                </c:pt>
                <c:pt idx="2737">
                  <c:v>21508</c:v>
                </c:pt>
                <c:pt idx="2738">
                  <c:v>21570</c:v>
                </c:pt>
                <c:pt idx="2739">
                  <c:v>21616</c:v>
                </c:pt>
                <c:pt idx="2740">
                  <c:v>21639</c:v>
                </c:pt>
                <c:pt idx="2741">
                  <c:v>21668</c:v>
                </c:pt>
                <c:pt idx="2742">
                  <c:v>21690</c:v>
                </c:pt>
                <c:pt idx="2743">
                  <c:v>21703</c:v>
                </c:pt>
                <c:pt idx="2744">
                  <c:v>21633</c:v>
                </c:pt>
                <c:pt idx="2745">
                  <c:v>21467</c:v>
                </c:pt>
                <c:pt idx="2746">
                  <c:v>21383</c:v>
                </c:pt>
                <c:pt idx="2747">
                  <c:v>21326</c:v>
                </c:pt>
                <c:pt idx="2748">
                  <c:v>21349</c:v>
                </c:pt>
                <c:pt idx="2749">
                  <c:v>21390</c:v>
                </c:pt>
                <c:pt idx="2750">
                  <c:v>21411</c:v>
                </c:pt>
                <c:pt idx="2751">
                  <c:v>21467</c:v>
                </c:pt>
                <c:pt idx="2752">
                  <c:v>21466</c:v>
                </c:pt>
                <c:pt idx="2753">
                  <c:v>21424</c:v>
                </c:pt>
                <c:pt idx="2754">
                  <c:v>21449</c:v>
                </c:pt>
                <c:pt idx="2755">
                  <c:v>21560</c:v>
                </c:pt>
                <c:pt idx="2756">
                  <c:v>21660</c:v>
                </c:pt>
                <c:pt idx="2757">
                  <c:v>21716</c:v>
                </c:pt>
                <c:pt idx="2758">
                  <c:v>21706</c:v>
                </c:pt>
                <c:pt idx="2759">
                  <c:v>21688</c:v>
                </c:pt>
                <c:pt idx="2760">
                  <c:v>21633</c:v>
                </c:pt>
                <c:pt idx="2761">
                  <c:v>21586</c:v>
                </c:pt>
                <c:pt idx="2762">
                  <c:v>21611</c:v>
                </c:pt>
                <c:pt idx="2763">
                  <c:v>21642</c:v>
                </c:pt>
                <c:pt idx="2764">
                  <c:v>21572</c:v>
                </c:pt>
                <c:pt idx="2765">
                  <c:v>21476</c:v>
                </c:pt>
                <c:pt idx="2766">
                  <c:v>21430</c:v>
                </c:pt>
                <c:pt idx="2767">
                  <c:v>21494</c:v>
                </c:pt>
                <c:pt idx="2768">
                  <c:v>21540</c:v>
                </c:pt>
                <c:pt idx="2769">
                  <c:v>21534</c:v>
                </c:pt>
                <c:pt idx="2770">
                  <c:v>21545</c:v>
                </c:pt>
                <c:pt idx="2771">
                  <c:v>21479</c:v>
                </c:pt>
                <c:pt idx="2772">
                  <c:v>21396</c:v>
                </c:pt>
                <c:pt idx="2773">
                  <c:v>21334</c:v>
                </c:pt>
                <c:pt idx="2774">
                  <c:v>21360</c:v>
                </c:pt>
                <c:pt idx="2775">
                  <c:v>21405</c:v>
                </c:pt>
                <c:pt idx="2776">
                  <c:v>21466</c:v>
                </c:pt>
                <c:pt idx="2777">
                  <c:v>21483</c:v>
                </c:pt>
                <c:pt idx="2778">
                  <c:v>21452</c:v>
                </c:pt>
                <c:pt idx="2779">
                  <c:v>21344</c:v>
                </c:pt>
                <c:pt idx="2780">
                  <c:v>21304</c:v>
                </c:pt>
                <c:pt idx="2781">
                  <c:v>21249</c:v>
                </c:pt>
                <c:pt idx="2782">
                  <c:v>21208</c:v>
                </c:pt>
                <c:pt idx="2783">
                  <c:v>21271</c:v>
                </c:pt>
                <c:pt idx="2784">
                  <c:v>21313</c:v>
                </c:pt>
                <c:pt idx="2785">
                  <c:v>21314</c:v>
                </c:pt>
                <c:pt idx="2786">
                  <c:v>21356</c:v>
                </c:pt>
                <c:pt idx="2787">
                  <c:v>21472</c:v>
                </c:pt>
                <c:pt idx="2788">
                  <c:v>21498</c:v>
                </c:pt>
                <c:pt idx="2789">
                  <c:v>21501</c:v>
                </c:pt>
                <c:pt idx="2790">
                  <c:v>21543</c:v>
                </c:pt>
                <c:pt idx="2791">
                  <c:v>21486</c:v>
                </c:pt>
                <c:pt idx="2792">
                  <c:v>21395</c:v>
                </c:pt>
                <c:pt idx="2793">
                  <c:v>21373</c:v>
                </c:pt>
                <c:pt idx="2794">
                  <c:v>21415</c:v>
                </c:pt>
                <c:pt idx="2795">
                  <c:v>21411</c:v>
                </c:pt>
                <c:pt idx="2796">
                  <c:v>21424</c:v>
                </c:pt>
                <c:pt idx="2797">
                  <c:v>21544</c:v>
                </c:pt>
                <c:pt idx="2798">
                  <c:v>21596</c:v>
                </c:pt>
                <c:pt idx="2799">
                  <c:v>21566</c:v>
                </c:pt>
                <c:pt idx="2800">
                  <c:v>21515</c:v>
                </c:pt>
                <c:pt idx="2801">
                  <c:v>21374</c:v>
                </c:pt>
                <c:pt idx="2802">
                  <c:v>21323</c:v>
                </c:pt>
                <c:pt idx="2803">
                  <c:v>21223</c:v>
                </c:pt>
                <c:pt idx="2804">
                  <c:v>21255</c:v>
                </c:pt>
                <c:pt idx="2805">
                  <c:v>21310</c:v>
                </c:pt>
                <c:pt idx="2806">
                  <c:v>21369</c:v>
                </c:pt>
                <c:pt idx="2807">
                  <c:v>21381</c:v>
                </c:pt>
                <c:pt idx="2808">
                  <c:v>21398</c:v>
                </c:pt>
                <c:pt idx="2809">
                  <c:v>21441</c:v>
                </c:pt>
                <c:pt idx="2810">
                  <c:v>21491</c:v>
                </c:pt>
                <c:pt idx="2811">
                  <c:v>21650</c:v>
                </c:pt>
                <c:pt idx="2812">
                  <c:v>21701</c:v>
                </c:pt>
                <c:pt idx="2813">
                  <c:v>21650</c:v>
                </c:pt>
                <c:pt idx="2814">
                  <c:v>21548</c:v>
                </c:pt>
                <c:pt idx="2815">
                  <c:v>21429</c:v>
                </c:pt>
                <c:pt idx="2816">
                  <c:v>21395</c:v>
                </c:pt>
                <c:pt idx="2817">
                  <c:v>21357</c:v>
                </c:pt>
                <c:pt idx="2818">
                  <c:v>21313</c:v>
                </c:pt>
                <c:pt idx="2819">
                  <c:v>21191</c:v>
                </c:pt>
                <c:pt idx="2820">
                  <c:v>21196</c:v>
                </c:pt>
                <c:pt idx="2821">
                  <c:v>21219</c:v>
                </c:pt>
                <c:pt idx="2822">
                  <c:v>21283</c:v>
                </c:pt>
                <c:pt idx="2823">
                  <c:v>21422</c:v>
                </c:pt>
                <c:pt idx="2824">
                  <c:v>21392</c:v>
                </c:pt>
                <c:pt idx="2825">
                  <c:v>21428</c:v>
                </c:pt>
                <c:pt idx="2826">
                  <c:v>21584</c:v>
                </c:pt>
                <c:pt idx="2827">
                  <c:v>21642</c:v>
                </c:pt>
                <c:pt idx="2828">
                  <c:v>21584</c:v>
                </c:pt>
                <c:pt idx="2829">
                  <c:v>21441</c:v>
                </c:pt>
                <c:pt idx="2830">
                  <c:v>21322</c:v>
                </c:pt>
                <c:pt idx="2831">
                  <c:v>21186</c:v>
                </c:pt>
                <c:pt idx="2832">
                  <c:v>21182</c:v>
                </c:pt>
                <c:pt idx="2833">
                  <c:v>21228</c:v>
                </c:pt>
                <c:pt idx="2834">
                  <c:v>21280</c:v>
                </c:pt>
                <c:pt idx="2835">
                  <c:v>21286</c:v>
                </c:pt>
                <c:pt idx="2836">
                  <c:v>21343</c:v>
                </c:pt>
                <c:pt idx="2837">
                  <c:v>21492</c:v>
                </c:pt>
                <c:pt idx="2838">
                  <c:v>21691</c:v>
                </c:pt>
                <c:pt idx="2839">
                  <c:v>21734</c:v>
                </c:pt>
                <c:pt idx="2840">
                  <c:v>21674</c:v>
                </c:pt>
                <c:pt idx="2841">
                  <c:v>21553</c:v>
                </c:pt>
                <c:pt idx="2842">
                  <c:v>21530</c:v>
                </c:pt>
                <c:pt idx="2843">
                  <c:v>21395</c:v>
                </c:pt>
                <c:pt idx="2844">
                  <c:v>21396</c:v>
                </c:pt>
                <c:pt idx="2845">
                  <c:v>21361</c:v>
                </c:pt>
                <c:pt idx="2846">
                  <c:v>21289</c:v>
                </c:pt>
                <c:pt idx="2847">
                  <c:v>21232</c:v>
                </c:pt>
                <c:pt idx="2848">
                  <c:v>21239</c:v>
                </c:pt>
                <c:pt idx="2849">
                  <c:v>21259</c:v>
                </c:pt>
                <c:pt idx="2850">
                  <c:v>21312</c:v>
                </c:pt>
                <c:pt idx="2851">
                  <c:v>21380</c:v>
                </c:pt>
                <c:pt idx="2852">
                  <c:v>21379</c:v>
                </c:pt>
                <c:pt idx="2853">
                  <c:v>21413</c:v>
                </c:pt>
                <c:pt idx="2854">
                  <c:v>21443</c:v>
                </c:pt>
                <c:pt idx="2855">
                  <c:v>21375</c:v>
                </c:pt>
                <c:pt idx="2856">
                  <c:v>21368</c:v>
                </c:pt>
                <c:pt idx="2857">
                  <c:v>21302</c:v>
                </c:pt>
                <c:pt idx="2858">
                  <c:v>21243</c:v>
                </c:pt>
                <c:pt idx="2859">
                  <c:v>21223</c:v>
                </c:pt>
                <c:pt idx="2860">
                  <c:v>21295</c:v>
                </c:pt>
                <c:pt idx="2861">
                  <c:v>21356</c:v>
                </c:pt>
                <c:pt idx="2862">
                  <c:v>21410</c:v>
                </c:pt>
                <c:pt idx="2863">
                  <c:v>21483</c:v>
                </c:pt>
                <c:pt idx="2864">
                  <c:v>21439</c:v>
                </c:pt>
                <c:pt idx="2865">
                  <c:v>21362</c:v>
                </c:pt>
                <c:pt idx="2866">
                  <c:v>21322</c:v>
                </c:pt>
                <c:pt idx="2867">
                  <c:v>21284</c:v>
                </c:pt>
                <c:pt idx="2868">
                  <c:v>21317</c:v>
                </c:pt>
                <c:pt idx="2869">
                  <c:v>21315</c:v>
                </c:pt>
                <c:pt idx="2870">
                  <c:v>21275</c:v>
                </c:pt>
                <c:pt idx="2871">
                  <c:v>21259</c:v>
                </c:pt>
                <c:pt idx="2872">
                  <c:v>21260</c:v>
                </c:pt>
                <c:pt idx="2873">
                  <c:v>21238</c:v>
                </c:pt>
                <c:pt idx="2874">
                  <c:v>21254</c:v>
                </c:pt>
                <c:pt idx="2875">
                  <c:v>21300</c:v>
                </c:pt>
                <c:pt idx="2876">
                  <c:v>21315</c:v>
                </c:pt>
                <c:pt idx="2877">
                  <c:v>21334</c:v>
                </c:pt>
                <c:pt idx="2878">
                  <c:v>21269</c:v>
                </c:pt>
                <c:pt idx="2879">
                  <c:v>21148</c:v>
                </c:pt>
                <c:pt idx="2880">
                  <c:v>21165</c:v>
                </c:pt>
                <c:pt idx="2881">
                  <c:v>21223</c:v>
                </c:pt>
                <c:pt idx="2882">
                  <c:v>21169</c:v>
                </c:pt>
                <c:pt idx="2883">
                  <c:v>21159</c:v>
                </c:pt>
                <c:pt idx="2884">
                  <c:v>21195</c:v>
                </c:pt>
                <c:pt idx="2885">
                  <c:v>21347</c:v>
                </c:pt>
                <c:pt idx="2886">
                  <c:v>21303</c:v>
                </c:pt>
                <c:pt idx="2887">
                  <c:v>21291</c:v>
                </c:pt>
                <c:pt idx="2888">
                  <c:v>21356</c:v>
                </c:pt>
                <c:pt idx="2889">
                  <c:v>21451</c:v>
                </c:pt>
                <c:pt idx="2890">
                  <c:v>21433</c:v>
                </c:pt>
                <c:pt idx="2891">
                  <c:v>21333</c:v>
                </c:pt>
                <c:pt idx="2892">
                  <c:v>21270</c:v>
                </c:pt>
                <c:pt idx="2893">
                  <c:v>21253</c:v>
                </c:pt>
                <c:pt idx="2894">
                  <c:v>21236</c:v>
                </c:pt>
                <c:pt idx="2895">
                  <c:v>21237</c:v>
                </c:pt>
                <c:pt idx="2896">
                  <c:v>21214</c:v>
                </c:pt>
                <c:pt idx="2897">
                  <c:v>21218</c:v>
                </c:pt>
                <c:pt idx="2898">
                  <c:v>21204</c:v>
                </c:pt>
                <c:pt idx="2899">
                  <c:v>21115</c:v>
                </c:pt>
                <c:pt idx="2900">
                  <c:v>21109</c:v>
                </c:pt>
                <c:pt idx="2901">
                  <c:v>21186</c:v>
                </c:pt>
                <c:pt idx="2902">
                  <c:v>21184</c:v>
                </c:pt>
                <c:pt idx="2903">
                  <c:v>21124</c:v>
                </c:pt>
                <c:pt idx="2904">
                  <c:v>21121</c:v>
                </c:pt>
                <c:pt idx="2905">
                  <c:v>21081</c:v>
                </c:pt>
                <c:pt idx="2906">
                  <c:v>21099</c:v>
                </c:pt>
                <c:pt idx="2907">
                  <c:v>21274</c:v>
                </c:pt>
                <c:pt idx="2908">
                  <c:v>21251</c:v>
                </c:pt>
                <c:pt idx="2909">
                  <c:v>21169</c:v>
                </c:pt>
                <c:pt idx="2910">
                  <c:v>21159</c:v>
                </c:pt>
                <c:pt idx="2911">
                  <c:v>21179</c:v>
                </c:pt>
                <c:pt idx="2912">
                  <c:v>21209</c:v>
                </c:pt>
                <c:pt idx="2913">
                  <c:v>21243</c:v>
                </c:pt>
                <c:pt idx="2914">
                  <c:v>21191</c:v>
                </c:pt>
                <c:pt idx="2915">
                  <c:v>21206</c:v>
                </c:pt>
                <c:pt idx="2916">
                  <c:v>21182</c:v>
                </c:pt>
                <c:pt idx="2917">
                  <c:v>21124</c:v>
                </c:pt>
                <c:pt idx="2918">
                  <c:v>21153</c:v>
                </c:pt>
                <c:pt idx="2919">
                  <c:v>21229</c:v>
                </c:pt>
                <c:pt idx="2920">
                  <c:v>21191</c:v>
                </c:pt>
                <c:pt idx="2921">
                  <c:v>21114</c:v>
                </c:pt>
                <c:pt idx="2922">
                  <c:v>21106</c:v>
                </c:pt>
                <c:pt idx="2923">
                  <c:v>21117</c:v>
                </c:pt>
                <c:pt idx="2924">
                  <c:v>21122</c:v>
                </c:pt>
                <c:pt idx="2925">
                  <c:v>21182</c:v>
                </c:pt>
                <c:pt idx="2926">
                  <c:v>21269</c:v>
                </c:pt>
                <c:pt idx="2927">
                  <c:v>21445</c:v>
                </c:pt>
                <c:pt idx="2928">
                  <c:v>21391</c:v>
                </c:pt>
                <c:pt idx="2929">
                  <c:v>21296</c:v>
                </c:pt>
                <c:pt idx="2930">
                  <c:v>21212</c:v>
                </c:pt>
                <c:pt idx="2931">
                  <c:v>21200</c:v>
                </c:pt>
                <c:pt idx="2932">
                  <c:v>21237</c:v>
                </c:pt>
                <c:pt idx="2933">
                  <c:v>21221</c:v>
                </c:pt>
                <c:pt idx="2934">
                  <c:v>21188</c:v>
                </c:pt>
                <c:pt idx="2935">
                  <c:v>21329</c:v>
                </c:pt>
                <c:pt idx="2936">
                  <c:v>21396</c:v>
                </c:pt>
                <c:pt idx="2937">
                  <c:v>21271</c:v>
                </c:pt>
                <c:pt idx="2938">
                  <c:v>21149</c:v>
                </c:pt>
                <c:pt idx="2939">
                  <c:v>21045</c:v>
                </c:pt>
                <c:pt idx="2940">
                  <c:v>20995</c:v>
                </c:pt>
                <c:pt idx="2941">
                  <c:v>21000</c:v>
                </c:pt>
                <c:pt idx="2942">
                  <c:v>21024</c:v>
                </c:pt>
                <c:pt idx="2943">
                  <c:v>21054</c:v>
                </c:pt>
                <c:pt idx="2944">
                  <c:v>21109</c:v>
                </c:pt>
                <c:pt idx="2945">
                  <c:v>21115</c:v>
                </c:pt>
                <c:pt idx="2946">
                  <c:v>21084</c:v>
                </c:pt>
                <c:pt idx="2947">
                  <c:v>21134</c:v>
                </c:pt>
                <c:pt idx="2948">
                  <c:v>21224</c:v>
                </c:pt>
                <c:pt idx="2949">
                  <c:v>21230</c:v>
                </c:pt>
                <c:pt idx="2950">
                  <c:v>21199</c:v>
                </c:pt>
                <c:pt idx="2951">
                  <c:v>21193</c:v>
                </c:pt>
                <c:pt idx="2952">
                  <c:v>21215</c:v>
                </c:pt>
                <c:pt idx="2953">
                  <c:v>21252</c:v>
                </c:pt>
                <c:pt idx="2954">
                  <c:v>21263</c:v>
                </c:pt>
                <c:pt idx="2955">
                  <c:v>21309</c:v>
                </c:pt>
                <c:pt idx="2956">
                  <c:v>21345</c:v>
                </c:pt>
                <c:pt idx="2957">
                  <c:v>21529</c:v>
                </c:pt>
                <c:pt idx="2958">
                  <c:v>21621</c:v>
                </c:pt>
                <c:pt idx="2959">
                  <c:v>21487</c:v>
                </c:pt>
                <c:pt idx="2960">
                  <c:v>21279</c:v>
                </c:pt>
                <c:pt idx="2961">
                  <c:v>21174</c:v>
                </c:pt>
                <c:pt idx="2962">
                  <c:v>21154</c:v>
                </c:pt>
                <c:pt idx="2963">
                  <c:v>21170</c:v>
                </c:pt>
                <c:pt idx="2964">
                  <c:v>21162</c:v>
                </c:pt>
                <c:pt idx="2965">
                  <c:v>21160</c:v>
                </c:pt>
                <c:pt idx="2966">
                  <c:v>21164</c:v>
                </c:pt>
                <c:pt idx="2967">
                  <c:v>21077</c:v>
                </c:pt>
                <c:pt idx="2968">
                  <c:v>21072</c:v>
                </c:pt>
                <c:pt idx="2969">
                  <c:v>21102</c:v>
                </c:pt>
                <c:pt idx="2970">
                  <c:v>21098</c:v>
                </c:pt>
                <c:pt idx="2971">
                  <c:v>21103</c:v>
                </c:pt>
                <c:pt idx="2972">
                  <c:v>21051</c:v>
                </c:pt>
                <c:pt idx="2973">
                  <c:v>20998</c:v>
                </c:pt>
                <c:pt idx="2974">
                  <c:v>20952</c:v>
                </c:pt>
                <c:pt idx="2975">
                  <c:v>20872</c:v>
                </c:pt>
                <c:pt idx="2976">
                  <c:v>20877</c:v>
                </c:pt>
                <c:pt idx="2977">
                  <c:v>20956</c:v>
                </c:pt>
                <c:pt idx="2978">
                  <c:v>20989</c:v>
                </c:pt>
                <c:pt idx="2979">
                  <c:v>21071</c:v>
                </c:pt>
                <c:pt idx="2980">
                  <c:v>21143</c:v>
                </c:pt>
                <c:pt idx="2981">
                  <c:v>21069</c:v>
                </c:pt>
                <c:pt idx="2982">
                  <c:v>21017</c:v>
                </c:pt>
                <c:pt idx="2983">
                  <c:v>21069</c:v>
                </c:pt>
                <c:pt idx="2984">
                  <c:v>21063</c:v>
                </c:pt>
                <c:pt idx="2985">
                  <c:v>21161</c:v>
                </c:pt>
                <c:pt idx="2986">
                  <c:v>21173</c:v>
                </c:pt>
                <c:pt idx="2987">
                  <c:v>21092</c:v>
                </c:pt>
                <c:pt idx="2988">
                  <c:v>21128</c:v>
                </c:pt>
                <c:pt idx="2989">
                  <c:v>21444</c:v>
                </c:pt>
                <c:pt idx="2990">
                  <c:v>21414</c:v>
                </c:pt>
                <c:pt idx="2991">
                  <c:v>21214</c:v>
                </c:pt>
                <c:pt idx="2992">
                  <c:v>21198</c:v>
                </c:pt>
                <c:pt idx="2993">
                  <c:v>21172</c:v>
                </c:pt>
                <c:pt idx="2994">
                  <c:v>21103</c:v>
                </c:pt>
                <c:pt idx="2995">
                  <c:v>21053</c:v>
                </c:pt>
                <c:pt idx="2996">
                  <c:v>21084</c:v>
                </c:pt>
                <c:pt idx="2997">
                  <c:v>21056</c:v>
                </c:pt>
                <c:pt idx="2998">
                  <c:v>21027</c:v>
                </c:pt>
                <c:pt idx="2999">
                  <c:v>21046</c:v>
                </c:pt>
                <c:pt idx="3000">
                  <c:v>21177</c:v>
                </c:pt>
                <c:pt idx="3001">
                  <c:v>21514</c:v>
                </c:pt>
                <c:pt idx="3002">
                  <c:v>21543</c:v>
                </c:pt>
                <c:pt idx="3003">
                  <c:v>21404</c:v>
                </c:pt>
                <c:pt idx="3004">
                  <c:v>21198</c:v>
                </c:pt>
                <c:pt idx="3005">
                  <c:v>21031</c:v>
                </c:pt>
                <c:pt idx="3006">
                  <c:v>20906</c:v>
                </c:pt>
                <c:pt idx="3007">
                  <c:v>20758</c:v>
                </c:pt>
                <c:pt idx="3008">
                  <c:v>20844</c:v>
                </c:pt>
                <c:pt idx="3009">
                  <c:v>21017</c:v>
                </c:pt>
                <c:pt idx="3010">
                  <c:v>20996</c:v>
                </c:pt>
                <c:pt idx="3011">
                  <c:v>21159</c:v>
                </c:pt>
                <c:pt idx="3012">
                  <c:v>21294</c:v>
                </c:pt>
                <c:pt idx="3013">
                  <c:v>21303</c:v>
                </c:pt>
                <c:pt idx="3014">
                  <c:v>21226</c:v>
                </c:pt>
                <c:pt idx="3015">
                  <c:v>21053</c:v>
                </c:pt>
                <c:pt idx="3016">
                  <c:v>21010</c:v>
                </c:pt>
                <c:pt idx="3017">
                  <c:v>21025</c:v>
                </c:pt>
                <c:pt idx="3018">
                  <c:v>21030</c:v>
                </c:pt>
                <c:pt idx="3019">
                  <c:v>21126</c:v>
                </c:pt>
                <c:pt idx="3020">
                  <c:v>21235</c:v>
                </c:pt>
                <c:pt idx="3021">
                  <c:v>21214</c:v>
                </c:pt>
                <c:pt idx="3022">
                  <c:v>21232</c:v>
                </c:pt>
                <c:pt idx="3023">
                  <c:v>21255</c:v>
                </c:pt>
                <c:pt idx="3024">
                  <c:v>21173</c:v>
                </c:pt>
                <c:pt idx="3025">
                  <c:v>21053</c:v>
                </c:pt>
                <c:pt idx="3026">
                  <c:v>21008</c:v>
                </c:pt>
                <c:pt idx="3027">
                  <c:v>20992</c:v>
                </c:pt>
                <c:pt idx="3028">
                  <c:v>20903</c:v>
                </c:pt>
                <c:pt idx="3029">
                  <c:v>20924</c:v>
                </c:pt>
                <c:pt idx="3030">
                  <c:v>20912</c:v>
                </c:pt>
                <c:pt idx="3031">
                  <c:v>20951</c:v>
                </c:pt>
                <c:pt idx="3032">
                  <c:v>21011</c:v>
                </c:pt>
                <c:pt idx="3033">
                  <c:v>21073</c:v>
                </c:pt>
                <c:pt idx="3034">
                  <c:v>21096</c:v>
                </c:pt>
                <c:pt idx="3035">
                  <c:v>21072</c:v>
                </c:pt>
                <c:pt idx="3036">
                  <c:v>20966</c:v>
                </c:pt>
                <c:pt idx="3037">
                  <c:v>20866</c:v>
                </c:pt>
                <c:pt idx="3038">
                  <c:v>20889</c:v>
                </c:pt>
                <c:pt idx="3039">
                  <c:v>21151</c:v>
                </c:pt>
                <c:pt idx="3040">
                  <c:v>21236</c:v>
                </c:pt>
                <c:pt idx="3041">
                  <c:v>21140</c:v>
                </c:pt>
                <c:pt idx="3042">
                  <c:v>21121</c:v>
                </c:pt>
                <c:pt idx="3043">
                  <c:v>21109</c:v>
                </c:pt>
                <c:pt idx="3044">
                  <c:v>21174</c:v>
                </c:pt>
                <c:pt idx="3045">
                  <c:v>21192</c:v>
                </c:pt>
                <c:pt idx="3046">
                  <c:v>21091</c:v>
                </c:pt>
                <c:pt idx="3047">
                  <c:v>20990</c:v>
                </c:pt>
                <c:pt idx="3048">
                  <c:v>20981</c:v>
                </c:pt>
                <c:pt idx="3049">
                  <c:v>20979</c:v>
                </c:pt>
                <c:pt idx="3050">
                  <c:v>20985</c:v>
                </c:pt>
                <c:pt idx="3051">
                  <c:v>20975</c:v>
                </c:pt>
                <c:pt idx="3052">
                  <c:v>20924</c:v>
                </c:pt>
                <c:pt idx="3053">
                  <c:v>20829</c:v>
                </c:pt>
                <c:pt idx="3054">
                  <c:v>20803</c:v>
                </c:pt>
                <c:pt idx="3055">
                  <c:v>20927</c:v>
                </c:pt>
                <c:pt idx="3056">
                  <c:v>20985</c:v>
                </c:pt>
                <c:pt idx="3057">
                  <c:v>20998</c:v>
                </c:pt>
                <c:pt idx="3058">
                  <c:v>20955</c:v>
                </c:pt>
                <c:pt idx="3059">
                  <c:v>20876</c:v>
                </c:pt>
                <c:pt idx="3060">
                  <c:v>20895</c:v>
                </c:pt>
                <c:pt idx="3061">
                  <c:v>21026</c:v>
                </c:pt>
                <c:pt idx="3062">
                  <c:v>21081</c:v>
                </c:pt>
                <c:pt idx="3063">
                  <c:v>21091</c:v>
                </c:pt>
                <c:pt idx="3064">
                  <c:v>21096</c:v>
                </c:pt>
                <c:pt idx="3065">
                  <c:v>20981</c:v>
                </c:pt>
                <c:pt idx="3066">
                  <c:v>20949</c:v>
                </c:pt>
                <c:pt idx="3067">
                  <c:v>20864</c:v>
                </c:pt>
                <c:pt idx="3068">
                  <c:v>20864</c:v>
                </c:pt>
                <c:pt idx="3069">
                  <c:v>20842</c:v>
                </c:pt>
                <c:pt idx="3070">
                  <c:v>20833</c:v>
                </c:pt>
                <c:pt idx="3071">
                  <c:v>20869</c:v>
                </c:pt>
                <c:pt idx="3072">
                  <c:v>20868</c:v>
                </c:pt>
                <c:pt idx="3073">
                  <c:v>20897</c:v>
                </c:pt>
                <c:pt idx="3074">
                  <c:v>20937</c:v>
                </c:pt>
                <c:pt idx="3075">
                  <c:v>20858</c:v>
                </c:pt>
                <c:pt idx="3076">
                  <c:v>20921</c:v>
                </c:pt>
                <c:pt idx="3077">
                  <c:v>21060</c:v>
                </c:pt>
                <c:pt idx="3078">
                  <c:v>21159</c:v>
                </c:pt>
                <c:pt idx="3079">
                  <c:v>21112</c:v>
                </c:pt>
                <c:pt idx="3080">
                  <c:v>21033</c:v>
                </c:pt>
                <c:pt idx="3081">
                  <c:v>20908</c:v>
                </c:pt>
                <c:pt idx="3082">
                  <c:v>20895</c:v>
                </c:pt>
                <c:pt idx="3083">
                  <c:v>20920</c:v>
                </c:pt>
                <c:pt idx="3084">
                  <c:v>20956</c:v>
                </c:pt>
                <c:pt idx="3085">
                  <c:v>20902</c:v>
                </c:pt>
                <c:pt idx="3086">
                  <c:v>20941</c:v>
                </c:pt>
                <c:pt idx="3087">
                  <c:v>21037</c:v>
                </c:pt>
                <c:pt idx="3088">
                  <c:v>21094</c:v>
                </c:pt>
                <c:pt idx="3089">
                  <c:v>21013</c:v>
                </c:pt>
                <c:pt idx="3090">
                  <c:v>20923</c:v>
                </c:pt>
                <c:pt idx="3091">
                  <c:v>21080</c:v>
                </c:pt>
                <c:pt idx="3092">
                  <c:v>21114</c:v>
                </c:pt>
                <c:pt idx="3093">
                  <c:v>21068</c:v>
                </c:pt>
                <c:pt idx="3094">
                  <c:v>21005</c:v>
                </c:pt>
                <c:pt idx="3095">
                  <c:v>20999</c:v>
                </c:pt>
                <c:pt idx="3096">
                  <c:v>21014</c:v>
                </c:pt>
                <c:pt idx="3097">
                  <c:v>21021</c:v>
                </c:pt>
                <c:pt idx="3098">
                  <c:v>21128</c:v>
                </c:pt>
                <c:pt idx="3099">
                  <c:v>21183</c:v>
                </c:pt>
                <c:pt idx="3100">
                  <c:v>21170</c:v>
                </c:pt>
                <c:pt idx="3101">
                  <c:v>21044</c:v>
                </c:pt>
                <c:pt idx="3102">
                  <c:v>20948</c:v>
                </c:pt>
                <c:pt idx="3103">
                  <c:v>20896</c:v>
                </c:pt>
                <c:pt idx="3104">
                  <c:v>20911</c:v>
                </c:pt>
                <c:pt idx="3105">
                  <c:v>20980</c:v>
                </c:pt>
                <c:pt idx="3106">
                  <c:v>20969</c:v>
                </c:pt>
                <c:pt idx="3107">
                  <c:v>20931</c:v>
                </c:pt>
                <c:pt idx="3108">
                  <c:v>20881</c:v>
                </c:pt>
                <c:pt idx="3109">
                  <c:v>20945</c:v>
                </c:pt>
                <c:pt idx="3110">
                  <c:v>20981</c:v>
                </c:pt>
                <c:pt idx="3111">
                  <c:v>20976</c:v>
                </c:pt>
                <c:pt idx="3112">
                  <c:v>20948</c:v>
                </c:pt>
                <c:pt idx="3113">
                  <c:v>21101</c:v>
                </c:pt>
                <c:pt idx="3114">
                  <c:v>21148</c:v>
                </c:pt>
                <c:pt idx="3115">
                  <c:v>21117</c:v>
                </c:pt>
                <c:pt idx="3116">
                  <c:v>21065</c:v>
                </c:pt>
                <c:pt idx="3117">
                  <c:v>20916</c:v>
                </c:pt>
                <c:pt idx="3118">
                  <c:v>20836</c:v>
                </c:pt>
                <c:pt idx="3119">
                  <c:v>20947</c:v>
                </c:pt>
                <c:pt idx="3120">
                  <c:v>20964</c:v>
                </c:pt>
                <c:pt idx="3121">
                  <c:v>20876</c:v>
                </c:pt>
                <c:pt idx="3122">
                  <c:v>20786</c:v>
                </c:pt>
                <c:pt idx="3123">
                  <c:v>20858</c:v>
                </c:pt>
                <c:pt idx="3124">
                  <c:v>20875</c:v>
                </c:pt>
                <c:pt idx="3125">
                  <c:v>20903</c:v>
                </c:pt>
                <c:pt idx="3126">
                  <c:v>20905</c:v>
                </c:pt>
                <c:pt idx="3127">
                  <c:v>20863</c:v>
                </c:pt>
                <c:pt idx="3128">
                  <c:v>20863</c:v>
                </c:pt>
                <c:pt idx="3129">
                  <c:v>21011</c:v>
                </c:pt>
                <c:pt idx="3130">
                  <c:v>20970</c:v>
                </c:pt>
                <c:pt idx="3131">
                  <c:v>20889</c:v>
                </c:pt>
                <c:pt idx="3132">
                  <c:v>20865</c:v>
                </c:pt>
                <c:pt idx="3133">
                  <c:v>20713</c:v>
                </c:pt>
                <c:pt idx="3134">
                  <c:v>20670</c:v>
                </c:pt>
                <c:pt idx="3135">
                  <c:v>20798</c:v>
                </c:pt>
                <c:pt idx="3136">
                  <c:v>20875</c:v>
                </c:pt>
                <c:pt idx="3137">
                  <c:v>20903</c:v>
                </c:pt>
                <c:pt idx="3138">
                  <c:v>20851</c:v>
                </c:pt>
                <c:pt idx="3139">
                  <c:v>21100</c:v>
                </c:pt>
                <c:pt idx="3140">
                  <c:v>21077</c:v>
                </c:pt>
                <c:pt idx="3141">
                  <c:v>21001</c:v>
                </c:pt>
                <c:pt idx="3142">
                  <c:v>20912</c:v>
                </c:pt>
                <c:pt idx="3143">
                  <c:v>20875</c:v>
                </c:pt>
                <c:pt idx="3144">
                  <c:v>20886</c:v>
                </c:pt>
                <c:pt idx="3145">
                  <c:v>20991</c:v>
                </c:pt>
                <c:pt idx="3146">
                  <c:v>21052</c:v>
                </c:pt>
                <c:pt idx="3147">
                  <c:v>21053</c:v>
                </c:pt>
                <c:pt idx="3148">
                  <c:v>20927</c:v>
                </c:pt>
                <c:pt idx="3149">
                  <c:v>20790</c:v>
                </c:pt>
                <c:pt idx="3150">
                  <c:v>20785</c:v>
                </c:pt>
                <c:pt idx="3151">
                  <c:v>20855</c:v>
                </c:pt>
                <c:pt idx="3152">
                  <c:v>20879</c:v>
                </c:pt>
                <c:pt idx="3153">
                  <c:v>20865</c:v>
                </c:pt>
                <c:pt idx="3154">
                  <c:v>20870</c:v>
                </c:pt>
                <c:pt idx="3155">
                  <c:v>20865</c:v>
                </c:pt>
                <c:pt idx="3156">
                  <c:v>20798</c:v>
                </c:pt>
                <c:pt idx="3157">
                  <c:v>20744</c:v>
                </c:pt>
                <c:pt idx="3158">
                  <c:v>20665</c:v>
                </c:pt>
                <c:pt idx="3159">
                  <c:v>20632</c:v>
                </c:pt>
                <c:pt idx="3160">
                  <c:v>20619</c:v>
                </c:pt>
                <c:pt idx="3161">
                  <c:v>20777</c:v>
                </c:pt>
                <c:pt idx="3162">
                  <c:v>20864</c:v>
                </c:pt>
                <c:pt idx="3163">
                  <c:v>20894</c:v>
                </c:pt>
                <c:pt idx="3164">
                  <c:v>20832</c:v>
                </c:pt>
                <c:pt idx="3165">
                  <c:v>20784</c:v>
                </c:pt>
                <c:pt idx="3166">
                  <c:v>20836</c:v>
                </c:pt>
                <c:pt idx="3167">
                  <c:v>20935</c:v>
                </c:pt>
                <c:pt idx="3168">
                  <c:v>20967</c:v>
                </c:pt>
                <c:pt idx="3169">
                  <c:v>20896</c:v>
                </c:pt>
                <c:pt idx="3170">
                  <c:v>20838</c:v>
                </c:pt>
                <c:pt idx="3171">
                  <c:v>20812</c:v>
                </c:pt>
                <c:pt idx="3172">
                  <c:v>20762</c:v>
                </c:pt>
                <c:pt idx="3173">
                  <c:v>20830</c:v>
                </c:pt>
                <c:pt idx="3174">
                  <c:v>20908</c:v>
                </c:pt>
                <c:pt idx="3175">
                  <c:v>20911</c:v>
                </c:pt>
                <c:pt idx="3176">
                  <c:v>20861</c:v>
                </c:pt>
                <c:pt idx="3177">
                  <c:v>20825</c:v>
                </c:pt>
                <c:pt idx="3178">
                  <c:v>20882</c:v>
                </c:pt>
                <c:pt idx="3179">
                  <c:v>20968</c:v>
                </c:pt>
                <c:pt idx="3180">
                  <c:v>20961</c:v>
                </c:pt>
                <c:pt idx="3181">
                  <c:v>20866</c:v>
                </c:pt>
                <c:pt idx="3182">
                  <c:v>20843</c:v>
                </c:pt>
                <c:pt idx="3183">
                  <c:v>20898</c:v>
                </c:pt>
                <c:pt idx="3184">
                  <c:v>20946</c:v>
                </c:pt>
                <c:pt idx="3185">
                  <c:v>20879</c:v>
                </c:pt>
                <c:pt idx="3186">
                  <c:v>20829</c:v>
                </c:pt>
                <c:pt idx="3187">
                  <c:v>20748</c:v>
                </c:pt>
                <c:pt idx="3188">
                  <c:v>20723</c:v>
                </c:pt>
                <c:pt idx="3189">
                  <c:v>20779</c:v>
                </c:pt>
                <c:pt idx="3190">
                  <c:v>20866</c:v>
                </c:pt>
                <c:pt idx="3191">
                  <c:v>21001</c:v>
                </c:pt>
                <c:pt idx="3192">
                  <c:v>21003</c:v>
                </c:pt>
                <c:pt idx="3193">
                  <c:v>20868</c:v>
                </c:pt>
                <c:pt idx="3194">
                  <c:v>20915</c:v>
                </c:pt>
                <c:pt idx="3195">
                  <c:v>21096</c:v>
                </c:pt>
                <c:pt idx="3196">
                  <c:v>20967</c:v>
                </c:pt>
                <c:pt idx="3197">
                  <c:v>20681</c:v>
                </c:pt>
                <c:pt idx="3198">
                  <c:v>20666</c:v>
                </c:pt>
                <c:pt idx="3199">
                  <c:v>20857</c:v>
                </c:pt>
                <c:pt idx="3200">
                  <c:v>20984</c:v>
                </c:pt>
                <c:pt idx="3201">
                  <c:v>20909</c:v>
                </c:pt>
                <c:pt idx="3202">
                  <c:v>20795</c:v>
                </c:pt>
                <c:pt idx="3203">
                  <c:v>20880</c:v>
                </c:pt>
                <c:pt idx="3204">
                  <c:v>21044</c:v>
                </c:pt>
                <c:pt idx="3205">
                  <c:v>20980</c:v>
                </c:pt>
                <c:pt idx="3206">
                  <c:v>20878</c:v>
                </c:pt>
                <c:pt idx="3207">
                  <c:v>20869</c:v>
                </c:pt>
                <c:pt idx="3208">
                  <c:v>20852</c:v>
                </c:pt>
                <c:pt idx="3209">
                  <c:v>20752</c:v>
                </c:pt>
                <c:pt idx="3210">
                  <c:v>20770</c:v>
                </c:pt>
                <c:pt idx="3211">
                  <c:v>20801</c:v>
                </c:pt>
                <c:pt idx="3212">
                  <c:v>20778</c:v>
                </c:pt>
                <c:pt idx="3213">
                  <c:v>20884</c:v>
                </c:pt>
                <c:pt idx="3214">
                  <c:v>20934</c:v>
                </c:pt>
                <c:pt idx="3215">
                  <c:v>20926</c:v>
                </c:pt>
                <c:pt idx="3216">
                  <c:v>20867</c:v>
                </c:pt>
                <c:pt idx="3217">
                  <c:v>20731</c:v>
                </c:pt>
                <c:pt idx="3218">
                  <c:v>20731</c:v>
                </c:pt>
                <c:pt idx="3219">
                  <c:v>20869</c:v>
                </c:pt>
                <c:pt idx="3220">
                  <c:v>20858</c:v>
                </c:pt>
                <c:pt idx="3221">
                  <c:v>20852</c:v>
                </c:pt>
                <c:pt idx="3222">
                  <c:v>20858</c:v>
                </c:pt>
                <c:pt idx="3223">
                  <c:v>20860</c:v>
                </c:pt>
                <c:pt idx="3224">
                  <c:v>20820</c:v>
                </c:pt>
                <c:pt idx="3225">
                  <c:v>20830</c:v>
                </c:pt>
                <c:pt idx="3226">
                  <c:v>20850</c:v>
                </c:pt>
                <c:pt idx="3227">
                  <c:v>20840</c:v>
                </c:pt>
                <c:pt idx="3228">
                  <c:v>20830</c:v>
                </c:pt>
                <c:pt idx="3229">
                  <c:v>20880</c:v>
                </c:pt>
                <c:pt idx="3230">
                  <c:v>20875</c:v>
                </c:pt>
                <c:pt idx="3231">
                  <c:v>20804</c:v>
                </c:pt>
                <c:pt idx="3232">
                  <c:v>20752</c:v>
                </c:pt>
                <c:pt idx="3233">
                  <c:v>20704</c:v>
                </c:pt>
                <c:pt idx="3234">
                  <c:v>20742</c:v>
                </c:pt>
                <c:pt idx="3235">
                  <c:v>20878</c:v>
                </c:pt>
                <c:pt idx="3236">
                  <c:v>20932</c:v>
                </c:pt>
                <c:pt idx="3237">
                  <c:v>20881</c:v>
                </c:pt>
                <c:pt idx="3238">
                  <c:v>20781</c:v>
                </c:pt>
                <c:pt idx="3239">
                  <c:v>20741</c:v>
                </c:pt>
                <c:pt idx="3240">
                  <c:v>20762</c:v>
                </c:pt>
                <c:pt idx="3241">
                  <c:v>20798</c:v>
                </c:pt>
                <c:pt idx="3242">
                  <c:v>20826</c:v>
                </c:pt>
                <c:pt idx="3243">
                  <c:v>20879</c:v>
                </c:pt>
                <c:pt idx="3244">
                  <c:v>20911</c:v>
                </c:pt>
                <c:pt idx="3245">
                  <c:v>21034</c:v>
                </c:pt>
                <c:pt idx="3246">
                  <c:v>21113</c:v>
                </c:pt>
                <c:pt idx="3247">
                  <c:v>20977</c:v>
                </c:pt>
                <c:pt idx="3248">
                  <c:v>20810</c:v>
                </c:pt>
                <c:pt idx="3249">
                  <c:v>20670</c:v>
                </c:pt>
                <c:pt idx="3250">
                  <c:v>20771</c:v>
                </c:pt>
                <c:pt idx="3251">
                  <c:v>21064</c:v>
                </c:pt>
                <c:pt idx="3252">
                  <c:v>21105</c:v>
                </c:pt>
                <c:pt idx="3253">
                  <c:v>21092</c:v>
                </c:pt>
                <c:pt idx="3254">
                  <c:v>21035</c:v>
                </c:pt>
                <c:pt idx="3255">
                  <c:v>20980</c:v>
                </c:pt>
                <c:pt idx="3256">
                  <c:v>20937</c:v>
                </c:pt>
                <c:pt idx="3257">
                  <c:v>20797</c:v>
                </c:pt>
                <c:pt idx="3258">
                  <c:v>20662</c:v>
                </c:pt>
                <c:pt idx="3259">
                  <c:v>20712</c:v>
                </c:pt>
                <c:pt idx="3260">
                  <c:v>20875</c:v>
                </c:pt>
                <c:pt idx="3261">
                  <c:v>20812</c:v>
                </c:pt>
                <c:pt idx="3262">
                  <c:v>20714</c:v>
                </c:pt>
                <c:pt idx="3263">
                  <c:v>20672</c:v>
                </c:pt>
                <c:pt idx="3264">
                  <c:v>20678</c:v>
                </c:pt>
                <c:pt idx="3265">
                  <c:v>20759</c:v>
                </c:pt>
                <c:pt idx="3266">
                  <c:v>20834</c:v>
                </c:pt>
                <c:pt idx="3267">
                  <c:v>20938</c:v>
                </c:pt>
                <c:pt idx="3268">
                  <c:v>20882</c:v>
                </c:pt>
                <c:pt idx="3269">
                  <c:v>20691</c:v>
                </c:pt>
                <c:pt idx="3270">
                  <c:v>20623</c:v>
                </c:pt>
                <c:pt idx="3271">
                  <c:v>20547</c:v>
                </c:pt>
                <c:pt idx="3272">
                  <c:v>20553</c:v>
                </c:pt>
                <c:pt idx="3273">
                  <c:v>20608</c:v>
                </c:pt>
                <c:pt idx="3274">
                  <c:v>20658</c:v>
                </c:pt>
                <c:pt idx="3275">
                  <c:v>20667</c:v>
                </c:pt>
                <c:pt idx="3276">
                  <c:v>20698</c:v>
                </c:pt>
                <c:pt idx="3277">
                  <c:v>20737</c:v>
                </c:pt>
                <c:pt idx="3278">
                  <c:v>20765</c:v>
                </c:pt>
                <c:pt idx="3279">
                  <c:v>20897</c:v>
                </c:pt>
                <c:pt idx="3280">
                  <c:v>20920</c:v>
                </c:pt>
                <c:pt idx="3281">
                  <c:v>20819</c:v>
                </c:pt>
                <c:pt idx="3282">
                  <c:v>20745</c:v>
                </c:pt>
                <c:pt idx="3283">
                  <c:v>20877</c:v>
                </c:pt>
                <c:pt idx="3284">
                  <c:v>20881</c:v>
                </c:pt>
                <c:pt idx="3285">
                  <c:v>20836</c:v>
                </c:pt>
                <c:pt idx="3286">
                  <c:v>20850</c:v>
                </c:pt>
                <c:pt idx="3287">
                  <c:v>20898</c:v>
                </c:pt>
                <c:pt idx="3288">
                  <c:v>20870</c:v>
                </c:pt>
                <c:pt idx="3289">
                  <c:v>20861</c:v>
                </c:pt>
                <c:pt idx="3290">
                  <c:v>20943</c:v>
                </c:pt>
                <c:pt idx="3291">
                  <c:v>21025</c:v>
                </c:pt>
                <c:pt idx="3292">
                  <c:v>20946</c:v>
                </c:pt>
                <c:pt idx="3293">
                  <c:v>20842</c:v>
                </c:pt>
                <c:pt idx="3294">
                  <c:v>20799</c:v>
                </c:pt>
                <c:pt idx="3295">
                  <c:v>20796</c:v>
                </c:pt>
                <c:pt idx="3296">
                  <c:v>20713</c:v>
                </c:pt>
                <c:pt idx="3297">
                  <c:v>20706</c:v>
                </c:pt>
                <c:pt idx="3298">
                  <c:v>20665</c:v>
                </c:pt>
                <c:pt idx="3299">
                  <c:v>20717</c:v>
                </c:pt>
                <c:pt idx="3300">
                  <c:v>20827</c:v>
                </c:pt>
                <c:pt idx="3301">
                  <c:v>20935</c:v>
                </c:pt>
                <c:pt idx="3302">
                  <c:v>20913</c:v>
                </c:pt>
                <c:pt idx="3303">
                  <c:v>20920</c:v>
                </c:pt>
                <c:pt idx="3304">
                  <c:v>20928</c:v>
                </c:pt>
                <c:pt idx="3305">
                  <c:v>20933</c:v>
                </c:pt>
                <c:pt idx="3306">
                  <c:v>20862</c:v>
                </c:pt>
                <c:pt idx="3307">
                  <c:v>20805</c:v>
                </c:pt>
                <c:pt idx="3308">
                  <c:v>20799</c:v>
                </c:pt>
                <c:pt idx="3309">
                  <c:v>20783</c:v>
                </c:pt>
                <c:pt idx="3310">
                  <c:v>20835</c:v>
                </c:pt>
                <c:pt idx="3311">
                  <c:v>20898</c:v>
                </c:pt>
                <c:pt idx="3312">
                  <c:v>20885</c:v>
                </c:pt>
                <c:pt idx="3313">
                  <c:v>20796</c:v>
                </c:pt>
                <c:pt idx="3314">
                  <c:v>20821</c:v>
                </c:pt>
                <c:pt idx="3315">
                  <c:v>20858</c:v>
                </c:pt>
                <c:pt idx="3316">
                  <c:v>20872</c:v>
                </c:pt>
                <c:pt idx="3317">
                  <c:v>20787</c:v>
                </c:pt>
                <c:pt idx="3318">
                  <c:v>20745</c:v>
                </c:pt>
                <c:pt idx="3319">
                  <c:v>20748</c:v>
                </c:pt>
                <c:pt idx="3320">
                  <c:v>20754</c:v>
                </c:pt>
                <c:pt idx="3321">
                  <c:v>20758</c:v>
                </c:pt>
                <c:pt idx="3322">
                  <c:v>20724</c:v>
                </c:pt>
                <c:pt idx="3323">
                  <c:v>20975</c:v>
                </c:pt>
                <c:pt idx="3324">
                  <c:v>21124</c:v>
                </c:pt>
                <c:pt idx="3325">
                  <c:v>20977</c:v>
                </c:pt>
                <c:pt idx="3326">
                  <c:v>20864</c:v>
                </c:pt>
                <c:pt idx="3327">
                  <c:v>20638</c:v>
                </c:pt>
                <c:pt idx="3328">
                  <c:v>20580</c:v>
                </c:pt>
                <c:pt idx="3329">
                  <c:v>20754</c:v>
                </c:pt>
                <c:pt idx="3330">
                  <c:v>21005</c:v>
                </c:pt>
                <c:pt idx="3331">
                  <c:v>21059</c:v>
                </c:pt>
                <c:pt idx="3332">
                  <c:v>20907</c:v>
                </c:pt>
                <c:pt idx="3333">
                  <c:v>20715</c:v>
                </c:pt>
                <c:pt idx="3334">
                  <c:v>20771</c:v>
                </c:pt>
                <c:pt idx="3335">
                  <c:v>20857</c:v>
                </c:pt>
                <c:pt idx="3336">
                  <c:v>21030</c:v>
                </c:pt>
                <c:pt idx="3337">
                  <c:v>21149</c:v>
                </c:pt>
                <c:pt idx="3338">
                  <c:v>21042</c:v>
                </c:pt>
                <c:pt idx="3339">
                  <c:v>20948</c:v>
                </c:pt>
                <c:pt idx="3340">
                  <c:v>20860</c:v>
                </c:pt>
                <c:pt idx="3341">
                  <c:v>20788</c:v>
                </c:pt>
                <c:pt idx="3342">
                  <c:v>20766</c:v>
                </c:pt>
                <c:pt idx="3343">
                  <c:v>20751</c:v>
                </c:pt>
                <c:pt idx="3344">
                  <c:v>20741</c:v>
                </c:pt>
                <c:pt idx="3345">
                  <c:v>20819</c:v>
                </c:pt>
                <c:pt idx="3346">
                  <c:v>20762</c:v>
                </c:pt>
                <c:pt idx="3347">
                  <c:v>20709</c:v>
                </c:pt>
                <c:pt idx="3348">
                  <c:v>20644</c:v>
                </c:pt>
                <c:pt idx="3349">
                  <c:v>20612</c:v>
                </c:pt>
                <c:pt idx="3350">
                  <c:v>20635</c:v>
                </c:pt>
                <c:pt idx="3351">
                  <c:v>20560</c:v>
                </c:pt>
                <c:pt idx="3352">
                  <c:v>20529</c:v>
                </c:pt>
                <c:pt idx="3353">
                  <c:v>20629</c:v>
                </c:pt>
                <c:pt idx="3354">
                  <c:v>20632</c:v>
                </c:pt>
                <c:pt idx="3355">
                  <c:v>20587</c:v>
                </c:pt>
                <c:pt idx="3356">
                  <c:v>20564</c:v>
                </c:pt>
                <c:pt idx="3357">
                  <c:v>20620</c:v>
                </c:pt>
                <c:pt idx="3358">
                  <c:v>20674</c:v>
                </c:pt>
                <c:pt idx="3359">
                  <c:v>20685</c:v>
                </c:pt>
                <c:pt idx="3360">
                  <c:v>20725</c:v>
                </c:pt>
                <c:pt idx="3361">
                  <c:v>20784</c:v>
                </c:pt>
                <c:pt idx="3362">
                  <c:v>20767</c:v>
                </c:pt>
                <c:pt idx="3363">
                  <c:v>20844</c:v>
                </c:pt>
                <c:pt idx="3364">
                  <c:v>20893</c:v>
                </c:pt>
                <c:pt idx="3365">
                  <c:v>20847</c:v>
                </c:pt>
                <c:pt idx="3366">
                  <c:v>20825</c:v>
                </c:pt>
                <c:pt idx="3367">
                  <c:v>20878</c:v>
                </c:pt>
                <c:pt idx="3368">
                  <c:v>20870</c:v>
                </c:pt>
                <c:pt idx="3369">
                  <c:v>20796</c:v>
                </c:pt>
                <c:pt idx="3370">
                  <c:v>20743</c:v>
                </c:pt>
                <c:pt idx="3371">
                  <c:v>20690</c:v>
                </c:pt>
                <c:pt idx="3372">
                  <c:v>20852</c:v>
                </c:pt>
                <c:pt idx="3373">
                  <c:v>20913</c:v>
                </c:pt>
                <c:pt idx="3374">
                  <c:v>20803</c:v>
                </c:pt>
                <c:pt idx="3375">
                  <c:v>20681</c:v>
                </c:pt>
                <c:pt idx="3376">
                  <c:v>20631</c:v>
                </c:pt>
                <c:pt idx="3377">
                  <c:v>20655</c:v>
                </c:pt>
                <c:pt idx="3378">
                  <c:v>20696</c:v>
                </c:pt>
                <c:pt idx="3379">
                  <c:v>21057</c:v>
                </c:pt>
                <c:pt idx="3380">
                  <c:v>21130</c:v>
                </c:pt>
                <c:pt idx="3381">
                  <c:v>21011</c:v>
                </c:pt>
                <c:pt idx="3382">
                  <c:v>20910</c:v>
                </c:pt>
                <c:pt idx="3383">
                  <c:v>20863</c:v>
                </c:pt>
                <c:pt idx="3384">
                  <c:v>20788</c:v>
                </c:pt>
                <c:pt idx="3385">
                  <c:v>20694</c:v>
                </c:pt>
                <c:pt idx="3386">
                  <c:v>20654</c:v>
                </c:pt>
                <c:pt idx="3387">
                  <c:v>20649</c:v>
                </c:pt>
                <c:pt idx="3388">
                  <c:v>20734</c:v>
                </c:pt>
                <c:pt idx="3389">
                  <c:v>20844</c:v>
                </c:pt>
                <c:pt idx="3390">
                  <c:v>20890</c:v>
                </c:pt>
                <c:pt idx="3391">
                  <c:v>20864</c:v>
                </c:pt>
                <c:pt idx="3392">
                  <c:v>20813</c:v>
                </c:pt>
                <c:pt idx="3393">
                  <c:v>20745</c:v>
                </c:pt>
                <c:pt idx="3394">
                  <c:v>20763</c:v>
                </c:pt>
                <c:pt idx="3395">
                  <c:v>20709</c:v>
                </c:pt>
                <c:pt idx="3396">
                  <c:v>20799</c:v>
                </c:pt>
                <c:pt idx="3397">
                  <c:v>20885</c:v>
                </c:pt>
                <c:pt idx="3398">
                  <c:v>20864</c:v>
                </c:pt>
                <c:pt idx="3399">
                  <c:v>20798</c:v>
                </c:pt>
                <c:pt idx="3400">
                  <c:v>20715</c:v>
                </c:pt>
                <c:pt idx="3401">
                  <c:v>20757</c:v>
                </c:pt>
                <c:pt idx="3402">
                  <c:v>20712</c:v>
                </c:pt>
                <c:pt idx="3403">
                  <c:v>20671</c:v>
                </c:pt>
                <c:pt idx="3404">
                  <c:v>20749</c:v>
                </c:pt>
                <c:pt idx="3405">
                  <c:v>21095</c:v>
                </c:pt>
                <c:pt idx="3406">
                  <c:v>21225</c:v>
                </c:pt>
                <c:pt idx="3407">
                  <c:v>21124</c:v>
                </c:pt>
                <c:pt idx="3408">
                  <c:v>20994</c:v>
                </c:pt>
                <c:pt idx="3409">
                  <c:v>20845</c:v>
                </c:pt>
                <c:pt idx="3410">
                  <c:v>20766</c:v>
                </c:pt>
                <c:pt idx="3411">
                  <c:v>20758</c:v>
                </c:pt>
                <c:pt idx="3412">
                  <c:v>20790</c:v>
                </c:pt>
                <c:pt idx="3413">
                  <c:v>20675</c:v>
                </c:pt>
                <c:pt idx="3414">
                  <c:v>20596</c:v>
                </c:pt>
                <c:pt idx="3415">
                  <c:v>20583</c:v>
                </c:pt>
                <c:pt idx="3416">
                  <c:v>20567</c:v>
                </c:pt>
                <c:pt idx="3417">
                  <c:v>20579</c:v>
                </c:pt>
                <c:pt idx="3418">
                  <c:v>20611</c:v>
                </c:pt>
                <c:pt idx="3419">
                  <c:v>20623</c:v>
                </c:pt>
                <c:pt idx="3420">
                  <c:v>20613</c:v>
                </c:pt>
                <c:pt idx="3421">
                  <c:v>20549</c:v>
                </c:pt>
                <c:pt idx="3422">
                  <c:v>20534</c:v>
                </c:pt>
                <c:pt idx="3423">
                  <c:v>20535</c:v>
                </c:pt>
                <c:pt idx="3424">
                  <c:v>20597</c:v>
                </c:pt>
                <c:pt idx="3425">
                  <c:v>20612</c:v>
                </c:pt>
                <c:pt idx="3426">
                  <c:v>20679</c:v>
                </c:pt>
                <c:pt idx="3427">
                  <c:v>20688</c:v>
                </c:pt>
                <c:pt idx="3428">
                  <c:v>20617</c:v>
                </c:pt>
                <c:pt idx="3429">
                  <c:v>20608</c:v>
                </c:pt>
                <c:pt idx="3430">
                  <c:v>20600</c:v>
                </c:pt>
                <c:pt idx="3431">
                  <c:v>20534</c:v>
                </c:pt>
                <c:pt idx="3432">
                  <c:v>20519</c:v>
                </c:pt>
                <c:pt idx="3433">
                  <c:v>20551</c:v>
                </c:pt>
                <c:pt idx="3434">
                  <c:v>20557</c:v>
                </c:pt>
                <c:pt idx="3435">
                  <c:v>20684</c:v>
                </c:pt>
                <c:pt idx="3436">
                  <c:v>20797</c:v>
                </c:pt>
                <c:pt idx="3437">
                  <c:v>21032</c:v>
                </c:pt>
                <c:pt idx="3438">
                  <c:v>21047</c:v>
                </c:pt>
                <c:pt idx="3439">
                  <c:v>21096</c:v>
                </c:pt>
                <c:pt idx="3440">
                  <c:v>21115</c:v>
                </c:pt>
                <c:pt idx="3441">
                  <c:v>21028</c:v>
                </c:pt>
                <c:pt idx="3442">
                  <c:v>20870</c:v>
                </c:pt>
                <c:pt idx="3443">
                  <c:v>20556</c:v>
                </c:pt>
                <c:pt idx="3444">
                  <c:v>20439</c:v>
                </c:pt>
                <c:pt idx="3445">
                  <c:v>20526</c:v>
                </c:pt>
                <c:pt idx="3446">
                  <c:v>20505</c:v>
                </c:pt>
                <c:pt idx="3447">
                  <c:v>20461</c:v>
                </c:pt>
                <c:pt idx="3448">
                  <c:v>20552</c:v>
                </c:pt>
                <c:pt idx="3449">
                  <c:v>20734</c:v>
                </c:pt>
                <c:pt idx="3450">
                  <c:v>20715</c:v>
                </c:pt>
                <c:pt idx="3451">
                  <c:v>20662</c:v>
                </c:pt>
                <c:pt idx="3452">
                  <c:v>20737</c:v>
                </c:pt>
                <c:pt idx="3453">
                  <c:v>20766</c:v>
                </c:pt>
                <c:pt idx="3454">
                  <c:v>20710</c:v>
                </c:pt>
                <c:pt idx="3455">
                  <c:v>20653</c:v>
                </c:pt>
                <c:pt idx="3456">
                  <c:v>20644</c:v>
                </c:pt>
                <c:pt idx="3457">
                  <c:v>20638</c:v>
                </c:pt>
                <c:pt idx="3458">
                  <c:v>20557</c:v>
                </c:pt>
                <c:pt idx="3459">
                  <c:v>20504</c:v>
                </c:pt>
                <c:pt idx="3460">
                  <c:v>20399</c:v>
                </c:pt>
                <c:pt idx="3461">
                  <c:v>20298</c:v>
                </c:pt>
                <c:pt idx="3462">
                  <c:v>20309</c:v>
                </c:pt>
                <c:pt idx="3463">
                  <c:v>20335</c:v>
                </c:pt>
                <c:pt idx="3464">
                  <c:v>20387</c:v>
                </c:pt>
                <c:pt idx="3465">
                  <c:v>20394</c:v>
                </c:pt>
                <c:pt idx="3466">
                  <c:v>20391</c:v>
                </c:pt>
                <c:pt idx="3467">
                  <c:v>20381</c:v>
                </c:pt>
                <c:pt idx="3468">
                  <c:v>20404</c:v>
                </c:pt>
                <c:pt idx="3469">
                  <c:v>20481</c:v>
                </c:pt>
                <c:pt idx="3470">
                  <c:v>20440</c:v>
                </c:pt>
                <c:pt idx="3471">
                  <c:v>20438</c:v>
                </c:pt>
                <c:pt idx="3472">
                  <c:v>20438</c:v>
                </c:pt>
                <c:pt idx="3473">
                  <c:v>20440</c:v>
                </c:pt>
                <c:pt idx="3474">
                  <c:v>20318</c:v>
                </c:pt>
                <c:pt idx="3475">
                  <c:v>20258</c:v>
                </c:pt>
                <c:pt idx="3476">
                  <c:v>20357</c:v>
                </c:pt>
                <c:pt idx="3477">
                  <c:v>20372</c:v>
                </c:pt>
                <c:pt idx="3478">
                  <c:v>20255</c:v>
                </c:pt>
                <c:pt idx="3479">
                  <c:v>20173</c:v>
                </c:pt>
                <c:pt idx="3480">
                  <c:v>20186</c:v>
                </c:pt>
                <c:pt idx="3481">
                  <c:v>20126</c:v>
                </c:pt>
                <c:pt idx="3482">
                  <c:v>20154</c:v>
                </c:pt>
                <c:pt idx="3483">
                  <c:v>20293</c:v>
                </c:pt>
                <c:pt idx="3484">
                  <c:v>20367</c:v>
                </c:pt>
                <c:pt idx="3485">
                  <c:v>20396</c:v>
                </c:pt>
                <c:pt idx="3486">
                  <c:v>20336</c:v>
                </c:pt>
                <c:pt idx="3487">
                  <c:v>20262</c:v>
                </c:pt>
                <c:pt idx="3488">
                  <c:v>20219</c:v>
                </c:pt>
                <c:pt idx="3489">
                  <c:v>20308</c:v>
                </c:pt>
                <c:pt idx="3490">
                  <c:v>20366</c:v>
                </c:pt>
                <c:pt idx="3491">
                  <c:v>20344</c:v>
                </c:pt>
                <c:pt idx="3492">
                  <c:v>20237</c:v>
                </c:pt>
                <c:pt idx="3493">
                  <c:v>20250</c:v>
                </c:pt>
                <c:pt idx="3494">
                  <c:v>20237</c:v>
                </c:pt>
                <c:pt idx="3495">
                  <c:v>20080</c:v>
                </c:pt>
                <c:pt idx="3496">
                  <c:v>20146</c:v>
                </c:pt>
                <c:pt idx="3497">
                  <c:v>20253</c:v>
                </c:pt>
                <c:pt idx="3498">
                  <c:v>20127</c:v>
                </c:pt>
                <c:pt idx="3499">
                  <c:v>19987</c:v>
                </c:pt>
                <c:pt idx="3500">
                  <c:v>19856</c:v>
                </c:pt>
                <c:pt idx="3501">
                  <c:v>19710</c:v>
                </c:pt>
                <c:pt idx="3502">
                  <c:v>19664</c:v>
                </c:pt>
                <c:pt idx="3503">
                  <c:v>19675</c:v>
                </c:pt>
                <c:pt idx="3504">
                  <c:v>19878</c:v>
                </c:pt>
                <c:pt idx="3505">
                  <c:v>19887</c:v>
                </c:pt>
                <c:pt idx="3506">
                  <c:v>19733</c:v>
                </c:pt>
                <c:pt idx="3507">
                  <c:v>19679</c:v>
                </c:pt>
                <c:pt idx="3508">
                  <c:v>19713</c:v>
                </c:pt>
                <c:pt idx="3509">
                  <c:v>19770</c:v>
                </c:pt>
                <c:pt idx="3510">
                  <c:v>19735</c:v>
                </c:pt>
                <c:pt idx="3511">
                  <c:v>19628</c:v>
                </c:pt>
                <c:pt idx="3512">
                  <c:v>19518</c:v>
                </c:pt>
                <c:pt idx="3513">
                  <c:v>19423</c:v>
                </c:pt>
                <c:pt idx="3514">
                  <c:v>19375</c:v>
                </c:pt>
                <c:pt idx="3515">
                  <c:v>19335</c:v>
                </c:pt>
                <c:pt idx="3516">
                  <c:v>19369</c:v>
                </c:pt>
                <c:pt idx="3517">
                  <c:v>19407</c:v>
                </c:pt>
                <c:pt idx="3518">
                  <c:v>19486</c:v>
                </c:pt>
                <c:pt idx="3519">
                  <c:v>19472</c:v>
                </c:pt>
                <c:pt idx="3520">
                  <c:v>19378</c:v>
                </c:pt>
                <c:pt idx="3521">
                  <c:v>19270</c:v>
                </c:pt>
                <c:pt idx="3522">
                  <c:v>19208</c:v>
                </c:pt>
                <c:pt idx="3523">
                  <c:v>19246</c:v>
                </c:pt>
                <c:pt idx="3524">
                  <c:v>19313</c:v>
                </c:pt>
                <c:pt idx="3525">
                  <c:v>19385</c:v>
                </c:pt>
                <c:pt idx="3526">
                  <c:v>19430</c:v>
                </c:pt>
                <c:pt idx="3527">
                  <c:v>19466</c:v>
                </c:pt>
                <c:pt idx="3528">
                  <c:v>19436</c:v>
                </c:pt>
                <c:pt idx="3529">
                  <c:v>19352</c:v>
                </c:pt>
                <c:pt idx="3530">
                  <c:v>19256</c:v>
                </c:pt>
                <c:pt idx="3531">
                  <c:v>19192</c:v>
                </c:pt>
                <c:pt idx="3532">
                  <c:v>19132</c:v>
                </c:pt>
                <c:pt idx="3533">
                  <c:v>19000</c:v>
                </c:pt>
                <c:pt idx="3534">
                  <c:v>18951</c:v>
                </c:pt>
                <c:pt idx="3535">
                  <c:v>18924</c:v>
                </c:pt>
                <c:pt idx="3536">
                  <c:v>19011</c:v>
                </c:pt>
                <c:pt idx="3537">
                  <c:v>19041</c:v>
                </c:pt>
                <c:pt idx="3538">
                  <c:v>19004</c:v>
                </c:pt>
                <c:pt idx="3539">
                  <c:v>18931</c:v>
                </c:pt>
                <c:pt idx="3540">
                  <c:v>18872</c:v>
                </c:pt>
                <c:pt idx="3541">
                  <c:v>18773</c:v>
                </c:pt>
                <c:pt idx="3542">
                  <c:v>18751</c:v>
                </c:pt>
                <c:pt idx="3543">
                  <c:v>18738</c:v>
                </c:pt>
                <c:pt idx="3544">
                  <c:v>18687</c:v>
                </c:pt>
                <c:pt idx="3545">
                  <c:v>18683</c:v>
                </c:pt>
                <c:pt idx="3546">
                  <c:v>18736</c:v>
                </c:pt>
                <c:pt idx="3547">
                  <c:v>18827</c:v>
                </c:pt>
                <c:pt idx="3548">
                  <c:v>18871</c:v>
                </c:pt>
                <c:pt idx="3549">
                  <c:v>18933</c:v>
                </c:pt>
                <c:pt idx="3550">
                  <c:v>18911</c:v>
                </c:pt>
                <c:pt idx="3551">
                  <c:v>18863</c:v>
                </c:pt>
                <c:pt idx="3552">
                  <c:v>18835</c:v>
                </c:pt>
                <c:pt idx="3553">
                  <c:v>18834</c:v>
                </c:pt>
                <c:pt idx="3554">
                  <c:v>18823</c:v>
                </c:pt>
                <c:pt idx="3555">
                  <c:v>18688</c:v>
                </c:pt>
                <c:pt idx="3556">
                  <c:v>18593</c:v>
                </c:pt>
                <c:pt idx="3557">
                  <c:v>18569</c:v>
                </c:pt>
                <c:pt idx="3558">
                  <c:v>18527</c:v>
                </c:pt>
                <c:pt idx="3559">
                  <c:v>18475</c:v>
                </c:pt>
                <c:pt idx="3560">
                  <c:v>18636</c:v>
                </c:pt>
                <c:pt idx="3561">
                  <c:v>18913</c:v>
                </c:pt>
                <c:pt idx="3562">
                  <c:v>18891</c:v>
                </c:pt>
                <c:pt idx="3563">
                  <c:v>18784</c:v>
                </c:pt>
                <c:pt idx="3564">
                  <c:v>18724</c:v>
                </c:pt>
                <c:pt idx="3565">
                  <c:v>18721</c:v>
                </c:pt>
                <c:pt idx="3566">
                  <c:v>18568</c:v>
                </c:pt>
                <c:pt idx="3567">
                  <c:v>18416</c:v>
                </c:pt>
                <c:pt idx="3568">
                  <c:v>18420</c:v>
                </c:pt>
                <c:pt idx="3569">
                  <c:v>18475</c:v>
                </c:pt>
                <c:pt idx="3570">
                  <c:v>18392</c:v>
                </c:pt>
                <c:pt idx="3571">
                  <c:v>18258</c:v>
                </c:pt>
                <c:pt idx="3572">
                  <c:v>18182</c:v>
                </c:pt>
                <c:pt idx="3573">
                  <c:v>18050</c:v>
                </c:pt>
                <c:pt idx="3574">
                  <c:v>18077</c:v>
                </c:pt>
                <c:pt idx="3575">
                  <c:v>18147</c:v>
                </c:pt>
                <c:pt idx="3576">
                  <c:v>18196</c:v>
                </c:pt>
                <c:pt idx="3577">
                  <c:v>18140</c:v>
                </c:pt>
                <c:pt idx="3578">
                  <c:v>18092</c:v>
                </c:pt>
                <c:pt idx="3579">
                  <c:v>18067</c:v>
                </c:pt>
                <c:pt idx="3580">
                  <c:v>18097</c:v>
                </c:pt>
                <c:pt idx="3581">
                  <c:v>18057</c:v>
                </c:pt>
                <c:pt idx="3582">
                  <c:v>17964</c:v>
                </c:pt>
                <c:pt idx="3583">
                  <c:v>18036</c:v>
                </c:pt>
                <c:pt idx="3584">
                  <c:v>18111</c:v>
                </c:pt>
                <c:pt idx="3585">
                  <c:v>18088</c:v>
                </c:pt>
                <c:pt idx="3586">
                  <c:v>17998</c:v>
                </c:pt>
                <c:pt idx="3587">
                  <c:v>17947</c:v>
                </c:pt>
                <c:pt idx="3588">
                  <c:v>17982</c:v>
                </c:pt>
                <c:pt idx="3589">
                  <c:v>18049</c:v>
                </c:pt>
                <c:pt idx="3590">
                  <c:v>18080</c:v>
                </c:pt>
                <c:pt idx="3591">
                  <c:v>18035</c:v>
                </c:pt>
                <c:pt idx="3592">
                  <c:v>17956</c:v>
                </c:pt>
                <c:pt idx="3593">
                  <c:v>17879</c:v>
                </c:pt>
                <c:pt idx="3594">
                  <c:v>17811</c:v>
                </c:pt>
                <c:pt idx="3595">
                  <c:v>17910</c:v>
                </c:pt>
                <c:pt idx="3596">
                  <c:v>17908</c:v>
                </c:pt>
                <c:pt idx="3597">
                  <c:v>17879</c:v>
                </c:pt>
                <c:pt idx="3598">
                  <c:v>17906</c:v>
                </c:pt>
                <c:pt idx="3599">
                  <c:v>17889</c:v>
                </c:pt>
                <c:pt idx="3600">
                  <c:v>17839</c:v>
                </c:pt>
                <c:pt idx="3601">
                  <c:v>17766</c:v>
                </c:pt>
                <c:pt idx="3602">
                  <c:v>17674</c:v>
                </c:pt>
                <c:pt idx="3603">
                  <c:v>17519</c:v>
                </c:pt>
                <c:pt idx="3604">
                  <c:v>17524</c:v>
                </c:pt>
                <c:pt idx="3605">
                  <c:v>17633</c:v>
                </c:pt>
                <c:pt idx="3606">
                  <c:v>17675</c:v>
                </c:pt>
                <c:pt idx="3607">
                  <c:v>17704</c:v>
                </c:pt>
                <c:pt idx="3608">
                  <c:v>17574</c:v>
                </c:pt>
                <c:pt idx="3609">
                  <c:v>17388</c:v>
                </c:pt>
                <c:pt idx="3610">
                  <c:v>17395</c:v>
                </c:pt>
                <c:pt idx="3611">
                  <c:v>17409</c:v>
                </c:pt>
                <c:pt idx="3612">
                  <c:v>17432</c:v>
                </c:pt>
                <c:pt idx="3613">
                  <c:v>17528</c:v>
                </c:pt>
                <c:pt idx="3614">
                  <c:v>17582</c:v>
                </c:pt>
                <c:pt idx="3615">
                  <c:v>17628</c:v>
                </c:pt>
                <c:pt idx="3616">
                  <c:v>17584</c:v>
                </c:pt>
                <c:pt idx="3617">
                  <c:v>17586</c:v>
                </c:pt>
                <c:pt idx="3618">
                  <c:v>17559</c:v>
                </c:pt>
                <c:pt idx="3619">
                  <c:v>17543</c:v>
                </c:pt>
                <c:pt idx="3620">
                  <c:v>17494</c:v>
                </c:pt>
                <c:pt idx="3621">
                  <c:v>17476</c:v>
                </c:pt>
                <c:pt idx="3622">
                  <c:v>17519</c:v>
                </c:pt>
                <c:pt idx="3623">
                  <c:v>17538</c:v>
                </c:pt>
                <c:pt idx="3624">
                  <c:v>17474</c:v>
                </c:pt>
                <c:pt idx="3625">
                  <c:v>17534</c:v>
                </c:pt>
                <c:pt idx="3626">
                  <c:v>17586</c:v>
                </c:pt>
                <c:pt idx="3627">
                  <c:v>17610</c:v>
                </c:pt>
                <c:pt idx="3628">
                  <c:v>17518</c:v>
                </c:pt>
                <c:pt idx="3629">
                  <c:v>17483</c:v>
                </c:pt>
                <c:pt idx="3630">
                  <c:v>17435</c:v>
                </c:pt>
                <c:pt idx="3631">
                  <c:v>17389</c:v>
                </c:pt>
                <c:pt idx="3632">
                  <c:v>17358</c:v>
                </c:pt>
                <c:pt idx="3633">
                  <c:v>17346</c:v>
                </c:pt>
                <c:pt idx="3634">
                  <c:v>17331</c:v>
                </c:pt>
                <c:pt idx="3635">
                  <c:v>17277</c:v>
                </c:pt>
                <c:pt idx="3636">
                  <c:v>17256</c:v>
                </c:pt>
                <c:pt idx="3637">
                  <c:v>17328</c:v>
                </c:pt>
                <c:pt idx="3638">
                  <c:v>17326</c:v>
                </c:pt>
                <c:pt idx="3639">
                  <c:v>17254</c:v>
                </c:pt>
                <c:pt idx="3640">
                  <c:v>17142</c:v>
                </c:pt>
                <c:pt idx="3641">
                  <c:v>17085</c:v>
                </c:pt>
                <c:pt idx="3642">
                  <c:v>17062</c:v>
                </c:pt>
                <c:pt idx="3643">
                  <c:v>16998</c:v>
                </c:pt>
                <c:pt idx="3644">
                  <c:v>17051</c:v>
                </c:pt>
                <c:pt idx="3645">
                  <c:v>17146</c:v>
                </c:pt>
                <c:pt idx="3646">
                  <c:v>17167</c:v>
                </c:pt>
                <c:pt idx="3647">
                  <c:v>17100</c:v>
                </c:pt>
                <c:pt idx="3648">
                  <c:v>17077</c:v>
                </c:pt>
                <c:pt idx="3649">
                  <c:v>17130</c:v>
                </c:pt>
                <c:pt idx="3650">
                  <c:v>17114</c:v>
                </c:pt>
                <c:pt idx="3651">
                  <c:v>17101</c:v>
                </c:pt>
                <c:pt idx="3652">
                  <c:v>17080</c:v>
                </c:pt>
                <c:pt idx="3653">
                  <c:v>17055</c:v>
                </c:pt>
                <c:pt idx="3654">
                  <c:v>17090</c:v>
                </c:pt>
                <c:pt idx="3655">
                  <c:v>17158</c:v>
                </c:pt>
                <c:pt idx="3656">
                  <c:v>17136</c:v>
                </c:pt>
                <c:pt idx="3657">
                  <c:v>17065</c:v>
                </c:pt>
                <c:pt idx="3658">
                  <c:v>17052</c:v>
                </c:pt>
                <c:pt idx="3659">
                  <c:v>16972</c:v>
                </c:pt>
                <c:pt idx="3660">
                  <c:v>16832</c:v>
                </c:pt>
                <c:pt idx="3661">
                  <c:v>16813</c:v>
                </c:pt>
                <c:pt idx="3662">
                  <c:v>16898</c:v>
                </c:pt>
                <c:pt idx="3663">
                  <c:v>17053</c:v>
                </c:pt>
                <c:pt idx="3664">
                  <c:v>17033</c:v>
                </c:pt>
                <c:pt idx="3665">
                  <c:v>16988</c:v>
                </c:pt>
                <c:pt idx="3666">
                  <c:v>16968</c:v>
                </c:pt>
                <c:pt idx="3667">
                  <c:v>16946</c:v>
                </c:pt>
                <c:pt idx="3668">
                  <c:v>16949</c:v>
                </c:pt>
                <c:pt idx="3669">
                  <c:v>16927</c:v>
                </c:pt>
                <c:pt idx="3670">
                  <c:v>16929</c:v>
                </c:pt>
                <c:pt idx="3671">
                  <c:v>16905</c:v>
                </c:pt>
                <c:pt idx="3672">
                  <c:v>16850</c:v>
                </c:pt>
                <c:pt idx="3673">
                  <c:v>16878</c:v>
                </c:pt>
                <c:pt idx="3674">
                  <c:v>16832</c:v>
                </c:pt>
                <c:pt idx="3675">
                  <c:v>16842</c:v>
                </c:pt>
                <c:pt idx="3676">
                  <c:v>16888</c:v>
                </c:pt>
                <c:pt idx="3677">
                  <c:v>16939</c:v>
                </c:pt>
                <c:pt idx="3678">
                  <c:v>16865</c:v>
                </c:pt>
                <c:pt idx="3679">
                  <c:v>16721</c:v>
                </c:pt>
                <c:pt idx="3680">
                  <c:v>16661</c:v>
                </c:pt>
                <c:pt idx="3681">
                  <c:v>16680</c:v>
                </c:pt>
                <c:pt idx="3682">
                  <c:v>16709</c:v>
                </c:pt>
                <c:pt idx="3683">
                  <c:v>16728</c:v>
                </c:pt>
                <c:pt idx="3684">
                  <c:v>16759</c:v>
                </c:pt>
                <c:pt idx="3685">
                  <c:v>16720</c:v>
                </c:pt>
                <c:pt idx="3686">
                  <c:v>16677</c:v>
                </c:pt>
                <c:pt idx="3687">
                  <c:v>16765</c:v>
                </c:pt>
                <c:pt idx="3688">
                  <c:v>16760</c:v>
                </c:pt>
                <c:pt idx="3689">
                  <c:v>16726</c:v>
                </c:pt>
                <c:pt idx="3690">
                  <c:v>16729</c:v>
                </c:pt>
                <c:pt idx="3691">
                  <c:v>16666</c:v>
                </c:pt>
                <c:pt idx="3692">
                  <c:v>16691</c:v>
                </c:pt>
                <c:pt idx="3693">
                  <c:v>16714</c:v>
                </c:pt>
                <c:pt idx="3694">
                  <c:v>16719</c:v>
                </c:pt>
                <c:pt idx="3695">
                  <c:v>16777</c:v>
                </c:pt>
                <c:pt idx="3696">
                  <c:v>16770</c:v>
                </c:pt>
                <c:pt idx="3697">
                  <c:v>16770</c:v>
                </c:pt>
                <c:pt idx="3698">
                  <c:v>16739</c:v>
                </c:pt>
                <c:pt idx="3699">
                  <c:v>16725</c:v>
                </c:pt>
                <c:pt idx="3700">
                  <c:v>16705</c:v>
                </c:pt>
                <c:pt idx="3701">
                  <c:v>16592</c:v>
                </c:pt>
                <c:pt idx="3702">
                  <c:v>16544</c:v>
                </c:pt>
                <c:pt idx="3703">
                  <c:v>16518</c:v>
                </c:pt>
                <c:pt idx="3704">
                  <c:v>16497</c:v>
                </c:pt>
                <c:pt idx="3705">
                  <c:v>16517</c:v>
                </c:pt>
                <c:pt idx="3706">
                  <c:v>16578</c:v>
                </c:pt>
                <c:pt idx="3707">
                  <c:v>16599</c:v>
                </c:pt>
                <c:pt idx="3708">
                  <c:v>16592</c:v>
                </c:pt>
                <c:pt idx="3709">
                  <c:v>16592</c:v>
                </c:pt>
                <c:pt idx="3710">
                  <c:v>16599</c:v>
                </c:pt>
                <c:pt idx="3711">
                  <c:v>16592</c:v>
                </c:pt>
                <c:pt idx="3712">
                  <c:v>16610</c:v>
                </c:pt>
                <c:pt idx="3713">
                  <c:v>16528</c:v>
                </c:pt>
                <c:pt idx="3714">
                  <c:v>16472</c:v>
                </c:pt>
                <c:pt idx="3715">
                  <c:v>16461</c:v>
                </c:pt>
                <c:pt idx="3716">
                  <c:v>16460</c:v>
                </c:pt>
                <c:pt idx="3717">
                  <c:v>16480</c:v>
                </c:pt>
                <c:pt idx="3718">
                  <c:v>16465</c:v>
                </c:pt>
                <c:pt idx="3719">
                  <c:v>16514</c:v>
                </c:pt>
                <c:pt idx="3720">
                  <c:v>16455</c:v>
                </c:pt>
                <c:pt idx="3721">
                  <c:v>16636</c:v>
                </c:pt>
                <c:pt idx="3722">
                  <c:v>16750</c:v>
                </c:pt>
                <c:pt idx="3723">
                  <c:v>16653</c:v>
                </c:pt>
                <c:pt idx="3724">
                  <c:v>16580</c:v>
                </c:pt>
                <c:pt idx="3725">
                  <c:v>16586</c:v>
                </c:pt>
                <c:pt idx="3726">
                  <c:v>16600</c:v>
                </c:pt>
                <c:pt idx="3727">
                  <c:v>16644</c:v>
                </c:pt>
                <c:pt idx="3728">
                  <c:v>16625</c:v>
                </c:pt>
                <c:pt idx="3729">
                  <c:v>16638</c:v>
                </c:pt>
                <c:pt idx="3730">
                  <c:v>16606</c:v>
                </c:pt>
                <c:pt idx="3731">
                  <c:v>16624</c:v>
                </c:pt>
                <c:pt idx="3732">
                  <c:v>16682</c:v>
                </c:pt>
                <c:pt idx="3733">
                  <c:v>16596</c:v>
                </c:pt>
                <c:pt idx="3734">
                  <c:v>16487</c:v>
                </c:pt>
                <c:pt idx="3735">
                  <c:v>16444</c:v>
                </c:pt>
                <c:pt idx="3736">
                  <c:v>16388</c:v>
                </c:pt>
                <c:pt idx="3737">
                  <c:v>16376</c:v>
                </c:pt>
                <c:pt idx="3738">
                  <c:v>16418</c:v>
                </c:pt>
                <c:pt idx="3739">
                  <c:v>16444</c:v>
                </c:pt>
                <c:pt idx="3740">
                  <c:v>16372</c:v>
                </c:pt>
                <c:pt idx="3741">
                  <c:v>16371</c:v>
                </c:pt>
                <c:pt idx="3742">
                  <c:v>16434</c:v>
                </c:pt>
                <c:pt idx="3743">
                  <c:v>16543</c:v>
                </c:pt>
                <c:pt idx="3744">
                  <c:v>16588</c:v>
                </c:pt>
                <c:pt idx="3745">
                  <c:v>16685</c:v>
                </c:pt>
                <c:pt idx="3746">
                  <c:v>16593</c:v>
                </c:pt>
                <c:pt idx="3747">
                  <c:v>16491</c:v>
                </c:pt>
                <c:pt idx="3748">
                  <c:v>16466</c:v>
                </c:pt>
                <c:pt idx="3749">
                  <c:v>16512</c:v>
                </c:pt>
                <c:pt idx="3750">
                  <c:v>16530</c:v>
                </c:pt>
                <c:pt idx="3751">
                  <c:v>16527</c:v>
                </c:pt>
                <c:pt idx="3752">
                  <c:v>16411</c:v>
                </c:pt>
                <c:pt idx="3753">
                  <c:v>16337</c:v>
                </c:pt>
                <c:pt idx="3754">
                  <c:v>16310</c:v>
                </c:pt>
                <c:pt idx="3755">
                  <c:v>16282</c:v>
                </c:pt>
                <c:pt idx="3756">
                  <c:v>16286</c:v>
                </c:pt>
                <c:pt idx="3757">
                  <c:v>16286</c:v>
                </c:pt>
                <c:pt idx="3758">
                  <c:v>16319</c:v>
                </c:pt>
                <c:pt idx="3759">
                  <c:v>16301</c:v>
                </c:pt>
                <c:pt idx="3760">
                  <c:v>16238</c:v>
                </c:pt>
                <c:pt idx="3761">
                  <c:v>16237</c:v>
                </c:pt>
                <c:pt idx="3762">
                  <c:v>16230</c:v>
                </c:pt>
                <c:pt idx="3763">
                  <c:v>16182</c:v>
                </c:pt>
                <c:pt idx="3764">
                  <c:v>16177</c:v>
                </c:pt>
                <c:pt idx="3765">
                  <c:v>16238</c:v>
                </c:pt>
                <c:pt idx="3766">
                  <c:v>16325</c:v>
                </c:pt>
                <c:pt idx="3767">
                  <c:v>16308</c:v>
                </c:pt>
                <c:pt idx="3768">
                  <c:v>16254</c:v>
                </c:pt>
                <c:pt idx="3769">
                  <c:v>16253</c:v>
                </c:pt>
                <c:pt idx="3770">
                  <c:v>16312</c:v>
                </c:pt>
                <c:pt idx="3771">
                  <c:v>16262</c:v>
                </c:pt>
                <c:pt idx="3772">
                  <c:v>16189</c:v>
                </c:pt>
                <c:pt idx="3773">
                  <c:v>16122</c:v>
                </c:pt>
                <c:pt idx="3774">
                  <c:v>16074</c:v>
                </c:pt>
                <c:pt idx="3775">
                  <c:v>16117</c:v>
                </c:pt>
                <c:pt idx="3776">
                  <c:v>16102</c:v>
                </c:pt>
                <c:pt idx="3777">
                  <c:v>16181</c:v>
                </c:pt>
                <c:pt idx="3778">
                  <c:v>16225</c:v>
                </c:pt>
                <c:pt idx="3779">
                  <c:v>16267</c:v>
                </c:pt>
                <c:pt idx="3780">
                  <c:v>16286</c:v>
                </c:pt>
                <c:pt idx="3781">
                  <c:v>16229</c:v>
                </c:pt>
                <c:pt idx="3782">
                  <c:v>16190</c:v>
                </c:pt>
                <c:pt idx="3783">
                  <c:v>16276</c:v>
                </c:pt>
                <c:pt idx="3784">
                  <c:v>16324</c:v>
                </c:pt>
                <c:pt idx="3785">
                  <c:v>16328</c:v>
                </c:pt>
                <c:pt idx="3786">
                  <c:v>16367</c:v>
                </c:pt>
                <c:pt idx="3787">
                  <c:v>16337</c:v>
                </c:pt>
                <c:pt idx="3788">
                  <c:v>16304</c:v>
                </c:pt>
                <c:pt idx="3789">
                  <c:v>16276</c:v>
                </c:pt>
                <c:pt idx="3790">
                  <c:v>16274</c:v>
                </c:pt>
                <c:pt idx="3791">
                  <c:v>16336</c:v>
                </c:pt>
                <c:pt idx="3792">
                  <c:v>16388</c:v>
                </c:pt>
                <c:pt idx="3793">
                  <c:v>16503</c:v>
                </c:pt>
                <c:pt idx="3794">
                  <c:v>16383</c:v>
                </c:pt>
                <c:pt idx="3795">
                  <c:v>16252</c:v>
                </c:pt>
                <c:pt idx="3796">
                  <c:v>16162</c:v>
                </c:pt>
                <c:pt idx="3797">
                  <c:v>16100</c:v>
                </c:pt>
                <c:pt idx="3798">
                  <c:v>16156</c:v>
                </c:pt>
                <c:pt idx="3799">
                  <c:v>16191</c:v>
                </c:pt>
                <c:pt idx="3800">
                  <c:v>16166</c:v>
                </c:pt>
                <c:pt idx="3801">
                  <c:v>16147</c:v>
                </c:pt>
                <c:pt idx="3802">
                  <c:v>16184</c:v>
                </c:pt>
                <c:pt idx="3803">
                  <c:v>16300</c:v>
                </c:pt>
                <c:pt idx="3804">
                  <c:v>16236</c:v>
                </c:pt>
                <c:pt idx="3805">
                  <c:v>16106</c:v>
                </c:pt>
                <c:pt idx="3806">
                  <c:v>16093</c:v>
                </c:pt>
                <c:pt idx="3807">
                  <c:v>16232</c:v>
                </c:pt>
                <c:pt idx="3808">
                  <c:v>16236</c:v>
                </c:pt>
                <c:pt idx="3809">
                  <c:v>16245</c:v>
                </c:pt>
                <c:pt idx="3810">
                  <c:v>16322</c:v>
                </c:pt>
                <c:pt idx="3811">
                  <c:v>16527</c:v>
                </c:pt>
                <c:pt idx="3812">
                  <c:v>16646</c:v>
                </c:pt>
                <c:pt idx="3813">
                  <c:v>16730</c:v>
                </c:pt>
                <c:pt idx="3814">
                  <c:v>16604</c:v>
                </c:pt>
                <c:pt idx="3815">
                  <c:v>16395</c:v>
                </c:pt>
                <c:pt idx="3816">
                  <c:v>16347</c:v>
                </c:pt>
                <c:pt idx="3817">
                  <c:v>16321</c:v>
                </c:pt>
                <c:pt idx="3818">
                  <c:v>16294</c:v>
                </c:pt>
                <c:pt idx="3819">
                  <c:v>16297</c:v>
                </c:pt>
                <c:pt idx="3820">
                  <c:v>16305</c:v>
                </c:pt>
                <c:pt idx="3821">
                  <c:v>16305</c:v>
                </c:pt>
                <c:pt idx="3822">
                  <c:v>16303</c:v>
                </c:pt>
                <c:pt idx="3823">
                  <c:v>16301</c:v>
                </c:pt>
                <c:pt idx="3824">
                  <c:v>16301</c:v>
                </c:pt>
                <c:pt idx="3825">
                  <c:v>16248</c:v>
                </c:pt>
                <c:pt idx="3826">
                  <c:v>16183</c:v>
                </c:pt>
                <c:pt idx="3827">
                  <c:v>16105</c:v>
                </c:pt>
                <c:pt idx="3828">
                  <c:v>16060</c:v>
                </c:pt>
                <c:pt idx="3829">
                  <c:v>16098</c:v>
                </c:pt>
                <c:pt idx="3830">
                  <c:v>16135</c:v>
                </c:pt>
                <c:pt idx="3831">
                  <c:v>16167</c:v>
                </c:pt>
                <c:pt idx="3832">
                  <c:v>16101</c:v>
                </c:pt>
                <c:pt idx="3833">
                  <c:v>16078</c:v>
                </c:pt>
                <c:pt idx="3834">
                  <c:v>16064</c:v>
                </c:pt>
                <c:pt idx="3835">
                  <c:v>16178</c:v>
                </c:pt>
                <c:pt idx="3836">
                  <c:v>16164</c:v>
                </c:pt>
                <c:pt idx="3837">
                  <c:v>16147</c:v>
                </c:pt>
                <c:pt idx="3838">
                  <c:v>16121</c:v>
                </c:pt>
                <c:pt idx="3839">
                  <c:v>16199</c:v>
                </c:pt>
                <c:pt idx="3840">
                  <c:v>16317</c:v>
                </c:pt>
                <c:pt idx="3841">
                  <c:v>16301</c:v>
                </c:pt>
                <c:pt idx="3842">
                  <c:v>16177</c:v>
                </c:pt>
                <c:pt idx="3843">
                  <c:v>16071</c:v>
                </c:pt>
                <c:pt idx="3844">
                  <c:v>16046</c:v>
                </c:pt>
                <c:pt idx="3845">
                  <c:v>16253</c:v>
                </c:pt>
                <c:pt idx="3846">
                  <c:v>16295</c:v>
                </c:pt>
                <c:pt idx="3847">
                  <c:v>16279</c:v>
                </c:pt>
                <c:pt idx="3848">
                  <c:v>16304</c:v>
                </c:pt>
                <c:pt idx="3849">
                  <c:v>16289</c:v>
                </c:pt>
                <c:pt idx="3850">
                  <c:v>16299</c:v>
                </c:pt>
                <c:pt idx="3851">
                  <c:v>16293</c:v>
                </c:pt>
                <c:pt idx="3852">
                  <c:v>16357</c:v>
                </c:pt>
                <c:pt idx="3853">
                  <c:v>16357</c:v>
                </c:pt>
                <c:pt idx="3854">
                  <c:v>16300</c:v>
                </c:pt>
                <c:pt idx="3855">
                  <c:v>16173</c:v>
                </c:pt>
                <c:pt idx="3856">
                  <c:v>16070</c:v>
                </c:pt>
                <c:pt idx="3857">
                  <c:v>16013</c:v>
                </c:pt>
                <c:pt idx="3858">
                  <c:v>15997</c:v>
                </c:pt>
                <c:pt idx="3859">
                  <c:v>15963</c:v>
                </c:pt>
                <c:pt idx="3860">
                  <c:v>15983</c:v>
                </c:pt>
                <c:pt idx="3861">
                  <c:v>16037</c:v>
                </c:pt>
                <c:pt idx="3862">
                  <c:v>16008</c:v>
                </c:pt>
                <c:pt idx="3863">
                  <c:v>16094</c:v>
                </c:pt>
                <c:pt idx="3864">
                  <c:v>16095</c:v>
                </c:pt>
                <c:pt idx="3865">
                  <c:v>15985</c:v>
                </c:pt>
                <c:pt idx="3866">
                  <c:v>16009</c:v>
                </c:pt>
                <c:pt idx="3867">
                  <c:v>16062</c:v>
                </c:pt>
                <c:pt idx="3868">
                  <c:v>16053</c:v>
                </c:pt>
                <c:pt idx="3869">
                  <c:v>16013</c:v>
                </c:pt>
                <c:pt idx="3870">
                  <c:v>15955</c:v>
                </c:pt>
                <c:pt idx="3871">
                  <c:v>15957</c:v>
                </c:pt>
                <c:pt idx="3872">
                  <c:v>15996</c:v>
                </c:pt>
                <c:pt idx="3873">
                  <c:v>16103</c:v>
                </c:pt>
                <c:pt idx="3874">
                  <c:v>16204</c:v>
                </c:pt>
                <c:pt idx="3875">
                  <c:v>16224</c:v>
                </c:pt>
                <c:pt idx="3876">
                  <c:v>16186</c:v>
                </c:pt>
                <c:pt idx="3877">
                  <c:v>16143</c:v>
                </c:pt>
                <c:pt idx="3878">
                  <c:v>16146</c:v>
                </c:pt>
                <c:pt idx="3879">
                  <c:v>16152</c:v>
                </c:pt>
                <c:pt idx="3880">
                  <c:v>16173</c:v>
                </c:pt>
                <c:pt idx="3881">
                  <c:v>16179</c:v>
                </c:pt>
                <c:pt idx="3882">
                  <c:v>16189</c:v>
                </c:pt>
                <c:pt idx="3883">
                  <c:v>16205</c:v>
                </c:pt>
                <c:pt idx="3884">
                  <c:v>16197</c:v>
                </c:pt>
                <c:pt idx="3885">
                  <c:v>16211</c:v>
                </c:pt>
                <c:pt idx="3886">
                  <c:v>16165</c:v>
                </c:pt>
                <c:pt idx="3887">
                  <c:v>16094</c:v>
                </c:pt>
                <c:pt idx="3888">
                  <c:v>16034</c:v>
                </c:pt>
                <c:pt idx="3889">
                  <c:v>16052</c:v>
                </c:pt>
                <c:pt idx="3890">
                  <c:v>16133</c:v>
                </c:pt>
                <c:pt idx="3891">
                  <c:v>16288</c:v>
                </c:pt>
                <c:pt idx="3892">
                  <c:v>16328</c:v>
                </c:pt>
                <c:pt idx="3893">
                  <c:v>16296</c:v>
                </c:pt>
                <c:pt idx="3894">
                  <c:v>16179</c:v>
                </c:pt>
                <c:pt idx="3895">
                  <c:v>16175</c:v>
                </c:pt>
                <c:pt idx="3896">
                  <c:v>16158</c:v>
                </c:pt>
                <c:pt idx="3897">
                  <c:v>16109</c:v>
                </c:pt>
                <c:pt idx="3898">
                  <c:v>16059</c:v>
                </c:pt>
                <c:pt idx="3899">
                  <c:v>16059</c:v>
                </c:pt>
                <c:pt idx="3900">
                  <c:v>16070</c:v>
                </c:pt>
                <c:pt idx="3901">
                  <c:v>16060</c:v>
                </c:pt>
                <c:pt idx="3902">
                  <c:v>16052</c:v>
                </c:pt>
                <c:pt idx="3903">
                  <c:v>16002</c:v>
                </c:pt>
                <c:pt idx="3904">
                  <c:v>15945</c:v>
                </c:pt>
                <c:pt idx="3905">
                  <c:v>15925</c:v>
                </c:pt>
                <c:pt idx="3906">
                  <c:v>15945</c:v>
                </c:pt>
                <c:pt idx="3907">
                  <c:v>16074</c:v>
                </c:pt>
                <c:pt idx="3908">
                  <c:v>16112</c:v>
                </c:pt>
                <c:pt idx="3909">
                  <c:v>16154</c:v>
                </c:pt>
                <c:pt idx="3910">
                  <c:v>16231</c:v>
                </c:pt>
                <c:pt idx="3911">
                  <c:v>16495</c:v>
                </c:pt>
                <c:pt idx="3912">
                  <c:v>16568</c:v>
                </c:pt>
                <c:pt idx="3913">
                  <c:v>16383</c:v>
                </c:pt>
                <c:pt idx="3914">
                  <c:v>16295</c:v>
                </c:pt>
                <c:pt idx="3915">
                  <c:v>16189</c:v>
                </c:pt>
                <c:pt idx="3916">
                  <c:v>16121</c:v>
                </c:pt>
                <c:pt idx="3917">
                  <c:v>16008</c:v>
                </c:pt>
                <c:pt idx="3918">
                  <c:v>15969</c:v>
                </c:pt>
                <c:pt idx="3919">
                  <c:v>16017</c:v>
                </c:pt>
                <c:pt idx="3920">
                  <c:v>16066</c:v>
                </c:pt>
                <c:pt idx="3921">
                  <c:v>16150</c:v>
                </c:pt>
                <c:pt idx="3922">
                  <c:v>16132</c:v>
                </c:pt>
                <c:pt idx="3923">
                  <c:v>16132</c:v>
                </c:pt>
                <c:pt idx="3924">
                  <c:v>16088</c:v>
                </c:pt>
                <c:pt idx="3925">
                  <c:v>16029</c:v>
                </c:pt>
                <c:pt idx="3926">
                  <c:v>16050</c:v>
                </c:pt>
                <c:pt idx="3927">
                  <c:v>16095</c:v>
                </c:pt>
                <c:pt idx="3928">
                  <c:v>16147</c:v>
                </c:pt>
                <c:pt idx="3929">
                  <c:v>16150</c:v>
                </c:pt>
                <c:pt idx="3930">
                  <c:v>16146</c:v>
                </c:pt>
                <c:pt idx="3931">
                  <c:v>16158</c:v>
                </c:pt>
                <c:pt idx="3932">
                  <c:v>16157</c:v>
                </c:pt>
                <c:pt idx="3933">
                  <c:v>16177</c:v>
                </c:pt>
                <c:pt idx="3934">
                  <c:v>16251</c:v>
                </c:pt>
                <c:pt idx="3935">
                  <c:v>16317</c:v>
                </c:pt>
                <c:pt idx="3936">
                  <c:v>16241</c:v>
                </c:pt>
                <c:pt idx="3937">
                  <c:v>16136</c:v>
                </c:pt>
                <c:pt idx="3938">
                  <c:v>16160</c:v>
                </c:pt>
                <c:pt idx="3939">
                  <c:v>16207</c:v>
                </c:pt>
                <c:pt idx="3940">
                  <c:v>16205</c:v>
                </c:pt>
                <c:pt idx="3941">
                  <c:v>16181</c:v>
                </c:pt>
                <c:pt idx="3942">
                  <c:v>16162</c:v>
                </c:pt>
                <c:pt idx="3943">
                  <c:v>16103</c:v>
                </c:pt>
                <c:pt idx="3944">
                  <c:v>16107</c:v>
                </c:pt>
                <c:pt idx="3945">
                  <c:v>16134</c:v>
                </c:pt>
                <c:pt idx="3946">
                  <c:v>16113</c:v>
                </c:pt>
                <c:pt idx="3947">
                  <c:v>16089</c:v>
                </c:pt>
                <c:pt idx="3948">
                  <c:v>16123</c:v>
                </c:pt>
                <c:pt idx="3949">
                  <c:v>16174</c:v>
                </c:pt>
                <c:pt idx="3950">
                  <c:v>16178</c:v>
                </c:pt>
                <c:pt idx="3951">
                  <c:v>16126</c:v>
                </c:pt>
                <c:pt idx="3952">
                  <c:v>16094</c:v>
                </c:pt>
                <c:pt idx="3953">
                  <c:v>16099</c:v>
                </c:pt>
                <c:pt idx="3954">
                  <c:v>16110</c:v>
                </c:pt>
                <c:pt idx="3955">
                  <c:v>16189</c:v>
                </c:pt>
                <c:pt idx="3956">
                  <c:v>16182</c:v>
                </c:pt>
                <c:pt idx="3957">
                  <c:v>16159</c:v>
                </c:pt>
                <c:pt idx="3958">
                  <c:v>16156</c:v>
                </c:pt>
                <c:pt idx="3959">
                  <c:v>16167</c:v>
                </c:pt>
                <c:pt idx="3960">
                  <c:v>16184</c:v>
                </c:pt>
                <c:pt idx="3961">
                  <c:v>16188</c:v>
                </c:pt>
                <c:pt idx="3962">
                  <c:v>16162</c:v>
                </c:pt>
                <c:pt idx="3963">
                  <c:v>16187</c:v>
                </c:pt>
                <c:pt idx="3964">
                  <c:v>16216</c:v>
                </c:pt>
                <c:pt idx="3965">
                  <c:v>16271</c:v>
                </c:pt>
                <c:pt idx="3966">
                  <c:v>16277</c:v>
                </c:pt>
                <c:pt idx="3967">
                  <c:v>16207</c:v>
                </c:pt>
                <c:pt idx="3968">
                  <c:v>16174</c:v>
                </c:pt>
                <c:pt idx="3969">
                  <c:v>16112</c:v>
                </c:pt>
                <c:pt idx="3970">
                  <c:v>16092</c:v>
                </c:pt>
                <c:pt idx="3971">
                  <c:v>16050</c:v>
                </c:pt>
                <c:pt idx="3972">
                  <c:v>16013</c:v>
                </c:pt>
                <c:pt idx="3973">
                  <c:v>16121</c:v>
                </c:pt>
                <c:pt idx="3974">
                  <c:v>16114</c:v>
                </c:pt>
                <c:pt idx="3975">
                  <c:v>16132</c:v>
                </c:pt>
                <c:pt idx="3976">
                  <c:v>16129</c:v>
                </c:pt>
                <c:pt idx="3977">
                  <c:v>16029</c:v>
                </c:pt>
                <c:pt idx="3978">
                  <c:v>16004</c:v>
                </c:pt>
                <c:pt idx="3979">
                  <c:v>16073</c:v>
                </c:pt>
                <c:pt idx="3980">
                  <c:v>16092</c:v>
                </c:pt>
                <c:pt idx="3981">
                  <c:v>16126</c:v>
                </c:pt>
                <c:pt idx="3982">
                  <c:v>16098</c:v>
                </c:pt>
                <c:pt idx="3983">
                  <c:v>16126</c:v>
                </c:pt>
                <c:pt idx="3984">
                  <c:v>16125</c:v>
                </c:pt>
                <c:pt idx="3985">
                  <c:v>16052</c:v>
                </c:pt>
                <c:pt idx="3986">
                  <c:v>16041</c:v>
                </c:pt>
                <c:pt idx="3987">
                  <c:v>16146</c:v>
                </c:pt>
                <c:pt idx="3988">
                  <c:v>16193</c:v>
                </c:pt>
                <c:pt idx="3989">
                  <c:v>16177</c:v>
                </c:pt>
                <c:pt idx="3990">
                  <c:v>16121</c:v>
                </c:pt>
                <c:pt idx="3991">
                  <c:v>16078</c:v>
                </c:pt>
                <c:pt idx="3992">
                  <c:v>16061</c:v>
                </c:pt>
                <c:pt idx="3993">
                  <c:v>16193</c:v>
                </c:pt>
                <c:pt idx="3994">
                  <c:v>16168</c:v>
                </c:pt>
                <c:pt idx="3995">
                  <c:v>16124</c:v>
                </c:pt>
                <c:pt idx="3996">
                  <c:v>16082</c:v>
                </c:pt>
                <c:pt idx="3997">
                  <c:v>16076</c:v>
                </c:pt>
                <c:pt idx="3998">
                  <c:v>16170</c:v>
                </c:pt>
                <c:pt idx="3999">
                  <c:v>16229</c:v>
                </c:pt>
                <c:pt idx="4000">
                  <c:v>16174</c:v>
                </c:pt>
                <c:pt idx="4001">
                  <c:v>16134</c:v>
                </c:pt>
                <c:pt idx="4002">
                  <c:v>16156</c:v>
                </c:pt>
                <c:pt idx="4003">
                  <c:v>16050</c:v>
                </c:pt>
                <c:pt idx="4004">
                  <c:v>15995</c:v>
                </c:pt>
                <c:pt idx="4005">
                  <c:v>16034</c:v>
                </c:pt>
                <c:pt idx="4006">
                  <c:v>16070</c:v>
                </c:pt>
                <c:pt idx="4007">
                  <c:v>16162</c:v>
                </c:pt>
                <c:pt idx="4008">
                  <c:v>16130</c:v>
                </c:pt>
                <c:pt idx="4009">
                  <c:v>16123</c:v>
                </c:pt>
                <c:pt idx="4010">
                  <c:v>16149</c:v>
                </c:pt>
                <c:pt idx="4011">
                  <c:v>16370</c:v>
                </c:pt>
                <c:pt idx="4012">
                  <c:v>16365</c:v>
                </c:pt>
                <c:pt idx="4013">
                  <c:v>16277</c:v>
                </c:pt>
                <c:pt idx="4014">
                  <c:v>16258</c:v>
                </c:pt>
                <c:pt idx="4015">
                  <c:v>16184</c:v>
                </c:pt>
                <c:pt idx="4016">
                  <c:v>16115</c:v>
                </c:pt>
                <c:pt idx="4017">
                  <c:v>16104</c:v>
                </c:pt>
                <c:pt idx="4018">
                  <c:v>16112</c:v>
                </c:pt>
                <c:pt idx="4019">
                  <c:v>16151</c:v>
                </c:pt>
                <c:pt idx="4020">
                  <c:v>16150</c:v>
                </c:pt>
              </c:numCache>
            </c:numRef>
          </c:yVal>
          <c:smooth val="1"/>
          <c:extLst>
            <c:ext xmlns:c16="http://schemas.microsoft.com/office/drawing/2014/chart" uri="{C3380CC4-5D6E-409C-BE32-E72D297353CC}">
              <c16:uniqueId val="{00000000-6C26-4347-9CF0-6EDC872A32B1}"/>
            </c:ext>
          </c:extLst>
        </c:ser>
        <c:dLbls>
          <c:showLegendKey val="0"/>
          <c:showVal val="0"/>
          <c:showCatName val="0"/>
          <c:showSerName val="0"/>
          <c:showPercent val="0"/>
          <c:showBubbleSize val="0"/>
        </c:dLbls>
        <c:axId val="645848368"/>
        <c:axId val="645847712"/>
      </c:scatterChart>
      <c:valAx>
        <c:axId val="645848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5847712"/>
        <c:crosses val="autoZero"/>
        <c:crossBetween val="midCat"/>
      </c:valAx>
      <c:valAx>
        <c:axId val="645847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58483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26010963938756"/>
          <c:y val="0.11846773810573734"/>
          <c:w val="0.8122784241660902"/>
          <c:h val="0.644812181570253"/>
        </c:manualLayout>
      </c:layout>
      <c:scatterChart>
        <c:scatterStyle val="smoothMarker"/>
        <c:varyColors val="0"/>
        <c:ser>
          <c:idx val="0"/>
          <c:order val="0"/>
          <c:tx>
            <c:strRef>
              <c:f>'230209-2 STD-2 (02)'!$B$1</c:f>
              <c:strCache>
                <c:ptCount val="1"/>
                <c:pt idx="0">
                  <c:v>Intensity</c:v>
                </c:pt>
              </c:strCache>
            </c:strRef>
          </c:tx>
          <c:spPr>
            <a:ln w="12700" cap="rnd">
              <a:solidFill>
                <a:schemeClr val="accent1"/>
              </a:solidFill>
              <a:round/>
            </a:ln>
            <a:effectLst/>
          </c:spPr>
          <c:marker>
            <c:symbol val="none"/>
          </c:marker>
          <c:xVal>
            <c:numRef>
              <c:f>'230209-2 STD-2 (02)'!$A$2:$A$4022</c:f>
              <c:numCache>
                <c:formatCode>General</c:formatCode>
                <c:ptCount val="402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numCache>
            </c:numRef>
          </c:xVal>
          <c:yVal>
            <c:numRef>
              <c:f>'230209-2 STD-2 (02)'!$B$2:$B$4022</c:f>
              <c:numCache>
                <c:formatCode>General</c:formatCode>
                <c:ptCount val="4021"/>
                <c:pt idx="0">
                  <c:v>15797</c:v>
                </c:pt>
                <c:pt idx="1">
                  <c:v>15828</c:v>
                </c:pt>
                <c:pt idx="2">
                  <c:v>15897</c:v>
                </c:pt>
                <c:pt idx="3">
                  <c:v>15251</c:v>
                </c:pt>
                <c:pt idx="4">
                  <c:v>14896</c:v>
                </c:pt>
                <c:pt idx="5">
                  <c:v>15583</c:v>
                </c:pt>
                <c:pt idx="6">
                  <c:v>15962</c:v>
                </c:pt>
                <c:pt idx="7">
                  <c:v>16182</c:v>
                </c:pt>
                <c:pt idx="8">
                  <c:v>16252</c:v>
                </c:pt>
                <c:pt idx="9">
                  <c:v>16267</c:v>
                </c:pt>
                <c:pt idx="10">
                  <c:v>16216</c:v>
                </c:pt>
                <c:pt idx="11">
                  <c:v>16102</c:v>
                </c:pt>
                <c:pt idx="12">
                  <c:v>15999</c:v>
                </c:pt>
                <c:pt idx="13">
                  <c:v>15920</c:v>
                </c:pt>
                <c:pt idx="14">
                  <c:v>15939</c:v>
                </c:pt>
                <c:pt idx="15">
                  <c:v>16053</c:v>
                </c:pt>
                <c:pt idx="16">
                  <c:v>16165</c:v>
                </c:pt>
                <c:pt idx="17">
                  <c:v>16134</c:v>
                </c:pt>
                <c:pt idx="18">
                  <c:v>16089</c:v>
                </c:pt>
                <c:pt idx="19">
                  <c:v>16061</c:v>
                </c:pt>
                <c:pt idx="20">
                  <c:v>16030</c:v>
                </c:pt>
                <c:pt idx="21">
                  <c:v>16075</c:v>
                </c:pt>
                <c:pt idx="22">
                  <c:v>16076</c:v>
                </c:pt>
                <c:pt idx="23">
                  <c:v>16035</c:v>
                </c:pt>
                <c:pt idx="24">
                  <c:v>15988</c:v>
                </c:pt>
                <c:pt idx="25">
                  <c:v>15929</c:v>
                </c:pt>
                <c:pt idx="26">
                  <c:v>15843</c:v>
                </c:pt>
                <c:pt idx="27">
                  <c:v>15842</c:v>
                </c:pt>
                <c:pt idx="28">
                  <c:v>15921</c:v>
                </c:pt>
                <c:pt idx="29">
                  <c:v>15960</c:v>
                </c:pt>
                <c:pt idx="30">
                  <c:v>15973</c:v>
                </c:pt>
                <c:pt idx="31">
                  <c:v>15948</c:v>
                </c:pt>
                <c:pt idx="32">
                  <c:v>15949</c:v>
                </c:pt>
                <c:pt idx="33">
                  <c:v>15909</c:v>
                </c:pt>
                <c:pt idx="34">
                  <c:v>15926</c:v>
                </c:pt>
                <c:pt idx="35">
                  <c:v>15935</c:v>
                </c:pt>
                <c:pt idx="36">
                  <c:v>15901</c:v>
                </c:pt>
                <c:pt idx="37">
                  <c:v>15969</c:v>
                </c:pt>
                <c:pt idx="38">
                  <c:v>16062</c:v>
                </c:pt>
                <c:pt idx="39">
                  <c:v>16102</c:v>
                </c:pt>
                <c:pt idx="40">
                  <c:v>16098</c:v>
                </c:pt>
                <c:pt idx="41">
                  <c:v>15979</c:v>
                </c:pt>
                <c:pt idx="42">
                  <c:v>15945</c:v>
                </c:pt>
                <c:pt idx="43">
                  <c:v>15915</c:v>
                </c:pt>
                <c:pt idx="44">
                  <c:v>16011</c:v>
                </c:pt>
                <c:pt idx="45">
                  <c:v>16010</c:v>
                </c:pt>
                <c:pt idx="46">
                  <c:v>16005</c:v>
                </c:pt>
                <c:pt idx="47">
                  <c:v>16067</c:v>
                </c:pt>
                <c:pt idx="48">
                  <c:v>16257</c:v>
                </c:pt>
                <c:pt idx="49">
                  <c:v>16319</c:v>
                </c:pt>
                <c:pt idx="50">
                  <c:v>16148</c:v>
                </c:pt>
                <c:pt idx="51">
                  <c:v>15976</c:v>
                </c:pt>
                <c:pt idx="52">
                  <c:v>16003</c:v>
                </c:pt>
                <c:pt idx="53">
                  <c:v>16047</c:v>
                </c:pt>
                <c:pt idx="54">
                  <c:v>15963</c:v>
                </c:pt>
                <c:pt idx="55">
                  <c:v>15908</c:v>
                </c:pt>
                <c:pt idx="56">
                  <c:v>15974</c:v>
                </c:pt>
                <c:pt idx="57">
                  <c:v>16149</c:v>
                </c:pt>
                <c:pt idx="58">
                  <c:v>16237</c:v>
                </c:pt>
                <c:pt idx="59">
                  <c:v>16099</c:v>
                </c:pt>
                <c:pt idx="60">
                  <c:v>16037</c:v>
                </c:pt>
                <c:pt idx="61">
                  <c:v>15960</c:v>
                </c:pt>
                <c:pt idx="62">
                  <c:v>15864</c:v>
                </c:pt>
                <c:pt idx="63">
                  <c:v>15758</c:v>
                </c:pt>
                <c:pt idx="64">
                  <c:v>15743</c:v>
                </c:pt>
                <c:pt idx="65">
                  <c:v>15774</c:v>
                </c:pt>
                <c:pt idx="66">
                  <c:v>15815</c:v>
                </c:pt>
                <c:pt idx="67">
                  <c:v>15929</c:v>
                </c:pt>
                <c:pt idx="68">
                  <c:v>15978</c:v>
                </c:pt>
                <c:pt idx="69">
                  <c:v>15942</c:v>
                </c:pt>
                <c:pt idx="70">
                  <c:v>15937</c:v>
                </c:pt>
                <c:pt idx="71">
                  <c:v>16065</c:v>
                </c:pt>
                <c:pt idx="72">
                  <c:v>16081</c:v>
                </c:pt>
                <c:pt idx="73">
                  <c:v>16009</c:v>
                </c:pt>
                <c:pt idx="74">
                  <c:v>16070</c:v>
                </c:pt>
                <c:pt idx="75">
                  <c:v>16023</c:v>
                </c:pt>
                <c:pt idx="76">
                  <c:v>16052</c:v>
                </c:pt>
                <c:pt idx="77">
                  <c:v>16123</c:v>
                </c:pt>
                <c:pt idx="78">
                  <c:v>16102</c:v>
                </c:pt>
                <c:pt idx="79">
                  <c:v>15980</c:v>
                </c:pt>
                <c:pt idx="80">
                  <c:v>15916</c:v>
                </c:pt>
                <c:pt idx="81">
                  <c:v>15896</c:v>
                </c:pt>
                <c:pt idx="82">
                  <c:v>15921</c:v>
                </c:pt>
                <c:pt idx="83">
                  <c:v>15914</c:v>
                </c:pt>
                <c:pt idx="84">
                  <c:v>15842</c:v>
                </c:pt>
                <c:pt idx="85">
                  <c:v>15842</c:v>
                </c:pt>
                <c:pt idx="86">
                  <c:v>15824</c:v>
                </c:pt>
                <c:pt idx="87">
                  <c:v>15838</c:v>
                </c:pt>
                <c:pt idx="88">
                  <c:v>15828</c:v>
                </c:pt>
                <c:pt idx="89">
                  <c:v>15853</c:v>
                </c:pt>
                <c:pt idx="90">
                  <c:v>15845</c:v>
                </c:pt>
                <c:pt idx="91">
                  <c:v>15801</c:v>
                </c:pt>
                <c:pt idx="92">
                  <c:v>15933</c:v>
                </c:pt>
                <c:pt idx="93">
                  <c:v>16045</c:v>
                </c:pt>
                <c:pt idx="94">
                  <c:v>16008</c:v>
                </c:pt>
                <c:pt idx="95">
                  <c:v>15908</c:v>
                </c:pt>
                <c:pt idx="96">
                  <c:v>15863</c:v>
                </c:pt>
                <c:pt idx="97">
                  <c:v>15864</c:v>
                </c:pt>
                <c:pt idx="98">
                  <c:v>15904</c:v>
                </c:pt>
                <c:pt idx="99">
                  <c:v>15930</c:v>
                </c:pt>
                <c:pt idx="100">
                  <c:v>15988</c:v>
                </c:pt>
                <c:pt idx="101">
                  <c:v>16051</c:v>
                </c:pt>
                <c:pt idx="102">
                  <c:v>16055</c:v>
                </c:pt>
                <c:pt idx="103">
                  <c:v>16040</c:v>
                </c:pt>
                <c:pt idx="104">
                  <c:v>16045</c:v>
                </c:pt>
                <c:pt idx="105">
                  <c:v>15975</c:v>
                </c:pt>
                <c:pt idx="106">
                  <c:v>15950</c:v>
                </c:pt>
                <c:pt idx="107">
                  <c:v>15892</c:v>
                </c:pt>
                <c:pt idx="108">
                  <c:v>15866</c:v>
                </c:pt>
                <c:pt idx="109">
                  <c:v>15910</c:v>
                </c:pt>
                <c:pt idx="110">
                  <c:v>15947</c:v>
                </c:pt>
                <c:pt idx="111">
                  <c:v>16029</c:v>
                </c:pt>
                <c:pt idx="112">
                  <c:v>16034</c:v>
                </c:pt>
                <c:pt idx="113">
                  <c:v>15960</c:v>
                </c:pt>
                <c:pt idx="114">
                  <c:v>15968</c:v>
                </c:pt>
                <c:pt idx="115">
                  <c:v>15938</c:v>
                </c:pt>
                <c:pt idx="116">
                  <c:v>15863</c:v>
                </c:pt>
                <c:pt idx="117">
                  <c:v>15920</c:v>
                </c:pt>
                <c:pt idx="118">
                  <c:v>15873</c:v>
                </c:pt>
                <c:pt idx="119">
                  <c:v>15862</c:v>
                </c:pt>
                <c:pt idx="120">
                  <c:v>15908</c:v>
                </c:pt>
                <c:pt idx="121">
                  <c:v>15908</c:v>
                </c:pt>
                <c:pt idx="122">
                  <c:v>15961</c:v>
                </c:pt>
                <c:pt idx="123">
                  <c:v>16142</c:v>
                </c:pt>
                <c:pt idx="124">
                  <c:v>16106</c:v>
                </c:pt>
                <c:pt idx="125">
                  <c:v>15983</c:v>
                </c:pt>
                <c:pt idx="126">
                  <c:v>15937</c:v>
                </c:pt>
                <c:pt idx="127">
                  <c:v>15847</c:v>
                </c:pt>
                <c:pt idx="128">
                  <c:v>15800</c:v>
                </c:pt>
                <c:pt idx="129">
                  <c:v>15711</c:v>
                </c:pt>
                <c:pt idx="130">
                  <c:v>15738</c:v>
                </c:pt>
                <c:pt idx="131">
                  <c:v>15825</c:v>
                </c:pt>
                <c:pt idx="132">
                  <c:v>15908</c:v>
                </c:pt>
                <c:pt idx="133">
                  <c:v>15996</c:v>
                </c:pt>
                <c:pt idx="134">
                  <c:v>16017</c:v>
                </c:pt>
                <c:pt idx="135">
                  <c:v>15997</c:v>
                </c:pt>
                <c:pt idx="136">
                  <c:v>16008</c:v>
                </c:pt>
                <c:pt idx="137">
                  <c:v>15972</c:v>
                </c:pt>
                <c:pt idx="138">
                  <c:v>15918</c:v>
                </c:pt>
                <c:pt idx="139">
                  <c:v>15899</c:v>
                </c:pt>
                <c:pt idx="140">
                  <c:v>15943</c:v>
                </c:pt>
                <c:pt idx="141">
                  <c:v>15940</c:v>
                </c:pt>
                <c:pt idx="142">
                  <c:v>15891</c:v>
                </c:pt>
                <c:pt idx="143">
                  <c:v>15877</c:v>
                </c:pt>
                <c:pt idx="144">
                  <c:v>15898</c:v>
                </c:pt>
                <c:pt idx="145">
                  <c:v>15835</c:v>
                </c:pt>
                <c:pt idx="146">
                  <c:v>15853</c:v>
                </c:pt>
                <c:pt idx="147">
                  <c:v>15986</c:v>
                </c:pt>
                <c:pt idx="148">
                  <c:v>16004</c:v>
                </c:pt>
                <c:pt idx="149">
                  <c:v>16016</c:v>
                </c:pt>
                <c:pt idx="150">
                  <c:v>15941</c:v>
                </c:pt>
                <c:pt idx="151">
                  <c:v>15815</c:v>
                </c:pt>
                <c:pt idx="152">
                  <c:v>15797</c:v>
                </c:pt>
                <c:pt idx="153">
                  <c:v>15787</c:v>
                </c:pt>
                <c:pt idx="154">
                  <c:v>15781</c:v>
                </c:pt>
                <c:pt idx="155">
                  <c:v>15843</c:v>
                </c:pt>
                <c:pt idx="156">
                  <c:v>15850</c:v>
                </c:pt>
                <c:pt idx="157">
                  <c:v>15844</c:v>
                </c:pt>
                <c:pt idx="158">
                  <c:v>15836</c:v>
                </c:pt>
                <c:pt idx="159">
                  <c:v>15858</c:v>
                </c:pt>
                <c:pt idx="160">
                  <c:v>15884</c:v>
                </c:pt>
                <c:pt idx="161">
                  <c:v>15839</c:v>
                </c:pt>
                <c:pt idx="162">
                  <c:v>15914</c:v>
                </c:pt>
                <c:pt idx="163">
                  <c:v>16006</c:v>
                </c:pt>
                <c:pt idx="164">
                  <c:v>15991</c:v>
                </c:pt>
                <c:pt idx="165">
                  <c:v>16006</c:v>
                </c:pt>
                <c:pt idx="166">
                  <c:v>15994</c:v>
                </c:pt>
                <c:pt idx="167">
                  <c:v>15922</c:v>
                </c:pt>
                <c:pt idx="168">
                  <c:v>15965</c:v>
                </c:pt>
                <c:pt idx="169">
                  <c:v>16062</c:v>
                </c:pt>
                <c:pt idx="170">
                  <c:v>16114</c:v>
                </c:pt>
                <c:pt idx="171">
                  <c:v>16021</c:v>
                </c:pt>
                <c:pt idx="172">
                  <c:v>15891</c:v>
                </c:pt>
                <c:pt idx="173">
                  <c:v>15862</c:v>
                </c:pt>
                <c:pt idx="174">
                  <c:v>15935</c:v>
                </c:pt>
                <c:pt idx="175">
                  <c:v>15900</c:v>
                </c:pt>
                <c:pt idx="176">
                  <c:v>15849</c:v>
                </c:pt>
                <c:pt idx="177">
                  <c:v>15771</c:v>
                </c:pt>
                <c:pt idx="178">
                  <c:v>15805</c:v>
                </c:pt>
                <c:pt idx="179">
                  <c:v>15841</c:v>
                </c:pt>
                <c:pt idx="180">
                  <c:v>15828</c:v>
                </c:pt>
                <c:pt idx="181">
                  <c:v>15861</c:v>
                </c:pt>
                <c:pt idx="182">
                  <c:v>15959</c:v>
                </c:pt>
                <c:pt idx="183">
                  <c:v>16016</c:v>
                </c:pt>
                <c:pt idx="184">
                  <c:v>15871</c:v>
                </c:pt>
                <c:pt idx="185">
                  <c:v>15886</c:v>
                </c:pt>
                <c:pt idx="186">
                  <c:v>15932</c:v>
                </c:pt>
                <c:pt idx="187">
                  <c:v>16008</c:v>
                </c:pt>
                <c:pt idx="188">
                  <c:v>15875</c:v>
                </c:pt>
                <c:pt idx="189">
                  <c:v>15855</c:v>
                </c:pt>
                <c:pt idx="190">
                  <c:v>15847</c:v>
                </c:pt>
                <c:pt idx="191">
                  <c:v>15825</c:v>
                </c:pt>
                <c:pt idx="192">
                  <c:v>15833</c:v>
                </c:pt>
                <c:pt idx="193">
                  <c:v>15808</c:v>
                </c:pt>
                <c:pt idx="194">
                  <c:v>15773</c:v>
                </c:pt>
                <c:pt idx="195">
                  <c:v>15806</c:v>
                </c:pt>
                <c:pt idx="196">
                  <c:v>15884</c:v>
                </c:pt>
                <c:pt idx="197">
                  <c:v>16000</c:v>
                </c:pt>
                <c:pt idx="198">
                  <c:v>16104</c:v>
                </c:pt>
                <c:pt idx="199">
                  <c:v>16063</c:v>
                </c:pt>
                <c:pt idx="200">
                  <c:v>16030</c:v>
                </c:pt>
                <c:pt idx="201">
                  <c:v>15981</c:v>
                </c:pt>
                <c:pt idx="202">
                  <c:v>15967</c:v>
                </c:pt>
                <c:pt idx="203">
                  <c:v>16013</c:v>
                </c:pt>
                <c:pt idx="204">
                  <c:v>16006</c:v>
                </c:pt>
                <c:pt idx="205">
                  <c:v>16024</c:v>
                </c:pt>
                <c:pt idx="206">
                  <c:v>16002</c:v>
                </c:pt>
                <c:pt idx="207">
                  <c:v>15826</c:v>
                </c:pt>
                <c:pt idx="208">
                  <c:v>15743</c:v>
                </c:pt>
                <c:pt idx="209">
                  <c:v>15721</c:v>
                </c:pt>
                <c:pt idx="210">
                  <c:v>15726</c:v>
                </c:pt>
                <c:pt idx="211">
                  <c:v>15885</c:v>
                </c:pt>
                <c:pt idx="212">
                  <c:v>15993</c:v>
                </c:pt>
                <c:pt idx="213">
                  <c:v>16011</c:v>
                </c:pt>
                <c:pt idx="214">
                  <c:v>16024</c:v>
                </c:pt>
                <c:pt idx="215">
                  <c:v>16040</c:v>
                </c:pt>
                <c:pt idx="216">
                  <c:v>16011</c:v>
                </c:pt>
                <c:pt idx="217">
                  <c:v>15988</c:v>
                </c:pt>
                <c:pt idx="218">
                  <c:v>15965</c:v>
                </c:pt>
                <c:pt idx="219">
                  <c:v>15987</c:v>
                </c:pt>
                <c:pt idx="220">
                  <c:v>15990</c:v>
                </c:pt>
                <c:pt idx="221">
                  <c:v>16041</c:v>
                </c:pt>
                <c:pt idx="222">
                  <c:v>15968</c:v>
                </c:pt>
                <c:pt idx="223">
                  <c:v>15795</c:v>
                </c:pt>
                <c:pt idx="224">
                  <c:v>15774</c:v>
                </c:pt>
                <c:pt idx="225">
                  <c:v>15750</c:v>
                </c:pt>
                <c:pt idx="226">
                  <c:v>15755</c:v>
                </c:pt>
                <c:pt idx="227">
                  <c:v>15839</c:v>
                </c:pt>
                <c:pt idx="228">
                  <c:v>15881</c:v>
                </c:pt>
                <c:pt idx="229">
                  <c:v>15819</c:v>
                </c:pt>
                <c:pt idx="230">
                  <c:v>15754</c:v>
                </c:pt>
                <c:pt idx="231">
                  <c:v>15750</c:v>
                </c:pt>
                <c:pt idx="232">
                  <c:v>15746</c:v>
                </c:pt>
                <c:pt idx="233">
                  <c:v>15845</c:v>
                </c:pt>
                <c:pt idx="234">
                  <c:v>15923</c:v>
                </c:pt>
                <c:pt idx="235">
                  <c:v>15945</c:v>
                </c:pt>
                <c:pt idx="236">
                  <c:v>15847</c:v>
                </c:pt>
                <c:pt idx="237">
                  <c:v>15755</c:v>
                </c:pt>
                <c:pt idx="238">
                  <c:v>15763</c:v>
                </c:pt>
                <c:pt idx="239">
                  <c:v>15850</c:v>
                </c:pt>
                <c:pt idx="240">
                  <c:v>15932</c:v>
                </c:pt>
                <c:pt idx="241">
                  <c:v>16013</c:v>
                </c:pt>
                <c:pt idx="242">
                  <c:v>16034</c:v>
                </c:pt>
                <c:pt idx="243">
                  <c:v>16115</c:v>
                </c:pt>
                <c:pt idx="244">
                  <c:v>16213</c:v>
                </c:pt>
                <c:pt idx="245">
                  <c:v>16373</c:v>
                </c:pt>
                <c:pt idx="246">
                  <c:v>16486</c:v>
                </c:pt>
                <c:pt idx="247">
                  <c:v>16636</c:v>
                </c:pt>
                <c:pt idx="248">
                  <c:v>16734</c:v>
                </c:pt>
                <c:pt idx="249">
                  <c:v>16889</c:v>
                </c:pt>
                <c:pt idx="250">
                  <c:v>17010</c:v>
                </c:pt>
                <c:pt idx="251">
                  <c:v>17417</c:v>
                </c:pt>
                <c:pt idx="252">
                  <c:v>17731</c:v>
                </c:pt>
                <c:pt idx="253">
                  <c:v>18216</c:v>
                </c:pt>
                <c:pt idx="254">
                  <c:v>18548</c:v>
                </c:pt>
                <c:pt idx="255">
                  <c:v>19139</c:v>
                </c:pt>
                <c:pt idx="256">
                  <c:v>19757</c:v>
                </c:pt>
                <c:pt idx="257">
                  <c:v>21012</c:v>
                </c:pt>
                <c:pt idx="258">
                  <c:v>21811</c:v>
                </c:pt>
                <c:pt idx="259">
                  <c:v>23283</c:v>
                </c:pt>
                <c:pt idx="260">
                  <c:v>24490</c:v>
                </c:pt>
                <c:pt idx="261">
                  <c:v>26215</c:v>
                </c:pt>
                <c:pt idx="262">
                  <c:v>27384</c:v>
                </c:pt>
                <c:pt idx="263">
                  <c:v>29329</c:v>
                </c:pt>
                <c:pt idx="264">
                  <c:v>30536</c:v>
                </c:pt>
                <c:pt idx="265">
                  <c:v>32181</c:v>
                </c:pt>
                <c:pt idx="266">
                  <c:v>33200</c:v>
                </c:pt>
                <c:pt idx="267">
                  <c:v>34284</c:v>
                </c:pt>
                <c:pt idx="268">
                  <c:v>34783</c:v>
                </c:pt>
                <c:pt idx="269">
                  <c:v>35205</c:v>
                </c:pt>
                <c:pt idx="270">
                  <c:v>35151</c:v>
                </c:pt>
                <c:pt idx="271">
                  <c:v>34916</c:v>
                </c:pt>
                <c:pt idx="272">
                  <c:v>34543</c:v>
                </c:pt>
                <c:pt idx="273">
                  <c:v>33667</c:v>
                </c:pt>
                <c:pt idx="274">
                  <c:v>33156</c:v>
                </c:pt>
                <c:pt idx="275">
                  <c:v>32555</c:v>
                </c:pt>
                <c:pt idx="276">
                  <c:v>32265</c:v>
                </c:pt>
                <c:pt idx="277">
                  <c:v>31965</c:v>
                </c:pt>
                <c:pt idx="278">
                  <c:v>31970</c:v>
                </c:pt>
                <c:pt idx="279">
                  <c:v>32284</c:v>
                </c:pt>
                <c:pt idx="280">
                  <c:v>32563</c:v>
                </c:pt>
                <c:pt idx="281">
                  <c:v>32971</c:v>
                </c:pt>
                <c:pt idx="282">
                  <c:v>33271</c:v>
                </c:pt>
                <c:pt idx="283">
                  <c:v>33563</c:v>
                </c:pt>
                <c:pt idx="284">
                  <c:v>33518</c:v>
                </c:pt>
                <c:pt idx="285">
                  <c:v>32977</c:v>
                </c:pt>
                <c:pt idx="286">
                  <c:v>32361</c:v>
                </c:pt>
                <c:pt idx="287">
                  <c:v>31221</c:v>
                </c:pt>
                <c:pt idx="288">
                  <c:v>30416</c:v>
                </c:pt>
                <c:pt idx="289">
                  <c:v>29065</c:v>
                </c:pt>
                <c:pt idx="290">
                  <c:v>28144</c:v>
                </c:pt>
                <c:pt idx="291">
                  <c:v>26962</c:v>
                </c:pt>
                <c:pt idx="292">
                  <c:v>26174</c:v>
                </c:pt>
                <c:pt idx="293">
                  <c:v>25156</c:v>
                </c:pt>
                <c:pt idx="294">
                  <c:v>24496</c:v>
                </c:pt>
                <c:pt idx="295">
                  <c:v>23462</c:v>
                </c:pt>
                <c:pt idx="296">
                  <c:v>22856</c:v>
                </c:pt>
                <c:pt idx="297">
                  <c:v>22167</c:v>
                </c:pt>
                <c:pt idx="298">
                  <c:v>21718</c:v>
                </c:pt>
                <c:pt idx="299">
                  <c:v>21181</c:v>
                </c:pt>
                <c:pt idx="300">
                  <c:v>20852</c:v>
                </c:pt>
                <c:pt idx="301">
                  <c:v>20347</c:v>
                </c:pt>
                <c:pt idx="302">
                  <c:v>20025</c:v>
                </c:pt>
                <c:pt idx="303">
                  <c:v>19687</c:v>
                </c:pt>
                <c:pt idx="304">
                  <c:v>19425</c:v>
                </c:pt>
                <c:pt idx="305">
                  <c:v>19089</c:v>
                </c:pt>
                <c:pt idx="306">
                  <c:v>18929</c:v>
                </c:pt>
                <c:pt idx="307">
                  <c:v>18794</c:v>
                </c:pt>
                <c:pt idx="308">
                  <c:v>18678</c:v>
                </c:pt>
                <c:pt idx="309">
                  <c:v>18472</c:v>
                </c:pt>
                <c:pt idx="310">
                  <c:v>18300</c:v>
                </c:pt>
                <c:pt idx="311">
                  <c:v>18183</c:v>
                </c:pt>
                <c:pt idx="312">
                  <c:v>18150</c:v>
                </c:pt>
                <c:pt idx="313">
                  <c:v>18181</c:v>
                </c:pt>
                <c:pt idx="314">
                  <c:v>18151</c:v>
                </c:pt>
                <c:pt idx="315">
                  <c:v>18017</c:v>
                </c:pt>
                <c:pt idx="316">
                  <c:v>18001</c:v>
                </c:pt>
                <c:pt idx="317">
                  <c:v>17900</c:v>
                </c:pt>
                <c:pt idx="318">
                  <c:v>17831</c:v>
                </c:pt>
                <c:pt idx="319">
                  <c:v>17926</c:v>
                </c:pt>
                <c:pt idx="320">
                  <c:v>17887</c:v>
                </c:pt>
                <c:pt idx="321">
                  <c:v>17810</c:v>
                </c:pt>
                <c:pt idx="322">
                  <c:v>17826</c:v>
                </c:pt>
                <c:pt idx="323">
                  <c:v>17992</c:v>
                </c:pt>
                <c:pt idx="324">
                  <c:v>18024</c:v>
                </c:pt>
                <c:pt idx="325">
                  <c:v>18112</c:v>
                </c:pt>
                <c:pt idx="326">
                  <c:v>18268</c:v>
                </c:pt>
                <c:pt idx="327">
                  <c:v>18510</c:v>
                </c:pt>
                <c:pt idx="328">
                  <c:v>18684</c:v>
                </c:pt>
                <c:pt idx="329">
                  <c:v>18807</c:v>
                </c:pt>
                <c:pt idx="330">
                  <c:v>18740</c:v>
                </c:pt>
                <c:pt idx="331">
                  <c:v>18580</c:v>
                </c:pt>
                <c:pt idx="332">
                  <c:v>18432</c:v>
                </c:pt>
                <c:pt idx="333">
                  <c:v>18075</c:v>
                </c:pt>
                <c:pt idx="334">
                  <c:v>17843</c:v>
                </c:pt>
                <c:pt idx="335">
                  <c:v>17532</c:v>
                </c:pt>
                <c:pt idx="336">
                  <c:v>17400</c:v>
                </c:pt>
                <c:pt idx="337">
                  <c:v>17222</c:v>
                </c:pt>
                <c:pt idx="338">
                  <c:v>17071</c:v>
                </c:pt>
                <c:pt idx="339">
                  <c:v>16916</c:v>
                </c:pt>
                <c:pt idx="340">
                  <c:v>16859</c:v>
                </c:pt>
                <c:pt idx="341">
                  <c:v>16710</c:v>
                </c:pt>
                <c:pt idx="342">
                  <c:v>16646</c:v>
                </c:pt>
                <c:pt idx="343">
                  <c:v>16647</c:v>
                </c:pt>
                <c:pt idx="344">
                  <c:v>16559</c:v>
                </c:pt>
                <c:pt idx="345">
                  <c:v>16487</c:v>
                </c:pt>
                <c:pt idx="346">
                  <c:v>16463</c:v>
                </c:pt>
                <c:pt idx="347">
                  <c:v>16378</c:v>
                </c:pt>
                <c:pt idx="348">
                  <c:v>16391</c:v>
                </c:pt>
                <c:pt idx="349">
                  <c:v>16499</c:v>
                </c:pt>
                <c:pt idx="350">
                  <c:v>16482</c:v>
                </c:pt>
                <c:pt idx="351">
                  <c:v>16356</c:v>
                </c:pt>
                <c:pt idx="352">
                  <c:v>16329</c:v>
                </c:pt>
                <c:pt idx="353">
                  <c:v>16310</c:v>
                </c:pt>
                <c:pt idx="354">
                  <c:v>16289</c:v>
                </c:pt>
                <c:pt idx="355">
                  <c:v>16245</c:v>
                </c:pt>
                <c:pt idx="356">
                  <c:v>16228</c:v>
                </c:pt>
                <c:pt idx="357">
                  <c:v>16221</c:v>
                </c:pt>
                <c:pt idx="358">
                  <c:v>16252</c:v>
                </c:pt>
                <c:pt idx="359">
                  <c:v>16337</c:v>
                </c:pt>
                <c:pt idx="360">
                  <c:v>16402</c:v>
                </c:pt>
                <c:pt idx="361">
                  <c:v>16397</c:v>
                </c:pt>
                <c:pt idx="362">
                  <c:v>16348</c:v>
                </c:pt>
                <c:pt idx="363">
                  <c:v>16289</c:v>
                </c:pt>
                <c:pt idx="364">
                  <c:v>16281</c:v>
                </c:pt>
                <c:pt idx="365">
                  <c:v>16295</c:v>
                </c:pt>
                <c:pt idx="366">
                  <c:v>16362</c:v>
                </c:pt>
                <c:pt idx="367">
                  <c:v>16432</c:v>
                </c:pt>
                <c:pt idx="368">
                  <c:v>16513</c:v>
                </c:pt>
                <c:pt idx="369">
                  <c:v>16558</c:v>
                </c:pt>
                <c:pt idx="370">
                  <c:v>16554</c:v>
                </c:pt>
                <c:pt idx="371">
                  <c:v>16528</c:v>
                </c:pt>
                <c:pt idx="372">
                  <c:v>16550</c:v>
                </c:pt>
                <c:pt idx="373">
                  <c:v>16469</c:v>
                </c:pt>
                <c:pt idx="374">
                  <c:v>16443</c:v>
                </c:pt>
                <c:pt idx="375">
                  <c:v>16604</c:v>
                </c:pt>
                <c:pt idx="376">
                  <c:v>16629</c:v>
                </c:pt>
                <c:pt idx="377">
                  <c:v>16677</c:v>
                </c:pt>
                <c:pt idx="378">
                  <c:v>16693</c:v>
                </c:pt>
                <c:pt idx="379">
                  <c:v>16590</c:v>
                </c:pt>
                <c:pt idx="380">
                  <c:v>16499</c:v>
                </c:pt>
                <c:pt idx="381">
                  <c:v>16483</c:v>
                </c:pt>
                <c:pt idx="382">
                  <c:v>16451</c:v>
                </c:pt>
                <c:pt idx="383">
                  <c:v>16461</c:v>
                </c:pt>
                <c:pt idx="384">
                  <c:v>16557</c:v>
                </c:pt>
                <c:pt idx="385">
                  <c:v>16815</c:v>
                </c:pt>
                <c:pt idx="386">
                  <c:v>16811</c:v>
                </c:pt>
                <c:pt idx="387">
                  <c:v>16731</c:v>
                </c:pt>
                <c:pt idx="388">
                  <c:v>16641</c:v>
                </c:pt>
                <c:pt idx="389">
                  <c:v>16589</c:v>
                </c:pt>
                <c:pt idx="390">
                  <c:v>16551</c:v>
                </c:pt>
                <c:pt idx="391">
                  <c:v>16450</c:v>
                </c:pt>
                <c:pt idx="392">
                  <c:v>16431</c:v>
                </c:pt>
                <c:pt idx="393">
                  <c:v>16541</c:v>
                </c:pt>
                <c:pt idx="394">
                  <c:v>16649</c:v>
                </c:pt>
                <c:pt idx="395">
                  <c:v>16689</c:v>
                </c:pt>
                <c:pt idx="396">
                  <c:v>16615</c:v>
                </c:pt>
                <c:pt idx="397">
                  <c:v>16552</c:v>
                </c:pt>
                <c:pt idx="398">
                  <c:v>16580</c:v>
                </c:pt>
                <c:pt idx="399">
                  <c:v>16683</c:v>
                </c:pt>
                <c:pt idx="400">
                  <c:v>16730</c:v>
                </c:pt>
                <c:pt idx="401">
                  <c:v>16690</c:v>
                </c:pt>
                <c:pt idx="402">
                  <c:v>16694</c:v>
                </c:pt>
                <c:pt idx="403">
                  <c:v>16739</c:v>
                </c:pt>
                <c:pt idx="404">
                  <c:v>16743</c:v>
                </c:pt>
                <c:pt idx="405">
                  <c:v>16644</c:v>
                </c:pt>
                <c:pt idx="406">
                  <c:v>16683</c:v>
                </c:pt>
                <c:pt idx="407">
                  <c:v>16703</c:v>
                </c:pt>
                <c:pt idx="408">
                  <c:v>16701</c:v>
                </c:pt>
                <c:pt idx="409">
                  <c:v>16638</c:v>
                </c:pt>
                <c:pt idx="410">
                  <c:v>16593</c:v>
                </c:pt>
                <c:pt idx="411">
                  <c:v>16628</c:v>
                </c:pt>
                <c:pt idx="412">
                  <c:v>16731</c:v>
                </c:pt>
                <c:pt idx="413">
                  <c:v>16879</c:v>
                </c:pt>
                <c:pt idx="414">
                  <c:v>16878</c:v>
                </c:pt>
                <c:pt idx="415">
                  <c:v>16758</c:v>
                </c:pt>
                <c:pt idx="416">
                  <c:v>16723</c:v>
                </c:pt>
                <c:pt idx="417">
                  <c:v>16689</c:v>
                </c:pt>
                <c:pt idx="418">
                  <c:v>16704</c:v>
                </c:pt>
                <c:pt idx="419">
                  <c:v>16591</c:v>
                </c:pt>
                <c:pt idx="420">
                  <c:v>16554</c:v>
                </c:pt>
                <c:pt idx="421">
                  <c:v>16505</c:v>
                </c:pt>
                <c:pt idx="422">
                  <c:v>16480</c:v>
                </c:pt>
                <c:pt idx="423">
                  <c:v>16540</c:v>
                </c:pt>
                <c:pt idx="424">
                  <c:v>16596</c:v>
                </c:pt>
                <c:pt idx="425">
                  <c:v>16597</c:v>
                </c:pt>
                <c:pt idx="426">
                  <c:v>16582</c:v>
                </c:pt>
                <c:pt idx="427">
                  <c:v>16565</c:v>
                </c:pt>
                <c:pt idx="428">
                  <c:v>16602</c:v>
                </c:pt>
                <c:pt idx="429">
                  <c:v>16697</c:v>
                </c:pt>
                <c:pt idx="430">
                  <c:v>16686</c:v>
                </c:pt>
                <c:pt idx="431">
                  <c:v>16530</c:v>
                </c:pt>
                <c:pt idx="432">
                  <c:v>16525</c:v>
                </c:pt>
                <c:pt idx="433">
                  <c:v>16599</c:v>
                </c:pt>
                <c:pt idx="434">
                  <c:v>16621</c:v>
                </c:pt>
                <c:pt idx="435">
                  <c:v>16554</c:v>
                </c:pt>
                <c:pt idx="436">
                  <c:v>16471</c:v>
                </c:pt>
                <c:pt idx="437">
                  <c:v>16399</c:v>
                </c:pt>
                <c:pt idx="438">
                  <c:v>16387</c:v>
                </c:pt>
                <c:pt idx="439">
                  <c:v>16419</c:v>
                </c:pt>
                <c:pt idx="440">
                  <c:v>16445</c:v>
                </c:pt>
                <c:pt idx="441">
                  <c:v>16462</c:v>
                </c:pt>
                <c:pt idx="442">
                  <c:v>16539</c:v>
                </c:pt>
                <c:pt idx="443">
                  <c:v>16592</c:v>
                </c:pt>
                <c:pt idx="444">
                  <c:v>16622</c:v>
                </c:pt>
                <c:pt idx="445">
                  <c:v>16632</c:v>
                </c:pt>
                <c:pt idx="446">
                  <c:v>16572</c:v>
                </c:pt>
                <c:pt idx="447">
                  <c:v>16484</c:v>
                </c:pt>
                <c:pt idx="448">
                  <c:v>16486</c:v>
                </c:pt>
                <c:pt idx="449">
                  <c:v>16461</c:v>
                </c:pt>
                <c:pt idx="450">
                  <c:v>16522</c:v>
                </c:pt>
                <c:pt idx="451">
                  <c:v>16613</c:v>
                </c:pt>
                <c:pt idx="452">
                  <c:v>16599</c:v>
                </c:pt>
                <c:pt idx="453">
                  <c:v>16530</c:v>
                </c:pt>
                <c:pt idx="454">
                  <c:v>16412</c:v>
                </c:pt>
                <c:pt idx="455">
                  <c:v>16303</c:v>
                </c:pt>
                <c:pt idx="456">
                  <c:v>16304</c:v>
                </c:pt>
                <c:pt idx="457">
                  <c:v>16246</c:v>
                </c:pt>
                <c:pt idx="458">
                  <c:v>16291</c:v>
                </c:pt>
                <c:pt idx="459">
                  <c:v>16422</c:v>
                </c:pt>
                <c:pt idx="460">
                  <c:v>16517</c:v>
                </c:pt>
                <c:pt idx="461">
                  <c:v>16576</c:v>
                </c:pt>
                <c:pt idx="462">
                  <c:v>16584</c:v>
                </c:pt>
                <c:pt idx="463">
                  <c:v>16633</c:v>
                </c:pt>
                <c:pt idx="464">
                  <c:v>16656</c:v>
                </c:pt>
                <c:pt idx="465">
                  <c:v>16616</c:v>
                </c:pt>
                <c:pt idx="466">
                  <c:v>16540</c:v>
                </c:pt>
                <c:pt idx="467">
                  <c:v>16500</c:v>
                </c:pt>
                <c:pt idx="468">
                  <c:v>16476</c:v>
                </c:pt>
                <c:pt idx="469">
                  <c:v>16479</c:v>
                </c:pt>
                <c:pt idx="470">
                  <c:v>16467</c:v>
                </c:pt>
                <c:pt idx="471">
                  <c:v>16498</c:v>
                </c:pt>
                <c:pt idx="472">
                  <c:v>16476</c:v>
                </c:pt>
                <c:pt idx="473">
                  <c:v>16422</c:v>
                </c:pt>
                <c:pt idx="474">
                  <c:v>16503</c:v>
                </c:pt>
                <c:pt idx="475">
                  <c:v>16450</c:v>
                </c:pt>
                <c:pt idx="476">
                  <c:v>16365</c:v>
                </c:pt>
                <c:pt idx="477">
                  <c:v>16306</c:v>
                </c:pt>
                <c:pt idx="478">
                  <c:v>16262</c:v>
                </c:pt>
                <c:pt idx="479">
                  <c:v>16271</c:v>
                </c:pt>
                <c:pt idx="480">
                  <c:v>16274</c:v>
                </c:pt>
                <c:pt idx="481">
                  <c:v>16201</c:v>
                </c:pt>
                <c:pt idx="482">
                  <c:v>16159</c:v>
                </c:pt>
                <c:pt idx="483">
                  <c:v>16171</c:v>
                </c:pt>
                <c:pt idx="484">
                  <c:v>16213</c:v>
                </c:pt>
                <c:pt idx="485">
                  <c:v>16265</c:v>
                </c:pt>
                <c:pt idx="486">
                  <c:v>16300</c:v>
                </c:pt>
                <c:pt idx="487">
                  <c:v>16291</c:v>
                </c:pt>
                <c:pt idx="488">
                  <c:v>16253</c:v>
                </c:pt>
                <c:pt idx="489">
                  <c:v>16350</c:v>
                </c:pt>
                <c:pt idx="490">
                  <c:v>16555</c:v>
                </c:pt>
                <c:pt idx="491">
                  <c:v>16701</c:v>
                </c:pt>
                <c:pt idx="492">
                  <c:v>16669</c:v>
                </c:pt>
                <c:pt idx="493">
                  <c:v>16695</c:v>
                </c:pt>
                <c:pt idx="494">
                  <c:v>16725</c:v>
                </c:pt>
                <c:pt idx="495">
                  <c:v>16700</c:v>
                </c:pt>
                <c:pt idx="496">
                  <c:v>16680</c:v>
                </c:pt>
                <c:pt idx="497">
                  <c:v>16746</c:v>
                </c:pt>
                <c:pt idx="498">
                  <c:v>16801</c:v>
                </c:pt>
                <c:pt idx="499">
                  <c:v>16810</c:v>
                </c:pt>
                <c:pt idx="500">
                  <c:v>16802</c:v>
                </c:pt>
                <c:pt idx="501">
                  <c:v>16780</c:v>
                </c:pt>
                <c:pt idx="502">
                  <c:v>16767</c:v>
                </c:pt>
                <c:pt idx="503">
                  <c:v>16683</c:v>
                </c:pt>
                <c:pt idx="504">
                  <c:v>16649</c:v>
                </c:pt>
                <c:pt idx="505">
                  <c:v>16576</c:v>
                </c:pt>
                <c:pt idx="506">
                  <c:v>16527</c:v>
                </c:pt>
                <c:pt idx="507">
                  <c:v>16486</c:v>
                </c:pt>
                <c:pt idx="508">
                  <c:v>16480</c:v>
                </c:pt>
                <c:pt idx="509">
                  <c:v>16678</c:v>
                </c:pt>
                <c:pt idx="510">
                  <c:v>16818</c:v>
                </c:pt>
                <c:pt idx="511">
                  <c:v>16801</c:v>
                </c:pt>
                <c:pt idx="512">
                  <c:v>16702</c:v>
                </c:pt>
                <c:pt idx="513">
                  <c:v>16584</c:v>
                </c:pt>
                <c:pt idx="514">
                  <c:v>16552</c:v>
                </c:pt>
                <c:pt idx="515">
                  <c:v>16524</c:v>
                </c:pt>
                <c:pt idx="516">
                  <c:v>16484</c:v>
                </c:pt>
                <c:pt idx="517">
                  <c:v>16427</c:v>
                </c:pt>
                <c:pt idx="518">
                  <c:v>16516</c:v>
                </c:pt>
                <c:pt idx="519">
                  <c:v>16635</c:v>
                </c:pt>
                <c:pt idx="520">
                  <c:v>16536</c:v>
                </c:pt>
                <c:pt idx="521">
                  <c:v>16351</c:v>
                </c:pt>
                <c:pt idx="522">
                  <c:v>16261</c:v>
                </c:pt>
                <c:pt idx="523">
                  <c:v>16146</c:v>
                </c:pt>
                <c:pt idx="524">
                  <c:v>16121</c:v>
                </c:pt>
                <c:pt idx="525">
                  <c:v>16116</c:v>
                </c:pt>
                <c:pt idx="526">
                  <c:v>16211</c:v>
                </c:pt>
                <c:pt idx="527">
                  <c:v>16279</c:v>
                </c:pt>
                <c:pt idx="528">
                  <c:v>16291</c:v>
                </c:pt>
                <c:pt idx="529">
                  <c:v>16202</c:v>
                </c:pt>
                <c:pt idx="530">
                  <c:v>16304</c:v>
                </c:pt>
                <c:pt idx="531">
                  <c:v>16393</c:v>
                </c:pt>
                <c:pt idx="532">
                  <c:v>16452</c:v>
                </c:pt>
                <c:pt idx="533">
                  <c:v>16472</c:v>
                </c:pt>
                <c:pt idx="534">
                  <c:v>16387</c:v>
                </c:pt>
                <c:pt idx="535">
                  <c:v>16187</c:v>
                </c:pt>
                <c:pt idx="536">
                  <c:v>16154</c:v>
                </c:pt>
                <c:pt idx="537">
                  <c:v>16195</c:v>
                </c:pt>
                <c:pt idx="538">
                  <c:v>16186</c:v>
                </c:pt>
                <c:pt idx="539">
                  <c:v>16371</c:v>
                </c:pt>
                <c:pt idx="540">
                  <c:v>16408</c:v>
                </c:pt>
                <c:pt idx="541">
                  <c:v>16236</c:v>
                </c:pt>
                <c:pt idx="542">
                  <c:v>16202</c:v>
                </c:pt>
                <c:pt idx="543">
                  <c:v>16196</c:v>
                </c:pt>
                <c:pt idx="544">
                  <c:v>16243</c:v>
                </c:pt>
                <c:pt idx="545">
                  <c:v>16246</c:v>
                </c:pt>
                <c:pt idx="546">
                  <c:v>16222</c:v>
                </c:pt>
                <c:pt idx="547">
                  <c:v>16206</c:v>
                </c:pt>
                <c:pt idx="548">
                  <c:v>16251</c:v>
                </c:pt>
                <c:pt idx="549">
                  <c:v>16222</c:v>
                </c:pt>
                <c:pt idx="550">
                  <c:v>16193</c:v>
                </c:pt>
                <c:pt idx="551">
                  <c:v>16110</c:v>
                </c:pt>
                <c:pt idx="552">
                  <c:v>16033</c:v>
                </c:pt>
                <c:pt idx="553">
                  <c:v>16059</c:v>
                </c:pt>
                <c:pt idx="554">
                  <c:v>16121</c:v>
                </c:pt>
                <c:pt idx="555">
                  <c:v>16297</c:v>
                </c:pt>
                <c:pt idx="556">
                  <c:v>16283</c:v>
                </c:pt>
                <c:pt idx="557">
                  <c:v>16163</c:v>
                </c:pt>
                <c:pt idx="558">
                  <c:v>16212</c:v>
                </c:pt>
                <c:pt idx="559">
                  <c:v>16302</c:v>
                </c:pt>
                <c:pt idx="560">
                  <c:v>16311</c:v>
                </c:pt>
                <c:pt idx="561">
                  <c:v>16237</c:v>
                </c:pt>
                <c:pt idx="562">
                  <c:v>16142</c:v>
                </c:pt>
                <c:pt idx="563">
                  <c:v>16112</c:v>
                </c:pt>
                <c:pt idx="564">
                  <c:v>16187</c:v>
                </c:pt>
                <c:pt idx="565">
                  <c:v>16298</c:v>
                </c:pt>
                <c:pt idx="566">
                  <c:v>16322</c:v>
                </c:pt>
                <c:pt idx="567">
                  <c:v>16243</c:v>
                </c:pt>
                <c:pt idx="568">
                  <c:v>16224</c:v>
                </c:pt>
                <c:pt idx="569">
                  <c:v>16415</c:v>
                </c:pt>
                <c:pt idx="570">
                  <c:v>16444</c:v>
                </c:pt>
                <c:pt idx="571">
                  <c:v>16319</c:v>
                </c:pt>
                <c:pt idx="572">
                  <c:v>16162</c:v>
                </c:pt>
                <c:pt idx="573">
                  <c:v>16108</c:v>
                </c:pt>
                <c:pt idx="574">
                  <c:v>16245</c:v>
                </c:pt>
                <c:pt idx="575">
                  <c:v>16372</c:v>
                </c:pt>
                <c:pt idx="576">
                  <c:v>16316</c:v>
                </c:pt>
                <c:pt idx="577">
                  <c:v>16220</c:v>
                </c:pt>
                <c:pt idx="578">
                  <c:v>16170</c:v>
                </c:pt>
                <c:pt idx="579">
                  <c:v>16042</c:v>
                </c:pt>
                <c:pt idx="580">
                  <c:v>16045</c:v>
                </c:pt>
                <c:pt idx="581">
                  <c:v>16071</c:v>
                </c:pt>
                <c:pt idx="582">
                  <c:v>16110</c:v>
                </c:pt>
                <c:pt idx="583">
                  <c:v>16199</c:v>
                </c:pt>
                <c:pt idx="584">
                  <c:v>16207</c:v>
                </c:pt>
                <c:pt idx="585">
                  <c:v>16132</c:v>
                </c:pt>
                <c:pt idx="586">
                  <c:v>16045</c:v>
                </c:pt>
                <c:pt idx="587">
                  <c:v>16080</c:v>
                </c:pt>
                <c:pt idx="588">
                  <c:v>16137</c:v>
                </c:pt>
                <c:pt idx="589">
                  <c:v>16153</c:v>
                </c:pt>
                <c:pt idx="590">
                  <c:v>16150</c:v>
                </c:pt>
                <c:pt idx="591">
                  <c:v>16142</c:v>
                </c:pt>
                <c:pt idx="592">
                  <c:v>16109</c:v>
                </c:pt>
                <c:pt idx="593">
                  <c:v>16098</c:v>
                </c:pt>
                <c:pt idx="594">
                  <c:v>16138</c:v>
                </c:pt>
                <c:pt idx="595">
                  <c:v>16100</c:v>
                </c:pt>
                <c:pt idx="596">
                  <c:v>16127</c:v>
                </c:pt>
                <c:pt idx="597">
                  <c:v>16104</c:v>
                </c:pt>
                <c:pt idx="598">
                  <c:v>16177</c:v>
                </c:pt>
                <c:pt idx="599">
                  <c:v>16250</c:v>
                </c:pt>
                <c:pt idx="600">
                  <c:v>16273</c:v>
                </c:pt>
                <c:pt idx="601">
                  <c:v>16178</c:v>
                </c:pt>
                <c:pt idx="602">
                  <c:v>16140</c:v>
                </c:pt>
                <c:pt idx="603">
                  <c:v>16225</c:v>
                </c:pt>
                <c:pt idx="604">
                  <c:v>16295</c:v>
                </c:pt>
                <c:pt idx="605">
                  <c:v>16357</c:v>
                </c:pt>
                <c:pt idx="606">
                  <c:v>16444</c:v>
                </c:pt>
                <c:pt idx="607">
                  <c:v>16727</c:v>
                </c:pt>
                <c:pt idx="608">
                  <c:v>16995</c:v>
                </c:pt>
                <c:pt idx="609">
                  <c:v>17293</c:v>
                </c:pt>
                <c:pt idx="610">
                  <c:v>17565</c:v>
                </c:pt>
                <c:pt idx="611">
                  <c:v>18163</c:v>
                </c:pt>
                <c:pt idx="612">
                  <c:v>18718</c:v>
                </c:pt>
                <c:pt idx="613">
                  <c:v>19714</c:v>
                </c:pt>
                <c:pt idx="614">
                  <c:v>20550</c:v>
                </c:pt>
                <c:pt idx="615">
                  <c:v>22013</c:v>
                </c:pt>
                <c:pt idx="616">
                  <c:v>23055</c:v>
                </c:pt>
                <c:pt idx="617">
                  <c:v>24964</c:v>
                </c:pt>
                <c:pt idx="618">
                  <c:v>26522</c:v>
                </c:pt>
                <c:pt idx="619">
                  <c:v>28742</c:v>
                </c:pt>
                <c:pt idx="620">
                  <c:v>30090</c:v>
                </c:pt>
                <c:pt idx="621">
                  <c:v>32182</c:v>
                </c:pt>
                <c:pt idx="622">
                  <c:v>33616</c:v>
                </c:pt>
                <c:pt idx="623">
                  <c:v>35422</c:v>
                </c:pt>
                <c:pt idx="624">
                  <c:v>36531</c:v>
                </c:pt>
                <c:pt idx="625">
                  <c:v>37773</c:v>
                </c:pt>
                <c:pt idx="626">
                  <c:v>38491</c:v>
                </c:pt>
                <c:pt idx="627">
                  <c:v>39065</c:v>
                </c:pt>
                <c:pt idx="628">
                  <c:v>38899</c:v>
                </c:pt>
                <c:pt idx="629">
                  <c:v>38455</c:v>
                </c:pt>
                <c:pt idx="630">
                  <c:v>37932</c:v>
                </c:pt>
                <c:pt idx="631">
                  <c:v>36743</c:v>
                </c:pt>
                <c:pt idx="632">
                  <c:v>35862</c:v>
                </c:pt>
                <c:pt idx="633">
                  <c:v>34526</c:v>
                </c:pt>
                <c:pt idx="634">
                  <c:v>33454</c:v>
                </c:pt>
                <c:pt idx="635">
                  <c:v>31759</c:v>
                </c:pt>
                <c:pt idx="636">
                  <c:v>30584</c:v>
                </c:pt>
                <c:pt idx="637">
                  <c:v>28838</c:v>
                </c:pt>
                <c:pt idx="638">
                  <c:v>27853</c:v>
                </c:pt>
                <c:pt idx="639">
                  <c:v>26455</c:v>
                </c:pt>
                <c:pt idx="640">
                  <c:v>25696</c:v>
                </c:pt>
                <c:pt idx="641">
                  <c:v>24690</c:v>
                </c:pt>
                <c:pt idx="642">
                  <c:v>24133</c:v>
                </c:pt>
                <c:pt idx="643">
                  <c:v>23416</c:v>
                </c:pt>
                <c:pt idx="644">
                  <c:v>23034</c:v>
                </c:pt>
                <c:pt idx="645">
                  <c:v>22375</c:v>
                </c:pt>
                <c:pt idx="646">
                  <c:v>22026</c:v>
                </c:pt>
                <c:pt idx="647">
                  <c:v>21565</c:v>
                </c:pt>
                <c:pt idx="648">
                  <c:v>21283</c:v>
                </c:pt>
                <c:pt idx="649">
                  <c:v>21178</c:v>
                </c:pt>
                <c:pt idx="650">
                  <c:v>21005</c:v>
                </c:pt>
                <c:pt idx="651">
                  <c:v>20654</c:v>
                </c:pt>
                <c:pt idx="652">
                  <c:v>20479</c:v>
                </c:pt>
                <c:pt idx="653">
                  <c:v>20148</c:v>
                </c:pt>
                <c:pt idx="654">
                  <c:v>19982</c:v>
                </c:pt>
                <c:pt idx="655">
                  <c:v>19768</c:v>
                </c:pt>
                <c:pt idx="656">
                  <c:v>19644</c:v>
                </c:pt>
                <c:pt idx="657">
                  <c:v>19467</c:v>
                </c:pt>
                <c:pt idx="658">
                  <c:v>19357</c:v>
                </c:pt>
                <c:pt idx="659">
                  <c:v>19111</c:v>
                </c:pt>
                <c:pt idx="660">
                  <c:v>18896</c:v>
                </c:pt>
                <c:pt idx="661">
                  <c:v>18649</c:v>
                </c:pt>
                <c:pt idx="662">
                  <c:v>18522</c:v>
                </c:pt>
                <c:pt idx="663">
                  <c:v>18338</c:v>
                </c:pt>
                <c:pt idx="664">
                  <c:v>18194</c:v>
                </c:pt>
                <c:pt idx="665">
                  <c:v>18083</c:v>
                </c:pt>
                <c:pt idx="666">
                  <c:v>18051</c:v>
                </c:pt>
                <c:pt idx="667">
                  <c:v>17888</c:v>
                </c:pt>
                <c:pt idx="668">
                  <c:v>17761</c:v>
                </c:pt>
                <c:pt idx="669">
                  <c:v>17662</c:v>
                </c:pt>
                <c:pt idx="670">
                  <c:v>17528</c:v>
                </c:pt>
                <c:pt idx="671">
                  <c:v>17317</c:v>
                </c:pt>
                <c:pt idx="672">
                  <c:v>17263</c:v>
                </c:pt>
                <c:pt idx="673">
                  <c:v>17161</c:v>
                </c:pt>
                <c:pt idx="674">
                  <c:v>17100</c:v>
                </c:pt>
                <c:pt idx="675">
                  <c:v>17014</c:v>
                </c:pt>
                <c:pt idx="676">
                  <c:v>16958</c:v>
                </c:pt>
                <c:pt idx="677">
                  <c:v>16925</c:v>
                </c:pt>
                <c:pt idx="678">
                  <c:v>16894</c:v>
                </c:pt>
                <c:pt idx="679">
                  <c:v>16719</c:v>
                </c:pt>
                <c:pt idx="680">
                  <c:v>16643</c:v>
                </c:pt>
                <c:pt idx="681">
                  <c:v>16581</c:v>
                </c:pt>
                <c:pt idx="682">
                  <c:v>16521</c:v>
                </c:pt>
                <c:pt idx="683">
                  <c:v>16434</c:v>
                </c:pt>
                <c:pt idx="684">
                  <c:v>16339</c:v>
                </c:pt>
                <c:pt idx="685">
                  <c:v>16269</c:v>
                </c:pt>
                <c:pt idx="686">
                  <c:v>16317</c:v>
                </c:pt>
                <c:pt idx="687">
                  <c:v>16392</c:v>
                </c:pt>
                <c:pt idx="688">
                  <c:v>16295</c:v>
                </c:pt>
                <c:pt idx="689">
                  <c:v>16165</c:v>
                </c:pt>
                <c:pt idx="690">
                  <c:v>16187</c:v>
                </c:pt>
                <c:pt idx="691">
                  <c:v>16308</c:v>
                </c:pt>
                <c:pt idx="692">
                  <c:v>16336</c:v>
                </c:pt>
                <c:pt idx="693">
                  <c:v>16355</c:v>
                </c:pt>
                <c:pt idx="694">
                  <c:v>16323</c:v>
                </c:pt>
                <c:pt idx="695">
                  <c:v>16205</c:v>
                </c:pt>
                <c:pt idx="696">
                  <c:v>16283</c:v>
                </c:pt>
                <c:pt idx="697">
                  <c:v>16266</c:v>
                </c:pt>
                <c:pt idx="698">
                  <c:v>16189</c:v>
                </c:pt>
                <c:pt idx="699">
                  <c:v>16127</c:v>
                </c:pt>
                <c:pt idx="700">
                  <c:v>16055</c:v>
                </c:pt>
                <c:pt idx="701">
                  <c:v>15934</c:v>
                </c:pt>
                <c:pt idx="702">
                  <c:v>15849</c:v>
                </c:pt>
                <c:pt idx="703">
                  <c:v>15859</c:v>
                </c:pt>
                <c:pt idx="704">
                  <c:v>15935</c:v>
                </c:pt>
                <c:pt idx="705">
                  <c:v>15995</c:v>
                </c:pt>
                <c:pt idx="706">
                  <c:v>16029</c:v>
                </c:pt>
                <c:pt idx="707">
                  <c:v>16140</c:v>
                </c:pt>
                <c:pt idx="708">
                  <c:v>16045</c:v>
                </c:pt>
                <c:pt idx="709">
                  <c:v>15991</c:v>
                </c:pt>
                <c:pt idx="710">
                  <c:v>15951</c:v>
                </c:pt>
                <c:pt idx="711">
                  <c:v>15996</c:v>
                </c:pt>
                <c:pt idx="712">
                  <c:v>16109</c:v>
                </c:pt>
                <c:pt idx="713">
                  <c:v>16163</c:v>
                </c:pt>
                <c:pt idx="714">
                  <c:v>16057</c:v>
                </c:pt>
                <c:pt idx="715">
                  <c:v>15996</c:v>
                </c:pt>
                <c:pt idx="716">
                  <c:v>16001</c:v>
                </c:pt>
                <c:pt idx="717">
                  <c:v>16029</c:v>
                </c:pt>
                <c:pt idx="718">
                  <c:v>16047</c:v>
                </c:pt>
                <c:pt idx="719">
                  <c:v>16073</c:v>
                </c:pt>
                <c:pt idx="720">
                  <c:v>16096</c:v>
                </c:pt>
                <c:pt idx="721">
                  <c:v>16085</c:v>
                </c:pt>
                <c:pt idx="722">
                  <c:v>16120</c:v>
                </c:pt>
                <c:pt idx="723">
                  <c:v>16148</c:v>
                </c:pt>
                <c:pt idx="724">
                  <c:v>16167</c:v>
                </c:pt>
                <c:pt idx="725">
                  <c:v>16162</c:v>
                </c:pt>
                <c:pt idx="726">
                  <c:v>16089</c:v>
                </c:pt>
                <c:pt idx="727">
                  <c:v>16014</c:v>
                </c:pt>
                <c:pt idx="728">
                  <c:v>15996</c:v>
                </c:pt>
                <c:pt idx="729">
                  <c:v>16045</c:v>
                </c:pt>
                <c:pt idx="730">
                  <c:v>16139</c:v>
                </c:pt>
                <c:pt idx="731">
                  <c:v>16174</c:v>
                </c:pt>
                <c:pt idx="732">
                  <c:v>16099</c:v>
                </c:pt>
                <c:pt idx="733">
                  <c:v>16038</c:v>
                </c:pt>
                <c:pt idx="734">
                  <c:v>16156</c:v>
                </c:pt>
                <c:pt idx="735">
                  <c:v>16328</c:v>
                </c:pt>
                <c:pt idx="736">
                  <c:v>16290</c:v>
                </c:pt>
                <c:pt idx="737">
                  <c:v>16230</c:v>
                </c:pt>
                <c:pt idx="738">
                  <c:v>16252</c:v>
                </c:pt>
                <c:pt idx="739">
                  <c:v>16293</c:v>
                </c:pt>
                <c:pt idx="740">
                  <c:v>16361</c:v>
                </c:pt>
                <c:pt idx="741">
                  <c:v>16353</c:v>
                </c:pt>
                <c:pt idx="742">
                  <c:v>16249</c:v>
                </c:pt>
                <c:pt idx="743">
                  <c:v>16175</c:v>
                </c:pt>
                <c:pt idx="744">
                  <c:v>16222</c:v>
                </c:pt>
                <c:pt idx="745">
                  <c:v>16265</c:v>
                </c:pt>
                <c:pt idx="746">
                  <c:v>16260</c:v>
                </c:pt>
                <c:pt idx="747">
                  <c:v>16449</c:v>
                </c:pt>
                <c:pt idx="748">
                  <c:v>16395</c:v>
                </c:pt>
                <c:pt idx="749">
                  <c:v>16317</c:v>
                </c:pt>
                <c:pt idx="750">
                  <c:v>16192</c:v>
                </c:pt>
                <c:pt idx="751">
                  <c:v>16127</c:v>
                </c:pt>
                <c:pt idx="752">
                  <c:v>16159</c:v>
                </c:pt>
                <c:pt idx="753">
                  <c:v>16247</c:v>
                </c:pt>
                <c:pt idx="754">
                  <c:v>16253</c:v>
                </c:pt>
                <c:pt idx="755">
                  <c:v>16205</c:v>
                </c:pt>
                <c:pt idx="756">
                  <c:v>16223</c:v>
                </c:pt>
                <c:pt idx="757">
                  <c:v>16244</c:v>
                </c:pt>
                <c:pt idx="758">
                  <c:v>16224</c:v>
                </c:pt>
                <c:pt idx="759">
                  <c:v>16237</c:v>
                </c:pt>
                <c:pt idx="760">
                  <c:v>16172</c:v>
                </c:pt>
                <c:pt idx="761">
                  <c:v>16035</c:v>
                </c:pt>
                <c:pt idx="762">
                  <c:v>15977</c:v>
                </c:pt>
                <c:pt idx="763">
                  <c:v>15937</c:v>
                </c:pt>
                <c:pt idx="764">
                  <c:v>15967</c:v>
                </c:pt>
                <c:pt idx="765">
                  <c:v>16025</c:v>
                </c:pt>
                <c:pt idx="766">
                  <c:v>16050</c:v>
                </c:pt>
                <c:pt idx="767">
                  <c:v>16068</c:v>
                </c:pt>
                <c:pt idx="768">
                  <c:v>16061</c:v>
                </c:pt>
                <c:pt idx="769">
                  <c:v>16355</c:v>
                </c:pt>
                <c:pt idx="770">
                  <c:v>16488</c:v>
                </c:pt>
                <c:pt idx="771">
                  <c:v>16689</c:v>
                </c:pt>
                <c:pt idx="772">
                  <c:v>16776</c:v>
                </c:pt>
                <c:pt idx="773">
                  <c:v>16962</c:v>
                </c:pt>
                <c:pt idx="774">
                  <c:v>17150</c:v>
                </c:pt>
                <c:pt idx="775">
                  <c:v>17527</c:v>
                </c:pt>
                <c:pt idx="776">
                  <c:v>17768</c:v>
                </c:pt>
                <c:pt idx="777">
                  <c:v>18239</c:v>
                </c:pt>
                <c:pt idx="778">
                  <c:v>18697</c:v>
                </c:pt>
                <c:pt idx="779">
                  <c:v>19646</c:v>
                </c:pt>
                <c:pt idx="780">
                  <c:v>20416</c:v>
                </c:pt>
                <c:pt idx="781">
                  <c:v>21619</c:v>
                </c:pt>
                <c:pt idx="782">
                  <c:v>22442</c:v>
                </c:pt>
                <c:pt idx="783">
                  <c:v>24057</c:v>
                </c:pt>
                <c:pt idx="784">
                  <c:v>25359</c:v>
                </c:pt>
                <c:pt idx="785">
                  <c:v>27534</c:v>
                </c:pt>
                <c:pt idx="786">
                  <c:v>29177</c:v>
                </c:pt>
                <c:pt idx="787">
                  <c:v>31865</c:v>
                </c:pt>
                <c:pt idx="788">
                  <c:v>33499</c:v>
                </c:pt>
                <c:pt idx="789">
                  <c:v>36084</c:v>
                </c:pt>
                <c:pt idx="790">
                  <c:v>37948</c:v>
                </c:pt>
                <c:pt idx="791">
                  <c:v>40881</c:v>
                </c:pt>
                <c:pt idx="792">
                  <c:v>42984</c:v>
                </c:pt>
                <c:pt idx="793">
                  <c:v>45839</c:v>
                </c:pt>
                <c:pt idx="794">
                  <c:v>47346</c:v>
                </c:pt>
                <c:pt idx="795">
                  <c:v>49351</c:v>
                </c:pt>
                <c:pt idx="796">
                  <c:v>50486</c:v>
                </c:pt>
                <c:pt idx="797">
                  <c:v>51678</c:v>
                </c:pt>
                <c:pt idx="798">
                  <c:v>52348</c:v>
                </c:pt>
                <c:pt idx="799">
                  <c:v>53097</c:v>
                </c:pt>
                <c:pt idx="800">
                  <c:v>53367</c:v>
                </c:pt>
                <c:pt idx="801">
                  <c:v>53458</c:v>
                </c:pt>
                <c:pt idx="802">
                  <c:v>53228</c:v>
                </c:pt>
                <c:pt idx="803">
                  <c:v>52328</c:v>
                </c:pt>
                <c:pt idx="804">
                  <c:v>51505</c:v>
                </c:pt>
                <c:pt idx="805">
                  <c:v>50042</c:v>
                </c:pt>
                <c:pt idx="806">
                  <c:v>48961</c:v>
                </c:pt>
                <c:pt idx="807">
                  <c:v>46837</c:v>
                </c:pt>
                <c:pt idx="808">
                  <c:v>45433</c:v>
                </c:pt>
                <c:pt idx="809">
                  <c:v>43475</c:v>
                </c:pt>
                <c:pt idx="810">
                  <c:v>42085</c:v>
                </c:pt>
                <c:pt idx="811">
                  <c:v>39914</c:v>
                </c:pt>
                <c:pt idx="812">
                  <c:v>38467</c:v>
                </c:pt>
                <c:pt idx="813">
                  <c:v>36330</c:v>
                </c:pt>
                <c:pt idx="814">
                  <c:v>34964</c:v>
                </c:pt>
                <c:pt idx="815">
                  <c:v>33092</c:v>
                </c:pt>
                <c:pt idx="816">
                  <c:v>32057</c:v>
                </c:pt>
                <c:pt idx="817">
                  <c:v>30658</c:v>
                </c:pt>
                <c:pt idx="818">
                  <c:v>29864</c:v>
                </c:pt>
                <c:pt idx="819">
                  <c:v>28988</c:v>
                </c:pt>
                <c:pt idx="820">
                  <c:v>28449</c:v>
                </c:pt>
                <c:pt idx="821">
                  <c:v>27354</c:v>
                </c:pt>
                <c:pt idx="822">
                  <c:v>26680</c:v>
                </c:pt>
                <c:pt idx="823">
                  <c:v>25986</c:v>
                </c:pt>
                <c:pt idx="824">
                  <c:v>25615</c:v>
                </c:pt>
                <c:pt idx="825">
                  <c:v>24996</c:v>
                </c:pt>
                <c:pt idx="826">
                  <c:v>24651</c:v>
                </c:pt>
                <c:pt idx="827">
                  <c:v>24289</c:v>
                </c:pt>
                <c:pt idx="828">
                  <c:v>24023</c:v>
                </c:pt>
                <c:pt idx="829">
                  <c:v>23656</c:v>
                </c:pt>
                <c:pt idx="830">
                  <c:v>23454</c:v>
                </c:pt>
                <c:pt idx="831">
                  <c:v>23120</c:v>
                </c:pt>
                <c:pt idx="832">
                  <c:v>22892</c:v>
                </c:pt>
                <c:pt idx="833">
                  <c:v>22625</c:v>
                </c:pt>
                <c:pt idx="834">
                  <c:v>22450</c:v>
                </c:pt>
                <c:pt idx="835">
                  <c:v>22186</c:v>
                </c:pt>
                <c:pt idx="836">
                  <c:v>22023</c:v>
                </c:pt>
                <c:pt idx="837">
                  <c:v>21763</c:v>
                </c:pt>
                <c:pt idx="838">
                  <c:v>21519</c:v>
                </c:pt>
                <c:pt idx="839">
                  <c:v>21275</c:v>
                </c:pt>
                <c:pt idx="840">
                  <c:v>21126</c:v>
                </c:pt>
                <c:pt idx="841">
                  <c:v>20894</c:v>
                </c:pt>
                <c:pt idx="842">
                  <c:v>20589</c:v>
                </c:pt>
                <c:pt idx="843">
                  <c:v>20110</c:v>
                </c:pt>
                <c:pt idx="844">
                  <c:v>19912</c:v>
                </c:pt>
                <c:pt idx="845">
                  <c:v>19563</c:v>
                </c:pt>
                <c:pt idx="846">
                  <c:v>19359</c:v>
                </c:pt>
                <c:pt idx="847">
                  <c:v>19146</c:v>
                </c:pt>
                <c:pt idx="848">
                  <c:v>19041</c:v>
                </c:pt>
                <c:pt idx="849">
                  <c:v>18778</c:v>
                </c:pt>
                <c:pt idx="850">
                  <c:v>18564</c:v>
                </c:pt>
                <c:pt idx="851">
                  <c:v>18319</c:v>
                </c:pt>
                <c:pt idx="852">
                  <c:v>18180</c:v>
                </c:pt>
                <c:pt idx="853">
                  <c:v>18101</c:v>
                </c:pt>
                <c:pt idx="854">
                  <c:v>18047</c:v>
                </c:pt>
                <c:pt idx="855">
                  <c:v>17845</c:v>
                </c:pt>
                <c:pt idx="856">
                  <c:v>17678</c:v>
                </c:pt>
                <c:pt idx="857">
                  <c:v>17516</c:v>
                </c:pt>
                <c:pt idx="858">
                  <c:v>17485</c:v>
                </c:pt>
                <c:pt idx="859">
                  <c:v>17472</c:v>
                </c:pt>
                <c:pt idx="860">
                  <c:v>17447</c:v>
                </c:pt>
                <c:pt idx="861">
                  <c:v>17293</c:v>
                </c:pt>
                <c:pt idx="862">
                  <c:v>17235</c:v>
                </c:pt>
                <c:pt idx="863">
                  <c:v>17155</c:v>
                </c:pt>
                <c:pt idx="864">
                  <c:v>17102</c:v>
                </c:pt>
                <c:pt idx="865">
                  <c:v>17087</c:v>
                </c:pt>
                <c:pt idx="866">
                  <c:v>17009</c:v>
                </c:pt>
                <c:pt idx="867">
                  <c:v>16887</c:v>
                </c:pt>
                <c:pt idx="868">
                  <c:v>16792</c:v>
                </c:pt>
                <c:pt idx="869">
                  <c:v>16749</c:v>
                </c:pt>
                <c:pt idx="870">
                  <c:v>16798</c:v>
                </c:pt>
                <c:pt idx="871">
                  <c:v>16926</c:v>
                </c:pt>
                <c:pt idx="872">
                  <c:v>16890</c:v>
                </c:pt>
                <c:pt idx="873">
                  <c:v>16857</c:v>
                </c:pt>
                <c:pt idx="874">
                  <c:v>16838</c:v>
                </c:pt>
                <c:pt idx="875">
                  <c:v>16843</c:v>
                </c:pt>
                <c:pt idx="876">
                  <c:v>16728</c:v>
                </c:pt>
                <c:pt idx="877">
                  <c:v>16495</c:v>
                </c:pt>
                <c:pt idx="878">
                  <c:v>16446</c:v>
                </c:pt>
                <c:pt idx="879">
                  <c:v>16438</c:v>
                </c:pt>
                <c:pt idx="880">
                  <c:v>16469</c:v>
                </c:pt>
                <c:pt idx="881">
                  <c:v>16514</c:v>
                </c:pt>
                <c:pt idx="882">
                  <c:v>16470</c:v>
                </c:pt>
                <c:pt idx="883">
                  <c:v>16427</c:v>
                </c:pt>
                <c:pt idx="884">
                  <c:v>16456</c:v>
                </c:pt>
                <c:pt idx="885">
                  <c:v>16494</c:v>
                </c:pt>
                <c:pt idx="886">
                  <c:v>16503</c:v>
                </c:pt>
                <c:pt idx="887">
                  <c:v>16461</c:v>
                </c:pt>
                <c:pt idx="888">
                  <c:v>16445</c:v>
                </c:pt>
                <c:pt idx="889">
                  <c:v>16435</c:v>
                </c:pt>
                <c:pt idx="890">
                  <c:v>16414</c:v>
                </c:pt>
                <c:pt idx="891">
                  <c:v>16458</c:v>
                </c:pt>
                <c:pt idx="892">
                  <c:v>16445</c:v>
                </c:pt>
                <c:pt idx="893">
                  <c:v>16401</c:v>
                </c:pt>
                <c:pt idx="894">
                  <c:v>16386</c:v>
                </c:pt>
                <c:pt idx="895">
                  <c:v>16407</c:v>
                </c:pt>
                <c:pt idx="896">
                  <c:v>16432</c:v>
                </c:pt>
                <c:pt idx="897">
                  <c:v>16466</c:v>
                </c:pt>
                <c:pt idx="898">
                  <c:v>16474</c:v>
                </c:pt>
                <c:pt idx="899">
                  <c:v>16596</c:v>
                </c:pt>
                <c:pt idx="900">
                  <c:v>16601</c:v>
                </c:pt>
                <c:pt idx="901">
                  <c:v>16598</c:v>
                </c:pt>
                <c:pt idx="902">
                  <c:v>16563</c:v>
                </c:pt>
                <c:pt idx="903">
                  <c:v>16539</c:v>
                </c:pt>
                <c:pt idx="904">
                  <c:v>16500</c:v>
                </c:pt>
                <c:pt idx="905">
                  <c:v>16455</c:v>
                </c:pt>
                <c:pt idx="906">
                  <c:v>16422</c:v>
                </c:pt>
                <c:pt idx="907">
                  <c:v>16336</c:v>
                </c:pt>
                <c:pt idx="908">
                  <c:v>16303</c:v>
                </c:pt>
                <c:pt idx="909">
                  <c:v>16359</c:v>
                </c:pt>
                <c:pt idx="910">
                  <c:v>16404</c:v>
                </c:pt>
                <c:pt idx="911">
                  <c:v>16472</c:v>
                </c:pt>
                <c:pt idx="912">
                  <c:v>16452</c:v>
                </c:pt>
                <c:pt idx="913">
                  <c:v>16361</c:v>
                </c:pt>
                <c:pt idx="914">
                  <c:v>16366</c:v>
                </c:pt>
                <c:pt idx="915">
                  <c:v>16338</c:v>
                </c:pt>
                <c:pt idx="916">
                  <c:v>16332</c:v>
                </c:pt>
                <c:pt idx="917">
                  <c:v>16367</c:v>
                </c:pt>
                <c:pt idx="918">
                  <c:v>16352</c:v>
                </c:pt>
                <c:pt idx="919">
                  <c:v>16363</c:v>
                </c:pt>
                <c:pt idx="920">
                  <c:v>16357</c:v>
                </c:pt>
                <c:pt idx="921">
                  <c:v>16249</c:v>
                </c:pt>
                <c:pt idx="922">
                  <c:v>16196</c:v>
                </c:pt>
                <c:pt idx="923">
                  <c:v>16067</c:v>
                </c:pt>
                <c:pt idx="924">
                  <c:v>16045</c:v>
                </c:pt>
                <c:pt idx="925">
                  <c:v>16137</c:v>
                </c:pt>
                <c:pt idx="926">
                  <c:v>16144</c:v>
                </c:pt>
                <c:pt idx="927">
                  <c:v>16140</c:v>
                </c:pt>
                <c:pt idx="928">
                  <c:v>16207</c:v>
                </c:pt>
                <c:pt idx="929">
                  <c:v>16258</c:v>
                </c:pt>
                <c:pt idx="930">
                  <c:v>16207</c:v>
                </c:pt>
                <c:pt idx="931">
                  <c:v>16078</c:v>
                </c:pt>
                <c:pt idx="932">
                  <c:v>16029</c:v>
                </c:pt>
                <c:pt idx="933">
                  <c:v>16031</c:v>
                </c:pt>
                <c:pt idx="934">
                  <c:v>16028</c:v>
                </c:pt>
                <c:pt idx="935">
                  <c:v>16080</c:v>
                </c:pt>
                <c:pt idx="936">
                  <c:v>16103</c:v>
                </c:pt>
                <c:pt idx="937">
                  <c:v>16115</c:v>
                </c:pt>
                <c:pt idx="938">
                  <c:v>16233</c:v>
                </c:pt>
                <c:pt idx="939">
                  <c:v>16268</c:v>
                </c:pt>
                <c:pt idx="940">
                  <c:v>16232</c:v>
                </c:pt>
                <c:pt idx="941">
                  <c:v>16095</c:v>
                </c:pt>
                <c:pt idx="942">
                  <c:v>15992</c:v>
                </c:pt>
                <c:pt idx="943">
                  <c:v>15897</c:v>
                </c:pt>
                <c:pt idx="944">
                  <c:v>15927</c:v>
                </c:pt>
                <c:pt idx="945">
                  <c:v>16031</c:v>
                </c:pt>
                <c:pt idx="946">
                  <c:v>16016</c:v>
                </c:pt>
                <c:pt idx="947">
                  <c:v>16038</c:v>
                </c:pt>
                <c:pt idx="948">
                  <c:v>15993</c:v>
                </c:pt>
                <c:pt idx="949">
                  <c:v>15937</c:v>
                </c:pt>
                <c:pt idx="950">
                  <c:v>15936</c:v>
                </c:pt>
                <c:pt idx="951">
                  <c:v>15964</c:v>
                </c:pt>
                <c:pt idx="952">
                  <c:v>16022</c:v>
                </c:pt>
                <c:pt idx="953">
                  <c:v>16117</c:v>
                </c:pt>
                <c:pt idx="954">
                  <c:v>16098</c:v>
                </c:pt>
                <c:pt idx="955">
                  <c:v>16107</c:v>
                </c:pt>
                <c:pt idx="956">
                  <c:v>16152</c:v>
                </c:pt>
                <c:pt idx="957">
                  <c:v>16211</c:v>
                </c:pt>
                <c:pt idx="958">
                  <c:v>16278</c:v>
                </c:pt>
                <c:pt idx="959">
                  <c:v>16308</c:v>
                </c:pt>
                <c:pt idx="960">
                  <c:v>16306</c:v>
                </c:pt>
                <c:pt idx="961">
                  <c:v>16272</c:v>
                </c:pt>
                <c:pt idx="962">
                  <c:v>16295</c:v>
                </c:pt>
                <c:pt idx="963">
                  <c:v>16282</c:v>
                </c:pt>
                <c:pt idx="964">
                  <c:v>16376</c:v>
                </c:pt>
                <c:pt idx="965">
                  <c:v>16385</c:v>
                </c:pt>
                <c:pt idx="966">
                  <c:v>16467</c:v>
                </c:pt>
                <c:pt idx="967">
                  <c:v>16588</c:v>
                </c:pt>
                <c:pt idx="968">
                  <c:v>16633</c:v>
                </c:pt>
                <c:pt idx="969">
                  <c:v>16686</c:v>
                </c:pt>
                <c:pt idx="970">
                  <c:v>16702</c:v>
                </c:pt>
                <c:pt idx="971">
                  <c:v>16764</c:v>
                </c:pt>
                <c:pt idx="972">
                  <c:v>16795</c:v>
                </c:pt>
                <c:pt idx="973">
                  <c:v>16828</c:v>
                </c:pt>
                <c:pt idx="974">
                  <c:v>16884</c:v>
                </c:pt>
                <c:pt idx="975">
                  <c:v>17001</c:v>
                </c:pt>
                <c:pt idx="976">
                  <c:v>17098</c:v>
                </c:pt>
                <c:pt idx="977">
                  <c:v>17167</c:v>
                </c:pt>
                <c:pt idx="978">
                  <c:v>17225</c:v>
                </c:pt>
                <c:pt idx="979">
                  <c:v>17286</c:v>
                </c:pt>
                <c:pt idx="980">
                  <c:v>17242</c:v>
                </c:pt>
                <c:pt idx="981">
                  <c:v>17149</c:v>
                </c:pt>
                <c:pt idx="982">
                  <c:v>17164</c:v>
                </c:pt>
                <c:pt idx="983">
                  <c:v>17197</c:v>
                </c:pt>
                <c:pt idx="984">
                  <c:v>17165</c:v>
                </c:pt>
                <c:pt idx="985">
                  <c:v>17207</c:v>
                </c:pt>
                <c:pt idx="986">
                  <c:v>17309</c:v>
                </c:pt>
                <c:pt idx="987">
                  <c:v>17221</c:v>
                </c:pt>
                <c:pt idx="988">
                  <c:v>17188</c:v>
                </c:pt>
                <c:pt idx="989">
                  <c:v>17164</c:v>
                </c:pt>
                <c:pt idx="990">
                  <c:v>17078</c:v>
                </c:pt>
                <c:pt idx="991">
                  <c:v>16961</c:v>
                </c:pt>
                <c:pt idx="992">
                  <c:v>16926</c:v>
                </c:pt>
                <c:pt idx="993">
                  <c:v>16912</c:v>
                </c:pt>
                <c:pt idx="994">
                  <c:v>16903</c:v>
                </c:pt>
                <c:pt idx="995">
                  <c:v>16962</c:v>
                </c:pt>
                <c:pt idx="996">
                  <c:v>16973</c:v>
                </c:pt>
                <c:pt idx="997">
                  <c:v>16991</c:v>
                </c:pt>
                <c:pt idx="998">
                  <c:v>17015</c:v>
                </c:pt>
                <c:pt idx="999">
                  <c:v>17012</c:v>
                </c:pt>
                <c:pt idx="1000">
                  <c:v>16939</c:v>
                </c:pt>
                <c:pt idx="1001">
                  <c:v>16786</c:v>
                </c:pt>
                <c:pt idx="1002">
                  <c:v>16753</c:v>
                </c:pt>
                <c:pt idx="1003">
                  <c:v>16691</c:v>
                </c:pt>
                <c:pt idx="1004">
                  <c:v>16602</c:v>
                </c:pt>
                <c:pt idx="1005">
                  <c:v>16501</c:v>
                </c:pt>
                <c:pt idx="1006">
                  <c:v>16479</c:v>
                </c:pt>
                <c:pt idx="1007">
                  <c:v>16525</c:v>
                </c:pt>
                <c:pt idx="1008">
                  <c:v>16616</c:v>
                </c:pt>
                <c:pt idx="1009">
                  <c:v>16613</c:v>
                </c:pt>
                <c:pt idx="1010">
                  <c:v>16568</c:v>
                </c:pt>
                <c:pt idx="1011">
                  <c:v>16413</c:v>
                </c:pt>
                <c:pt idx="1012">
                  <c:v>16418</c:v>
                </c:pt>
                <c:pt idx="1013">
                  <c:v>16352</c:v>
                </c:pt>
                <c:pt idx="1014">
                  <c:v>16337</c:v>
                </c:pt>
                <c:pt idx="1015">
                  <c:v>16365</c:v>
                </c:pt>
                <c:pt idx="1016">
                  <c:v>16390</c:v>
                </c:pt>
                <c:pt idx="1017">
                  <c:v>16410</c:v>
                </c:pt>
                <c:pt idx="1018">
                  <c:v>16432</c:v>
                </c:pt>
                <c:pt idx="1019">
                  <c:v>16458</c:v>
                </c:pt>
                <c:pt idx="1020">
                  <c:v>16456</c:v>
                </c:pt>
                <c:pt idx="1021">
                  <c:v>16501</c:v>
                </c:pt>
                <c:pt idx="1022">
                  <c:v>16480</c:v>
                </c:pt>
                <c:pt idx="1023">
                  <c:v>16391</c:v>
                </c:pt>
                <c:pt idx="1024">
                  <c:v>16338</c:v>
                </c:pt>
                <c:pt idx="1025">
                  <c:v>16287</c:v>
                </c:pt>
                <c:pt idx="1026">
                  <c:v>16276</c:v>
                </c:pt>
                <c:pt idx="1027">
                  <c:v>16353</c:v>
                </c:pt>
                <c:pt idx="1028">
                  <c:v>16386</c:v>
                </c:pt>
                <c:pt idx="1029">
                  <c:v>16454</c:v>
                </c:pt>
                <c:pt idx="1030">
                  <c:v>16465</c:v>
                </c:pt>
                <c:pt idx="1031">
                  <c:v>16487</c:v>
                </c:pt>
                <c:pt idx="1032">
                  <c:v>16423</c:v>
                </c:pt>
                <c:pt idx="1033">
                  <c:v>16354</c:v>
                </c:pt>
                <c:pt idx="1034">
                  <c:v>16288</c:v>
                </c:pt>
                <c:pt idx="1035">
                  <c:v>16206</c:v>
                </c:pt>
                <c:pt idx="1036">
                  <c:v>16245</c:v>
                </c:pt>
                <c:pt idx="1037">
                  <c:v>16362</c:v>
                </c:pt>
                <c:pt idx="1038">
                  <c:v>16299</c:v>
                </c:pt>
                <c:pt idx="1039">
                  <c:v>16137</c:v>
                </c:pt>
                <c:pt idx="1040">
                  <c:v>16096</c:v>
                </c:pt>
                <c:pt idx="1041">
                  <c:v>16059</c:v>
                </c:pt>
                <c:pt idx="1042">
                  <c:v>16030</c:v>
                </c:pt>
                <c:pt idx="1043">
                  <c:v>16062</c:v>
                </c:pt>
                <c:pt idx="1044">
                  <c:v>16042</c:v>
                </c:pt>
                <c:pt idx="1045">
                  <c:v>15962</c:v>
                </c:pt>
                <c:pt idx="1046">
                  <c:v>15940</c:v>
                </c:pt>
                <c:pt idx="1047">
                  <c:v>16013</c:v>
                </c:pt>
                <c:pt idx="1048">
                  <c:v>16085</c:v>
                </c:pt>
                <c:pt idx="1049">
                  <c:v>16105</c:v>
                </c:pt>
                <c:pt idx="1050">
                  <c:v>16155</c:v>
                </c:pt>
                <c:pt idx="1051">
                  <c:v>16257</c:v>
                </c:pt>
                <c:pt idx="1052">
                  <c:v>16260</c:v>
                </c:pt>
                <c:pt idx="1053">
                  <c:v>16213</c:v>
                </c:pt>
                <c:pt idx="1054">
                  <c:v>16201</c:v>
                </c:pt>
                <c:pt idx="1055">
                  <c:v>16097</c:v>
                </c:pt>
                <c:pt idx="1056">
                  <c:v>16065</c:v>
                </c:pt>
                <c:pt idx="1057">
                  <c:v>16124</c:v>
                </c:pt>
                <c:pt idx="1058">
                  <c:v>16222</c:v>
                </c:pt>
                <c:pt idx="1059">
                  <c:v>16342</c:v>
                </c:pt>
                <c:pt idx="1060">
                  <c:v>16304</c:v>
                </c:pt>
                <c:pt idx="1061">
                  <c:v>16241</c:v>
                </c:pt>
                <c:pt idx="1062">
                  <c:v>16287</c:v>
                </c:pt>
                <c:pt idx="1063">
                  <c:v>16353</c:v>
                </c:pt>
                <c:pt idx="1064">
                  <c:v>16389</c:v>
                </c:pt>
                <c:pt idx="1065">
                  <c:v>16553</c:v>
                </c:pt>
                <c:pt idx="1066">
                  <c:v>16629</c:v>
                </c:pt>
                <c:pt idx="1067">
                  <c:v>16770</c:v>
                </c:pt>
                <c:pt idx="1068">
                  <c:v>16836</c:v>
                </c:pt>
                <c:pt idx="1069">
                  <c:v>16996</c:v>
                </c:pt>
                <c:pt idx="1070">
                  <c:v>17172</c:v>
                </c:pt>
                <c:pt idx="1071">
                  <c:v>17496</c:v>
                </c:pt>
                <c:pt idx="1072">
                  <c:v>17718</c:v>
                </c:pt>
                <c:pt idx="1073">
                  <c:v>18159</c:v>
                </c:pt>
                <c:pt idx="1074">
                  <c:v>18487</c:v>
                </c:pt>
                <c:pt idx="1075">
                  <c:v>19000</c:v>
                </c:pt>
                <c:pt idx="1076">
                  <c:v>19293</c:v>
                </c:pt>
                <c:pt idx="1077">
                  <c:v>19966</c:v>
                </c:pt>
                <c:pt idx="1078">
                  <c:v>20449</c:v>
                </c:pt>
                <c:pt idx="1079">
                  <c:v>21290</c:v>
                </c:pt>
                <c:pt idx="1080">
                  <c:v>22018</c:v>
                </c:pt>
                <c:pt idx="1081">
                  <c:v>23046</c:v>
                </c:pt>
                <c:pt idx="1082">
                  <c:v>23681</c:v>
                </c:pt>
                <c:pt idx="1083">
                  <c:v>24805</c:v>
                </c:pt>
                <c:pt idx="1084">
                  <c:v>25618</c:v>
                </c:pt>
                <c:pt idx="1085">
                  <c:v>26912</c:v>
                </c:pt>
                <c:pt idx="1086">
                  <c:v>27835</c:v>
                </c:pt>
                <c:pt idx="1087">
                  <c:v>29195</c:v>
                </c:pt>
                <c:pt idx="1088">
                  <c:v>30149</c:v>
                </c:pt>
                <c:pt idx="1089">
                  <c:v>31793</c:v>
                </c:pt>
                <c:pt idx="1090">
                  <c:v>32885</c:v>
                </c:pt>
                <c:pt idx="1091">
                  <c:v>34313</c:v>
                </c:pt>
                <c:pt idx="1092">
                  <c:v>35350</c:v>
                </c:pt>
                <c:pt idx="1093">
                  <c:v>36897</c:v>
                </c:pt>
                <c:pt idx="1094">
                  <c:v>37817</c:v>
                </c:pt>
                <c:pt idx="1095">
                  <c:v>39309</c:v>
                </c:pt>
                <c:pt idx="1096">
                  <c:v>40256</c:v>
                </c:pt>
                <c:pt idx="1097">
                  <c:v>41461</c:v>
                </c:pt>
                <c:pt idx="1098">
                  <c:v>42053</c:v>
                </c:pt>
                <c:pt idx="1099">
                  <c:v>42982</c:v>
                </c:pt>
                <c:pt idx="1100">
                  <c:v>43564</c:v>
                </c:pt>
                <c:pt idx="1101">
                  <c:v>44073</c:v>
                </c:pt>
                <c:pt idx="1102">
                  <c:v>44252</c:v>
                </c:pt>
                <c:pt idx="1103">
                  <c:v>44412</c:v>
                </c:pt>
                <c:pt idx="1104">
                  <c:v>44451</c:v>
                </c:pt>
                <c:pt idx="1105">
                  <c:v>44257</c:v>
                </c:pt>
                <c:pt idx="1106">
                  <c:v>44081</c:v>
                </c:pt>
                <c:pt idx="1107">
                  <c:v>43606</c:v>
                </c:pt>
                <c:pt idx="1108">
                  <c:v>43215</c:v>
                </c:pt>
                <c:pt idx="1109">
                  <c:v>42615</c:v>
                </c:pt>
                <c:pt idx="1110">
                  <c:v>42077</c:v>
                </c:pt>
                <c:pt idx="1111">
                  <c:v>41267</c:v>
                </c:pt>
                <c:pt idx="1112">
                  <c:v>40787</c:v>
                </c:pt>
                <c:pt idx="1113">
                  <c:v>39981</c:v>
                </c:pt>
                <c:pt idx="1114">
                  <c:v>39309</c:v>
                </c:pt>
                <c:pt idx="1115">
                  <c:v>38166</c:v>
                </c:pt>
                <c:pt idx="1116">
                  <c:v>37351</c:v>
                </c:pt>
                <c:pt idx="1117">
                  <c:v>36049</c:v>
                </c:pt>
                <c:pt idx="1118">
                  <c:v>35150</c:v>
                </c:pt>
                <c:pt idx="1119">
                  <c:v>33842</c:v>
                </c:pt>
                <c:pt idx="1120">
                  <c:v>33094</c:v>
                </c:pt>
                <c:pt idx="1121">
                  <c:v>31957</c:v>
                </c:pt>
                <c:pt idx="1122">
                  <c:v>31127</c:v>
                </c:pt>
                <c:pt idx="1123">
                  <c:v>30035</c:v>
                </c:pt>
                <c:pt idx="1124">
                  <c:v>29456</c:v>
                </c:pt>
                <c:pt idx="1125">
                  <c:v>28461</c:v>
                </c:pt>
                <c:pt idx="1126">
                  <c:v>27910</c:v>
                </c:pt>
                <c:pt idx="1127">
                  <c:v>27185</c:v>
                </c:pt>
                <c:pt idx="1128">
                  <c:v>26708</c:v>
                </c:pt>
                <c:pt idx="1129">
                  <c:v>25985</c:v>
                </c:pt>
                <c:pt idx="1130">
                  <c:v>25597</c:v>
                </c:pt>
                <c:pt idx="1131">
                  <c:v>25001</c:v>
                </c:pt>
                <c:pt idx="1132">
                  <c:v>24614</c:v>
                </c:pt>
                <c:pt idx="1133">
                  <c:v>24153</c:v>
                </c:pt>
                <c:pt idx="1134">
                  <c:v>23857</c:v>
                </c:pt>
                <c:pt idx="1135">
                  <c:v>23496</c:v>
                </c:pt>
                <c:pt idx="1136">
                  <c:v>23310</c:v>
                </c:pt>
                <c:pt idx="1137">
                  <c:v>23071</c:v>
                </c:pt>
                <c:pt idx="1138">
                  <c:v>22955</c:v>
                </c:pt>
                <c:pt idx="1139">
                  <c:v>22651</c:v>
                </c:pt>
                <c:pt idx="1140">
                  <c:v>22491</c:v>
                </c:pt>
                <c:pt idx="1141">
                  <c:v>22356</c:v>
                </c:pt>
                <c:pt idx="1142">
                  <c:v>22288</c:v>
                </c:pt>
                <c:pt idx="1143">
                  <c:v>21967</c:v>
                </c:pt>
                <c:pt idx="1144">
                  <c:v>21790</c:v>
                </c:pt>
                <c:pt idx="1145">
                  <c:v>21588</c:v>
                </c:pt>
                <c:pt idx="1146">
                  <c:v>21488</c:v>
                </c:pt>
                <c:pt idx="1147">
                  <c:v>21204</c:v>
                </c:pt>
                <c:pt idx="1148">
                  <c:v>21059</c:v>
                </c:pt>
                <c:pt idx="1149">
                  <c:v>20985</c:v>
                </c:pt>
                <c:pt idx="1150">
                  <c:v>20934</c:v>
                </c:pt>
                <c:pt idx="1151">
                  <c:v>20886</c:v>
                </c:pt>
                <c:pt idx="1152">
                  <c:v>20769</c:v>
                </c:pt>
                <c:pt idx="1153">
                  <c:v>20592</c:v>
                </c:pt>
                <c:pt idx="1154">
                  <c:v>20381</c:v>
                </c:pt>
                <c:pt idx="1155">
                  <c:v>20165</c:v>
                </c:pt>
                <c:pt idx="1156">
                  <c:v>20064</c:v>
                </c:pt>
                <c:pt idx="1157">
                  <c:v>20004</c:v>
                </c:pt>
                <c:pt idx="1158">
                  <c:v>19937</c:v>
                </c:pt>
                <c:pt idx="1159">
                  <c:v>19726</c:v>
                </c:pt>
                <c:pt idx="1160">
                  <c:v>19543</c:v>
                </c:pt>
                <c:pt idx="1161">
                  <c:v>19279</c:v>
                </c:pt>
                <c:pt idx="1162">
                  <c:v>19181</c:v>
                </c:pt>
                <c:pt idx="1163">
                  <c:v>19077</c:v>
                </c:pt>
                <c:pt idx="1164">
                  <c:v>18985</c:v>
                </c:pt>
                <c:pt idx="1165">
                  <c:v>18758</c:v>
                </c:pt>
                <c:pt idx="1166">
                  <c:v>18644</c:v>
                </c:pt>
                <c:pt idx="1167">
                  <c:v>18590</c:v>
                </c:pt>
                <c:pt idx="1168">
                  <c:v>18553</c:v>
                </c:pt>
                <c:pt idx="1169">
                  <c:v>18451</c:v>
                </c:pt>
                <c:pt idx="1170">
                  <c:v>18350</c:v>
                </c:pt>
                <c:pt idx="1171">
                  <c:v>18131</c:v>
                </c:pt>
                <c:pt idx="1172">
                  <c:v>17995</c:v>
                </c:pt>
                <c:pt idx="1173">
                  <c:v>17846</c:v>
                </c:pt>
                <c:pt idx="1174">
                  <c:v>17827</c:v>
                </c:pt>
                <c:pt idx="1175">
                  <c:v>17744</c:v>
                </c:pt>
                <c:pt idx="1176">
                  <c:v>17689</c:v>
                </c:pt>
                <c:pt idx="1177">
                  <c:v>17540</c:v>
                </c:pt>
                <c:pt idx="1178">
                  <c:v>17495</c:v>
                </c:pt>
                <c:pt idx="1179">
                  <c:v>17453</c:v>
                </c:pt>
                <c:pt idx="1180">
                  <c:v>17413</c:v>
                </c:pt>
                <c:pt idx="1181">
                  <c:v>17299</c:v>
                </c:pt>
                <c:pt idx="1182">
                  <c:v>17303</c:v>
                </c:pt>
                <c:pt idx="1183">
                  <c:v>17323</c:v>
                </c:pt>
                <c:pt idx="1184">
                  <c:v>17321</c:v>
                </c:pt>
                <c:pt idx="1185">
                  <c:v>17246</c:v>
                </c:pt>
                <c:pt idx="1186">
                  <c:v>17243</c:v>
                </c:pt>
                <c:pt idx="1187">
                  <c:v>17199</c:v>
                </c:pt>
                <c:pt idx="1188">
                  <c:v>17209</c:v>
                </c:pt>
                <c:pt idx="1189">
                  <c:v>17132</c:v>
                </c:pt>
                <c:pt idx="1190">
                  <c:v>17034</c:v>
                </c:pt>
                <c:pt idx="1191">
                  <c:v>17001</c:v>
                </c:pt>
                <c:pt idx="1192">
                  <c:v>17061</c:v>
                </c:pt>
                <c:pt idx="1193">
                  <c:v>17067</c:v>
                </c:pt>
                <c:pt idx="1194">
                  <c:v>17000</c:v>
                </c:pt>
                <c:pt idx="1195">
                  <c:v>16965</c:v>
                </c:pt>
                <c:pt idx="1196">
                  <c:v>16911</c:v>
                </c:pt>
                <c:pt idx="1197">
                  <c:v>16981</c:v>
                </c:pt>
                <c:pt idx="1198">
                  <c:v>17009</c:v>
                </c:pt>
                <c:pt idx="1199">
                  <c:v>16826</c:v>
                </c:pt>
                <c:pt idx="1200">
                  <c:v>16649</c:v>
                </c:pt>
                <c:pt idx="1201">
                  <c:v>16433</c:v>
                </c:pt>
                <c:pt idx="1202">
                  <c:v>16382</c:v>
                </c:pt>
                <c:pt idx="1203">
                  <c:v>16500</c:v>
                </c:pt>
                <c:pt idx="1204">
                  <c:v>16619</c:v>
                </c:pt>
                <c:pt idx="1205">
                  <c:v>16620</c:v>
                </c:pt>
                <c:pt idx="1206">
                  <c:v>16584</c:v>
                </c:pt>
                <c:pt idx="1207">
                  <c:v>16439</c:v>
                </c:pt>
                <c:pt idx="1208">
                  <c:v>16363</c:v>
                </c:pt>
                <c:pt idx="1209">
                  <c:v>16294</c:v>
                </c:pt>
                <c:pt idx="1210">
                  <c:v>16247</c:v>
                </c:pt>
                <c:pt idx="1211">
                  <c:v>16323</c:v>
                </c:pt>
                <c:pt idx="1212">
                  <c:v>16379</c:v>
                </c:pt>
                <c:pt idx="1213">
                  <c:v>16350</c:v>
                </c:pt>
                <c:pt idx="1214">
                  <c:v>16364</c:v>
                </c:pt>
                <c:pt idx="1215">
                  <c:v>16441</c:v>
                </c:pt>
                <c:pt idx="1216">
                  <c:v>16451</c:v>
                </c:pt>
                <c:pt idx="1217">
                  <c:v>16425</c:v>
                </c:pt>
                <c:pt idx="1218">
                  <c:v>16427</c:v>
                </c:pt>
                <c:pt idx="1219">
                  <c:v>16375</c:v>
                </c:pt>
                <c:pt idx="1220">
                  <c:v>16362</c:v>
                </c:pt>
                <c:pt idx="1221">
                  <c:v>16417</c:v>
                </c:pt>
                <c:pt idx="1222">
                  <c:v>16450</c:v>
                </c:pt>
                <c:pt idx="1223">
                  <c:v>16416</c:v>
                </c:pt>
                <c:pt idx="1224">
                  <c:v>16384</c:v>
                </c:pt>
                <c:pt idx="1225">
                  <c:v>16305</c:v>
                </c:pt>
                <c:pt idx="1226">
                  <c:v>16355</c:v>
                </c:pt>
                <c:pt idx="1227">
                  <c:v>16407</c:v>
                </c:pt>
                <c:pt idx="1228">
                  <c:v>16372</c:v>
                </c:pt>
                <c:pt idx="1229">
                  <c:v>16312</c:v>
                </c:pt>
                <c:pt idx="1230">
                  <c:v>16340</c:v>
                </c:pt>
                <c:pt idx="1231">
                  <c:v>16372</c:v>
                </c:pt>
                <c:pt idx="1232">
                  <c:v>16336</c:v>
                </c:pt>
                <c:pt idx="1233">
                  <c:v>16186</c:v>
                </c:pt>
                <c:pt idx="1234">
                  <c:v>16139</c:v>
                </c:pt>
                <c:pt idx="1235">
                  <c:v>16132</c:v>
                </c:pt>
                <c:pt idx="1236">
                  <c:v>16258</c:v>
                </c:pt>
                <c:pt idx="1237">
                  <c:v>16378</c:v>
                </c:pt>
                <c:pt idx="1238">
                  <c:v>16373</c:v>
                </c:pt>
                <c:pt idx="1239">
                  <c:v>16262</c:v>
                </c:pt>
                <c:pt idx="1240">
                  <c:v>16260</c:v>
                </c:pt>
                <c:pt idx="1241">
                  <c:v>16218</c:v>
                </c:pt>
                <c:pt idx="1242">
                  <c:v>16226</c:v>
                </c:pt>
                <c:pt idx="1243">
                  <c:v>16332</c:v>
                </c:pt>
                <c:pt idx="1244">
                  <c:v>16317</c:v>
                </c:pt>
                <c:pt idx="1245">
                  <c:v>16199</c:v>
                </c:pt>
                <c:pt idx="1246">
                  <c:v>16165</c:v>
                </c:pt>
                <c:pt idx="1247">
                  <c:v>16238</c:v>
                </c:pt>
                <c:pt idx="1248">
                  <c:v>16272</c:v>
                </c:pt>
                <c:pt idx="1249">
                  <c:v>16404</c:v>
                </c:pt>
                <c:pt idx="1250">
                  <c:v>16608</c:v>
                </c:pt>
                <c:pt idx="1251">
                  <c:v>16657</c:v>
                </c:pt>
                <c:pt idx="1252">
                  <c:v>16541</c:v>
                </c:pt>
                <c:pt idx="1253">
                  <c:v>16449</c:v>
                </c:pt>
                <c:pt idx="1254">
                  <c:v>16426</c:v>
                </c:pt>
                <c:pt idx="1255">
                  <c:v>16480</c:v>
                </c:pt>
                <c:pt idx="1256">
                  <c:v>16494</c:v>
                </c:pt>
                <c:pt idx="1257">
                  <c:v>16640</c:v>
                </c:pt>
                <c:pt idx="1258">
                  <c:v>16705</c:v>
                </c:pt>
                <c:pt idx="1259">
                  <c:v>16703</c:v>
                </c:pt>
                <c:pt idx="1260">
                  <c:v>16729</c:v>
                </c:pt>
                <c:pt idx="1261">
                  <c:v>16611</c:v>
                </c:pt>
                <c:pt idx="1262">
                  <c:v>16521</c:v>
                </c:pt>
                <c:pt idx="1263">
                  <c:v>16401</c:v>
                </c:pt>
                <c:pt idx="1264">
                  <c:v>16486</c:v>
                </c:pt>
                <c:pt idx="1265">
                  <c:v>16498</c:v>
                </c:pt>
                <c:pt idx="1266">
                  <c:v>16456</c:v>
                </c:pt>
                <c:pt idx="1267">
                  <c:v>16492</c:v>
                </c:pt>
                <c:pt idx="1268">
                  <c:v>16555</c:v>
                </c:pt>
                <c:pt idx="1269">
                  <c:v>16607</c:v>
                </c:pt>
                <c:pt idx="1270">
                  <c:v>16577</c:v>
                </c:pt>
                <c:pt idx="1271">
                  <c:v>16500</c:v>
                </c:pt>
                <c:pt idx="1272">
                  <c:v>16461</c:v>
                </c:pt>
                <c:pt idx="1273">
                  <c:v>16593</c:v>
                </c:pt>
                <c:pt idx="1274">
                  <c:v>16582</c:v>
                </c:pt>
                <c:pt idx="1275">
                  <c:v>16557</c:v>
                </c:pt>
                <c:pt idx="1276">
                  <c:v>16619</c:v>
                </c:pt>
                <c:pt idx="1277">
                  <c:v>16672</c:v>
                </c:pt>
                <c:pt idx="1278">
                  <c:v>16709</c:v>
                </c:pt>
                <c:pt idx="1279">
                  <c:v>16748</c:v>
                </c:pt>
                <c:pt idx="1280">
                  <c:v>16749</c:v>
                </c:pt>
                <c:pt idx="1281">
                  <c:v>16787</c:v>
                </c:pt>
                <c:pt idx="1282">
                  <c:v>16781</c:v>
                </c:pt>
                <c:pt idx="1283">
                  <c:v>16740</c:v>
                </c:pt>
                <c:pt idx="1284">
                  <c:v>16696</c:v>
                </c:pt>
                <c:pt idx="1285">
                  <c:v>16633</c:v>
                </c:pt>
                <c:pt idx="1286">
                  <c:v>16680</c:v>
                </c:pt>
                <c:pt idx="1287">
                  <c:v>16770</c:v>
                </c:pt>
                <c:pt idx="1288">
                  <c:v>16743</c:v>
                </c:pt>
                <c:pt idx="1289">
                  <c:v>16753</c:v>
                </c:pt>
                <c:pt idx="1290">
                  <c:v>16747</c:v>
                </c:pt>
                <c:pt idx="1291">
                  <c:v>16718</c:v>
                </c:pt>
                <c:pt idx="1292">
                  <c:v>16703</c:v>
                </c:pt>
                <c:pt idx="1293">
                  <c:v>16649</c:v>
                </c:pt>
                <c:pt idx="1294">
                  <c:v>16670</c:v>
                </c:pt>
                <c:pt idx="1295">
                  <c:v>16533</c:v>
                </c:pt>
                <c:pt idx="1296">
                  <c:v>16476</c:v>
                </c:pt>
                <c:pt idx="1297">
                  <c:v>16503</c:v>
                </c:pt>
                <c:pt idx="1298">
                  <c:v>16461</c:v>
                </c:pt>
                <c:pt idx="1299">
                  <c:v>16326</c:v>
                </c:pt>
                <c:pt idx="1300">
                  <c:v>16341</c:v>
                </c:pt>
                <c:pt idx="1301">
                  <c:v>16373</c:v>
                </c:pt>
                <c:pt idx="1302">
                  <c:v>16318</c:v>
                </c:pt>
                <c:pt idx="1303">
                  <c:v>16288</c:v>
                </c:pt>
                <c:pt idx="1304">
                  <c:v>16278</c:v>
                </c:pt>
                <c:pt idx="1305">
                  <c:v>16339</c:v>
                </c:pt>
                <c:pt idx="1306">
                  <c:v>16416</c:v>
                </c:pt>
                <c:pt idx="1307">
                  <c:v>16536</c:v>
                </c:pt>
                <c:pt idx="1308">
                  <c:v>16509</c:v>
                </c:pt>
                <c:pt idx="1309">
                  <c:v>16424</c:v>
                </c:pt>
                <c:pt idx="1310">
                  <c:v>16377</c:v>
                </c:pt>
                <c:pt idx="1311">
                  <c:v>16241</c:v>
                </c:pt>
                <c:pt idx="1312">
                  <c:v>16200</c:v>
                </c:pt>
                <c:pt idx="1313">
                  <c:v>16182</c:v>
                </c:pt>
                <c:pt idx="1314">
                  <c:v>16154</c:v>
                </c:pt>
                <c:pt idx="1315">
                  <c:v>16196</c:v>
                </c:pt>
                <c:pt idx="1316">
                  <c:v>16247</c:v>
                </c:pt>
                <c:pt idx="1317">
                  <c:v>16176</c:v>
                </c:pt>
                <c:pt idx="1318">
                  <c:v>16209</c:v>
                </c:pt>
                <c:pt idx="1319">
                  <c:v>16273</c:v>
                </c:pt>
                <c:pt idx="1320">
                  <c:v>16272</c:v>
                </c:pt>
                <c:pt idx="1321">
                  <c:v>16292</c:v>
                </c:pt>
                <c:pt idx="1322">
                  <c:v>16196</c:v>
                </c:pt>
                <c:pt idx="1323">
                  <c:v>16109</c:v>
                </c:pt>
                <c:pt idx="1324">
                  <c:v>16048</c:v>
                </c:pt>
                <c:pt idx="1325">
                  <c:v>16037</c:v>
                </c:pt>
                <c:pt idx="1326">
                  <c:v>16061</c:v>
                </c:pt>
                <c:pt idx="1327">
                  <c:v>16039</c:v>
                </c:pt>
                <c:pt idx="1328">
                  <c:v>16026</c:v>
                </c:pt>
                <c:pt idx="1329">
                  <c:v>15990</c:v>
                </c:pt>
                <c:pt idx="1330">
                  <c:v>15898</c:v>
                </c:pt>
                <c:pt idx="1331">
                  <c:v>15868</c:v>
                </c:pt>
                <c:pt idx="1332">
                  <c:v>15836</c:v>
                </c:pt>
                <c:pt idx="1333">
                  <c:v>15810</c:v>
                </c:pt>
                <c:pt idx="1334">
                  <c:v>15833</c:v>
                </c:pt>
                <c:pt idx="1335">
                  <c:v>15923</c:v>
                </c:pt>
                <c:pt idx="1336">
                  <c:v>15925</c:v>
                </c:pt>
                <c:pt idx="1337">
                  <c:v>15993</c:v>
                </c:pt>
                <c:pt idx="1338">
                  <c:v>15982</c:v>
                </c:pt>
                <c:pt idx="1339">
                  <c:v>15932</c:v>
                </c:pt>
                <c:pt idx="1340">
                  <c:v>15925</c:v>
                </c:pt>
                <c:pt idx="1341">
                  <c:v>15936</c:v>
                </c:pt>
                <c:pt idx="1342">
                  <c:v>15926</c:v>
                </c:pt>
                <c:pt idx="1343">
                  <c:v>15862</c:v>
                </c:pt>
                <c:pt idx="1344">
                  <c:v>15817</c:v>
                </c:pt>
                <c:pt idx="1345">
                  <c:v>15847</c:v>
                </c:pt>
                <c:pt idx="1346">
                  <c:v>15856</c:v>
                </c:pt>
                <c:pt idx="1347">
                  <c:v>15863</c:v>
                </c:pt>
                <c:pt idx="1348">
                  <c:v>15914</c:v>
                </c:pt>
                <c:pt idx="1349">
                  <c:v>15848</c:v>
                </c:pt>
                <c:pt idx="1350">
                  <c:v>15777</c:v>
                </c:pt>
                <c:pt idx="1351">
                  <c:v>15757</c:v>
                </c:pt>
                <c:pt idx="1352">
                  <c:v>15770</c:v>
                </c:pt>
                <c:pt idx="1353">
                  <c:v>15805</c:v>
                </c:pt>
                <c:pt idx="1354">
                  <c:v>15803</c:v>
                </c:pt>
                <c:pt idx="1355">
                  <c:v>15764</c:v>
                </c:pt>
                <c:pt idx="1356">
                  <c:v>15804</c:v>
                </c:pt>
                <c:pt idx="1357">
                  <c:v>15895</c:v>
                </c:pt>
                <c:pt idx="1358">
                  <c:v>15950</c:v>
                </c:pt>
                <c:pt idx="1359">
                  <c:v>15908</c:v>
                </c:pt>
                <c:pt idx="1360">
                  <c:v>15826</c:v>
                </c:pt>
                <c:pt idx="1361">
                  <c:v>15835</c:v>
                </c:pt>
                <c:pt idx="1362">
                  <c:v>15935</c:v>
                </c:pt>
                <c:pt idx="1363">
                  <c:v>15935</c:v>
                </c:pt>
                <c:pt idx="1364">
                  <c:v>15873</c:v>
                </c:pt>
                <c:pt idx="1365">
                  <c:v>15955</c:v>
                </c:pt>
                <c:pt idx="1366">
                  <c:v>16008</c:v>
                </c:pt>
                <c:pt idx="1367">
                  <c:v>15954</c:v>
                </c:pt>
                <c:pt idx="1368">
                  <c:v>15941</c:v>
                </c:pt>
                <c:pt idx="1369">
                  <c:v>15968</c:v>
                </c:pt>
                <c:pt idx="1370">
                  <c:v>15955</c:v>
                </c:pt>
                <c:pt idx="1371">
                  <c:v>15918</c:v>
                </c:pt>
                <c:pt idx="1372">
                  <c:v>15946</c:v>
                </c:pt>
                <c:pt idx="1373">
                  <c:v>15959</c:v>
                </c:pt>
                <c:pt idx="1374">
                  <c:v>15940</c:v>
                </c:pt>
                <c:pt idx="1375">
                  <c:v>16012</c:v>
                </c:pt>
                <c:pt idx="1376">
                  <c:v>16094</c:v>
                </c:pt>
                <c:pt idx="1377">
                  <c:v>16147</c:v>
                </c:pt>
                <c:pt idx="1378">
                  <c:v>16172</c:v>
                </c:pt>
                <c:pt idx="1379">
                  <c:v>16111</c:v>
                </c:pt>
                <c:pt idx="1380">
                  <c:v>16133</c:v>
                </c:pt>
                <c:pt idx="1381">
                  <c:v>16155</c:v>
                </c:pt>
                <c:pt idx="1382">
                  <c:v>16194</c:v>
                </c:pt>
                <c:pt idx="1383">
                  <c:v>16283</c:v>
                </c:pt>
                <c:pt idx="1384">
                  <c:v>16305</c:v>
                </c:pt>
                <c:pt idx="1385">
                  <c:v>16431</c:v>
                </c:pt>
                <c:pt idx="1386">
                  <c:v>16560</c:v>
                </c:pt>
                <c:pt idx="1387">
                  <c:v>16577</c:v>
                </c:pt>
                <c:pt idx="1388">
                  <c:v>16524</c:v>
                </c:pt>
                <c:pt idx="1389">
                  <c:v>16509</c:v>
                </c:pt>
                <c:pt idx="1390">
                  <c:v>16602</c:v>
                </c:pt>
                <c:pt idx="1391">
                  <c:v>16723</c:v>
                </c:pt>
                <c:pt idx="1392">
                  <c:v>16753</c:v>
                </c:pt>
                <c:pt idx="1393">
                  <c:v>16772</c:v>
                </c:pt>
                <c:pt idx="1394">
                  <c:v>16704</c:v>
                </c:pt>
                <c:pt idx="1395">
                  <c:v>16635</c:v>
                </c:pt>
                <c:pt idx="1396">
                  <c:v>16614</c:v>
                </c:pt>
                <c:pt idx="1397">
                  <c:v>16645</c:v>
                </c:pt>
                <c:pt idx="1398">
                  <c:v>16724</c:v>
                </c:pt>
                <c:pt idx="1399">
                  <c:v>16828</c:v>
                </c:pt>
                <c:pt idx="1400">
                  <c:v>16843</c:v>
                </c:pt>
                <c:pt idx="1401">
                  <c:v>16828</c:v>
                </c:pt>
                <c:pt idx="1402">
                  <c:v>16855</c:v>
                </c:pt>
                <c:pt idx="1403">
                  <c:v>16885</c:v>
                </c:pt>
                <c:pt idx="1404">
                  <c:v>16880</c:v>
                </c:pt>
                <c:pt idx="1405">
                  <c:v>16898</c:v>
                </c:pt>
                <c:pt idx="1406">
                  <c:v>16925</c:v>
                </c:pt>
                <c:pt idx="1407">
                  <c:v>16901</c:v>
                </c:pt>
                <c:pt idx="1408">
                  <c:v>16802</c:v>
                </c:pt>
                <c:pt idx="1409">
                  <c:v>16765</c:v>
                </c:pt>
                <c:pt idx="1410">
                  <c:v>16792</c:v>
                </c:pt>
                <c:pt idx="1411">
                  <c:v>16803</c:v>
                </c:pt>
                <c:pt idx="1412">
                  <c:v>16783</c:v>
                </c:pt>
                <c:pt idx="1413">
                  <c:v>16715</c:v>
                </c:pt>
                <c:pt idx="1414">
                  <c:v>16671</c:v>
                </c:pt>
                <c:pt idx="1415">
                  <c:v>16669</c:v>
                </c:pt>
                <c:pt idx="1416">
                  <c:v>16691</c:v>
                </c:pt>
                <c:pt idx="1417">
                  <c:v>16711</c:v>
                </c:pt>
                <c:pt idx="1418">
                  <c:v>16731</c:v>
                </c:pt>
                <c:pt idx="1419">
                  <c:v>16736</c:v>
                </c:pt>
                <c:pt idx="1420">
                  <c:v>16737</c:v>
                </c:pt>
                <c:pt idx="1421">
                  <c:v>16809</c:v>
                </c:pt>
                <c:pt idx="1422">
                  <c:v>16827</c:v>
                </c:pt>
                <c:pt idx="1423">
                  <c:v>16906</c:v>
                </c:pt>
                <c:pt idx="1424">
                  <c:v>16875</c:v>
                </c:pt>
                <c:pt idx="1425">
                  <c:v>16713</c:v>
                </c:pt>
                <c:pt idx="1426">
                  <c:v>16634</c:v>
                </c:pt>
                <c:pt idx="1427">
                  <c:v>16615</c:v>
                </c:pt>
                <c:pt idx="1428">
                  <c:v>16619</c:v>
                </c:pt>
                <c:pt idx="1429">
                  <c:v>16571</c:v>
                </c:pt>
                <c:pt idx="1430">
                  <c:v>16605</c:v>
                </c:pt>
                <c:pt idx="1431">
                  <c:v>16728</c:v>
                </c:pt>
                <c:pt idx="1432">
                  <c:v>16746</c:v>
                </c:pt>
                <c:pt idx="1433">
                  <c:v>16779</c:v>
                </c:pt>
                <c:pt idx="1434">
                  <c:v>16750</c:v>
                </c:pt>
                <c:pt idx="1435">
                  <c:v>16646</c:v>
                </c:pt>
                <c:pt idx="1436">
                  <c:v>16658</c:v>
                </c:pt>
                <c:pt idx="1437">
                  <c:v>16598</c:v>
                </c:pt>
                <c:pt idx="1438">
                  <c:v>16571</c:v>
                </c:pt>
                <c:pt idx="1439">
                  <c:v>16602</c:v>
                </c:pt>
                <c:pt idx="1440">
                  <c:v>16596</c:v>
                </c:pt>
                <c:pt idx="1441">
                  <c:v>16597</c:v>
                </c:pt>
                <c:pt idx="1442">
                  <c:v>16620</c:v>
                </c:pt>
                <c:pt idx="1443">
                  <c:v>16603</c:v>
                </c:pt>
                <c:pt idx="1444">
                  <c:v>16589</c:v>
                </c:pt>
                <c:pt idx="1445">
                  <c:v>16699</c:v>
                </c:pt>
                <c:pt idx="1446">
                  <c:v>16689</c:v>
                </c:pt>
                <c:pt idx="1447">
                  <c:v>16647</c:v>
                </c:pt>
                <c:pt idx="1448">
                  <c:v>16666</c:v>
                </c:pt>
                <c:pt idx="1449">
                  <c:v>16713</c:v>
                </c:pt>
                <c:pt idx="1450">
                  <c:v>16702</c:v>
                </c:pt>
                <c:pt idx="1451">
                  <c:v>16602</c:v>
                </c:pt>
                <c:pt idx="1452">
                  <c:v>16537</c:v>
                </c:pt>
                <c:pt idx="1453">
                  <c:v>16460</c:v>
                </c:pt>
                <c:pt idx="1454">
                  <c:v>16526</c:v>
                </c:pt>
                <c:pt idx="1455">
                  <c:v>16700</c:v>
                </c:pt>
                <c:pt idx="1456">
                  <c:v>16705</c:v>
                </c:pt>
                <c:pt idx="1457">
                  <c:v>16755</c:v>
                </c:pt>
                <c:pt idx="1458">
                  <c:v>16753</c:v>
                </c:pt>
                <c:pt idx="1459">
                  <c:v>16698</c:v>
                </c:pt>
                <c:pt idx="1460">
                  <c:v>16661</c:v>
                </c:pt>
                <c:pt idx="1461">
                  <c:v>16562</c:v>
                </c:pt>
                <c:pt idx="1462">
                  <c:v>16521</c:v>
                </c:pt>
                <c:pt idx="1463">
                  <c:v>16562</c:v>
                </c:pt>
                <c:pt idx="1464">
                  <c:v>16564</c:v>
                </c:pt>
                <c:pt idx="1465">
                  <c:v>16558</c:v>
                </c:pt>
                <c:pt idx="1466">
                  <c:v>16572</c:v>
                </c:pt>
                <c:pt idx="1467">
                  <c:v>16620</c:v>
                </c:pt>
                <c:pt idx="1468">
                  <c:v>16715</c:v>
                </c:pt>
                <c:pt idx="1469">
                  <c:v>16676</c:v>
                </c:pt>
                <c:pt idx="1470">
                  <c:v>16612</c:v>
                </c:pt>
                <c:pt idx="1471">
                  <c:v>16553</c:v>
                </c:pt>
                <c:pt idx="1472">
                  <c:v>16541</c:v>
                </c:pt>
                <c:pt idx="1473">
                  <c:v>16523</c:v>
                </c:pt>
                <c:pt idx="1474">
                  <c:v>16547</c:v>
                </c:pt>
                <c:pt idx="1475">
                  <c:v>16576</c:v>
                </c:pt>
                <c:pt idx="1476">
                  <c:v>16567</c:v>
                </c:pt>
                <c:pt idx="1477">
                  <c:v>16689</c:v>
                </c:pt>
                <c:pt idx="1478">
                  <c:v>16871</c:v>
                </c:pt>
                <c:pt idx="1479">
                  <c:v>16805</c:v>
                </c:pt>
                <c:pt idx="1480">
                  <c:v>16757</c:v>
                </c:pt>
                <c:pt idx="1481">
                  <c:v>16704</c:v>
                </c:pt>
                <c:pt idx="1482">
                  <c:v>16674</c:v>
                </c:pt>
                <c:pt idx="1483">
                  <c:v>16661</c:v>
                </c:pt>
                <c:pt idx="1484">
                  <c:v>16599</c:v>
                </c:pt>
                <c:pt idx="1485">
                  <c:v>16498</c:v>
                </c:pt>
                <c:pt idx="1486">
                  <c:v>16497</c:v>
                </c:pt>
                <c:pt idx="1487">
                  <c:v>16519</c:v>
                </c:pt>
                <c:pt idx="1488">
                  <c:v>16571</c:v>
                </c:pt>
                <c:pt idx="1489">
                  <c:v>16666</c:v>
                </c:pt>
                <c:pt idx="1490">
                  <c:v>16703</c:v>
                </c:pt>
                <c:pt idx="1491">
                  <c:v>16641</c:v>
                </c:pt>
                <c:pt idx="1492">
                  <c:v>16655</c:v>
                </c:pt>
                <c:pt idx="1493">
                  <c:v>16550</c:v>
                </c:pt>
                <c:pt idx="1494">
                  <c:v>16456</c:v>
                </c:pt>
                <c:pt idx="1495">
                  <c:v>16519</c:v>
                </c:pt>
                <c:pt idx="1496">
                  <c:v>16553</c:v>
                </c:pt>
                <c:pt idx="1497">
                  <c:v>16522</c:v>
                </c:pt>
                <c:pt idx="1498">
                  <c:v>16451</c:v>
                </c:pt>
                <c:pt idx="1499">
                  <c:v>16428</c:v>
                </c:pt>
                <c:pt idx="1500">
                  <c:v>16439</c:v>
                </c:pt>
                <c:pt idx="1501">
                  <c:v>16452</c:v>
                </c:pt>
                <c:pt idx="1502">
                  <c:v>16482</c:v>
                </c:pt>
                <c:pt idx="1503">
                  <c:v>16488</c:v>
                </c:pt>
                <c:pt idx="1504">
                  <c:v>16494</c:v>
                </c:pt>
                <c:pt idx="1505">
                  <c:v>16494</c:v>
                </c:pt>
                <c:pt idx="1506">
                  <c:v>16466</c:v>
                </c:pt>
                <c:pt idx="1507">
                  <c:v>16434</c:v>
                </c:pt>
                <c:pt idx="1508">
                  <c:v>16491</c:v>
                </c:pt>
                <c:pt idx="1509">
                  <c:v>16607</c:v>
                </c:pt>
                <c:pt idx="1510">
                  <c:v>16621</c:v>
                </c:pt>
                <c:pt idx="1511">
                  <c:v>16660</c:v>
                </c:pt>
                <c:pt idx="1512">
                  <c:v>16694</c:v>
                </c:pt>
                <c:pt idx="1513">
                  <c:v>16653</c:v>
                </c:pt>
                <c:pt idx="1514">
                  <c:v>16624</c:v>
                </c:pt>
                <c:pt idx="1515">
                  <c:v>16554</c:v>
                </c:pt>
                <c:pt idx="1516">
                  <c:v>16534</c:v>
                </c:pt>
                <c:pt idx="1517">
                  <c:v>16532</c:v>
                </c:pt>
                <c:pt idx="1518">
                  <c:v>16548</c:v>
                </c:pt>
                <c:pt idx="1519">
                  <c:v>16590</c:v>
                </c:pt>
                <c:pt idx="1520">
                  <c:v>16620</c:v>
                </c:pt>
                <c:pt idx="1521">
                  <c:v>16700</c:v>
                </c:pt>
                <c:pt idx="1522">
                  <c:v>16699</c:v>
                </c:pt>
                <c:pt idx="1523">
                  <c:v>16717</c:v>
                </c:pt>
                <c:pt idx="1524">
                  <c:v>16771</c:v>
                </c:pt>
                <c:pt idx="1525">
                  <c:v>16815</c:v>
                </c:pt>
                <c:pt idx="1526">
                  <c:v>16814</c:v>
                </c:pt>
                <c:pt idx="1527">
                  <c:v>16756</c:v>
                </c:pt>
                <c:pt idx="1528">
                  <c:v>16713</c:v>
                </c:pt>
                <c:pt idx="1529">
                  <c:v>16771</c:v>
                </c:pt>
                <c:pt idx="1530">
                  <c:v>16836</c:v>
                </c:pt>
                <c:pt idx="1531">
                  <c:v>16921</c:v>
                </c:pt>
                <c:pt idx="1532">
                  <c:v>16958</c:v>
                </c:pt>
                <c:pt idx="1533">
                  <c:v>17009</c:v>
                </c:pt>
                <c:pt idx="1534">
                  <c:v>17058</c:v>
                </c:pt>
                <c:pt idx="1535">
                  <c:v>17245</c:v>
                </c:pt>
                <c:pt idx="1536">
                  <c:v>17333</c:v>
                </c:pt>
                <c:pt idx="1537">
                  <c:v>17337</c:v>
                </c:pt>
                <c:pt idx="1538">
                  <c:v>17335</c:v>
                </c:pt>
                <c:pt idx="1539">
                  <c:v>17594</c:v>
                </c:pt>
                <c:pt idx="1540">
                  <c:v>17802</c:v>
                </c:pt>
                <c:pt idx="1541">
                  <c:v>18088</c:v>
                </c:pt>
                <c:pt idx="1542">
                  <c:v>18205</c:v>
                </c:pt>
                <c:pt idx="1543">
                  <c:v>18330</c:v>
                </c:pt>
                <c:pt idx="1544">
                  <c:v>18464</c:v>
                </c:pt>
                <c:pt idx="1545">
                  <c:v>18737</c:v>
                </c:pt>
                <c:pt idx="1546">
                  <c:v>18992</c:v>
                </c:pt>
                <c:pt idx="1547">
                  <c:v>19433</c:v>
                </c:pt>
                <c:pt idx="1548">
                  <c:v>19640</c:v>
                </c:pt>
                <c:pt idx="1549">
                  <c:v>19964</c:v>
                </c:pt>
                <c:pt idx="1550">
                  <c:v>20279</c:v>
                </c:pt>
                <c:pt idx="1551">
                  <c:v>20918</c:v>
                </c:pt>
                <c:pt idx="1552">
                  <c:v>21387</c:v>
                </c:pt>
                <c:pt idx="1553">
                  <c:v>22003</c:v>
                </c:pt>
                <c:pt idx="1554">
                  <c:v>22425</c:v>
                </c:pt>
                <c:pt idx="1555">
                  <c:v>23263</c:v>
                </c:pt>
                <c:pt idx="1556">
                  <c:v>23824</c:v>
                </c:pt>
                <c:pt idx="1557">
                  <c:v>24583</c:v>
                </c:pt>
                <c:pt idx="1558">
                  <c:v>25090</c:v>
                </c:pt>
                <c:pt idx="1559">
                  <c:v>25802</c:v>
                </c:pt>
                <c:pt idx="1560">
                  <c:v>26366</c:v>
                </c:pt>
                <c:pt idx="1561">
                  <c:v>27281</c:v>
                </c:pt>
                <c:pt idx="1562">
                  <c:v>27974</c:v>
                </c:pt>
                <c:pt idx="1563">
                  <c:v>29011</c:v>
                </c:pt>
                <c:pt idx="1564">
                  <c:v>29726</c:v>
                </c:pt>
                <c:pt idx="1565">
                  <c:v>30792</c:v>
                </c:pt>
                <c:pt idx="1566">
                  <c:v>31439</c:v>
                </c:pt>
                <c:pt idx="1567">
                  <c:v>32439</c:v>
                </c:pt>
                <c:pt idx="1568">
                  <c:v>33214</c:v>
                </c:pt>
                <c:pt idx="1569">
                  <c:v>34329</c:v>
                </c:pt>
                <c:pt idx="1570">
                  <c:v>34974</c:v>
                </c:pt>
                <c:pt idx="1571">
                  <c:v>35941</c:v>
                </c:pt>
                <c:pt idx="1572">
                  <c:v>36797</c:v>
                </c:pt>
                <c:pt idx="1573">
                  <c:v>37908</c:v>
                </c:pt>
                <c:pt idx="1574">
                  <c:v>38415</c:v>
                </c:pt>
                <c:pt idx="1575">
                  <c:v>39026</c:v>
                </c:pt>
                <c:pt idx="1576">
                  <c:v>39368</c:v>
                </c:pt>
                <c:pt idx="1577">
                  <c:v>40061</c:v>
                </c:pt>
                <c:pt idx="1578">
                  <c:v>40499</c:v>
                </c:pt>
                <c:pt idx="1579">
                  <c:v>41057</c:v>
                </c:pt>
                <c:pt idx="1580">
                  <c:v>41401</c:v>
                </c:pt>
                <c:pt idx="1581">
                  <c:v>41542</c:v>
                </c:pt>
                <c:pt idx="1582">
                  <c:v>41566</c:v>
                </c:pt>
                <c:pt idx="1583">
                  <c:v>41641</c:v>
                </c:pt>
                <c:pt idx="1584">
                  <c:v>41634</c:v>
                </c:pt>
                <c:pt idx="1585">
                  <c:v>41520</c:v>
                </c:pt>
                <c:pt idx="1586">
                  <c:v>41449</c:v>
                </c:pt>
                <c:pt idx="1587">
                  <c:v>41309</c:v>
                </c:pt>
                <c:pt idx="1588">
                  <c:v>41253</c:v>
                </c:pt>
                <c:pt idx="1589">
                  <c:v>40892</c:v>
                </c:pt>
                <c:pt idx="1590">
                  <c:v>40519</c:v>
                </c:pt>
                <c:pt idx="1591">
                  <c:v>39941</c:v>
                </c:pt>
                <c:pt idx="1592">
                  <c:v>39575</c:v>
                </c:pt>
                <c:pt idx="1593">
                  <c:v>38923</c:v>
                </c:pt>
                <c:pt idx="1594">
                  <c:v>38486</c:v>
                </c:pt>
                <c:pt idx="1595">
                  <c:v>37629</c:v>
                </c:pt>
                <c:pt idx="1596">
                  <c:v>36911</c:v>
                </c:pt>
                <c:pt idx="1597">
                  <c:v>36315</c:v>
                </c:pt>
                <c:pt idx="1598">
                  <c:v>35912</c:v>
                </c:pt>
                <c:pt idx="1599">
                  <c:v>34947</c:v>
                </c:pt>
                <c:pt idx="1600">
                  <c:v>34294</c:v>
                </c:pt>
                <c:pt idx="1601">
                  <c:v>33510</c:v>
                </c:pt>
                <c:pt idx="1602">
                  <c:v>33010</c:v>
                </c:pt>
                <c:pt idx="1603">
                  <c:v>32298</c:v>
                </c:pt>
                <c:pt idx="1604">
                  <c:v>31942</c:v>
                </c:pt>
                <c:pt idx="1605">
                  <c:v>31119</c:v>
                </c:pt>
                <c:pt idx="1606">
                  <c:v>30522</c:v>
                </c:pt>
                <c:pt idx="1607">
                  <c:v>29733</c:v>
                </c:pt>
                <c:pt idx="1608">
                  <c:v>29233</c:v>
                </c:pt>
                <c:pt idx="1609">
                  <c:v>28598</c:v>
                </c:pt>
                <c:pt idx="1610">
                  <c:v>28218</c:v>
                </c:pt>
                <c:pt idx="1611">
                  <c:v>27582</c:v>
                </c:pt>
                <c:pt idx="1612">
                  <c:v>27249</c:v>
                </c:pt>
                <c:pt idx="1613">
                  <c:v>26699</c:v>
                </c:pt>
                <c:pt idx="1614">
                  <c:v>26353</c:v>
                </c:pt>
                <c:pt idx="1615">
                  <c:v>25937</c:v>
                </c:pt>
                <c:pt idx="1616">
                  <c:v>25763</c:v>
                </c:pt>
                <c:pt idx="1617">
                  <c:v>25433</c:v>
                </c:pt>
                <c:pt idx="1618">
                  <c:v>25199</c:v>
                </c:pt>
                <c:pt idx="1619">
                  <c:v>24774</c:v>
                </c:pt>
                <c:pt idx="1620">
                  <c:v>24560</c:v>
                </c:pt>
                <c:pt idx="1621">
                  <c:v>24313</c:v>
                </c:pt>
                <c:pt idx="1622">
                  <c:v>24134</c:v>
                </c:pt>
                <c:pt idx="1623">
                  <c:v>23867</c:v>
                </c:pt>
                <c:pt idx="1624">
                  <c:v>23695</c:v>
                </c:pt>
                <c:pt idx="1625">
                  <c:v>23355</c:v>
                </c:pt>
                <c:pt idx="1626">
                  <c:v>23219</c:v>
                </c:pt>
                <c:pt idx="1627">
                  <c:v>23064</c:v>
                </c:pt>
                <c:pt idx="1628">
                  <c:v>22958</c:v>
                </c:pt>
                <c:pt idx="1629">
                  <c:v>22815</c:v>
                </c:pt>
                <c:pt idx="1630">
                  <c:v>22729</c:v>
                </c:pt>
                <c:pt idx="1631">
                  <c:v>22490</c:v>
                </c:pt>
                <c:pt idx="1632">
                  <c:v>22379</c:v>
                </c:pt>
                <c:pt idx="1633">
                  <c:v>22451</c:v>
                </c:pt>
                <c:pt idx="1634">
                  <c:v>22534</c:v>
                </c:pt>
                <c:pt idx="1635">
                  <c:v>22347</c:v>
                </c:pt>
                <c:pt idx="1636">
                  <c:v>22237</c:v>
                </c:pt>
                <c:pt idx="1637">
                  <c:v>22064</c:v>
                </c:pt>
                <c:pt idx="1638">
                  <c:v>22014</c:v>
                </c:pt>
                <c:pt idx="1639">
                  <c:v>22161</c:v>
                </c:pt>
                <c:pt idx="1640">
                  <c:v>22145</c:v>
                </c:pt>
                <c:pt idx="1641">
                  <c:v>21838</c:v>
                </c:pt>
                <c:pt idx="1642">
                  <c:v>21717</c:v>
                </c:pt>
                <c:pt idx="1643">
                  <c:v>21616</c:v>
                </c:pt>
                <c:pt idx="1644">
                  <c:v>21536</c:v>
                </c:pt>
                <c:pt idx="1645">
                  <c:v>21344</c:v>
                </c:pt>
                <c:pt idx="1646">
                  <c:v>21276</c:v>
                </c:pt>
                <c:pt idx="1647">
                  <c:v>21150</c:v>
                </c:pt>
                <c:pt idx="1648">
                  <c:v>21061</c:v>
                </c:pt>
                <c:pt idx="1649">
                  <c:v>20937</c:v>
                </c:pt>
                <c:pt idx="1650">
                  <c:v>20861</c:v>
                </c:pt>
                <c:pt idx="1651">
                  <c:v>20748</c:v>
                </c:pt>
                <c:pt idx="1652">
                  <c:v>20752</c:v>
                </c:pt>
                <c:pt idx="1653">
                  <c:v>20619</c:v>
                </c:pt>
                <c:pt idx="1654">
                  <c:v>20438</c:v>
                </c:pt>
                <c:pt idx="1655">
                  <c:v>20301</c:v>
                </c:pt>
                <c:pt idx="1656">
                  <c:v>20255</c:v>
                </c:pt>
                <c:pt idx="1657">
                  <c:v>20161</c:v>
                </c:pt>
                <c:pt idx="1658">
                  <c:v>20114</c:v>
                </c:pt>
                <c:pt idx="1659">
                  <c:v>20006</c:v>
                </c:pt>
                <c:pt idx="1660">
                  <c:v>19920</c:v>
                </c:pt>
                <c:pt idx="1661">
                  <c:v>19695</c:v>
                </c:pt>
                <c:pt idx="1662">
                  <c:v>19564</c:v>
                </c:pt>
                <c:pt idx="1663">
                  <c:v>19516</c:v>
                </c:pt>
                <c:pt idx="1664">
                  <c:v>19502</c:v>
                </c:pt>
                <c:pt idx="1665">
                  <c:v>19433</c:v>
                </c:pt>
                <c:pt idx="1666">
                  <c:v>19350</c:v>
                </c:pt>
                <c:pt idx="1667">
                  <c:v>19215</c:v>
                </c:pt>
                <c:pt idx="1668">
                  <c:v>19166</c:v>
                </c:pt>
                <c:pt idx="1669">
                  <c:v>18967</c:v>
                </c:pt>
                <c:pt idx="1670">
                  <c:v>18813</c:v>
                </c:pt>
                <c:pt idx="1671">
                  <c:v>18740</c:v>
                </c:pt>
                <c:pt idx="1672">
                  <c:v>18728</c:v>
                </c:pt>
                <c:pt idx="1673">
                  <c:v>18761</c:v>
                </c:pt>
                <c:pt idx="1674">
                  <c:v>18770</c:v>
                </c:pt>
                <c:pt idx="1675">
                  <c:v>18715</c:v>
                </c:pt>
                <c:pt idx="1676">
                  <c:v>18679</c:v>
                </c:pt>
                <c:pt idx="1677">
                  <c:v>18575</c:v>
                </c:pt>
                <c:pt idx="1678">
                  <c:v>18558</c:v>
                </c:pt>
                <c:pt idx="1679">
                  <c:v>18500</c:v>
                </c:pt>
                <c:pt idx="1680">
                  <c:v>18432</c:v>
                </c:pt>
                <c:pt idx="1681">
                  <c:v>18381</c:v>
                </c:pt>
                <c:pt idx="1682">
                  <c:v>18338</c:v>
                </c:pt>
                <c:pt idx="1683">
                  <c:v>18272</c:v>
                </c:pt>
                <c:pt idx="1684">
                  <c:v>18367</c:v>
                </c:pt>
                <c:pt idx="1685">
                  <c:v>18268</c:v>
                </c:pt>
                <c:pt idx="1686">
                  <c:v>18189</c:v>
                </c:pt>
                <c:pt idx="1687">
                  <c:v>18115</c:v>
                </c:pt>
                <c:pt idx="1688">
                  <c:v>18130</c:v>
                </c:pt>
                <c:pt idx="1689">
                  <c:v>18101</c:v>
                </c:pt>
                <c:pt idx="1690">
                  <c:v>18065</c:v>
                </c:pt>
                <c:pt idx="1691">
                  <c:v>18147</c:v>
                </c:pt>
                <c:pt idx="1692">
                  <c:v>18184</c:v>
                </c:pt>
                <c:pt idx="1693">
                  <c:v>18132</c:v>
                </c:pt>
                <c:pt idx="1694">
                  <c:v>18056</c:v>
                </c:pt>
                <c:pt idx="1695">
                  <c:v>17954</c:v>
                </c:pt>
                <c:pt idx="1696">
                  <c:v>17980</c:v>
                </c:pt>
                <c:pt idx="1697">
                  <c:v>17955</c:v>
                </c:pt>
                <c:pt idx="1698">
                  <c:v>17915</c:v>
                </c:pt>
                <c:pt idx="1699">
                  <c:v>17819</c:v>
                </c:pt>
                <c:pt idx="1700">
                  <c:v>17738</c:v>
                </c:pt>
                <c:pt idx="1701">
                  <c:v>17620</c:v>
                </c:pt>
                <c:pt idx="1702">
                  <c:v>17595</c:v>
                </c:pt>
                <c:pt idx="1703">
                  <c:v>17630</c:v>
                </c:pt>
                <c:pt idx="1704">
                  <c:v>17706</c:v>
                </c:pt>
                <c:pt idx="1705">
                  <c:v>17760</c:v>
                </c:pt>
                <c:pt idx="1706">
                  <c:v>17835</c:v>
                </c:pt>
                <c:pt idx="1707">
                  <c:v>17899</c:v>
                </c:pt>
                <c:pt idx="1708">
                  <c:v>17888</c:v>
                </c:pt>
                <c:pt idx="1709">
                  <c:v>17849</c:v>
                </c:pt>
                <c:pt idx="1710">
                  <c:v>17772</c:v>
                </c:pt>
                <c:pt idx="1711">
                  <c:v>17691</c:v>
                </c:pt>
                <c:pt idx="1712">
                  <c:v>17708</c:v>
                </c:pt>
                <c:pt idx="1713">
                  <c:v>17803</c:v>
                </c:pt>
                <c:pt idx="1714">
                  <c:v>17825</c:v>
                </c:pt>
                <c:pt idx="1715">
                  <c:v>17720</c:v>
                </c:pt>
                <c:pt idx="1716">
                  <c:v>17645</c:v>
                </c:pt>
                <c:pt idx="1717">
                  <c:v>17623</c:v>
                </c:pt>
                <c:pt idx="1718">
                  <c:v>17641</c:v>
                </c:pt>
                <c:pt idx="1719">
                  <c:v>17674</c:v>
                </c:pt>
                <c:pt idx="1720">
                  <c:v>17705</c:v>
                </c:pt>
                <c:pt idx="1721">
                  <c:v>17676</c:v>
                </c:pt>
                <c:pt idx="1722">
                  <c:v>17716</c:v>
                </c:pt>
                <c:pt idx="1723">
                  <c:v>17807</c:v>
                </c:pt>
                <c:pt idx="1724">
                  <c:v>17858</c:v>
                </c:pt>
                <c:pt idx="1725">
                  <c:v>17906</c:v>
                </c:pt>
                <c:pt idx="1726">
                  <c:v>17872</c:v>
                </c:pt>
                <c:pt idx="1727">
                  <c:v>17773</c:v>
                </c:pt>
                <c:pt idx="1728">
                  <c:v>17788</c:v>
                </c:pt>
                <c:pt idx="1729">
                  <c:v>17808</c:v>
                </c:pt>
                <c:pt idx="1730">
                  <c:v>17819</c:v>
                </c:pt>
                <c:pt idx="1731">
                  <c:v>17846</c:v>
                </c:pt>
                <c:pt idx="1732">
                  <c:v>17831</c:v>
                </c:pt>
                <c:pt idx="1733">
                  <c:v>17770</c:v>
                </c:pt>
                <c:pt idx="1734">
                  <c:v>17701</c:v>
                </c:pt>
                <c:pt idx="1735">
                  <c:v>17609</c:v>
                </c:pt>
                <c:pt idx="1736">
                  <c:v>17599</c:v>
                </c:pt>
                <c:pt idx="1737">
                  <c:v>17582</c:v>
                </c:pt>
                <c:pt idx="1738">
                  <c:v>17617</c:v>
                </c:pt>
                <c:pt idx="1739">
                  <c:v>17856</c:v>
                </c:pt>
                <c:pt idx="1740">
                  <c:v>17878</c:v>
                </c:pt>
                <c:pt idx="1741">
                  <c:v>17805</c:v>
                </c:pt>
                <c:pt idx="1742">
                  <c:v>17816</c:v>
                </c:pt>
                <c:pt idx="1743">
                  <c:v>17900</c:v>
                </c:pt>
                <c:pt idx="1744">
                  <c:v>17896</c:v>
                </c:pt>
                <c:pt idx="1745">
                  <c:v>17920</c:v>
                </c:pt>
                <c:pt idx="1746">
                  <c:v>17952</c:v>
                </c:pt>
                <c:pt idx="1747">
                  <c:v>17972</c:v>
                </c:pt>
                <c:pt idx="1748">
                  <c:v>18008</c:v>
                </c:pt>
                <c:pt idx="1749">
                  <c:v>18053</c:v>
                </c:pt>
                <c:pt idx="1750">
                  <c:v>18026</c:v>
                </c:pt>
                <c:pt idx="1751">
                  <c:v>17963</c:v>
                </c:pt>
                <c:pt idx="1752">
                  <c:v>18010</c:v>
                </c:pt>
                <c:pt idx="1753">
                  <c:v>18050</c:v>
                </c:pt>
                <c:pt idx="1754">
                  <c:v>18010</c:v>
                </c:pt>
                <c:pt idx="1755">
                  <c:v>18028</c:v>
                </c:pt>
                <c:pt idx="1756">
                  <c:v>18248</c:v>
                </c:pt>
                <c:pt idx="1757">
                  <c:v>18537</c:v>
                </c:pt>
                <c:pt idx="1758">
                  <c:v>18537</c:v>
                </c:pt>
                <c:pt idx="1759">
                  <c:v>18430</c:v>
                </c:pt>
                <c:pt idx="1760">
                  <c:v>18338</c:v>
                </c:pt>
                <c:pt idx="1761">
                  <c:v>18237</c:v>
                </c:pt>
                <c:pt idx="1762">
                  <c:v>18168</c:v>
                </c:pt>
                <c:pt idx="1763">
                  <c:v>18150</c:v>
                </c:pt>
                <c:pt idx="1764">
                  <c:v>18232</c:v>
                </c:pt>
                <c:pt idx="1765">
                  <c:v>18280</c:v>
                </c:pt>
                <c:pt idx="1766">
                  <c:v>18257</c:v>
                </c:pt>
                <c:pt idx="1767">
                  <c:v>18211</c:v>
                </c:pt>
                <c:pt idx="1768">
                  <c:v>18234</c:v>
                </c:pt>
                <c:pt idx="1769">
                  <c:v>18340</c:v>
                </c:pt>
                <c:pt idx="1770">
                  <c:v>18441</c:v>
                </c:pt>
                <c:pt idx="1771">
                  <c:v>18582</c:v>
                </c:pt>
                <c:pt idx="1772">
                  <c:v>18651</c:v>
                </c:pt>
                <c:pt idx="1773">
                  <c:v>18594</c:v>
                </c:pt>
                <c:pt idx="1774">
                  <c:v>18604</c:v>
                </c:pt>
                <c:pt idx="1775">
                  <c:v>18642</c:v>
                </c:pt>
                <c:pt idx="1776">
                  <c:v>18698</c:v>
                </c:pt>
                <c:pt idx="1777">
                  <c:v>18768</c:v>
                </c:pt>
                <c:pt idx="1778">
                  <c:v>18804</c:v>
                </c:pt>
                <c:pt idx="1779">
                  <c:v>18840</c:v>
                </c:pt>
                <c:pt idx="1780">
                  <c:v>18789</c:v>
                </c:pt>
                <c:pt idx="1781">
                  <c:v>18860</c:v>
                </c:pt>
                <c:pt idx="1782">
                  <c:v>18952</c:v>
                </c:pt>
                <c:pt idx="1783">
                  <c:v>19105</c:v>
                </c:pt>
                <c:pt idx="1784">
                  <c:v>19204</c:v>
                </c:pt>
                <c:pt idx="1785">
                  <c:v>19238</c:v>
                </c:pt>
                <c:pt idx="1786">
                  <c:v>19253</c:v>
                </c:pt>
                <c:pt idx="1787">
                  <c:v>19250</c:v>
                </c:pt>
                <c:pt idx="1788">
                  <c:v>19431</c:v>
                </c:pt>
                <c:pt idx="1789">
                  <c:v>19541</c:v>
                </c:pt>
                <c:pt idx="1790">
                  <c:v>19455</c:v>
                </c:pt>
                <c:pt idx="1791">
                  <c:v>19303</c:v>
                </c:pt>
                <c:pt idx="1792">
                  <c:v>19247</c:v>
                </c:pt>
                <c:pt idx="1793">
                  <c:v>19169</c:v>
                </c:pt>
                <c:pt idx="1794">
                  <c:v>19168</c:v>
                </c:pt>
                <c:pt idx="1795">
                  <c:v>19315</c:v>
                </c:pt>
                <c:pt idx="1796">
                  <c:v>19373</c:v>
                </c:pt>
                <c:pt idx="1797">
                  <c:v>19239</c:v>
                </c:pt>
                <c:pt idx="1798">
                  <c:v>19207</c:v>
                </c:pt>
                <c:pt idx="1799">
                  <c:v>19196</c:v>
                </c:pt>
                <c:pt idx="1800">
                  <c:v>19178</c:v>
                </c:pt>
                <c:pt idx="1801">
                  <c:v>19134</c:v>
                </c:pt>
                <c:pt idx="1802">
                  <c:v>19134</c:v>
                </c:pt>
                <c:pt idx="1803">
                  <c:v>19304</c:v>
                </c:pt>
                <c:pt idx="1804">
                  <c:v>19390</c:v>
                </c:pt>
                <c:pt idx="1805">
                  <c:v>19316</c:v>
                </c:pt>
                <c:pt idx="1806">
                  <c:v>19277</c:v>
                </c:pt>
                <c:pt idx="1807">
                  <c:v>19118</c:v>
                </c:pt>
                <c:pt idx="1808">
                  <c:v>19110</c:v>
                </c:pt>
                <c:pt idx="1809">
                  <c:v>19207</c:v>
                </c:pt>
                <c:pt idx="1810">
                  <c:v>19187</c:v>
                </c:pt>
                <c:pt idx="1811">
                  <c:v>19125</c:v>
                </c:pt>
                <c:pt idx="1812">
                  <c:v>19034</c:v>
                </c:pt>
                <c:pt idx="1813">
                  <c:v>18893</c:v>
                </c:pt>
                <c:pt idx="1814">
                  <c:v>18875</c:v>
                </c:pt>
                <c:pt idx="1815">
                  <c:v>18851</c:v>
                </c:pt>
                <c:pt idx="1816">
                  <c:v>18852</c:v>
                </c:pt>
                <c:pt idx="1817">
                  <c:v>18850</c:v>
                </c:pt>
                <c:pt idx="1818">
                  <c:v>18825</c:v>
                </c:pt>
                <c:pt idx="1819">
                  <c:v>18845</c:v>
                </c:pt>
                <c:pt idx="1820">
                  <c:v>18792</c:v>
                </c:pt>
                <c:pt idx="1821">
                  <c:v>18631</c:v>
                </c:pt>
                <c:pt idx="1822">
                  <c:v>18616</c:v>
                </c:pt>
                <c:pt idx="1823">
                  <c:v>18570</c:v>
                </c:pt>
                <c:pt idx="1824">
                  <c:v>18538</c:v>
                </c:pt>
                <c:pt idx="1825">
                  <c:v>18527</c:v>
                </c:pt>
                <c:pt idx="1826">
                  <c:v>18561</c:v>
                </c:pt>
                <c:pt idx="1827">
                  <c:v>18483</c:v>
                </c:pt>
                <c:pt idx="1828">
                  <c:v>18426</c:v>
                </c:pt>
                <c:pt idx="1829">
                  <c:v>18377</c:v>
                </c:pt>
                <c:pt idx="1830">
                  <c:v>18311</c:v>
                </c:pt>
                <c:pt idx="1831">
                  <c:v>18184</c:v>
                </c:pt>
                <c:pt idx="1832">
                  <c:v>18219</c:v>
                </c:pt>
                <c:pt idx="1833">
                  <c:v>18425</c:v>
                </c:pt>
                <c:pt idx="1834">
                  <c:v>18414</c:v>
                </c:pt>
                <c:pt idx="1835">
                  <c:v>18273</c:v>
                </c:pt>
                <c:pt idx="1836">
                  <c:v>18187</c:v>
                </c:pt>
                <c:pt idx="1837">
                  <c:v>18235</c:v>
                </c:pt>
                <c:pt idx="1838">
                  <c:v>18335</c:v>
                </c:pt>
                <c:pt idx="1839">
                  <c:v>18379</c:v>
                </c:pt>
                <c:pt idx="1840">
                  <c:v>18354</c:v>
                </c:pt>
                <c:pt idx="1841">
                  <c:v>18205</c:v>
                </c:pt>
                <c:pt idx="1842">
                  <c:v>18085</c:v>
                </c:pt>
                <c:pt idx="1843">
                  <c:v>18000</c:v>
                </c:pt>
                <c:pt idx="1844">
                  <c:v>18045</c:v>
                </c:pt>
                <c:pt idx="1845">
                  <c:v>18028</c:v>
                </c:pt>
                <c:pt idx="1846">
                  <c:v>18057</c:v>
                </c:pt>
                <c:pt idx="1847">
                  <c:v>18050</c:v>
                </c:pt>
                <c:pt idx="1848">
                  <c:v>18017</c:v>
                </c:pt>
                <c:pt idx="1849">
                  <c:v>18020</c:v>
                </c:pt>
                <c:pt idx="1850">
                  <c:v>18096</c:v>
                </c:pt>
                <c:pt idx="1851">
                  <c:v>18147</c:v>
                </c:pt>
                <c:pt idx="1852">
                  <c:v>18263</c:v>
                </c:pt>
                <c:pt idx="1853">
                  <c:v>18301</c:v>
                </c:pt>
                <c:pt idx="1854">
                  <c:v>18197</c:v>
                </c:pt>
                <c:pt idx="1855">
                  <c:v>18031</c:v>
                </c:pt>
                <c:pt idx="1856">
                  <c:v>17959</c:v>
                </c:pt>
                <c:pt idx="1857">
                  <c:v>18029</c:v>
                </c:pt>
                <c:pt idx="1858">
                  <c:v>18088</c:v>
                </c:pt>
                <c:pt idx="1859">
                  <c:v>17988</c:v>
                </c:pt>
                <c:pt idx="1860">
                  <c:v>17961</c:v>
                </c:pt>
                <c:pt idx="1861">
                  <c:v>17881</c:v>
                </c:pt>
                <c:pt idx="1862">
                  <c:v>17800</c:v>
                </c:pt>
                <c:pt idx="1863">
                  <c:v>17713</c:v>
                </c:pt>
                <c:pt idx="1864">
                  <c:v>17681</c:v>
                </c:pt>
                <c:pt idx="1865">
                  <c:v>17690</c:v>
                </c:pt>
                <c:pt idx="1866">
                  <c:v>17719</c:v>
                </c:pt>
                <c:pt idx="1867">
                  <c:v>17951</c:v>
                </c:pt>
                <c:pt idx="1868">
                  <c:v>18002</c:v>
                </c:pt>
                <c:pt idx="1869">
                  <c:v>17853</c:v>
                </c:pt>
                <c:pt idx="1870">
                  <c:v>17786</c:v>
                </c:pt>
                <c:pt idx="1871">
                  <c:v>17688</c:v>
                </c:pt>
                <c:pt idx="1872">
                  <c:v>17737</c:v>
                </c:pt>
                <c:pt idx="1873">
                  <c:v>17994</c:v>
                </c:pt>
                <c:pt idx="1874">
                  <c:v>18075</c:v>
                </c:pt>
                <c:pt idx="1875">
                  <c:v>17983</c:v>
                </c:pt>
                <c:pt idx="1876">
                  <c:v>17924</c:v>
                </c:pt>
                <c:pt idx="1877">
                  <c:v>17958</c:v>
                </c:pt>
                <c:pt idx="1878">
                  <c:v>17957</c:v>
                </c:pt>
                <c:pt idx="1879">
                  <c:v>17831</c:v>
                </c:pt>
                <c:pt idx="1880">
                  <c:v>17812</c:v>
                </c:pt>
                <c:pt idx="1881">
                  <c:v>17934</c:v>
                </c:pt>
                <c:pt idx="1882">
                  <c:v>18143</c:v>
                </c:pt>
                <c:pt idx="1883">
                  <c:v>18221</c:v>
                </c:pt>
                <c:pt idx="1884">
                  <c:v>18143</c:v>
                </c:pt>
                <c:pt idx="1885">
                  <c:v>18113</c:v>
                </c:pt>
                <c:pt idx="1886">
                  <c:v>18037</c:v>
                </c:pt>
                <c:pt idx="1887">
                  <c:v>17991</c:v>
                </c:pt>
                <c:pt idx="1888">
                  <c:v>18036</c:v>
                </c:pt>
                <c:pt idx="1889">
                  <c:v>18087</c:v>
                </c:pt>
                <c:pt idx="1890">
                  <c:v>18081</c:v>
                </c:pt>
                <c:pt idx="1891">
                  <c:v>18068</c:v>
                </c:pt>
                <c:pt idx="1892">
                  <c:v>18142</c:v>
                </c:pt>
                <c:pt idx="1893">
                  <c:v>18194</c:v>
                </c:pt>
                <c:pt idx="1894">
                  <c:v>18186</c:v>
                </c:pt>
                <c:pt idx="1895">
                  <c:v>18231</c:v>
                </c:pt>
                <c:pt idx="1896">
                  <c:v>18294</c:v>
                </c:pt>
                <c:pt idx="1897">
                  <c:v>18261</c:v>
                </c:pt>
                <c:pt idx="1898">
                  <c:v>18233</c:v>
                </c:pt>
                <c:pt idx="1899">
                  <c:v>18292</c:v>
                </c:pt>
                <c:pt idx="1900">
                  <c:v>18358</c:v>
                </c:pt>
                <c:pt idx="1901">
                  <c:v>18399</c:v>
                </c:pt>
                <c:pt idx="1902">
                  <c:v>18366</c:v>
                </c:pt>
                <c:pt idx="1903">
                  <c:v>18411</c:v>
                </c:pt>
                <c:pt idx="1904">
                  <c:v>18508</c:v>
                </c:pt>
                <c:pt idx="1905">
                  <c:v>18483</c:v>
                </c:pt>
                <c:pt idx="1906">
                  <c:v>18461</c:v>
                </c:pt>
                <c:pt idx="1907">
                  <c:v>18475</c:v>
                </c:pt>
                <c:pt idx="1908">
                  <c:v>18425</c:v>
                </c:pt>
                <c:pt idx="1909">
                  <c:v>18498</c:v>
                </c:pt>
                <c:pt idx="1910">
                  <c:v>18566</c:v>
                </c:pt>
                <c:pt idx="1911">
                  <c:v>18501</c:v>
                </c:pt>
                <c:pt idx="1912">
                  <c:v>18435</c:v>
                </c:pt>
                <c:pt idx="1913">
                  <c:v>18371</c:v>
                </c:pt>
                <c:pt idx="1914">
                  <c:v>18375</c:v>
                </c:pt>
                <c:pt idx="1915">
                  <c:v>18515</c:v>
                </c:pt>
                <c:pt idx="1916">
                  <c:v>18517</c:v>
                </c:pt>
                <c:pt idx="1917">
                  <c:v>18484</c:v>
                </c:pt>
                <c:pt idx="1918">
                  <c:v>18467</c:v>
                </c:pt>
                <c:pt idx="1919">
                  <c:v>18348</c:v>
                </c:pt>
                <c:pt idx="1920">
                  <c:v>18355</c:v>
                </c:pt>
                <c:pt idx="1921">
                  <c:v>18399</c:v>
                </c:pt>
                <c:pt idx="1922">
                  <c:v>18376</c:v>
                </c:pt>
                <c:pt idx="1923">
                  <c:v>18365</c:v>
                </c:pt>
                <c:pt idx="1924">
                  <c:v>18388</c:v>
                </c:pt>
                <c:pt idx="1925">
                  <c:v>18349</c:v>
                </c:pt>
                <c:pt idx="1926">
                  <c:v>18356</c:v>
                </c:pt>
                <c:pt idx="1927">
                  <c:v>18391</c:v>
                </c:pt>
                <c:pt idx="1928">
                  <c:v>18370</c:v>
                </c:pt>
                <c:pt idx="1929">
                  <c:v>18407</c:v>
                </c:pt>
                <c:pt idx="1930">
                  <c:v>18334</c:v>
                </c:pt>
                <c:pt idx="1931">
                  <c:v>18381</c:v>
                </c:pt>
                <c:pt idx="1932">
                  <c:v>18372</c:v>
                </c:pt>
                <c:pt idx="1933">
                  <c:v>18265</c:v>
                </c:pt>
                <c:pt idx="1934">
                  <c:v>18273</c:v>
                </c:pt>
                <c:pt idx="1935">
                  <c:v>18343</c:v>
                </c:pt>
                <c:pt idx="1936">
                  <c:v>18361</c:v>
                </c:pt>
                <c:pt idx="1937">
                  <c:v>18519</c:v>
                </c:pt>
                <c:pt idx="1938">
                  <c:v>18526</c:v>
                </c:pt>
                <c:pt idx="1939">
                  <c:v>18414</c:v>
                </c:pt>
                <c:pt idx="1940">
                  <c:v>18456</c:v>
                </c:pt>
                <c:pt idx="1941">
                  <c:v>18509</c:v>
                </c:pt>
                <c:pt idx="1942">
                  <c:v>18447</c:v>
                </c:pt>
                <c:pt idx="1943">
                  <c:v>18428</c:v>
                </c:pt>
                <c:pt idx="1944">
                  <c:v>18455</c:v>
                </c:pt>
                <c:pt idx="1945">
                  <c:v>18393</c:v>
                </c:pt>
                <c:pt idx="1946">
                  <c:v>18422</c:v>
                </c:pt>
                <c:pt idx="1947">
                  <c:v>18395</c:v>
                </c:pt>
                <c:pt idx="1948">
                  <c:v>18357</c:v>
                </c:pt>
                <c:pt idx="1949">
                  <c:v>18419</c:v>
                </c:pt>
                <c:pt idx="1950">
                  <c:v>18536</c:v>
                </c:pt>
                <c:pt idx="1951">
                  <c:v>18642</c:v>
                </c:pt>
                <c:pt idx="1952">
                  <c:v>18593</c:v>
                </c:pt>
                <c:pt idx="1953">
                  <c:v>18466</c:v>
                </c:pt>
                <c:pt idx="1954">
                  <c:v>18392</c:v>
                </c:pt>
                <c:pt idx="1955">
                  <c:v>18348</c:v>
                </c:pt>
                <c:pt idx="1956">
                  <c:v>18439</c:v>
                </c:pt>
                <c:pt idx="1957">
                  <c:v>18569</c:v>
                </c:pt>
                <c:pt idx="1958">
                  <c:v>18634</c:v>
                </c:pt>
                <c:pt idx="1959">
                  <c:v>18607</c:v>
                </c:pt>
                <c:pt idx="1960">
                  <c:v>18568</c:v>
                </c:pt>
                <c:pt idx="1961">
                  <c:v>18505</c:v>
                </c:pt>
                <c:pt idx="1962">
                  <c:v>18459</c:v>
                </c:pt>
                <c:pt idx="1963">
                  <c:v>18374</c:v>
                </c:pt>
                <c:pt idx="1964">
                  <c:v>18396</c:v>
                </c:pt>
                <c:pt idx="1965">
                  <c:v>18434</c:v>
                </c:pt>
                <c:pt idx="1966">
                  <c:v>18507</c:v>
                </c:pt>
                <c:pt idx="1967">
                  <c:v>18605</c:v>
                </c:pt>
                <c:pt idx="1968">
                  <c:v>18605</c:v>
                </c:pt>
                <c:pt idx="1969">
                  <c:v>18551</c:v>
                </c:pt>
                <c:pt idx="1970">
                  <c:v>18512</c:v>
                </c:pt>
                <c:pt idx="1971">
                  <c:v>18517</c:v>
                </c:pt>
                <c:pt idx="1972">
                  <c:v>18574</c:v>
                </c:pt>
                <c:pt idx="1973">
                  <c:v>18629</c:v>
                </c:pt>
                <c:pt idx="1974">
                  <c:v>18583</c:v>
                </c:pt>
                <c:pt idx="1975">
                  <c:v>18462</c:v>
                </c:pt>
                <c:pt idx="1976">
                  <c:v>18424</c:v>
                </c:pt>
                <c:pt idx="1977">
                  <c:v>18401</c:v>
                </c:pt>
                <c:pt idx="1978">
                  <c:v>18399</c:v>
                </c:pt>
                <c:pt idx="1979">
                  <c:v>18396</c:v>
                </c:pt>
                <c:pt idx="1980">
                  <c:v>18400</c:v>
                </c:pt>
                <c:pt idx="1981">
                  <c:v>18464</c:v>
                </c:pt>
                <c:pt idx="1982">
                  <c:v>18539</c:v>
                </c:pt>
                <c:pt idx="1983">
                  <c:v>18505</c:v>
                </c:pt>
                <c:pt idx="1984">
                  <c:v>18473</c:v>
                </c:pt>
                <c:pt idx="1985">
                  <c:v>18433</c:v>
                </c:pt>
                <c:pt idx="1986">
                  <c:v>18537</c:v>
                </c:pt>
                <c:pt idx="1987">
                  <c:v>18655</c:v>
                </c:pt>
                <c:pt idx="1988">
                  <c:v>18630</c:v>
                </c:pt>
                <c:pt idx="1989">
                  <c:v>18558</c:v>
                </c:pt>
                <c:pt idx="1990">
                  <c:v>18416</c:v>
                </c:pt>
                <c:pt idx="1991">
                  <c:v>18331</c:v>
                </c:pt>
                <c:pt idx="1992">
                  <c:v>18376</c:v>
                </c:pt>
                <c:pt idx="1993">
                  <c:v>18400</c:v>
                </c:pt>
                <c:pt idx="1994">
                  <c:v>18338</c:v>
                </c:pt>
                <c:pt idx="1995">
                  <c:v>18309</c:v>
                </c:pt>
                <c:pt idx="1996">
                  <c:v>18389</c:v>
                </c:pt>
                <c:pt idx="1997">
                  <c:v>18529</c:v>
                </c:pt>
                <c:pt idx="1998">
                  <c:v>18604</c:v>
                </c:pt>
                <c:pt idx="1999">
                  <c:v>18613</c:v>
                </c:pt>
                <c:pt idx="2000">
                  <c:v>18666</c:v>
                </c:pt>
                <c:pt idx="2001">
                  <c:v>18601</c:v>
                </c:pt>
                <c:pt idx="2002">
                  <c:v>18600</c:v>
                </c:pt>
                <c:pt idx="2003">
                  <c:v>18618</c:v>
                </c:pt>
                <c:pt idx="2004">
                  <c:v>18570</c:v>
                </c:pt>
                <c:pt idx="2005">
                  <c:v>18507</c:v>
                </c:pt>
                <c:pt idx="2006">
                  <c:v>18514</c:v>
                </c:pt>
                <c:pt idx="2007">
                  <c:v>18570</c:v>
                </c:pt>
                <c:pt idx="2008">
                  <c:v>18640</c:v>
                </c:pt>
                <c:pt idx="2009">
                  <c:v>18756</c:v>
                </c:pt>
                <c:pt idx="2010">
                  <c:v>18870</c:v>
                </c:pt>
                <c:pt idx="2011">
                  <c:v>19084</c:v>
                </c:pt>
                <c:pt idx="2012">
                  <c:v>19241</c:v>
                </c:pt>
                <c:pt idx="2013">
                  <c:v>19537</c:v>
                </c:pt>
                <c:pt idx="2014">
                  <c:v>19759</c:v>
                </c:pt>
                <c:pt idx="2015">
                  <c:v>20028</c:v>
                </c:pt>
                <c:pt idx="2016">
                  <c:v>20200</c:v>
                </c:pt>
                <c:pt idx="2017">
                  <c:v>20531</c:v>
                </c:pt>
                <c:pt idx="2018">
                  <c:v>20861</c:v>
                </c:pt>
                <c:pt idx="2019">
                  <c:v>21283</c:v>
                </c:pt>
                <c:pt idx="2020">
                  <c:v>21644</c:v>
                </c:pt>
                <c:pt idx="2021">
                  <c:v>22425</c:v>
                </c:pt>
                <c:pt idx="2022">
                  <c:v>23021</c:v>
                </c:pt>
                <c:pt idx="2023">
                  <c:v>23876</c:v>
                </c:pt>
                <c:pt idx="2024">
                  <c:v>24467</c:v>
                </c:pt>
                <c:pt idx="2025">
                  <c:v>25593</c:v>
                </c:pt>
                <c:pt idx="2026">
                  <c:v>26409</c:v>
                </c:pt>
                <c:pt idx="2027">
                  <c:v>27832</c:v>
                </c:pt>
                <c:pt idx="2028">
                  <c:v>28833</c:v>
                </c:pt>
                <c:pt idx="2029">
                  <c:v>30567</c:v>
                </c:pt>
                <c:pt idx="2030">
                  <c:v>32039</c:v>
                </c:pt>
                <c:pt idx="2031">
                  <c:v>34194</c:v>
                </c:pt>
                <c:pt idx="2032">
                  <c:v>35500</c:v>
                </c:pt>
                <c:pt idx="2033">
                  <c:v>37628</c:v>
                </c:pt>
                <c:pt idx="2034">
                  <c:v>39087</c:v>
                </c:pt>
                <c:pt idx="2035">
                  <c:v>41365</c:v>
                </c:pt>
                <c:pt idx="2036">
                  <c:v>42953</c:v>
                </c:pt>
                <c:pt idx="2037">
                  <c:v>45471</c:v>
                </c:pt>
                <c:pt idx="2038">
                  <c:v>47056</c:v>
                </c:pt>
                <c:pt idx="2039">
                  <c:v>49553</c:v>
                </c:pt>
                <c:pt idx="2040">
                  <c:v>51418</c:v>
                </c:pt>
                <c:pt idx="2041">
                  <c:v>53937</c:v>
                </c:pt>
                <c:pt idx="2042">
                  <c:v>55479</c:v>
                </c:pt>
                <c:pt idx="2043">
                  <c:v>57576</c:v>
                </c:pt>
                <c:pt idx="2044">
                  <c:v>58859</c:v>
                </c:pt>
                <c:pt idx="2045">
                  <c:v>60572</c:v>
                </c:pt>
                <c:pt idx="2046">
                  <c:v>61513</c:v>
                </c:pt>
                <c:pt idx="2047">
                  <c:v>63242</c:v>
                </c:pt>
                <c:pt idx="2048">
                  <c:v>64253</c:v>
                </c:pt>
                <c:pt idx="2049">
                  <c:v>64933</c:v>
                </c:pt>
                <c:pt idx="2050">
                  <c:v>65142</c:v>
                </c:pt>
                <c:pt idx="2051">
                  <c:v>65234</c:v>
                </c:pt>
                <c:pt idx="2052">
                  <c:v>65259</c:v>
                </c:pt>
                <c:pt idx="2053">
                  <c:v>65034</c:v>
                </c:pt>
                <c:pt idx="2054">
                  <c:v>64577</c:v>
                </c:pt>
                <c:pt idx="2055">
                  <c:v>63633</c:v>
                </c:pt>
                <c:pt idx="2056">
                  <c:v>63000</c:v>
                </c:pt>
                <c:pt idx="2057">
                  <c:v>61957</c:v>
                </c:pt>
                <c:pt idx="2058">
                  <c:v>61099</c:v>
                </c:pt>
                <c:pt idx="2059">
                  <c:v>59478</c:v>
                </c:pt>
                <c:pt idx="2060">
                  <c:v>58332</c:v>
                </c:pt>
                <c:pt idx="2061">
                  <c:v>56735</c:v>
                </c:pt>
                <c:pt idx="2062">
                  <c:v>55685</c:v>
                </c:pt>
                <c:pt idx="2063">
                  <c:v>53926</c:v>
                </c:pt>
                <c:pt idx="2064">
                  <c:v>52633</c:v>
                </c:pt>
                <c:pt idx="2065">
                  <c:v>50782</c:v>
                </c:pt>
                <c:pt idx="2066">
                  <c:v>49453</c:v>
                </c:pt>
                <c:pt idx="2067">
                  <c:v>47669</c:v>
                </c:pt>
                <c:pt idx="2068">
                  <c:v>46730</c:v>
                </c:pt>
                <c:pt idx="2069">
                  <c:v>45050</c:v>
                </c:pt>
                <c:pt idx="2070">
                  <c:v>43858</c:v>
                </c:pt>
                <c:pt idx="2071">
                  <c:v>42361</c:v>
                </c:pt>
                <c:pt idx="2072">
                  <c:v>41417</c:v>
                </c:pt>
                <c:pt idx="2073">
                  <c:v>40120</c:v>
                </c:pt>
                <c:pt idx="2074">
                  <c:v>39376</c:v>
                </c:pt>
                <c:pt idx="2075">
                  <c:v>37975</c:v>
                </c:pt>
                <c:pt idx="2076">
                  <c:v>37020</c:v>
                </c:pt>
                <c:pt idx="2077">
                  <c:v>35937</c:v>
                </c:pt>
                <c:pt idx="2078">
                  <c:v>35397</c:v>
                </c:pt>
                <c:pt idx="2079">
                  <c:v>34574</c:v>
                </c:pt>
                <c:pt idx="2080">
                  <c:v>34050</c:v>
                </c:pt>
                <c:pt idx="2081">
                  <c:v>33362</c:v>
                </c:pt>
                <c:pt idx="2082">
                  <c:v>32947</c:v>
                </c:pt>
                <c:pt idx="2083">
                  <c:v>32433</c:v>
                </c:pt>
                <c:pt idx="2084">
                  <c:v>32177</c:v>
                </c:pt>
                <c:pt idx="2085">
                  <c:v>31656</c:v>
                </c:pt>
                <c:pt idx="2086">
                  <c:v>31299</c:v>
                </c:pt>
                <c:pt idx="2087">
                  <c:v>31013</c:v>
                </c:pt>
                <c:pt idx="2088">
                  <c:v>30748</c:v>
                </c:pt>
                <c:pt idx="2089">
                  <c:v>30207</c:v>
                </c:pt>
                <c:pt idx="2090">
                  <c:v>29858</c:v>
                </c:pt>
                <c:pt idx="2091">
                  <c:v>29618</c:v>
                </c:pt>
                <c:pt idx="2092">
                  <c:v>29464</c:v>
                </c:pt>
                <c:pt idx="2093">
                  <c:v>29079</c:v>
                </c:pt>
                <c:pt idx="2094">
                  <c:v>28772</c:v>
                </c:pt>
                <c:pt idx="2095">
                  <c:v>28402</c:v>
                </c:pt>
                <c:pt idx="2096">
                  <c:v>28116</c:v>
                </c:pt>
                <c:pt idx="2097">
                  <c:v>27726</c:v>
                </c:pt>
                <c:pt idx="2098">
                  <c:v>27540</c:v>
                </c:pt>
                <c:pt idx="2099">
                  <c:v>27230</c:v>
                </c:pt>
                <c:pt idx="2100">
                  <c:v>27143</c:v>
                </c:pt>
                <c:pt idx="2101">
                  <c:v>26814</c:v>
                </c:pt>
                <c:pt idx="2102">
                  <c:v>26438</c:v>
                </c:pt>
                <c:pt idx="2103">
                  <c:v>26119</c:v>
                </c:pt>
                <c:pt idx="2104">
                  <c:v>26003</c:v>
                </c:pt>
                <c:pt idx="2105">
                  <c:v>25821</c:v>
                </c:pt>
                <c:pt idx="2106">
                  <c:v>25463</c:v>
                </c:pt>
                <c:pt idx="2107">
                  <c:v>25099</c:v>
                </c:pt>
                <c:pt idx="2108">
                  <c:v>24975</c:v>
                </c:pt>
                <c:pt idx="2109">
                  <c:v>24643</c:v>
                </c:pt>
                <c:pt idx="2110">
                  <c:v>24300</c:v>
                </c:pt>
                <c:pt idx="2111">
                  <c:v>24007</c:v>
                </c:pt>
                <c:pt idx="2112">
                  <c:v>23964</c:v>
                </c:pt>
                <c:pt idx="2113">
                  <c:v>23872</c:v>
                </c:pt>
                <c:pt idx="2114">
                  <c:v>23764</c:v>
                </c:pt>
                <c:pt idx="2115">
                  <c:v>23417</c:v>
                </c:pt>
                <c:pt idx="2116">
                  <c:v>23201</c:v>
                </c:pt>
                <c:pt idx="2117">
                  <c:v>22893</c:v>
                </c:pt>
                <c:pt idx="2118">
                  <c:v>22690</c:v>
                </c:pt>
                <c:pt idx="2119">
                  <c:v>22444</c:v>
                </c:pt>
                <c:pt idx="2120">
                  <c:v>22339</c:v>
                </c:pt>
                <c:pt idx="2121">
                  <c:v>22121</c:v>
                </c:pt>
                <c:pt idx="2122">
                  <c:v>21996</c:v>
                </c:pt>
                <c:pt idx="2123">
                  <c:v>21843</c:v>
                </c:pt>
                <c:pt idx="2124">
                  <c:v>21824</c:v>
                </c:pt>
                <c:pt idx="2125">
                  <c:v>21894</c:v>
                </c:pt>
                <c:pt idx="2126">
                  <c:v>21757</c:v>
                </c:pt>
                <c:pt idx="2127">
                  <c:v>21463</c:v>
                </c:pt>
                <c:pt idx="2128">
                  <c:v>21313</c:v>
                </c:pt>
                <c:pt idx="2129">
                  <c:v>21269</c:v>
                </c:pt>
                <c:pt idx="2130">
                  <c:v>21124</c:v>
                </c:pt>
                <c:pt idx="2131">
                  <c:v>20866</c:v>
                </c:pt>
                <c:pt idx="2132">
                  <c:v>20790</c:v>
                </c:pt>
                <c:pt idx="2133">
                  <c:v>20814</c:v>
                </c:pt>
                <c:pt idx="2134">
                  <c:v>20821</c:v>
                </c:pt>
                <c:pt idx="2135">
                  <c:v>20692</c:v>
                </c:pt>
                <c:pt idx="2136">
                  <c:v>20535</c:v>
                </c:pt>
                <c:pt idx="2137">
                  <c:v>20463</c:v>
                </c:pt>
                <c:pt idx="2138">
                  <c:v>20474</c:v>
                </c:pt>
                <c:pt idx="2139">
                  <c:v>20391</c:v>
                </c:pt>
                <c:pt idx="2140">
                  <c:v>20307</c:v>
                </c:pt>
                <c:pt idx="2141">
                  <c:v>20203</c:v>
                </c:pt>
                <c:pt idx="2142">
                  <c:v>20098</c:v>
                </c:pt>
                <c:pt idx="2143">
                  <c:v>19956</c:v>
                </c:pt>
                <c:pt idx="2144">
                  <c:v>19946</c:v>
                </c:pt>
                <c:pt idx="2145">
                  <c:v>19909</c:v>
                </c:pt>
                <c:pt idx="2146">
                  <c:v>19881</c:v>
                </c:pt>
                <c:pt idx="2147">
                  <c:v>19880</c:v>
                </c:pt>
                <c:pt idx="2148">
                  <c:v>19814</c:v>
                </c:pt>
                <c:pt idx="2149">
                  <c:v>19816</c:v>
                </c:pt>
                <c:pt idx="2150">
                  <c:v>19882</c:v>
                </c:pt>
                <c:pt idx="2151">
                  <c:v>19883</c:v>
                </c:pt>
                <c:pt idx="2152">
                  <c:v>19843</c:v>
                </c:pt>
                <c:pt idx="2153">
                  <c:v>19820</c:v>
                </c:pt>
                <c:pt idx="2154">
                  <c:v>19827</c:v>
                </c:pt>
                <c:pt idx="2155">
                  <c:v>19949</c:v>
                </c:pt>
                <c:pt idx="2156">
                  <c:v>19891</c:v>
                </c:pt>
                <c:pt idx="2157">
                  <c:v>19643</c:v>
                </c:pt>
                <c:pt idx="2158">
                  <c:v>19630</c:v>
                </c:pt>
                <c:pt idx="2159">
                  <c:v>19657</c:v>
                </c:pt>
                <c:pt idx="2160">
                  <c:v>19625</c:v>
                </c:pt>
                <c:pt idx="2161">
                  <c:v>19552</c:v>
                </c:pt>
                <c:pt idx="2162">
                  <c:v>19555</c:v>
                </c:pt>
                <c:pt idx="2163">
                  <c:v>19533</c:v>
                </c:pt>
                <c:pt idx="2164">
                  <c:v>19609</c:v>
                </c:pt>
                <c:pt idx="2165">
                  <c:v>19800</c:v>
                </c:pt>
                <c:pt idx="2166">
                  <c:v>19865</c:v>
                </c:pt>
                <c:pt idx="2167">
                  <c:v>19809</c:v>
                </c:pt>
                <c:pt idx="2168">
                  <c:v>19925</c:v>
                </c:pt>
                <c:pt idx="2169">
                  <c:v>20131</c:v>
                </c:pt>
                <c:pt idx="2170">
                  <c:v>20056</c:v>
                </c:pt>
                <c:pt idx="2171">
                  <c:v>19871</c:v>
                </c:pt>
                <c:pt idx="2172">
                  <c:v>19745</c:v>
                </c:pt>
                <c:pt idx="2173">
                  <c:v>19648</c:v>
                </c:pt>
                <c:pt idx="2174">
                  <c:v>19690</c:v>
                </c:pt>
                <c:pt idx="2175">
                  <c:v>19873</c:v>
                </c:pt>
                <c:pt idx="2176">
                  <c:v>19967</c:v>
                </c:pt>
                <c:pt idx="2177">
                  <c:v>19978</c:v>
                </c:pt>
                <c:pt idx="2178">
                  <c:v>19984</c:v>
                </c:pt>
                <c:pt idx="2179">
                  <c:v>19969</c:v>
                </c:pt>
                <c:pt idx="2180">
                  <c:v>19973</c:v>
                </c:pt>
                <c:pt idx="2181">
                  <c:v>20045</c:v>
                </c:pt>
                <c:pt idx="2182">
                  <c:v>20101</c:v>
                </c:pt>
                <c:pt idx="2183">
                  <c:v>20273</c:v>
                </c:pt>
                <c:pt idx="2184">
                  <c:v>20386</c:v>
                </c:pt>
                <c:pt idx="2185">
                  <c:v>20473</c:v>
                </c:pt>
                <c:pt idx="2186">
                  <c:v>20449</c:v>
                </c:pt>
                <c:pt idx="2187">
                  <c:v>20382</c:v>
                </c:pt>
                <c:pt idx="2188">
                  <c:v>20482</c:v>
                </c:pt>
                <c:pt idx="2189">
                  <c:v>20633</c:v>
                </c:pt>
                <c:pt idx="2190">
                  <c:v>20652</c:v>
                </c:pt>
                <c:pt idx="2191">
                  <c:v>20851</c:v>
                </c:pt>
                <c:pt idx="2192">
                  <c:v>21010</c:v>
                </c:pt>
                <c:pt idx="2193">
                  <c:v>21153</c:v>
                </c:pt>
                <c:pt idx="2194">
                  <c:v>21187</c:v>
                </c:pt>
                <c:pt idx="2195">
                  <c:v>21260</c:v>
                </c:pt>
                <c:pt idx="2196">
                  <c:v>21377</c:v>
                </c:pt>
                <c:pt idx="2197">
                  <c:v>21410</c:v>
                </c:pt>
                <c:pt idx="2198">
                  <c:v>21449</c:v>
                </c:pt>
                <c:pt idx="2199">
                  <c:v>21530</c:v>
                </c:pt>
                <c:pt idx="2200">
                  <c:v>21633</c:v>
                </c:pt>
                <c:pt idx="2201">
                  <c:v>21691</c:v>
                </c:pt>
                <c:pt idx="2202">
                  <c:v>21638</c:v>
                </c:pt>
                <c:pt idx="2203">
                  <c:v>21674</c:v>
                </c:pt>
                <c:pt idx="2204">
                  <c:v>21696</c:v>
                </c:pt>
                <c:pt idx="2205">
                  <c:v>21658</c:v>
                </c:pt>
                <c:pt idx="2206">
                  <c:v>21667</c:v>
                </c:pt>
                <c:pt idx="2207">
                  <c:v>21628</c:v>
                </c:pt>
                <c:pt idx="2208">
                  <c:v>21702</c:v>
                </c:pt>
                <c:pt idx="2209">
                  <c:v>21682</c:v>
                </c:pt>
                <c:pt idx="2210">
                  <c:v>21583</c:v>
                </c:pt>
                <c:pt idx="2211">
                  <c:v>21549</c:v>
                </c:pt>
                <c:pt idx="2212">
                  <c:v>21505</c:v>
                </c:pt>
                <c:pt idx="2213">
                  <c:v>21435</c:v>
                </c:pt>
                <c:pt idx="2214">
                  <c:v>21405</c:v>
                </c:pt>
                <c:pt idx="2215">
                  <c:v>21222</c:v>
                </c:pt>
                <c:pt idx="2216">
                  <c:v>21134</c:v>
                </c:pt>
                <c:pt idx="2217">
                  <c:v>21059</c:v>
                </c:pt>
                <c:pt idx="2218">
                  <c:v>21010</c:v>
                </c:pt>
                <c:pt idx="2219">
                  <c:v>20981</c:v>
                </c:pt>
                <c:pt idx="2220">
                  <c:v>20924</c:v>
                </c:pt>
                <c:pt idx="2221">
                  <c:v>20662</c:v>
                </c:pt>
                <c:pt idx="2222">
                  <c:v>20557</c:v>
                </c:pt>
                <c:pt idx="2223">
                  <c:v>20613</c:v>
                </c:pt>
                <c:pt idx="2224">
                  <c:v>20708</c:v>
                </c:pt>
                <c:pt idx="2225">
                  <c:v>20657</c:v>
                </c:pt>
                <c:pt idx="2226">
                  <c:v>20602</c:v>
                </c:pt>
                <c:pt idx="2227">
                  <c:v>20460</c:v>
                </c:pt>
                <c:pt idx="2228">
                  <c:v>20391</c:v>
                </c:pt>
                <c:pt idx="2229">
                  <c:v>20225</c:v>
                </c:pt>
                <c:pt idx="2230">
                  <c:v>20166</c:v>
                </c:pt>
                <c:pt idx="2231">
                  <c:v>20199</c:v>
                </c:pt>
                <c:pt idx="2232">
                  <c:v>20199</c:v>
                </c:pt>
                <c:pt idx="2233">
                  <c:v>20001</c:v>
                </c:pt>
                <c:pt idx="2234">
                  <c:v>19941</c:v>
                </c:pt>
                <c:pt idx="2235">
                  <c:v>20003</c:v>
                </c:pt>
                <c:pt idx="2236">
                  <c:v>20031</c:v>
                </c:pt>
                <c:pt idx="2237">
                  <c:v>19948</c:v>
                </c:pt>
                <c:pt idx="2238">
                  <c:v>20025</c:v>
                </c:pt>
                <c:pt idx="2239">
                  <c:v>20174</c:v>
                </c:pt>
                <c:pt idx="2240">
                  <c:v>20053</c:v>
                </c:pt>
                <c:pt idx="2241">
                  <c:v>19737</c:v>
                </c:pt>
                <c:pt idx="2242">
                  <c:v>19629</c:v>
                </c:pt>
                <c:pt idx="2243">
                  <c:v>19536</c:v>
                </c:pt>
                <c:pt idx="2244">
                  <c:v>19521</c:v>
                </c:pt>
                <c:pt idx="2245">
                  <c:v>19518</c:v>
                </c:pt>
                <c:pt idx="2246">
                  <c:v>19553</c:v>
                </c:pt>
                <c:pt idx="2247">
                  <c:v>19541</c:v>
                </c:pt>
                <c:pt idx="2248">
                  <c:v>19553</c:v>
                </c:pt>
                <c:pt idx="2249">
                  <c:v>19810</c:v>
                </c:pt>
                <c:pt idx="2250">
                  <c:v>19792</c:v>
                </c:pt>
                <c:pt idx="2251">
                  <c:v>19752</c:v>
                </c:pt>
                <c:pt idx="2252">
                  <c:v>19678</c:v>
                </c:pt>
                <c:pt idx="2253">
                  <c:v>19515</c:v>
                </c:pt>
                <c:pt idx="2254">
                  <c:v>19487</c:v>
                </c:pt>
                <c:pt idx="2255">
                  <c:v>19401</c:v>
                </c:pt>
                <c:pt idx="2256">
                  <c:v>19368</c:v>
                </c:pt>
                <c:pt idx="2257">
                  <c:v>19304</c:v>
                </c:pt>
                <c:pt idx="2258">
                  <c:v>19260</c:v>
                </c:pt>
                <c:pt idx="2259">
                  <c:v>19183</c:v>
                </c:pt>
                <c:pt idx="2260">
                  <c:v>19153</c:v>
                </c:pt>
                <c:pt idx="2261">
                  <c:v>19110</c:v>
                </c:pt>
                <c:pt idx="2262">
                  <c:v>19138</c:v>
                </c:pt>
                <c:pt idx="2263">
                  <c:v>19313</c:v>
                </c:pt>
                <c:pt idx="2264">
                  <c:v>19478</c:v>
                </c:pt>
                <c:pt idx="2265">
                  <c:v>19669</c:v>
                </c:pt>
                <c:pt idx="2266">
                  <c:v>19732</c:v>
                </c:pt>
                <c:pt idx="2267">
                  <c:v>19572</c:v>
                </c:pt>
                <c:pt idx="2268">
                  <c:v>19406</c:v>
                </c:pt>
                <c:pt idx="2269">
                  <c:v>19277</c:v>
                </c:pt>
                <c:pt idx="2270">
                  <c:v>19299</c:v>
                </c:pt>
                <c:pt idx="2271">
                  <c:v>19348</c:v>
                </c:pt>
                <c:pt idx="2272">
                  <c:v>19419</c:v>
                </c:pt>
                <c:pt idx="2273">
                  <c:v>19466</c:v>
                </c:pt>
                <c:pt idx="2274">
                  <c:v>19488</c:v>
                </c:pt>
                <c:pt idx="2275">
                  <c:v>19521</c:v>
                </c:pt>
                <c:pt idx="2276">
                  <c:v>19518</c:v>
                </c:pt>
                <c:pt idx="2277">
                  <c:v>19597</c:v>
                </c:pt>
                <c:pt idx="2278">
                  <c:v>19655</c:v>
                </c:pt>
                <c:pt idx="2279">
                  <c:v>19624</c:v>
                </c:pt>
                <c:pt idx="2280">
                  <c:v>19575</c:v>
                </c:pt>
                <c:pt idx="2281">
                  <c:v>19575</c:v>
                </c:pt>
                <c:pt idx="2282">
                  <c:v>19659</c:v>
                </c:pt>
                <c:pt idx="2283">
                  <c:v>19622</c:v>
                </c:pt>
                <c:pt idx="2284">
                  <c:v>19615</c:v>
                </c:pt>
                <c:pt idx="2285">
                  <c:v>19461</c:v>
                </c:pt>
                <c:pt idx="2286">
                  <c:v>19379</c:v>
                </c:pt>
                <c:pt idx="2287">
                  <c:v>19410</c:v>
                </c:pt>
                <c:pt idx="2288">
                  <c:v>19488</c:v>
                </c:pt>
                <c:pt idx="2289">
                  <c:v>19662</c:v>
                </c:pt>
                <c:pt idx="2290">
                  <c:v>19666</c:v>
                </c:pt>
                <c:pt idx="2291">
                  <c:v>19544</c:v>
                </c:pt>
                <c:pt idx="2292">
                  <c:v>19575</c:v>
                </c:pt>
                <c:pt idx="2293">
                  <c:v>19710</c:v>
                </c:pt>
                <c:pt idx="2294">
                  <c:v>19701</c:v>
                </c:pt>
                <c:pt idx="2295">
                  <c:v>19594</c:v>
                </c:pt>
                <c:pt idx="2296">
                  <c:v>19528</c:v>
                </c:pt>
                <c:pt idx="2297">
                  <c:v>19392</c:v>
                </c:pt>
                <c:pt idx="2298">
                  <c:v>19343</c:v>
                </c:pt>
                <c:pt idx="2299">
                  <c:v>19285</c:v>
                </c:pt>
                <c:pt idx="2300">
                  <c:v>19330</c:v>
                </c:pt>
                <c:pt idx="2301">
                  <c:v>19418</c:v>
                </c:pt>
                <c:pt idx="2302">
                  <c:v>19398</c:v>
                </c:pt>
                <c:pt idx="2303">
                  <c:v>19370</c:v>
                </c:pt>
                <c:pt idx="2304">
                  <c:v>19365</c:v>
                </c:pt>
                <c:pt idx="2305">
                  <c:v>19318</c:v>
                </c:pt>
                <c:pt idx="2306">
                  <c:v>19315</c:v>
                </c:pt>
                <c:pt idx="2307">
                  <c:v>19294</c:v>
                </c:pt>
                <c:pt idx="2308">
                  <c:v>19300</c:v>
                </c:pt>
                <c:pt idx="2309">
                  <c:v>19236</c:v>
                </c:pt>
                <c:pt idx="2310">
                  <c:v>19116</c:v>
                </c:pt>
                <c:pt idx="2311">
                  <c:v>18913</c:v>
                </c:pt>
                <c:pt idx="2312">
                  <c:v>18894</c:v>
                </c:pt>
                <c:pt idx="2313">
                  <c:v>18925</c:v>
                </c:pt>
                <c:pt idx="2314">
                  <c:v>18971</c:v>
                </c:pt>
                <c:pt idx="2315">
                  <c:v>19077</c:v>
                </c:pt>
                <c:pt idx="2316">
                  <c:v>19105</c:v>
                </c:pt>
                <c:pt idx="2317">
                  <c:v>19064</c:v>
                </c:pt>
                <c:pt idx="2318">
                  <c:v>19068</c:v>
                </c:pt>
                <c:pt idx="2319">
                  <c:v>19086</c:v>
                </c:pt>
                <c:pt idx="2320">
                  <c:v>19087</c:v>
                </c:pt>
                <c:pt idx="2321">
                  <c:v>19111</c:v>
                </c:pt>
                <c:pt idx="2322">
                  <c:v>19125</c:v>
                </c:pt>
                <c:pt idx="2323">
                  <c:v>19074</c:v>
                </c:pt>
                <c:pt idx="2324">
                  <c:v>19094</c:v>
                </c:pt>
                <c:pt idx="2325">
                  <c:v>19164</c:v>
                </c:pt>
                <c:pt idx="2326">
                  <c:v>19106</c:v>
                </c:pt>
                <c:pt idx="2327">
                  <c:v>19203</c:v>
                </c:pt>
                <c:pt idx="2328">
                  <c:v>19236</c:v>
                </c:pt>
                <c:pt idx="2329">
                  <c:v>19181</c:v>
                </c:pt>
                <c:pt idx="2330">
                  <c:v>19063</c:v>
                </c:pt>
                <c:pt idx="2331">
                  <c:v>18930</c:v>
                </c:pt>
                <c:pt idx="2332">
                  <c:v>18875</c:v>
                </c:pt>
                <c:pt idx="2333">
                  <c:v>18882</c:v>
                </c:pt>
                <c:pt idx="2334">
                  <c:v>18927</c:v>
                </c:pt>
                <c:pt idx="2335">
                  <c:v>18916</c:v>
                </c:pt>
                <c:pt idx="2336">
                  <c:v>18942</c:v>
                </c:pt>
                <c:pt idx="2337">
                  <c:v>18877</c:v>
                </c:pt>
                <c:pt idx="2338">
                  <c:v>18799</c:v>
                </c:pt>
                <c:pt idx="2339">
                  <c:v>18842</c:v>
                </c:pt>
                <c:pt idx="2340">
                  <c:v>18881</c:v>
                </c:pt>
                <c:pt idx="2341">
                  <c:v>18907</c:v>
                </c:pt>
                <c:pt idx="2342">
                  <c:v>18913</c:v>
                </c:pt>
                <c:pt idx="2343">
                  <c:v>18872</c:v>
                </c:pt>
                <c:pt idx="2344">
                  <c:v>18838</c:v>
                </c:pt>
                <c:pt idx="2345">
                  <c:v>18792</c:v>
                </c:pt>
                <c:pt idx="2346">
                  <c:v>18804</c:v>
                </c:pt>
                <c:pt idx="2347">
                  <c:v>18770</c:v>
                </c:pt>
                <c:pt idx="2348">
                  <c:v>18806</c:v>
                </c:pt>
                <c:pt idx="2349">
                  <c:v>18693</c:v>
                </c:pt>
                <c:pt idx="2350">
                  <c:v>18583</c:v>
                </c:pt>
                <c:pt idx="2351">
                  <c:v>18556</c:v>
                </c:pt>
                <c:pt idx="2352">
                  <c:v>18618</c:v>
                </c:pt>
                <c:pt idx="2353">
                  <c:v>18786</c:v>
                </c:pt>
                <c:pt idx="2354">
                  <c:v>18794</c:v>
                </c:pt>
                <c:pt idx="2355">
                  <c:v>18705</c:v>
                </c:pt>
                <c:pt idx="2356">
                  <c:v>18742</c:v>
                </c:pt>
                <c:pt idx="2357">
                  <c:v>18841</c:v>
                </c:pt>
                <c:pt idx="2358">
                  <c:v>18846</c:v>
                </c:pt>
                <c:pt idx="2359">
                  <c:v>18917</c:v>
                </c:pt>
                <c:pt idx="2360">
                  <c:v>18943</c:v>
                </c:pt>
                <c:pt idx="2361">
                  <c:v>18880</c:v>
                </c:pt>
                <c:pt idx="2362">
                  <c:v>18945</c:v>
                </c:pt>
                <c:pt idx="2363">
                  <c:v>19105</c:v>
                </c:pt>
                <c:pt idx="2364">
                  <c:v>19135</c:v>
                </c:pt>
                <c:pt idx="2365">
                  <c:v>19271</c:v>
                </c:pt>
                <c:pt idx="2366">
                  <c:v>19361</c:v>
                </c:pt>
                <c:pt idx="2367">
                  <c:v>19534</c:v>
                </c:pt>
                <c:pt idx="2368">
                  <c:v>19767</c:v>
                </c:pt>
                <c:pt idx="2369">
                  <c:v>20095</c:v>
                </c:pt>
                <c:pt idx="2370">
                  <c:v>20257</c:v>
                </c:pt>
                <c:pt idx="2371">
                  <c:v>20654</c:v>
                </c:pt>
                <c:pt idx="2372">
                  <c:v>21030</c:v>
                </c:pt>
                <c:pt idx="2373">
                  <c:v>21688</c:v>
                </c:pt>
                <c:pt idx="2374">
                  <c:v>22308</c:v>
                </c:pt>
                <c:pt idx="2375">
                  <c:v>23364</c:v>
                </c:pt>
                <c:pt idx="2376">
                  <c:v>24191</c:v>
                </c:pt>
                <c:pt idx="2377">
                  <c:v>25399</c:v>
                </c:pt>
                <c:pt idx="2378">
                  <c:v>26371</c:v>
                </c:pt>
                <c:pt idx="2379">
                  <c:v>28027</c:v>
                </c:pt>
                <c:pt idx="2380">
                  <c:v>29203</c:v>
                </c:pt>
                <c:pt idx="2381">
                  <c:v>31154</c:v>
                </c:pt>
                <c:pt idx="2382">
                  <c:v>32522</c:v>
                </c:pt>
                <c:pt idx="2383">
                  <c:v>34799</c:v>
                </c:pt>
                <c:pt idx="2384">
                  <c:v>36427</c:v>
                </c:pt>
                <c:pt idx="2385">
                  <c:v>38897</c:v>
                </c:pt>
                <c:pt idx="2386">
                  <c:v>40677</c:v>
                </c:pt>
                <c:pt idx="2387">
                  <c:v>43348</c:v>
                </c:pt>
                <c:pt idx="2388">
                  <c:v>44871</c:v>
                </c:pt>
                <c:pt idx="2389">
                  <c:v>46932</c:v>
                </c:pt>
                <c:pt idx="2390">
                  <c:v>48327</c:v>
                </c:pt>
                <c:pt idx="2391">
                  <c:v>50458</c:v>
                </c:pt>
                <c:pt idx="2392">
                  <c:v>51643</c:v>
                </c:pt>
                <c:pt idx="2393">
                  <c:v>53398</c:v>
                </c:pt>
                <c:pt idx="2394">
                  <c:v>54481</c:v>
                </c:pt>
                <c:pt idx="2395">
                  <c:v>55789</c:v>
                </c:pt>
                <c:pt idx="2396">
                  <c:v>56390</c:v>
                </c:pt>
                <c:pt idx="2397">
                  <c:v>57098</c:v>
                </c:pt>
                <c:pt idx="2398">
                  <c:v>57576</c:v>
                </c:pt>
                <c:pt idx="2399">
                  <c:v>57704</c:v>
                </c:pt>
                <c:pt idx="2400">
                  <c:v>57294</c:v>
                </c:pt>
                <c:pt idx="2401">
                  <c:v>56513</c:v>
                </c:pt>
                <c:pt idx="2402">
                  <c:v>55773</c:v>
                </c:pt>
                <c:pt idx="2403">
                  <c:v>54599</c:v>
                </c:pt>
                <c:pt idx="2404">
                  <c:v>53808</c:v>
                </c:pt>
                <c:pt idx="2405">
                  <c:v>52494</c:v>
                </c:pt>
                <c:pt idx="2406">
                  <c:v>51550</c:v>
                </c:pt>
                <c:pt idx="2407">
                  <c:v>50039</c:v>
                </c:pt>
                <c:pt idx="2408">
                  <c:v>48927</c:v>
                </c:pt>
                <c:pt idx="2409">
                  <c:v>47166</c:v>
                </c:pt>
                <c:pt idx="2410">
                  <c:v>46015</c:v>
                </c:pt>
                <c:pt idx="2411">
                  <c:v>44314</c:v>
                </c:pt>
                <c:pt idx="2412">
                  <c:v>43352</c:v>
                </c:pt>
                <c:pt idx="2413">
                  <c:v>42010</c:v>
                </c:pt>
                <c:pt idx="2414">
                  <c:v>41034</c:v>
                </c:pt>
                <c:pt idx="2415">
                  <c:v>39591</c:v>
                </c:pt>
                <c:pt idx="2416">
                  <c:v>38645</c:v>
                </c:pt>
                <c:pt idx="2417">
                  <c:v>37349</c:v>
                </c:pt>
                <c:pt idx="2418">
                  <c:v>36619</c:v>
                </c:pt>
                <c:pt idx="2419">
                  <c:v>35678</c:v>
                </c:pt>
                <c:pt idx="2420">
                  <c:v>35172</c:v>
                </c:pt>
                <c:pt idx="2421">
                  <c:v>34397</c:v>
                </c:pt>
                <c:pt idx="2422">
                  <c:v>33796</c:v>
                </c:pt>
                <c:pt idx="2423">
                  <c:v>32998</c:v>
                </c:pt>
                <c:pt idx="2424">
                  <c:v>32555</c:v>
                </c:pt>
                <c:pt idx="2425">
                  <c:v>31913</c:v>
                </c:pt>
                <c:pt idx="2426">
                  <c:v>31555</c:v>
                </c:pt>
                <c:pt idx="2427">
                  <c:v>31143</c:v>
                </c:pt>
                <c:pt idx="2428">
                  <c:v>30910</c:v>
                </c:pt>
                <c:pt idx="2429">
                  <c:v>30532</c:v>
                </c:pt>
                <c:pt idx="2430">
                  <c:v>30177</c:v>
                </c:pt>
                <c:pt idx="2431">
                  <c:v>29632</c:v>
                </c:pt>
                <c:pt idx="2432">
                  <c:v>29295</c:v>
                </c:pt>
                <c:pt idx="2433">
                  <c:v>28914</c:v>
                </c:pt>
                <c:pt idx="2434">
                  <c:v>28639</c:v>
                </c:pt>
                <c:pt idx="2435">
                  <c:v>28286</c:v>
                </c:pt>
                <c:pt idx="2436">
                  <c:v>28131</c:v>
                </c:pt>
                <c:pt idx="2437">
                  <c:v>27790</c:v>
                </c:pt>
                <c:pt idx="2438">
                  <c:v>27467</c:v>
                </c:pt>
                <c:pt idx="2439">
                  <c:v>27026</c:v>
                </c:pt>
                <c:pt idx="2440">
                  <c:v>26860</c:v>
                </c:pt>
                <c:pt idx="2441">
                  <c:v>26592</c:v>
                </c:pt>
                <c:pt idx="2442">
                  <c:v>26385</c:v>
                </c:pt>
                <c:pt idx="2443">
                  <c:v>26001</c:v>
                </c:pt>
                <c:pt idx="2444">
                  <c:v>25775</c:v>
                </c:pt>
                <c:pt idx="2445">
                  <c:v>25554</c:v>
                </c:pt>
                <c:pt idx="2446">
                  <c:v>25373</c:v>
                </c:pt>
                <c:pt idx="2447">
                  <c:v>25038</c:v>
                </c:pt>
                <c:pt idx="2448">
                  <c:v>24816</c:v>
                </c:pt>
                <c:pt idx="2449">
                  <c:v>24543</c:v>
                </c:pt>
                <c:pt idx="2450">
                  <c:v>24350</c:v>
                </c:pt>
                <c:pt idx="2451">
                  <c:v>24156</c:v>
                </c:pt>
                <c:pt idx="2452">
                  <c:v>24182</c:v>
                </c:pt>
                <c:pt idx="2453">
                  <c:v>24030</c:v>
                </c:pt>
                <c:pt idx="2454">
                  <c:v>23846</c:v>
                </c:pt>
                <c:pt idx="2455">
                  <c:v>23528</c:v>
                </c:pt>
                <c:pt idx="2456">
                  <c:v>23452</c:v>
                </c:pt>
                <c:pt idx="2457">
                  <c:v>23510</c:v>
                </c:pt>
                <c:pt idx="2458">
                  <c:v>23313</c:v>
                </c:pt>
                <c:pt idx="2459">
                  <c:v>22857</c:v>
                </c:pt>
                <c:pt idx="2460">
                  <c:v>22587</c:v>
                </c:pt>
                <c:pt idx="2461">
                  <c:v>22322</c:v>
                </c:pt>
                <c:pt idx="2462">
                  <c:v>22235</c:v>
                </c:pt>
                <c:pt idx="2463">
                  <c:v>22135</c:v>
                </c:pt>
                <c:pt idx="2464">
                  <c:v>22098</c:v>
                </c:pt>
                <c:pt idx="2465">
                  <c:v>21938</c:v>
                </c:pt>
                <c:pt idx="2466">
                  <c:v>21857</c:v>
                </c:pt>
                <c:pt idx="2467">
                  <c:v>21697</c:v>
                </c:pt>
                <c:pt idx="2468">
                  <c:v>21632</c:v>
                </c:pt>
                <c:pt idx="2469">
                  <c:v>21630</c:v>
                </c:pt>
                <c:pt idx="2470">
                  <c:v>21554</c:v>
                </c:pt>
                <c:pt idx="2471">
                  <c:v>21333</c:v>
                </c:pt>
                <c:pt idx="2472">
                  <c:v>21200</c:v>
                </c:pt>
                <c:pt idx="2473">
                  <c:v>21093</c:v>
                </c:pt>
                <c:pt idx="2474">
                  <c:v>20999</c:v>
                </c:pt>
                <c:pt idx="2475">
                  <c:v>20840</c:v>
                </c:pt>
                <c:pt idx="2476">
                  <c:v>20815</c:v>
                </c:pt>
                <c:pt idx="2477">
                  <c:v>20781</c:v>
                </c:pt>
                <c:pt idx="2478">
                  <c:v>20782</c:v>
                </c:pt>
                <c:pt idx="2479">
                  <c:v>20699</c:v>
                </c:pt>
                <c:pt idx="2480">
                  <c:v>20766</c:v>
                </c:pt>
                <c:pt idx="2481">
                  <c:v>20686</c:v>
                </c:pt>
                <c:pt idx="2482">
                  <c:v>20633</c:v>
                </c:pt>
                <c:pt idx="2483">
                  <c:v>20644</c:v>
                </c:pt>
                <c:pt idx="2484">
                  <c:v>20581</c:v>
                </c:pt>
                <c:pt idx="2485">
                  <c:v>20463</c:v>
                </c:pt>
                <c:pt idx="2486">
                  <c:v>20391</c:v>
                </c:pt>
                <c:pt idx="2487">
                  <c:v>20444</c:v>
                </c:pt>
                <c:pt idx="2488">
                  <c:v>20471</c:v>
                </c:pt>
                <c:pt idx="2489">
                  <c:v>20341</c:v>
                </c:pt>
                <c:pt idx="2490">
                  <c:v>20245</c:v>
                </c:pt>
                <c:pt idx="2491">
                  <c:v>20184</c:v>
                </c:pt>
                <c:pt idx="2492">
                  <c:v>20174</c:v>
                </c:pt>
                <c:pt idx="2493">
                  <c:v>20247</c:v>
                </c:pt>
                <c:pt idx="2494">
                  <c:v>20245</c:v>
                </c:pt>
                <c:pt idx="2495">
                  <c:v>20067</c:v>
                </c:pt>
                <c:pt idx="2496">
                  <c:v>20062</c:v>
                </c:pt>
                <c:pt idx="2497">
                  <c:v>20097</c:v>
                </c:pt>
                <c:pt idx="2498">
                  <c:v>20010</c:v>
                </c:pt>
                <c:pt idx="2499">
                  <c:v>19936</c:v>
                </c:pt>
                <c:pt idx="2500">
                  <c:v>19878</c:v>
                </c:pt>
                <c:pt idx="2501">
                  <c:v>19731</c:v>
                </c:pt>
                <c:pt idx="2502">
                  <c:v>19706</c:v>
                </c:pt>
                <c:pt idx="2503">
                  <c:v>19629</c:v>
                </c:pt>
                <c:pt idx="2504">
                  <c:v>19698</c:v>
                </c:pt>
                <c:pt idx="2505">
                  <c:v>19766</c:v>
                </c:pt>
                <c:pt idx="2506">
                  <c:v>19851</c:v>
                </c:pt>
                <c:pt idx="2507">
                  <c:v>19948</c:v>
                </c:pt>
                <c:pt idx="2508">
                  <c:v>19939</c:v>
                </c:pt>
                <c:pt idx="2509">
                  <c:v>19907</c:v>
                </c:pt>
                <c:pt idx="2510">
                  <c:v>19766</c:v>
                </c:pt>
                <c:pt idx="2511">
                  <c:v>19694</c:v>
                </c:pt>
                <c:pt idx="2512">
                  <c:v>19578</c:v>
                </c:pt>
                <c:pt idx="2513">
                  <c:v>19558</c:v>
                </c:pt>
                <c:pt idx="2514">
                  <c:v>19607</c:v>
                </c:pt>
                <c:pt idx="2515">
                  <c:v>19640</c:v>
                </c:pt>
                <c:pt idx="2516">
                  <c:v>19730</c:v>
                </c:pt>
                <c:pt idx="2517">
                  <c:v>19777</c:v>
                </c:pt>
                <c:pt idx="2518">
                  <c:v>19741</c:v>
                </c:pt>
                <c:pt idx="2519">
                  <c:v>19693</c:v>
                </c:pt>
                <c:pt idx="2520">
                  <c:v>19610</c:v>
                </c:pt>
                <c:pt idx="2521">
                  <c:v>19465</c:v>
                </c:pt>
                <c:pt idx="2522">
                  <c:v>19483</c:v>
                </c:pt>
                <c:pt idx="2523">
                  <c:v>19511</c:v>
                </c:pt>
                <c:pt idx="2524">
                  <c:v>19538</c:v>
                </c:pt>
                <c:pt idx="2525">
                  <c:v>19743</c:v>
                </c:pt>
                <c:pt idx="2526">
                  <c:v>19708</c:v>
                </c:pt>
                <c:pt idx="2527">
                  <c:v>19518</c:v>
                </c:pt>
                <c:pt idx="2528">
                  <c:v>19424</c:v>
                </c:pt>
                <c:pt idx="2529">
                  <c:v>19378</c:v>
                </c:pt>
                <c:pt idx="2530">
                  <c:v>19395</c:v>
                </c:pt>
                <c:pt idx="2531">
                  <c:v>19537</c:v>
                </c:pt>
                <c:pt idx="2532">
                  <c:v>19638</c:v>
                </c:pt>
                <c:pt idx="2533">
                  <c:v>19534</c:v>
                </c:pt>
                <c:pt idx="2534">
                  <c:v>19525</c:v>
                </c:pt>
                <c:pt idx="2535">
                  <c:v>19584</c:v>
                </c:pt>
                <c:pt idx="2536">
                  <c:v>19606</c:v>
                </c:pt>
                <c:pt idx="2537">
                  <c:v>19634</c:v>
                </c:pt>
                <c:pt idx="2538">
                  <c:v>19606</c:v>
                </c:pt>
                <c:pt idx="2539">
                  <c:v>19434</c:v>
                </c:pt>
                <c:pt idx="2540">
                  <c:v>19366</c:v>
                </c:pt>
                <c:pt idx="2541">
                  <c:v>19412</c:v>
                </c:pt>
                <c:pt idx="2542">
                  <c:v>19458</c:v>
                </c:pt>
                <c:pt idx="2543">
                  <c:v>19447</c:v>
                </c:pt>
                <c:pt idx="2544">
                  <c:v>19358</c:v>
                </c:pt>
                <c:pt idx="2545">
                  <c:v>19319</c:v>
                </c:pt>
                <c:pt idx="2546">
                  <c:v>19306</c:v>
                </c:pt>
                <c:pt idx="2547">
                  <c:v>19341</c:v>
                </c:pt>
                <c:pt idx="2548">
                  <c:v>19380</c:v>
                </c:pt>
                <c:pt idx="2549">
                  <c:v>19330</c:v>
                </c:pt>
                <c:pt idx="2550">
                  <c:v>19380</c:v>
                </c:pt>
                <c:pt idx="2551">
                  <c:v>19407</c:v>
                </c:pt>
                <c:pt idx="2552">
                  <c:v>19396</c:v>
                </c:pt>
                <c:pt idx="2553">
                  <c:v>19300</c:v>
                </c:pt>
                <c:pt idx="2554">
                  <c:v>19274</c:v>
                </c:pt>
                <c:pt idx="2555">
                  <c:v>19431</c:v>
                </c:pt>
                <c:pt idx="2556">
                  <c:v>19499</c:v>
                </c:pt>
                <c:pt idx="2557">
                  <c:v>19412</c:v>
                </c:pt>
                <c:pt idx="2558">
                  <c:v>19383</c:v>
                </c:pt>
                <c:pt idx="2559">
                  <c:v>19400</c:v>
                </c:pt>
                <c:pt idx="2560">
                  <c:v>19356</c:v>
                </c:pt>
                <c:pt idx="2561">
                  <c:v>19304</c:v>
                </c:pt>
                <c:pt idx="2562">
                  <c:v>19317</c:v>
                </c:pt>
                <c:pt idx="2563">
                  <c:v>19353</c:v>
                </c:pt>
                <c:pt idx="2564">
                  <c:v>19373</c:v>
                </c:pt>
                <c:pt idx="2565">
                  <c:v>19358</c:v>
                </c:pt>
                <c:pt idx="2566">
                  <c:v>19316</c:v>
                </c:pt>
                <c:pt idx="2567">
                  <c:v>19332</c:v>
                </c:pt>
                <c:pt idx="2568">
                  <c:v>19316</c:v>
                </c:pt>
                <c:pt idx="2569">
                  <c:v>19275</c:v>
                </c:pt>
                <c:pt idx="2570">
                  <c:v>19246</c:v>
                </c:pt>
                <c:pt idx="2571">
                  <c:v>19152</c:v>
                </c:pt>
                <c:pt idx="2572">
                  <c:v>19037</c:v>
                </c:pt>
                <c:pt idx="2573">
                  <c:v>19072</c:v>
                </c:pt>
                <c:pt idx="2574">
                  <c:v>19046</c:v>
                </c:pt>
                <c:pt idx="2575">
                  <c:v>18977</c:v>
                </c:pt>
                <c:pt idx="2576">
                  <c:v>19014</c:v>
                </c:pt>
                <c:pt idx="2577">
                  <c:v>19072</c:v>
                </c:pt>
                <c:pt idx="2578">
                  <c:v>19021</c:v>
                </c:pt>
                <c:pt idx="2579">
                  <c:v>19109</c:v>
                </c:pt>
                <c:pt idx="2580">
                  <c:v>19125</c:v>
                </c:pt>
                <c:pt idx="2581">
                  <c:v>19082</c:v>
                </c:pt>
                <c:pt idx="2582">
                  <c:v>19154</c:v>
                </c:pt>
                <c:pt idx="2583">
                  <c:v>19252</c:v>
                </c:pt>
                <c:pt idx="2584">
                  <c:v>19280</c:v>
                </c:pt>
                <c:pt idx="2585">
                  <c:v>19161</c:v>
                </c:pt>
                <c:pt idx="2586">
                  <c:v>19084</c:v>
                </c:pt>
                <c:pt idx="2587">
                  <c:v>19262</c:v>
                </c:pt>
                <c:pt idx="2588">
                  <c:v>19320</c:v>
                </c:pt>
                <c:pt idx="2589">
                  <c:v>19299</c:v>
                </c:pt>
                <c:pt idx="2590">
                  <c:v>19280</c:v>
                </c:pt>
                <c:pt idx="2591">
                  <c:v>19156</c:v>
                </c:pt>
                <c:pt idx="2592">
                  <c:v>19142</c:v>
                </c:pt>
                <c:pt idx="2593">
                  <c:v>19144</c:v>
                </c:pt>
                <c:pt idx="2594">
                  <c:v>19091</c:v>
                </c:pt>
                <c:pt idx="2595">
                  <c:v>19146</c:v>
                </c:pt>
                <c:pt idx="2596">
                  <c:v>19205</c:v>
                </c:pt>
                <c:pt idx="2597">
                  <c:v>19389</c:v>
                </c:pt>
                <c:pt idx="2598">
                  <c:v>19434</c:v>
                </c:pt>
                <c:pt idx="2599">
                  <c:v>19199</c:v>
                </c:pt>
                <c:pt idx="2600">
                  <c:v>19096</c:v>
                </c:pt>
                <c:pt idx="2601">
                  <c:v>19096</c:v>
                </c:pt>
                <c:pt idx="2602">
                  <c:v>19102</c:v>
                </c:pt>
                <c:pt idx="2603">
                  <c:v>19098</c:v>
                </c:pt>
                <c:pt idx="2604">
                  <c:v>19132</c:v>
                </c:pt>
                <c:pt idx="2605">
                  <c:v>19070</c:v>
                </c:pt>
                <c:pt idx="2606">
                  <c:v>19002</c:v>
                </c:pt>
                <c:pt idx="2607">
                  <c:v>18967</c:v>
                </c:pt>
                <c:pt idx="2608">
                  <c:v>19005</c:v>
                </c:pt>
                <c:pt idx="2609">
                  <c:v>19060</c:v>
                </c:pt>
                <c:pt idx="2610">
                  <c:v>19128</c:v>
                </c:pt>
                <c:pt idx="2611">
                  <c:v>19187</c:v>
                </c:pt>
                <c:pt idx="2612">
                  <c:v>19172</c:v>
                </c:pt>
                <c:pt idx="2613">
                  <c:v>19096</c:v>
                </c:pt>
                <c:pt idx="2614">
                  <c:v>19300</c:v>
                </c:pt>
                <c:pt idx="2615">
                  <c:v>19616</c:v>
                </c:pt>
                <c:pt idx="2616">
                  <c:v>19617</c:v>
                </c:pt>
                <c:pt idx="2617">
                  <c:v>19510</c:v>
                </c:pt>
                <c:pt idx="2618">
                  <c:v>19376</c:v>
                </c:pt>
                <c:pt idx="2619">
                  <c:v>19250</c:v>
                </c:pt>
                <c:pt idx="2620">
                  <c:v>19185</c:v>
                </c:pt>
                <c:pt idx="2621">
                  <c:v>19095</c:v>
                </c:pt>
                <c:pt idx="2622">
                  <c:v>19204</c:v>
                </c:pt>
                <c:pt idx="2623">
                  <c:v>19198</c:v>
                </c:pt>
                <c:pt idx="2624">
                  <c:v>19244</c:v>
                </c:pt>
                <c:pt idx="2625">
                  <c:v>19149</c:v>
                </c:pt>
                <c:pt idx="2626">
                  <c:v>19117</c:v>
                </c:pt>
                <c:pt idx="2627">
                  <c:v>19059</c:v>
                </c:pt>
                <c:pt idx="2628">
                  <c:v>18972</c:v>
                </c:pt>
                <c:pt idx="2629">
                  <c:v>18976</c:v>
                </c:pt>
                <c:pt idx="2630">
                  <c:v>18958</c:v>
                </c:pt>
                <c:pt idx="2631">
                  <c:v>18840</c:v>
                </c:pt>
                <c:pt idx="2632">
                  <c:v>18740</c:v>
                </c:pt>
                <c:pt idx="2633">
                  <c:v>18668</c:v>
                </c:pt>
                <c:pt idx="2634">
                  <c:v>18770</c:v>
                </c:pt>
                <c:pt idx="2635">
                  <c:v>18878</c:v>
                </c:pt>
                <c:pt idx="2636">
                  <c:v>18909</c:v>
                </c:pt>
                <c:pt idx="2637">
                  <c:v>18910</c:v>
                </c:pt>
                <c:pt idx="2638">
                  <c:v>18980</c:v>
                </c:pt>
                <c:pt idx="2639">
                  <c:v>19075</c:v>
                </c:pt>
                <c:pt idx="2640">
                  <c:v>19126</c:v>
                </c:pt>
                <c:pt idx="2641">
                  <c:v>19154</c:v>
                </c:pt>
                <c:pt idx="2642">
                  <c:v>19089</c:v>
                </c:pt>
                <c:pt idx="2643">
                  <c:v>18996</c:v>
                </c:pt>
                <c:pt idx="2644">
                  <c:v>18997</c:v>
                </c:pt>
                <c:pt idx="2645">
                  <c:v>19022</c:v>
                </c:pt>
                <c:pt idx="2646">
                  <c:v>19040</c:v>
                </c:pt>
                <c:pt idx="2647">
                  <c:v>19118</c:v>
                </c:pt>
                <c:pt idx="2648">
                  <c:v>19128</c:v>
                </c:pt>
                <c:pt idx="2649">
                  <c:v>19068</c:v>
                </c:pt>
                <c:pt idx="2650">
                  <c:v>19030</c:v>
                </c:pt>
                <c:pt idx="2651">
                  <c:v>19006</c:v>
                </c:pt>
                <c:pt idx="2652">
                  <c:v>18976</c:v>
                </c:pt>
                <c:pt idx="2653">
                  <c:v>18956</c:v>
                </c:pt>
                <c:pt idx="2654">
                  <c:v>18939</c:v>
                </c:pt>
                <c:pt idx="2655">
                  <c:v>18923</c:v>
                </c:pt>
                <c:pt idx="2656">
                  <c:v>18938</c:v>
                </c:pt>
                <c:pt idx="2657">
                  <c:v>19017</c:v>
                </c:pt>
                <c:pt idx="2658">
                  <c:v>19034</c:v>
                </c:pt>
                <c:pt idx="2659">
                  <c:v>19079</c:v>
                </c:pt>
                <c:pt idx="2660">
                  <c:v>19028</c:v>
                </c:pt>
                <c:pt idx="2661">
                  <c:v>18880</c:v>
                </c:pt>
                <c:pt idx="2662">
                  <c:v>18867</c:v>
                </c:pt>
                <c:pt idx="2663">
                  <c:v>18858</c:v>
                </c:pt>
                <c:pt idx="2664">
                  <c:v>18885</c:v>
                </c:pt>
                <c:pt idx="2665">
                  <c:v>18992</c:v>
                </c:pt>
                <c:pt idx="2666">
                  <c:v>19055</c:v>
                </c:pt>
                <c:pt idx="2667">
                  <c:v>19054</c:v>
                </c:pt>
                <c:pt idx="2668">
                  <c:v>18973</c:v>
                </c:pt>
                <c:pt idx="2669">
                  <c:v>18904</c:v>
                </c:pt>
                <c:pt idx="2670">
                  <c:v>18836</c:v>
                </c:pt>
                <c:pt idx="2671">
                  <c:v>18748</c:v>
                </c:pt>
                <c:pt idx="2672">
                  <c:v>18811</c:v>
                </c:pt>
                <c:pt idx="2673">
                  <c:v>18926</c:v>
                </c:pt>
                <c:pt idx="2674">
                  <c:v>18950</c:v>
                </c:pt>
                <c:pt idx="2675">
                  <c:v>18863</c:v>
                </c:pt>
                <c:pt idx="2676">
                  <c:v>18847</c:v>
                </c:pt>
                <c:pt idx="2677">
                  <c:v>18902</c:v>
                </c:pt>
                <c:pt idx="2678">
                  <c:v>18971</c:v>
                </c:pt>
                <c:pt idx="2679">
                  <c:v>18998</c:v>
                </c:pt>
                <c:pt idx="2680">
                  <c:v>18937</c:v>
                </c:pt>
                <c:pt idx="2681">
                  <c:v>18894</c:v>
                </c:pt>
                <c:pt idx="2682">
                  <c:v>18849</c:v>
                </c:pt>
                <c:pt idx="2683">
                  <c:v>18851</c:v>
                </c:pt>
                <c:pt idx="2684">
                  <c:v>18823</c:v>
                </c:pt>
                <c:pt idx="2685">
                  <c:v>18873</c:v>
                </c:pt>
                <c:pt idx="2686">
                  <c:v>18932</c:v>
                </c:pt>
                <c:pt idx="2687">
                  <c:v>18769</c:v>
                </c:pt>
                <c:pt idx="2688">
                  <c:v>18727</c:v>
                </c:pt>
                <c:pt idx="2689">
                  <c:v>18836</c:v>
                </c:pt>
                <c:pt idx="2690">
                  <c:v>18910</c:v>
                </c:pt>
                <c:pt idx="2691">
                  <c:v>18869</c:v>
                </c:pt>
                <c:pt idx="2692">
                  <c:v>18885</c:v>
                </c:pt>
                <c:pt idx="2693">
                  <c:v>18959</c:v>
                </c:pt>
                <c:pt idx="2694">
                  <c:v>19006</c:v>
                </c:pt>
                <c:pt idx="2695">
                  <c:v>19038</c:v>
                </c:pt>
                <c:pt idx="2696">
                  <c:v>18995</c:v>
                </c:pt>
                <c:pt idx="2697">
                  <c:v>18860</c:v>
                </c:pt>
                <c:pt idx="2698">
                  <c:v>18844</c:v>
                </c:pt>
                <c:pt idx="2699">
                  <c:v>18903</c:v>
                </c:pt>
                <c:pt idx="2700">
                  <c:v>18889</c:v>
                </c:pt>
                <c:pt idx="2701">
                  <c:v>18796</c:v>
                </c:pt>
                <c:pt idx="2702">
                  <c:v>18761</c:v>
                </c:pt>
                <c:pt idx="2703">
                  <c:v>18802</c:v>
                </c:pt>
                <c:pt idx="2704">
                  <c:v>19047</c:v>
                </c:pt>
                <c:pt idx="2705">
                  <c:v>19301</c:v>
                </c:pt>
                <c:pt idx="2706">
                  <c:v>19266</c:v>
                </c:pt>
                <c:pt idx="2707">
                  <c:v>19137</c:v>
                </c:pt>
                <c:pt idx="2708">
                  <c:v>19093</c:v>
                </c:pt>
                <c:pt idx="2709">
                  <c:v>19116</c:v>
                </c:pt>
                <c:pt idx="2710">
                  <c:v>19029</c:v>
                </c:pt>
                <c:pt idx="2711">
                  <c:v>18972</c:v>
                </c:pt>
                <c:pt idx="2712">
                  <c:v>18945</c:v>
                </c:pt>
                <c:pt idx="2713">
                  <c:v>18975</c:v>
                </c:pt>
                <c:pt idx="2714">
                  <c:v>18984</c:v>
                </c:pt>
                <c:pt idx="2715">
                  <c:v>18923</c:v>
                </c:pt>
                <c:pt idx="2716">
                  <c:v>18889</c:v>
                </c:pt>
                <c:pt idx="2717">
                  <c:v>18885</c:v>
                </c:pt>
                <c:pt idx="2718">
                  <c:v>18840</c:v>
                </c:pt>
                <c:pt idx="2719">
                  <c:v>18857</c:v>
                </c:pt>
                <c:pt idx="2720">
                  <c:v>18867</c:v>
                </c:pt>
                <c:pt idx="2721">
                  <c:v>18933</c:v>
                </c:pt>
                <c:pt idx="2722">
                  <c:v>18899</c:v>
                </c:pt>
                <c:pt idx="2723">
                  <c:v>18780</c:v>
                </c:pt>
                <c:pt idx="2724">
                  <c:v>18725</c:v>
                </c:pt>
                <c:pt idx="2725">
                  <c:v>18768</c:v>
                </c:pt>
                <c:pt idx="2726">
                  <c:v>18855</c:v>
                </c:pt>
                <c:pt idx="2727">
                  <c:v>18911</c:v>
                </c:pt>
                <c:pt idx="2728">
                  <c:v>18900</c:v>
                </c:pt>
                <c:pt idx="2729">
                  <c:v>18979</c:v>
                </c:pt>
                <c:pt idx="2730">
                  <c:v>18967</c:v>
                </c:pt>
                <c:pt idx="2731">
                  <c:v>18845</c:v>
                </c:pt>
                <c:pt idx="2732">
                  <c:v>18755</c:v>
                </c:pt>
                <c:pt idx="2733">
                  <c:v>18707</c:v>
                </c:pt>
                <c:pt idx="2734">
                  <c:v>18714</c:v>
                </c:pt>
                <c:pt idx="2735">
                  <c:v>18706</c:v>
                </c:pt>
                <c:pt idx="2736">
                  <c:v>18670</c:v>
                </c:pt>
                <c:pt idx="2737">
                  <c:v>18778</c:v>
                </c:pt>
                <c:pt idx="2738">
                  <c:v>18838</c:v>
                </c:pt>
                <c:pt idx="2739">
                  <c:v>18912</c:v>
                </c:pt>
                <c:pt idx="2740">
                  <c:v>18950</c:v>
                </c:pt>
                <c:pt idx="2741">
                  <c:v>19009</c:v>
                </c:pt>
                <c:pt idx="2742">
                  <c:v>19032</c:v>
                </c:pt>
                <c:pt idx="2743">
                  <c:v>19020</c:v>
                </c:pt>
                <c:pt idx="2744">
                  <c:v>18940</c:v>
                </c:pt>
                <c:pt idx="2745">
                  <c:v>18678</c:v>
                </c:pt>
                <c:pt idx="2746">
                  <c:v>18536</c:v>
                </c:pt>
                <c:pt idx="2747">
                  <c:v>18582</c:v>
                </c:pt>
                <c:pt idx="2748">
                  <c:v>18711</c:v>
                </c:pt>
                <c:pt idx="2749">
                  <c:v>18783</c:v>
                </c:pt>
                <c:pt idx="2750">
                  <c:v>18820</c:v>
                </c:pt>
                <c:pt idx="2751">
                  <c:v>18928</c:v>
                </c:pt>
                <c:pt idx="2752">
                  <c:v>18994</c:v>
                </c:pt>
                <c:pt idx="2753">
                  <c:v>18879</c:v>
                </c:pt>
                <c:pt idx="2754">
                  <c:v>18882</c:v>
                </c:pt>
                <c:pt idx="2755">
                  <c:v>18921</c:v>
                </c:pt>
                <c:pt idx="2756">
                  <c:v>18971</c:v>
                </c:pt>
                <c:pt idx="2757">
                  <c:v>18947</c:v>
                </c:pt>
                <c:pt idx="2758">
                  <c:v>18921</c:v>
                </c:pt>
                <c:pt idx="2759">
                  <c:v>18848</c:v>
                </c:pt>
                <c:pt idx="2760">
                  <c:v>18854</c:v>
                </c:pt>
                <c:pt idx="2761">
                  <c:v>18765</c:v>
                </c:pt>
                <c:pt idx="2762">
                  <c:v>18745</c:v>
                </c:pt>
                <c:pt idx="2763">
                  <c:v>18690</c:v>
                </c:pt>
                <c:pt idx="2764">
                  <c:v>18713</c:v>
                </c:pt>
                <c:pt idx="2765">
                  <c:v>18756</c:v>
                </c:pt>
                <c:pt idx="2766">
                  <c:v>18813</c:v>
                </c:pt>
                <c:pt idx="2767">
                  <c:v>18751</c:v>
                </c:pt>
                <c:pt idx="2768">
                  <c:v>18763</c:v>
                </c:pt>
                <c:pt idx="2769">
                  <c:v>18822</c:v>
                </c:pt>
                <c:pt idx="2770">
                  <c:v>18893</c:v>
                </c:pt>
                <c:pt idx="2771">
                  <c:v>18930</c:v>
                </c:pt>
                <c:pt idx="2772">
                  <c:v>18895</c:v>
                </c:pt>
                <c:pt idx="2773">
                  <c:v>18868</c:v>
                </c:pt>
                <c:pt idx="2774">
                  <c:v>18844</c:v>
                </c:pt>
                <c:pt idx="2775">
                  <c:v>18770</c:v>
                </c:pt>
                <c:pt idx="2776">
                  <c:v>18820</c:v>
                </c:pt>
                <c:pt idx="2777">
                  <c:v>18897</c:v>
                </c:pt>
                <c:pt idx="2778">
                  <c:v>18956</c:v>
                </c:pt>
                <c:pt idx="2779">
                  <c:v>18849</c:v>
                </c:pt>
                <c:pt idx="2780">
                  <c:v>18831</c:v>
                </c:pt>
                <c:pt idx="2781">
                  <c:v>18682</c:v>
                </c:pt>
                <c:pt idx="2782">
                  <c:v>18637</c:v>
                </c:pt>
                <c:pt idx="2783">
                  <c:v>18702</c:v>
                </c:pt>
                <c:pt idx="2784">
                  <c:v>18866</c:v>
                </c:pt>
                <c:pt idx="2785">
                  <c:v>18876</c:v>
                </c:pt>
                <c:pt idx="2786">
                  <c:v>18796</c:v>
                </c:pt>
                <c:pt idx="2787">
                  <c:v>18731</c:v>
                </c:pt>
                <c:pt idx="2788">
                  <c:v>18800</c:v>
                </c:pt>
                <c:pt idx="2789">
                  <c:v>18912</c:v>
                </c:pt>
                <c:pt idx="2790">
                  <c:v>18916</c:v>
                </c:pt>
                <c:pt idx="2791">
                  <c:v>18884</c:v>
                </c:pt>
                <c:pt idx="2792">
                  <c:v>18832</c:v>
                </c:pt>
                <c:pt idx="2793">
                  <c:v>18642</c:v>
                </c:pt>
                <c:pt idx="2794">
                  <c:v>18638</c:v>
                </c:pt>
                <c:pt idx="2795">
                  <c:v>18694</c:v>
                </c:pt>
                <c:pt idx="2796">
                  <c:v>18735</c:v>
                </c:pt>
                <c:pt idx="2797">
                  <c:v>18673</c:v>
                </c:pt>
                <c:pt idx="2798">
                  <c:v>18736</c:v>
                </c:pt>
                <c:pt idx="2799">
                  <c:v>18936</c:v>
                </c:pt>
                <c:pt idx="2800">
                  <c:v>19202</c:v>
                </c:pt>
                <c:pt idx="2801">
                  <c:v>19131</c:v>
                </c:pt>
                <c:pt idx="2802">
                  <c:v>18999</c:v>
                </c:pt>
                <c:pt idx="2803">
                  <c:v>18844</c:v>
                </c:pt>
                <c:pt idx="2804">
                  <c:v>18866</c:v>
                </c:pt>
                <c:pt idx="2805">
                  <c:v>18911</c:v>
                </c:pt>
                <c:pt idx="2806">
                  <c:v>18930</c:v>
                </c:pt>
                <c:pt idx="2807">
                  <c:v>19015</c:v>
                </c:pt>
                <c:pt idx="2808">
                  <c:v>19067</c:v>
                </c:pt>
                <c:pt idx="2809">
                  <c:v>18959</c:v>
                </c:pt>
                <c:pt idx="2810">
                  <c:v>18999</c:v>
                </c:pt>
                <c:pt idx="2811">
                  <c:v>18965</c:v>
                </c:pt>
                <c:pt idx="2812">
                  <c:v>18949</c:v>
                </c:pt>
                <c:pt idx="2813">
                  <c:v>18859</c:v>
                </c:pt>
                <c:pt idx="2814">
                  <c:v>18829</c:v>
                </c:pt>
                <c:pt idx="2815">
                  <c:v>18787</c:v>
                </c:pt>
                <c:pt idx="2816">
                  <c:v>18765</c:v>
                </c:pt>
                <c:pt idx="2817">
                  <c:v>18785</c:v>
                </c:pt>
                <c:pt idx="2818">
                  <c:v>18939</c:v>
                </c:pt>
                <c:pt idx="2819">
                  <c:v>18825</c:v>
                </c:pt>
                <c:pt idx="2820">
                  <c:v>18632</c:v>
                </c:pt>
                <c:pt idx="2821">
                  <c:v>18428</c:v>
                </c:pt>
                <c:pt idx="2822">
                  <c:v>18465</c:v>
                </c:pt>
                <c:pt idx="2823">
                  <c:v>18625</c:v>
                </c:pt>
                <c:pt idx="2824">
                  <c:v>18723</c:v>
                </c:pt>
                <c:pt idx="2825">
                  <c:v>18874</c:v>
                </c:pt>
                <c:pt idx="2826">
                  <c:v>18843</c:v>
                </c:pt>
                <c:pt idx="2827">
                  <c:v>18689</c:v>
                </c:pt>
                <c:pt idx="2828">
                  <c:v>18632</c:v>
                </c:pt>
                <c:pt idx="2829">
                  <c:v>18630</c:v>
                </c:pt>
                <c:pt idx="2830">
                  <c:v>18656</c:v>
                </c:pt>
                <c:pt idx="2831">
                  <c:v>18627</c:v>
                </c:pt>
                <c:pt idx="2832">
                  <c:v>18626</c:v>
                </c:pt>
                <c:pt idx="2833">
                  <c:v>18582</c:v>
                </c:pt>
                <c:pt idx="2834">
                  <c:v>18607</c:v>
                </c:pt>
                <c:pt idx="2835">
                  <c:v>18690</c:v>
                </c:pt>
                <c:pt idx="2836">
                  <c:v>18693</c:v>
                </c:pt>
                <c:pt idx="2837">
                  <c:v>18761</c:v>
                </c:pt>
                <c:pt idx="2838">
                  <c:v>18821</c:v>
                </c:pt>
                <c:pt idx="2839">
                  <c:v>18830</c:v>
                </c:pt>
                <c:pt idx="2840">
                  <c:v>18849</c:v>
                </c:pt>
                <c:pt idx="2841">
                  <c:v>18839</c:v>
                </c:pt>
                <c:pt idx="2842">
                  <c:v>18905</c:v>
                </c:pt>
                <c:pt idx="2843">
                  <c:v>18982</c:v>
                </c:pt>
                <c:pt idx="2844">
                  <c:v>19016</c:v>
                </c:pt>
                <c:pt idx="2845">
                  <c:v>18900</c:v>
                </c:pt>
                <c:pt idx="2846">
                  <c:v>18856</c:v>
                </c:pt>
                <c:pt idx="2847">
                  <c:v>18761</c:v>
                </c:pt>
                <c:pt idx="2848">
                  <c:v>18764</c:v>
                </c:pt>
                <c:pt idx="2849">
                  <c:v>18754</c:v>
                </c:pt>
                <c:pt idx="2850">
                  <c:v>18773</c:v>
                </c:pt>
                <c:pt idx="2851">
                  <c:v>18753</c:v>
                </c:pt>
                <c:pt idx="2852">
                  <c:v>18736</c:v>
                </c:pt>
                <c:pt idx="2853">
                  <c:v>18650</c:v>
                </c:pt>
                <c:pt idx="2854">
                  <c:v>18636</c:v>
                </c:pt>
                <c:pt idx="2855">
                  <c:v>18581</c:v>
                </c:pt>
                <c:pt idx="2856">
                  <c:v>18493</c:v>
                </c:pt>
                <c:pt idx="2857">
                  <c:v>18555</c:v>
                </c:pt>
                <c:pt idx="2858">
                  <c:v>18682</c:v>
                </c:pt>
                <c:pt idx="2859">
                  <c:v>18734</c:v>
                </c:pt>
                <c:pt idx="2860">
                  <c:v>18770</c:v>
                </c:pt>
                <c:pt idx="2861">
                  <c:v>18809</c:v>
                </c:pt>
                <c:pt idx="2862">
                  <c:v>18849</c:v>
                </c:pt>
                <c:pt idx="2863">
                  <c:v>18786</c:v>
                </c:pt>
                <c:pt idx="2864">
                  <c:v>18791</c:v>
                </c:pt>
                <c:pt idx="2865">
                  <c:v>18801</c:v>
                </c:pt>
                <c:pt idx="2866">
                  <c:v>18847</c:v>
                </c:pt>
                <c:pt idx="2867">
                  <c:v>18810</c:v>
                </c:pt>
                <c:pt idx="2868">
                  <c:v>18803</c:v>
                </c:pt>
                <c:pt idx="2869">
                  <c:v>18778</c:v>
                </c:pt>
                <c:pt idx="2870">
                  <c:v>18742</c:v>
                </c:pt>
                <c:pt idx="2871">
                  <c:v>18655</c:v>
                </c:pt>
                <c:pt idx="2872">
                  <c:v>18588</c:v>
                </c:pt>
                <c:pt idx="2873">
                  <c:v>18649</c:v>
                </c:pt>
                <c:pt idx="2874">
                  <c:v>18750</c:v>
                </c:pt>
                <c:pt idx="2875">
                  <c:v>18801</c:v>
                </c:pt>
                <c:pt idx="2876">
                  <c:v>18860</c:v>
                </c:pt>
                <c:pt idx="2877">
                  <c:v>18750</c:v>
                </c:pt>
                <c:pt idx="2878">
                  <c:v>18692</c:v>
                </c:pt>
                <c:pt idx="2879">
                  <c:v>18695</c:v>
                </c:pt>
                <c:pt idx="2880">
                  <c:v>18782</c:v>
                </c:pt>
                <c:pt idx="2881">
                  <c:v>18802</c:v>
                </c:pt>
                <c:pt idx="2882">
                  <c:v>18768</c:v>
                </c:pt>
                <c:pt idx="2883">
                  <c:v>18636</c:v>
                </c:pt>
                <c:pt idx="2884">
                  <c:v>18566</c:v>
                </c:pt>
                <c:pt idx="2885">
                  <c:v>18504</c:v>
                </c:pt>
                <c:pt idx="2886">
                  <c:v>18544</c:v>
                </c:pt>
                <c:pt idx="2887">
                  <c:v>18530</c:v>
                </c:pt>
                <c:pt idx="2888">
                  <c:v>18501</c:v>
                </c:pt>
                <c:pt idx="2889">
                  <c:v>18573</c:v>
                </c:pt>
                <c:pt idx="2890">
                  <c:v>18576</c:v>
                </c:pt>
                <c:pt idx="2891">
                  <c:v>18676</c:v>
                </c:pt>
                <c:pt idx="2892">
                  <c:v>18790</c:v>
                </c:pt>
                <c:pt idx="2893">
                  <c:v>18864</c:v>
                </c:pt>
                <c:pt idx="2894">
                  <c:v>18900</c:v>
                </c:pt>
                <c:pt idx="2895">
                  <c:v>18796</c:v>
                </c:pt>
                <c:pt idx="2896">
                  <c:v>18767</c:v>
                </c:pt>
                <c:pt idx="2897">
                  <c:v>18726</c:v>
                </c:pt>
                <c:pt idx="2898">
                  <c:v>18742</c:v>
                </c:pt>
                <c:pt idx="2899">
                  <c:v>18655</c:v>
                </c:pt>
                <c:pt idx="2900">
                  <c:v>18617</c:v>
                </c:pt>
                <c:pt idx="2901">
                  <c:v>18511</c:v>
                </c:pt>
                <c:pt idx="2902">
                  <c:v>18458</c:v>
                </c:pt>
                <c:pt idx="2903">
                  <c:v>18571</c:v>
                </c:pt>
                <c:pt idx="2904">
                  <c:v>18704</c:v>
                </c:pt>
                <c:pt idx="2905">
                  <c:v>18814</c:v>
                </c:pt>
                <c:pt idx="2906">
                  <c:v>18844</c:v>
                </c:pt>
                <c:pt idx="2907">
                  <c:v>18803</c:v>
                </c:pt>
                <c:pt idx="2908">
                  <c:v>18931</c:v>
                </c:pt>
                <c:pt idx="2909">
                  <c:v>18966</c:v>
                </c:pt>
                <c:pt idx="2910">
                  <c:v>18999</c:v>
                </c:pt>
                <c:pt idx="2911">
                  <c:v>18893</c:v>
                </c:pt>
                <c:pt idx="2912">
                  <c:v>18803</c:v>
                </c:pt>
                <c:pt idx="2913">
                  <c:v>18724</c:v>
                </c:pt>
                <c:pt idx="2914">
                  <c:v>18773</c:v>
                </c:pt>
                <c:pt idx="2915">
                  <c:v>18723</c:v>
                </c:pt>
                <c:pt idx="2916">
                  <c:v>18701</c:v>
                </c:pt>
                <c:pt idx="2917">
                  <c:v>18596</c:v>
                </c:pt>
                <c:pt idx="2918">
                  <c:v>18528</c:v>
                </c:pt>
                <c:pt idx="2919">
                  <c:v>18514</c:v>
                </c:pt>
                <c:pt idx="2920">
                  <c:v>18571</c:v>
                </c:pt>
                <c:pt idx="2921">
                  <c:v>18582</c:v>
                </c:pt>
                <c:pt idx="2922">
                  <c:v>18631</c:v>
                </c:pt>
                <c:pt idx="2923">
                  <c:v>18750</c:v>
                </c:pt>
                <c:pt idx="2924">
                  <c:v>18843</c:v>
                </c:pt>
                <c:pt idx="2925">
                  <c:v>18775</c:v>
                </c:pt>
                <c:pt idx="2926">
                  <c:v>18719</c:v>
                </c:pt>
                <c:pt idx="2927">
                  <c:v>18706</c:v>
                </c:pt>
                <c:pt idx="2928">
                  <c:v>18762</c:v>
                </c:pt>
                <c:pt idx="2929">
                  <c:v>18680</c:v>
                </c:pt>
                <c:pt idx="2930">
                  <c:v>18626</c:v>
                </c:pt>
                <c:pt idx="2931">
                  <c:v>18683</c:v>
                </c:pt>
                <c:pt idx="2932">
                  <c:v>18787</c:v>
                </c:pt>
                <c:pt idx="2933">
                  <c:v>18853</c:v>
                </c:pt>
                <c:pt idx="2934">
                  <c:v>18793</c:v>
                </c:pt>
                <c:pt idx="2935">
                  <c:v>18866</c:v>
                </c:pt>
                <c:pt idx="2936">
                  <c:v>18957</c:v>
                </c:pt>
                <c:pt idx="2937">
                  <c:v>18951</c:v>
                </c:pt>
                <c:pt idx="2938">
                  <c:v>18944</c:v>
                </c:pt>
                <c:pt idx="2939">
                  <c:v>18796</c:v>
                </c:pt>
                <c:pt idx="2940">
                  <c:v>18783</c:v>
                </c:pt>
                <c:pt idx="2941">
                  <c:v>18847</c:v>
                </c:pt>
                <c:pt idx="2942">
                  <c:v>18874</c:v>
                </c:pt>
                <c:pt idx="2943">
                  <c:v>18913</c:v>
                </c:pt>
                <c:pt idx="2944">
                  <c:v>18817</c:v>
                </c:pt>
                <c:pt idx="2945">
                  <c:v>18658</c:v>
                </c:pt>
                <c:pt idx="2946">
                  <c:v>18627</c:v>
                </c:pt>
                <c:pt idx="2947">
                  <c:v>18699</c:v>
                </c:pt>
                <c:pt idx="2948">
                  <c:v>18801</c:v>
                </c:pt>
                <c:pt idx="2949">
                  <c:v>18812</c:v>
                </c:pt>
                <c:pt idx="2950">
                  <c:v>18762</c:v>
                </c:pt>
                <c:pt idx="2951">
                  <c:v>18722</c:v>
                </c:pt>
                <c:pt idx="2952">
                  <c:v>18706</c:v>
                </c:pt>
                <c:pt idx="2953">
                  <c:v>18718</c:v>
                </c:pt>
                <c:pt idx="2954">
                  <c:v>18693</c:v>
                </c:pt>
                <c:pt idx="2955">
                  <c:v>18667</c:v>
                </c:pt>
                <c:pt idx="2956">
                  <c:v>18723</c:v>
                </c:pt>
                <c:pt idx="2957">
                  <c:v>18790</c:v>
                </c:pt>
                <c:pt idx="2958">
                  <c:v>18823</c:v>
                </c:pt>
                <c:pt idx="2959">
                  <c:v>18830</c:v>
                </c:pt>
                <c:pt idx="2960">
                  <c:v>18821</c:v>
                </c:pt>
                <c:pt idx="2961">
                  <c:v>18790</c:v>
                </c:pt>
                <c:pt idx="2962">
                  <c:v>18736</c:v>
                </c:pt>
                <c:pt idx="2963">
                  <c:v>18788</c:v>
                </c:pt>
                <c:pt idx="2964">
                  <c:v>18894</c:v>
                </c:pt>
                <c:pt idx="2965">
                  <c:v>18896</c:v>
                </c:pt>
                <c:pt idx="2966">
                  <c:v>18806</c:v>
                </c:pt>
                <c:pt idx="2967">
                  <c:v>18730</c:v>
                </c:pt>
                <c:pt idx="2968">
                  <c:v>18765</c:v>
                </c:pt>
                <c:pt idx="2969">
                  <c:v>18884</c:v>
                </c:pt>
                <c:pt idx="2970">
                  <c:v>18885</c:v>
                </c:pt>
                <c:pt idx="2971">
                  <c:v>18611</c:v>
                </c:pt>
                <c:pt idx="2972">
                  <c:v>18480</c:v>
                </c:pt>
                <c:pt idx="2973">
                  <c:v>18570</c:v>
                </c:pt>
                <c:pt idx="2974">
                  <c:v>18723</c:v>
                </c:pt>
                <c:pt idx="2975">
                  <c:v>18779</c:v>
                </c:pt>
                <c:pt idx="2976">
                  <c:v>18715</c:v>
                </c:pt>
                <c:pt idx="2977">
                  <c:v>18707</c:v>
                </c:pt>
                <c:pt idx="2978">
                  <c:v>18684</c:v>
                </c:pt>
                <c:pt idx="2979">
                  <c:v>18718</c:v>
                </c:pt>
                <c:pt idx="2980">
                  <c:v>18700</c:v>
                </c:pt>
                <c:pt idx="2981">
                  <c:v>18685</c:v>
                </c:pt>
                <c:pt idx="2982">
                  <c:v>18685</c:v>
                </c:pt>
                <c:pt idx="2983">
                  <c:v>18781</c:v>
                </c:pt>
                <c:pt idx="2984">
                  <c:v>18769</c:v>
                </c:pt>
                <c:pt idx="2985">
                  <c:v>18672</c:v>
                </c:pt>
                <c:pt idx="2986">
                  <c:v>18678</c:v>
                </c:pt>
                <c:pt idx="2987">
                  <c:v>18644</c:v>
                </c:pt>
                <c:pt idx="2988">
                  <c:v>18643</c:v>
                </c:pt>
                <c:pt idx="2989">
                  <c:v>18704</c:v>
                </c:pt>
                <c:pt idx="2990">
                  <c:v>18777</c:v>
                </c:pt>
                <c:pt idx="2991">
                  <c:v>18740</c:v>
                </c:pt>
                <c:pt idx="2992">
                  <c:v>18638</c:v>
                </c:pt>
                <c:pt idx="2993">
                  <c:v>18554</c:v>
                </c:pt>
                <c:pt idx="2994">
                  <c:v>18590</c:v>
                </c:pt>
                <c:pt idx="2995">
                  <c:v>18711</c:v>
                </c:pt>
                <c:pt idx="2996">
                  <c:v>18740</c:v>
                </c:pt>
                <c:pt idx="2997">
                  <c:v>18669</c:v>
                </c:pt>
                <c:pt idx="2998">
                  <c:v>18646</c:v>
                </c:pt>
                <c:pt idx="2999">
                  <c:v>18668</c:v>
                </c:pt>
                <c:pt idx="3000">
                  <c:v>18783</c:v>
                </c:pt>
                <c:pt idx="3001">
                  <c:v>18779</c:v>
                </c:pt>
                <c:pt idx="3002">
                  <c:v>18780</c:v>
                </c:pt>
                <c:pt idx="3003">
                  <c:v>18720</c:v>
                </c:pt>
                <c:pt idx="3004">
                  <c:v>18710</c:v>
                </c:pt>
                <c:pt idx="3005">
                  <c:v>18687</c:v>
                </c:pt>
                <c:pt idx="3006">
                  <c:v>18763</c:v>
                </c:pt>
                <c:pt idx="3007">
                  <c:v>19053</c:v>
                </c:pt>
                <c:pt idx="3008">
                  <c:v>18954</c:v>
                </c:pt>
                <c:pt idx="3009">
                  <c:v>18704</c:v>
                </c:pt>
                <c:pt idx="3010">
                  <c:v>18688</c:v>
                </c:pt>
                <c:pt idx="3011">
                  <c:v>18645</c:v>
                </c:pt>
                <c:pt idx="3012">
                  <c:v>18605</c:v>
                </c:pt>
                <c:pt idx="3013">
                  <c:v>18654</c:v>
                </c:pt>
                <c:pt idx="3014">
                  <c:v>18763</c:v>
                </c:pt>
                <c:pt idx="3015">
                  <c:v>18861</c:v>
                </c:pt>
                <c:pt idx="3016">
                  <c:v>18773</c:v>
                </c:pt>
                <c:pt idx="3017">
                  <c:v>18617</c:v>
                </c:pt>
                <c:pt idx="3018">
                  <c:v>18603</c:v>
                </c:pt>
                <c:pt idx="3019">
                  <c:v>18667</c:v>
                </c:pt>
                <c:pt idx="3020">
                  <c:v>18770</c:v>
                </c:pt>
                <c:pt idx="3021">
                  <c:v>18791</c:v>
                </c:pt>
                <c:pt idx="3022">
                  <c:v>18739</c:v>
                </c:pt>
                <c:pt idx="3023">
                  <c:v>18750</c:v>
                </c:pt>
                <c:pt idx="3024">
                  <c:v>18749</c:v>
                </c:pt>
                <c:pt idx="3025">
                  <c:v>18761</c:v>
                </c:pt>
                <c:pt idx="3026">
                  <c:v>18763</c:v>
                </c:pt>
                <c:pt idx="3027">
                  <c:v>18785</c:v>
                </c:pt>
                <c:pt idx="3028">
                  <c:v>18772</c:v>
                </c:pt>
                <c:pt idx="3029">
                  <c:v>18630</c:v>
                </c:pt>
                <c:pt idx="3030">
                  <c:v>18544</c:v>
                </c:pt>
                <c:pt idx="3031">
                  <c:v>18544</c:v>
                </c:pt>
                <c:pt idx="3032">
                  <c:v>18608</c:v>
                </c:pt>
                <c:pt idx="3033">
                  <c:v>18724</c:v>
                </c:pt>
                <c:pt idx="3034">
                  <c:v>18699</c:v>
                </c:pt>
                <c:pt idx="3035">
                  <c:v>18608</c:v>
                </c:pt>
                <c:pt idx="3036">
                  <c:v>18598</c:v>
                </c:pt>
                <c:pt idx="3037">
                  <c:v>18553</c:v>
                </c:pt>
                <c:pt idx="3038">
                  <c:v>18664</c:v>
                </c:pt>
                <c:pt idx="3039">
                  <c:v>18654</c:v>
                </c:pt>
                <c:pt idx="3040">
                  <c:v>18678</c:v>
                </c:pt>
                <c:pt idx="3041">
                  <c:v>18770</c:v>
                </c:pt>
                <c:pt idx="3042">
                  <c:v>18775</c:v>
                </c:pt>
                <c:pt idx="3043">
                  <c:v>18891</c:v>
                </c:pt>
                <c:pt idx="3044">
                  <c:v>18955</c:v>
                </c:pt>
                <c:pt idx="3045">
                  <c:v>18883</c:v>
                </c:pt>
                <c:pt idx="3046">
                  <c:v>18801</c:v>
                </c:pt>
                <c:pt idx="3047">
                  <c:v>18666</c:v>
                </c:pt>
                <c:pt idx="3048">
                  <c:v>18557</c:v>
                </c:pt>
                <c:pt idx="3049">
                  <c:v>18656</c:v>
                </c:pt>
                <c:pt idx="3050">
                  <c:v>18741</c:v>
                </c:pt>
                <c:pt idx="3051">
                  <c:v>18703</c:v>
                </c:pt>
                <c:pt idx="3052">
                  <c:v>18695</c:v>
                </c:pt>
                <c:pt idx="3053">
                  <c:v>18762</c:v>
                </c:pt>
                <c:pt idx="3054">
                  <c:v>18725</c:v>
                </c:pt>
                <c:pt idx="3055">
                  <c:v>18776</c:v>
                </c:pt>
                <c:pt idx="3056">
                  <c:v>18817</c:v>
                </c:pt>
                <c:pt idx="3057">
                  <c:v>18779</c:v>
                </c:pt>
                <c:pt idx="3058">
                  <c:v>18710</c:v>
                </c:pt>
                <c:pt idx="3059">
                  <c:v>18582</c:v>
                </c:pt>
                <c:pt idx="3060">
                  <c:v>18557</c:v>
                </c:pt>
                <c:pt idx="3061">
                  <c:v>18591</c:v>
                </c:pt>
                <c:pt idx="3062">
                  <c:v>18582</c:v>
                </c:pt>
                <c:pt idx="3063">
                  <c:v>18602</c:v>
                </c:pt>
                <c:pt idx="3064">
                  <c:v>18580</c:v>
                </c:pt>
                <c:pt idx="3065">
                  <c:v>18628</c:v>
                </c:pt>
                <c:pt idx="3066">
                  <c:v>18714</c:v>
                </c:pt>
                <c:pt idx="3067">
                  <c:v>18870</c:v>
                </c:pt>
                <c:pt idx="3068">
                  <c:v>18893</c:v>
                </c:pt>
                <c:pt idx="3069">
                  <c:v>18789</c:v>
                </c:pt>
                <c:pt idx="3070">
                  <c:v>18707</c:v>
                </c:pt>
                <c:pt idx="3071">
                  <c:v>18659</c:v>
                </c:pt>
                <c:pt idx="3072">
                  <c:v>18618</c:v>
                </c:pt>
                <c:pt idx="3073">
                  <c:v>18557</c:v>
                </c:pt>
                <c:pt idx="3074">
                  <c:v>18637</c:v>
                </c:pt>
                <c:pt idx="3075">
                  <c:v>18587</c:v>
                </c:pt>
                <c:pt idx="3076">
                  <c:v>18517</c:v>
                </c:pt>
                <c:pt idx="3077">
                  <c:v>18528</c:v>
                </c:pt>
                <c:pt idx="3078">
                  <c:v>18565</c:v>
                </c:pt>
                <c:pt idx="3079">
                  <c:v>18577</c:v>
                </c:pt>
                <c:pt idx="3080">
                  <c:v>18572</c:v>
                </c:pt>
                <c:pt idx="3081">
                  <c:v>18545</c:v>
                </c:pt>
                <c:pt idx="3082">
                  <c:v>18569</c:v>
                </c:pt>
                <c:pt idx="3083">
                  <c:v>18635</c:v>
                </c:pt>
                <c:pt idx="3084">
                  <c:v>18642</c:v>
                </c:pt>
                <c:pt idx="3085">
                  <c:v>18662</c:v>
                </c:pt>
                <c:pt idx="3086">
                  <c:v>18676</c:v>
                </c:pt>
                <c:pt idx="3087">
                  <c:v>18651</c:v>
                </c:pt>
                <c:pt idx="3088">
                  <c:v>18676</c:v>
                </c:pt>
                <c:pt idx="3089">
                  <c:v>18875</c:v>
                </c:pt>
                <c:pt idx="3090">
                  <c:v>18950</c:v>
                </c:pt>
                <c:pt idx="3091">
                  <c:v>18892</c:v>
                </c:pt>
                <c:pt idx="3092">
                  <c:v>18774</c:v>
                </c:pt>
                <c:pt idx="3093">
                  <c:v>18686</c:v>
                </c:pt>
                <c:pt idx="3094">
                  <c:v>18688</c:v>
                </c:pt>
                <c:pt idx="3095">
                  <c:v>18772</c:v>
                </c:pt>
                <c:pt idx="3096">
                  <c:v>18838</c:v>
                </c:pt>
                <c:pt idx="3097">
                  <c:v>18804</c:v>
                </c:pt>
                <c:pt idx="3098">
                  <c:v>18698</c:v>
                </c:pt>
                <c:pt idx="3099">
                  <c:v>18645</c:v>
                </c:pt>
                <c:pt idx="3100">
                  <c:v>18705</c:v>
                </c:pt>
                <c:pt idx="3101">
                  <c:v>18753</c:v>
                </c:pt>
                <c:pt idx="3102">
                  <c:v>18771</c:v>
                </c:pt>
                <c:pt idx="3103">
                  <c:v>18780</c:v>
                </c:pt>
                <c:pt idx="3104">
                  <c:v>18780</c:v>
                </c:pt>
                <c:pt idx="3105">
                  <c:v>18806</c:v>
                </c:pt>
                <c:pt idx="3106">
                  <c:v>18800</c:v>
                </c:pt>
                <c:pt idx="3107">
                  <c:v>18742</c:v>
                </c:pt>
                <c:pt idx="3108">
                  <c:v>18716</c:v>
                </c:pt>
                <c:pt idx="3109">
                  <c:v>18673</c:v>
                </c:pt>
                <c:pt idx="3110">
                  <c:v>18663</c:v>
                </c:pt>
                <c:pt idx="3111">
                  <c:v>18560</c:v>
                </c:pt>
                <c:pt idx="3112">
                  <c:v>18544</c:v>
                </c:pt>
                <c:pt idx="3113">
                  <c:v>18648</c:v>
                </c:pt>
                <c:pt idx="3114">
                  <c:v>18679</c:v>
                </c:pt>
                <c:pt idx="3115">
                  <c:v>18667</c:v>
                </c:pt>
                <c:pt idx="3116">
                  <c:v>18672</c:v>
                </c:pt>
                <c:pt idx="3117">
                  <c:v>18632</c:v>
                </c:pt>
                <c:pt idx="3118">
                  <c:v>18660</c:v>
                </c:pt>
                <c:pt idx="3119">
                  <c:v>18680</c:v>
                </c:pt>
                <c:pt idx="3120">
                  <c:v>18700</c:v>
                </c:pt>
                <c:pt idx="3121">
                  <c:v>18637</c:v>
                </c:pt>
                <c:pt idx="3122">
                  <c:v>18593</c:v>
                </c:pt>
                <c:pt idx="3123">
                  <c:v>18561</c:v>
                </c:pt>
                <c:pt idx="3124">
                  <c:v>18701</c:v>
                </c:pt>
                <c:pt idx="3125">
                  <c:v>18785</c:v>
                </c:pt>
                <c:pt idx="3126">
                  <c:v>18771</c:v>
                </c:pt>
                <c:pt idx="3127">
                  <c:v>18713</c:v>
                </c:pt>
                <c:pt idx="3128">
                  <c:v>18775</c:v>
                </c:pt>
                <c:pt idx="3129">
                  <c:v>18847</c:v>
                </c:pt>
                <c:pt idx="3130">
                  <c:v>18745</c:v>
                </c:pt>
                <c:pt idx="3131">
                  <c:v>18754</c:v>
                </c:pt>
                <c:pt idx="3132">
                  <c:v>18805</c:v>
                </c:pt>
                <c:pt idx="3133">
                  <c:v>18818</c:v>
                </c:pt>
                <c:pt idx="3134">
                  <c:v>18746</c:v>
                </c:pt>
                <c:pt idx="3135">
                  <c:v>18672</c:v>
                </c:pt>
                <c:pt idx="3136">
                  <c:v>18651</c:v>
                </c:pt>
                <c:pt idx="3137">
                  <c:v>18611</c:v>
                </c:pt>
                <c:pt idx="3138">
                  <c:v>18602</c:v>
                </c:pt>
                <c:pt idx="3139">
                  <c:v>18532</c:v>
                </c:pt>
                <c:pt idx="3140">
                  <c:v>18595</c:v>
                </c:pt>
                <c:pt idx="3141">
                  <c:v>18623</c:v>
                </c:pt>
                <c:pt idx="3142">
                  <c:v>18688</c:v>
                </c:pt>
                <c:pt idx="3143">
                  <c:v>18658</c:v>
                </c:pt>
                <c:pt idx="3144">
                  <c:v>18663</c:v>
                </c:pt>
                <c:pt idx="3145">
                  <c:v>18515</c:v>
                </c:pt>
                <c:pt idx="3146">
                  <c:v>18517</c:v>
                </c:pt>
                <c:pt idx="3147">
                  <c:v>18591</c:v>
                </c:pt>
                <c:pt idx="3148">
                  <c:v>18659</c:v>
                </c:pt>
                <c:pt idx="3149">
                  <c:v>18787</c:v>
                </c:pt>
                <c:pt idx="3150">
                  <c:v>18770</c:v>
                </c:pt>
                <c:pt idx="3151">
                  <c:v>18629</c:v>
                </c:pt>
                <c:pt idx="3152">
                  <c:v>18554</c:v>
                </c:pt>
                <c:pt idx="3153">
                  <c:v>18610</c:v>
                </c:pt>
                <c:pt idx="3154">
                  <c:v>18613</c:v>
                </c:pt>
                <c:pt idx="3155">
                  <c:v>18632</c:v>
                </c:pt>
                <c:pt idx="3156">
                  <c:v>18648</c:v>
                </c:pt>
                <c:pt idx="3157">
                  <c:v>18693</c:v>
                </c:pt>
                <c:pt idx="3158">
                  <c:v>18693</c:v>
                </c:pt>
                <c:pt idx="3159">
                  <c:v>18682</c:v>
                </c:pt>
                <c:pt idx="3160">
                  <c:v>18694</c:v>
                </c:pt>
                <c:pt idx="3161">
                  <c:v>18754</c:v>
                </c:pt>
                <c:pt idx="3162">
                  <c:v>18781</c:v>
                </c:pt>
                <c:pt idx="3163">
                  <c:v>18781</c:v>
                </c:pt>
                <c:pt idx="3164">
                  <c:v>18733</c:v>
                </c:pt>
                <c:pt idx="3165">
                  <c:v>18706</c:v>
                </c:pt>
                <c:pt idx="3166">
                  <c:v>18717</c:v>
                </c:pt>
                <c:pt idx="3167">
                  <c:v>18818</c:v>
                </c:pt>
                <c:pt idx="3168">
                  <c:v>18908</c:v>
                </c:pt>
                <c:pt idx="3169">
                  <c:v>18890</c:v>
                </c:pt>
                <c:pt idx="3170">
                  <c:v>18790</c:v>
                </c:pt>
                <c:pt idx="3171">
                  <c:v>18651</c:v>
                </c:pt>
                <c:pt idx="3172">
                  <c:v>18610</c:v>
                </c:pt>
                <c:pt idx="3173">
                  <c:v>18591</c:v>
                </c:pt>
                <c:pt idx="3174">
                  <c:v>18584</c:v>
                </c:pt>
                <c:pt idx="3175">
                  <c:v>18559</c:v>
                </c:pt>
                <c:pt idx="3176">
                  <c:v>18576</c:v>
                </c:pt>
                <c:pt idx="3177">
                  <c:v>18586</c:v>
                </c:pt>
                <c:pt idx="3178">
                  <c:v>18598</c:v>
                </c:pt>
                <c:pt idx="3179">
                  <c:v>18731</c:v>
                </c:pt>
                <c:pt idx="3180">
                  <c:v>18891</c:v>
                </c:pt>
                <c:pt idx="3181">
                  <c:v>18928</c:v>
                </c:pt>
                <c:pt idx="3182">
                  <c:v>18889</c:v>
                </c:pt>
                <c:pt idx="3183">
                  <c:v>18742</c:v>
                </c:pt>
                <c:pt idx="3184">
                  <c:v>18683</c:v>
                </c:pt>
                <c:pt idx="3185">
                  <c:v>18680</c:v>
                </c:pt>
                <c:pt idx="3186">
                  <c:v>18678</c:v>
                </c:pt>
                <c:pt idx="3187">
                  <c:v>18701</c:v>
                </c:pt>
                <c:pt idx="3188">
                  <c:v>18743</c:v>
                </c:pt>
                <c:pt idx="3189">
                  <c:v>18743</c:v>
                </c:pt>
                <c:pt idx="3190">
                  <c:v>18695</c:v>
                </c:pt>
                <c:pt idx="3191">
                  <c:v>18642</c:v>
                </c:pt>
                <c:pt idx="3192">
                  <c:v>18733</c:v>
                </c:pt>
                <c:pt idx="3193">
                  <c:v>18661</c:v>
                </c:pt>
                <c:pt idx="3194">
                  <c:v>18598</c:v>
                </c:pt>
                <c:pt idx="3195">
                  <c:v>18680</c:v>
                </c:pt>
                <c:pt idx="3196">
                  <c:v>18701</c:v>
                </c:pt>
                <c:pt idx="3197">
                  <c:v>18722</c:v>
                </c:pt>
                <c:pt idx="3198">
                  <c:v>18697</c:v>
                </c:pt>
                <c:pt idx="3199">
                  <c:v>18660</c:v>
                </c:pt>
                <c:pt idx="3200">
                  <c:v>18700</c:v>
                </c:pt>
                <c:pt idx="3201">
                  <c:v>18657</c:v>
                </c:pt>
                <c:pt idx="3202">
                  <c:v>18582</c:v>
                </c:pt>
                <c:pt idx="3203">
                  <c:v>18563</c:v>
                </c:pt>
                <c:pt idx="3204">
                  <c:v>18617</c:v>
                </c:pt>
                <c:pt idx="3205">
                  <c:v>18680</c:v>
                </c:pt>
                <c:pt idx="3206">
                  <c:v>18632</c:v>
                </c:pt>
                <c:pt idx="3207">
                  <c:v>18644</c:v>
                </c:pt>
                <c:pt idx="3208">
                  <c:v>18701</c:v>
                </c:pt>
                <c:pt idx="3209">
                  <c:v>18674</c:v>
                </c:pt>
                <c:pt idx="3210">
                  <c:v>18659</c:v>
                </c:pt>
                <c:pt idx="3211">
                  <c:v>18693</c:v>
                </c:pt>
                <c:pt idx="3212">
                  <c:v>18730</c:v>
                </c:pt>
                <c:pt idx="3213">
                  <c:v>18734</c:v>
                </c:pt>
                <c:pt idx="3214">
                  <c:v>18734</c:v>
                </c:pt>
                <c:pt idx="3215">
                  <c:v>18744</c:v>
                </c:pt>
                <c:pt idx="3216">
                  <c:v>18743</c:v>
                </c:pt>
                <c:pt idx="3217">
                  <c:v>18842</c:v>
                </c:pt>
                <c:pt idx="3218">
                  <c:v>18795</c:v>
                </c:pt>
                <c:pt idx="3219">
                  <c:v>18678</c:v>
                </c:pt>
                <c:pt idx="3220">
                  <c:v>18589</c:v>
                </c:pt>
                <c:pt idx="3221">
                  <c:v>18614</c:v>
                </c:pt>
                <c:pt idx="3222">
                  <c:v>18694</c:v>
                </c:pt>
                <c:pt idx="3223">
                  <c:v>18766</c:v>
                </c:pt>
                <c:pt idx="3224">
                  <c:v>18753</c:v>
                </c:pt>
                <c:pt idx="3225">
                  <c:v>18687</c:v>
                </c:pt>
                <c:pt idx="3226">
                  <c:v>18697</c:v>
                </c:pt>
                <c:pt idx="3227">
                  <c:v>18739</c:v>
                </c:pt>
                <c:pt idx="3228">
                  <c:v>18725</c:v>
                </c:pt>
                <c:pt idx="3229">
                  <c:v>18750</c:v>
                </c:pt>
                <c:pt idx="3230">
                  <c:v>18745</c:v>
                </c:pt>
                <c:pt idx="3231">
                  <c:v>18680</c:v>
                </c:pt>
                <c:pt idx="3232">
                  <c:v>18685</c:v>
                </c:pt>
                <c:pt idx="3233">
                  <c:v>18687</c:v>
                </c:pt>
                <c:pt idx="3234">
                  <c:v>18619</c:v>
                </c:pt>
                <c:pt idx="3235">
                  <c:v>18671</c:v>
                </c:pt>
                <c:pt idx="3236">
                  <c:v>18715</c:v>
                </c:pt>
                <c:pt idx="3237">
                  <c:v>18644</c:v>
                </c:pt>
                <c:pt idx="3238">
                  <c:v>18635</c:v>
                </c:pt>
                <c:pt idx="3239">
                  <c:v>18657</c:v>
                </c:pt>
                <c:pt idx="3240">
                  <c:v>18692</c:v>
                </c:pt>
                <c:pt idx="3241">
                  <c:v>18858</c:v>
                </c:pt>
                <c:pt idx="3242">
                  <c:v>18963</c:v>
                </c:pt>
                <c:pt idx="3243">
                  <c:v>18842</c:v>
                </c:pt>
                <c:pt idx="3244">
                  <c:v>18731</c:v>
                </c:pt>
                <c:pt idx="3245">
                  <c:v>18665</c:v>
                </c:pt>
                <c:pt idx="3246">
                  <c:v>18637</c:v>
                </c:pt>
                <c:pt idx="3247">
                  <c:v>18646</c:v>
                </c:pt>
                <c:pt idx="3248">
                  <c:v>18638</c:v>
                </c:pt>
                <c:pt idx="3249">
                  <c:v>18686</c:v>
                </c:pt>
                <c:pt idx="3250">
                  <c:v>18734</c:v>
                </c:pt>
                <c:pt idx="3251">
                  <c:v>18766</c:v>
                </c:pt>
                <c:pt idx="3252">
                  <c:v>18805</c:v>
                </c:pt>
                <c:pt idx="3253">
                  <c:v>18847</c:v>
                </c:pt>
                <c:pt idx="3254">
                  <c:v>18770</c:v>
                </c:pt>
                <c:pt idx="3255">
                  <c:v>18721</c:v>
                </c:pt>
                <c:pt idx="3256">
                  <c:v>18709</c:v>
                </c:pt>
                <c:pt idx="3257">
                  <c:v>18834</c:v>
                </c:pt>
                <c:pt idx="3258">
                  <c:v>18879</c:v>
                </c:pt>
                <c:pt idx="3259">
                  <c:v>18730</c:v>
                </c:pt>
                <c:pt idx="3260">
                  <c:v>18660</c:v>
                </c:pt>
                <c:pt idx="3261">
                  <c:v>18670</c:v>
                </c:pt>
                <c:pt idx="3262">
                  <c:v>18731</c:v>
                </c:pt>
                <c:pt idx="3263">
                  <c:v>18646</c:v>
                </c:pt>
                <c:pt idx="3264">
                  <c:v>18592</c:v>
                </c:pt>
                <c:pt idx="3265">
                  <c:v>18651</c:v>
                </c:pt>
                <c:pt idx="3266">
                  <c:v>18644</c:v>
                </c:pt>
                <c:pt idx="3267">
                  <c:v>18645</c:v>
                </c:pt>
                <c:pt idx="3268">
                  <c:v>18612</c:v>
                </c:pt>
                <c:pt idx="3269">
                  <c:v>18613</c:v>
                </c:pt>
                <c:pt idx="3270">
                  <c:v>18614</c:v>
                </c:pt>
                <c:pt idx="3271">
                  <c:v>18632</c:v>
                </c:pt>
                <c:pt idx="3272">
                  <c:v>18637</c:v>
                </c:pt>
                <c:pt idx="3273">
                  <c:v>18642</c:v>
                </c:pt>
                <c:pt idx="3274">
                  <c:v>18657</c:v>
                </c:pt>
                <c:pt idx="3275">
                  <c:v>18726</c:v>
                </c:pt>
                <c:pt idx="3276">
                  <c:v>18788</c:v>
                </c:pt>
                <c:pt idx="3277">
                  <c:v>18780</c:v>
                </c:pt>
                <c:pt idx="3278">
                  <c:v>18698</c:v>
                </c:pt>
                <c:pt idx="3279">
                  <c:v>18658</c:v>
                </c:pt>
                <c:pt idx="3280">
                  <c:v>18688</c:v>
                </c:pt>
                <c:pt idx="3281">
                  <c:v>18735</c:v>
                </c:pt>
                <c:pt idx="3282">
                  <c:v>18691</c:v>
                </c:pt>
                <c:pt idx="3283">
                  <c:v>18722</c:v>
                </c:pt>
                <c:pt idx="3284">
                  <c:v>18742</c:v>
                </c:pt>
                <c:pt idx="3285">
                  <c:v>18775</c:v>
                </c:pt>
                <c:pt idx="3286">
                  <c:v>18738</c:v>
                </c:pt>
                <c:pt idx="3287">
                  <c:v>18674</c:v>
                </c:pt>
                <c:pt idx="3288">
                  <c:v>18662</c:v>
                </c:pt>
                <c:pt idx="3289">
                  <c:v>18844</c:v>
                </c:pt>
                <c:pt idx="3290">
                  <c:v>18931</c:v>
                </c:pt>
                <c:pt idx="3291">
                  <c:v>19060</c:v>
                </c:pt>
                <c:pt idx="3292">
                  <c:v>19059</c:v>
                </c:pt>
                <c:pt idx="3293">
                  <c:v>18957</c:v>
                </c:pt>
                <c:pt idx="3294">
                  <c:v>18866</c:v>
                </c:pt>
                <c:pt idx="3295">
                  <c:v>18779</c:v>
                </c:pt>
                <c:pt idx="3296">
                  <c:v>18873</c:v>
                </c:pt>
                <c:pt idx="3297">
                  <c:v>18835</c:v>
                </c:pt>
                <c:pt idx="3298">
                  <c:v>18751</c:v>
                </c:pt>
                <c:pt idx="3299">
                  <c:v>18733</c:v>
                </c:pt>
                <c:pt idx="3300">
                  <c:v>18851</c:v>
                </c:pt>
                <c:pt idx="3301">
                  <c:v>18873</c:v>
                </c:pt>
                <c:pt idx="3302">
                  <c:v>18834</c:v>
                </c:pt>
                <c:pt idx="3303">
                  <c:v>18817</c:v>
                </c:pt>
                <c:pt idx="3304">
                  <c:v>18780</c:v>
                </c:pt>
                <c:pt idx="3305">
                  <c:v>18814</c:v>
                </c:pt>
                <c:pt idx="3306">
                  <c:v>18773</c:v>
                </c:pt>
                <c:pt idx="3307">
                  <c:v>18683</c:v>
                </c:pt>
                <c:pt idx="3308">
                  <c:v>18649</c:v>
                </c:pt>
                <c:pt idx="3309">
                  <c:v>18688</c:v>
                </c:pt>
                <c:pt idx="3310">
                  <c:v>18702</c:v>
                </c:pt>
                <c:pt idx="3311">
                  <c:v>18745</c:v>
                </c:pt>
                <c:pt idx="3312">
                  <c:v>18801</c:v>
                </c:pt>
                <c:pt idx="3313">
                  <c:v>18852</c:v>
                </c:pt>
                <c:pt idx="3314">
                  <c:v>18907</c:v>
                </c:pt>
                <c:pt idx="3315">
                  <c:v>18945</c:v>
                </c:pt>
                <c:pt idx="3316">
                  <c:v>18867</c:v>
                </c:pt>
                <c:pt idx="3317">
                  <c:v>18779</c:v>
                </c:pt>
                <c:pt idx="3318">
                  <c:v>18793</c:v>
                </c:pt>
                <c:pt idx="3319">
                  <c:v>18765</c:v>
                </c:pt>
                <c:pt idx="3320">
                  <c:v>18738</c:v>
                </c:pt>
                <c:pt idx="3321">
                  <c:v>18755</c:v>
                </c:pt>
                <c:pt idx="3322">
                  <c:v>18768</c:v>
                </c:pt>
                <c:pt idx="3323">
                  <c:v>18764</c:v>
                </c:pt>
                <c:pt idx="3324">
                  <c:v>18737</c:v>
                </c:pt>
                <c:pt idx="3325">
                  <c:v>18656</c:v>
                </c:pt>
                <c:pt idx="3326">
                  <c:v>18598</c:v>
                </c:pt>
                <c:pt idx="3327">
                  <c:v>18601</c:v>
                </c:pt>
                <c:pt idx="3328">
                  <c:v>18726</c:v>
                </c:pt>
                <c:pt idx="3329">
                  <c:v>18710</c:v>
                </c:pt>
                <c:pt idx="3330">
                  <c:v>18649</c:v>
                </c:pt>
                <c:pt idx="3331">
                  <c:v>18650</c:v>
                </c:pt>
                <c:pt idx="3332">
                  <c:v>18634</c:v>
                </c:pt>
                <c:pt idx="3333">
                  <c:v>18636</c:v>
                </c:pt>
                <c:pt idx="3334">
                  <c:v>18617</c:v>
                </c:pt>
                <c:pt idx="3335">
                  <c:v>18497</c:v>
                </c:pt>
                <c:pt idx="3336">
                  <c:v>18486</c:v>
                </c:pt>
                <c:pt idx="3337">
                  <c:v>18524</c:v>
                </c:pt>
                <c:pt idx="3338">
                  <c:v>18593</c:v>
                </c:pt>
                <c:pt idx="3339">
                  <c:v>18855</c:v>
                </c:pt>
                <c:pt idx="3340">
                  <c:v>18887</c:v>
                </c:pt>
                <c:pt idx="3341">
                  <c:v>18789</c:v>
                </c:pt>
                <c:pt idx="3342">
                  <c:v>18775</c:v>
                </c:pt>
                <c:pt idx="3343">
                  <c:v>18779</c:v>
                </c:pt>
                <c:pt idx="3344">
                  <c:v>18856</c:v>
                </c:pt>
                <c:pt idx="3345">
                  <c:v>18867</c:v>
                </c:pt>
                <c:pt idx="3346">
                  <c:v>18807</c:v>
                </c:pt>
                <c:pt idx="3347">
                  <c:v>18749</c:v>
                </c:pt>
                <c:pt idx="3348">
                  <c:v>18788</c:v>
                </c:pt>
                <c:pt idx="3349">
                  <c:v>18756</c:v>
                </c:pt>
                <c:pt idx="3350">
                  <c:v>18690</c:v>
                </c:pt>
                <c:pt idx="3351">
                  <c:v>18720</c:v>
                </c:pt>
                <c:pt idx="3352">
                  <c:v>18761</c:v>
                </c:pt>
                <c:pt idx="3353">
                  <c:v>18753</c:v>
                </c:pt>
                <c:pt idx="3354">
                  <c:v>18755</c:v>
                </c:pt>
                <c:pt idx="3355">
                  <c:v>18789</c:v>
                </c:pt>
                <c:pt idx="3356">
                  <c:v>18800</c:v>
                </c:pt>
                <c:pt idx="3357">
                  <c:v>18756</c:v>
                </c:pt>
                <c:pt idx="3358">
                  <c:v>18693</c:v>
                </c:pt>
                <c:pt idx="3359">
                  <c:v>18652</c:v>
                </c:pt>
                <c:pt idx="3360">
                  <c:v>18706</c:v>
                </c:pt>
                <c:pt idx="3361">
                  <c:v>18677</c:v>
                </c:pt>
                <c:pt idx="3362">
                  <c:v>18689</c:v>
                </c:pt>
                <c:pt idx="3363">
                  <c:v>18655</c:v>
                </c:pt>
                <c:pt idx="3364">
                  <c:v>18701</c:v>
                </c:pt>
                <c:pt idx="3365">
                  <c:v>18780</c:v>
                </c:pt>
                <c:pt idx="3366">
                  <c:v>18802</c:v>
                </c:pt>
                <c:pt idx="3367">
                  <c:v>18687</c:v>
                </c:pt>
                <c:pt idx="3368">
                  <c:v>18595</c:v>
                </c:pt>
                <c:pt idx="3369">
                  <c:v>18580</c:v>
                </c:pt>
                <c:pt idx="3370">
                  <c:v>18553</c:v>
                </c:pt>
                <c:pt idx="3371">
                  <c:v>18694</c:v>
                </c:pt>
                <c:pt idx="3372">
                  <c:v>18755</c:v>
                </c:pt>
                <c:pt idx="3373">
                  <c:v>18715</c:v>
                </c:pt>
                <c:pt idx="3374">
                  <c:v>18703</c:v>
                </c:pt>
                <c:pt idx="3375">
                  <c:v>18650</c:v>
                </c:pt>
                <c:pt idx="3376">
                  <c:v>18545</c:v>
                </c:pt>
                <c:pt idx="3377">
                  <c:v>18489</c:v>
                </c:pt>
                <c:pt idx="3378">
                  <c:v>18524</c:v>
                </c:pt>
                <c:pt idx="3379">
                  <c:v>18668</c:v>
                </c:pt>
                <c:pt idx="3380">
                  <c:v>18801</c:v>
                </c:pt>
                <c:pt idx="3381">
                  <c:v>18846</c:v>
                </c:pt>
                <c:pt idx="3382">
                  <c:v>18860</c:v>
                </c:pt>
                <c:pt idx="3383">
                  <c:v>18845</c:v>
                </c:pt>
                <c:pt idx="3384">
                  <c:v>18859</c:v>
                </c:pt>
                <c:pt idx="3385">
                  <c:v>18854</c:v>
                </c:pt>
                <c:pt idx="3386">
                  <c:v>18810</c:v>
                </c:pt>
                <c:pt idx="3387">
                  <c:v>18745</c:v>
                </c:pt>
                <c:pt idx="3388">
                  <c:v>18785</c:v>
                </c:pt>
                <c:pt idx="3389">
                  <c:v>18846</c:v>
                </c:pt>
                <c:pt idx="3390">
                  <c:v>18811</c:v>
                </c:pt>
                <c:pt idx="3391">
                  <c:v>18823</c:v>
                </c:pt>
                <c:pt idx="3392">
                  <c:v>18864</c:v>
                </c:pt>
                <c:pt idx="3393">
                  <c:v>18796</c:v>
                </c:pt>
                <c:pt idx="3394">
                  <c:v>18725</c:v>
                </c:pt>
                <c:pt idx="3395">
                  <c:v>18715</c:v>
                </c:pt>
                <c:pt idx="3396">
                  <c:v>18758</c:v>
                </c:pt>
                <c:pt idx="3397">
                  <c:v>18757</c:v>
                </c:pt>
                <c:pt idx="3398">
                  <c:v>18725</c:v>
                </c:pt>
                <c:pt idx="3399">
                  <c:v>18605</c:v>
                </c:pt>
                <c:pt idx="3400">
                  <c:v>18608</c:v>
                </c:pt>
                <c:pt idx="3401">
                  <c:v>18735</c:v>
                </c:pt>
                <c:pt idx="3402">
                  <c:v>18793</c:v>
                </c:pt>
                <c:pt idx="3403">
                  <c:v>18916</c:v>
                </c:pt>
                <c:pt idx="3404">
                  <c:v>18938</c:v>
                </c:pt>
                <c:pt idx="3405">
                  <c:v>18955</c:v>
                </c:pt>
                <c:pt idx="3406">
                  <c:v>18872</c:v>
                </c:pt>
                <c:pt idx="3407">
                  <c:v>18734</c:v>
                </c:pt>
                <c:pt idx="3408">
                  <c:v>18700</c:v>
                </c:pt>
                <c:pt idx="3409">
                  <c:v>18724</c:v>
                </c:pt>
                <c:pt idx="3410">
                  <c:v>18679</c:v>
                </c:pt>
                <c:pt idx="3411">
                  <c:v>18635</c:v>
                </c:pt>
                <c:pt idx="3412">
                  <c:v>18633</c:v>
                </c:pt>
                <c:pt idx="3413">
                  <c:v>18740</c:v>
                </c:pt>
                <c:pt idx="3414">
                  <c:v>18755</c:v>
                </c:pt>
                <c:pt idx="3415">
                  <c:v>18695</c:v>
                </c:pt>
                <c:pt idx="3416">
                  <c:v>18735</c:v>
                </c:pt>
                <c:pt idx="3417">
                  <c:v>18897</c:v>
                </c:pt>
                <c:pt idx="3418">
                  <c:v>18919</c:v>
                </c:pt>
                <c:pt idx="3419">
                  <c:v>18767</c:v>
                </c:pt>
                <c:pt idx="3420">
                  <c:v>18679</c:v>
                </c:pt>
                <c:pt idx="3421">
                  <c:v>18659</c:v>
                </c:pt>
                <c:pt idx="3422">
                  <c:v>18701</c:v>
                </c:pt>
                <c:pt idx="3423">
                  <c:v>18767</c:v>
                </c:pt>
                <c:pt idx="3424">
                  <c:v>18733</c:v>
                </c:pt>
                <c:pt idx="3425">
                  <c:v>18797</c:v>
                </c:pt>
                <c:pt idx="3426">
                  <c:v>18838</c:v>
                </c:pt>
                <c:pt idx="3427">
                  <c:v>18877</c:v>
                </c:pt>
                <c:pt idx="3428">
                  <c:v>18895</c:v>
                </c:pt>
                <c:pt idx="3429">
                  <c:v>18752</c:v>
                </c:pt>
                <c:pt idx="3430">
                  <c:v>18674</c:v>
                </c:pt>
                <c:pt idx="3431">
                  <c:v>18588</c:v>
                </c:pt>
                <c:pt idx="3432">
                  <c:v>18622</c:v>
                </c:pt>
                <c:pt idx="3433">
                  <c:v>18630</c:v>
                </c:pt>
                <c:pt idx="3434">
                  <c:v>18595</c:v>
                </c:pt>
                <c:pt idx="3435">
                  <c:v>18574</c:v>
                </c:pt>
                <c:pt idx="3436">
                  <c:v>18601</c:v>
                </c:pt>
                <c:pt idx="3437">
                  <c:v>18598</c:v>
                </c:pt>
                <c:pt idx="3438">
                  <c:v>18557</c:v>
                </c:pt>
                <c:pt idx="3439">
                  <c:v>18543</c:v>
                </c:pt>
                <c:pt idx="3440">
                  <c:v>18582</c:v>
                </c:pt>
                <c:pt idx="3441">
                  <c:v>18657</c:v>
                </c:pt>
                <c:pt idx="3442">
                  <c:v>18583</c:v>
                </c:pt>
                <c:pt idx="3443">
                  <c:v>18462</c:v>
                </c:pt>
                <c:pt idx="3444">
                  <c:v>18518</c:v>
                </c:pt>
                <c:pt idx="3445">
                  <c:v>18652</c:v>
                </c:pt>
                <c:pt idx="3446">
                  <c:v>18661</c:v>
                </c:pt>
                <c:pt idx="3447">
                  <c:v>18591</c:v>
                </c:pt>
                <c:pt idx="3448">
                  <c:v>18566</c:v>
                </c:pt>
                <c:pt idx="3449">
                  <c:v>18500</c:v>
                </c:pt>
                <c:pt idx="3450">
                  <c:v>18498</c:v>
                </c:pt>
                <c:pt idx="3451">
                  <c:v>18529</c:v>
                </c:pt>
                <c:pt idx="3452">
                  <c:v>18578</c:v>
                </c:pt>
                <c:pt idx="3453">
                  <c:v>18661</c:v>
                </c:pt>
                <c:pt idx="3454">
                  <c:v>18610</c:v>
                </c:pt>
                <c:pt idx="3455">
                  <c:v>18590</c:v>
                </c:pt>
                <c:pt idx="3456">
                  <c:v>18661</c:v>
                </c:pt>
                <c:pt idx="3457">
                  <c:v>18667</c:v>
                </c:pt>
                <c:pt idx="3458">
                  <c:v>18619</c:v>
                </c:pt>
                <c:pt idx="3459">
                  <c:v>18489</c:v>
                </c:pt>
                <c:pt idx="3460">
                  <c:v>18427</c:v>
                </c:pt>
                <c:pt idx="3461">
                  <c:v>18362</c:v>
                </c:pt>
                <c:pt idx="3462">
                  <c:v>18405</c:v>
                </c:pt>
                <c:pt idx="3463">
                  <c:v>18587</c:v>
                </c:pt>
                <c:pt idx="3464">
                  <c:v>18666</c:v>
                </c:pt>
                <c:pt idx="3465">
                  <c:v>18617</c:v>
                </c:pt>
                <c:pt idx="3466">
                  <c:v>18517</c:v>
                </c:pt>
                <c:pt idx="3467">
                  <c:v>18464</c:v>
                </c:pt>
                <c:pt idx="3468">
                  <c:v>18451</c:v>
                </c:pt>
                <c:pt idx="3469">
                  <c:v>18493</c:v>
                </c:pt>
                <c:pt idx="3470">
                  <c:v>18472</c:v>
                </c:pt>
                <c:pt idx="3471">
                  <c:v>18448</c:v>
                </c:pt>
                <c:pt idx="3472">
                  <c:v>18425</c:v>
                </c:pt>
                <c:pt idx="3473">
                  <c:v>18425</c:v>
                </c:pt>
                <c:pt idx="3474">
                  <c:v>18405</c:v>
                </c:pt>
                <c:pt idx="3475">
                  <c:v>18359</c:v>
                </c:pt>
                <c:pt idx="3476">
                  <c:v>18424</c:v>
                </c:pt>
                <c:pt idx="3477">
                  <c:v>18433</c:v>
                </c:pt>
                <c:pt idx="3478">
                  <c:v>18559</c:v>
                </c:pt>
                <c:pt idx="3479">
                  <c:v>18735</c:v>
                </c:pt>
                <c:pt idx="3480">
                  <c:v>18761</c:v>
                </c:pt>
                <c:pt idx="3481">
                  <c:v>18805</c:v>
                </c:pt>
                <c:pt idx="3482">
                  <c:v>18777</c:v>
                </c:pt>
                <c:pt idx="3483">
                  <c:v>18661</c:v>
                </c:pt>
                <c:pt idx="3484">
                  <c:v>18530</c:v>
                </c:pt>
                <c:pt idx="3485">
                  <c:v>18433</c:v>
                </c:pt>
                <c:pt idx="3486">
                  <c:v>18389</c:v>
                </c:pt>
                <c:pt idx="3487">
                  <c:v>18333</c:v>
                </c:pt>
                <c:pt idx="3488">
                  <c:v>18334</c:v>
                </c:pt>
                <c:pt idx="3489">
                  <c:v>18398</c:v>
                </c:pt>
                <c:pt idx="3490">
                  <c:v>18383</c:v>
                </c:pt>
                <c:pt idx="3491">
                  <c:v>18264</c:v>
                </c:pt>
                <c:pt idx="3492">
                  <c:v>18214</c:v>
                </c:pt>
                <c:pt idx="3493">
                  <c:v>18190</c:v>
                </c:pt>
                <c:pt idx="3494">
                  <c:v>18166</c:v>
                </c:pt>
                <c:pt idx="3495">
                  <c:v>18093</c:v>
                </c:pt>
                <c:pt idx="3496">
                  <c:v>18104</c:v>
                </c:pt>
                <c:pt idx="3497">
                  <c:v>18190</c:v>
                </c:pt>
                <c:pt idx="3498">
                  <c:v>18217</c:v>
                </c:pt>
                <c:pt idx="3499">
                  <c:v>18282</c:v>
                </c:pt>
                <c:pt idx="3500">
                  <c:v>18320</c:v>
                </c:pt>
                <c:pt idx="3501">
                  <c:v>18324</c:v>
                </c:pt>
                <c:pt idx="3502">
                  <c:v>18279</c:v>
                </c:pt>
                <c:pt idx="3503">
                  <c:v>18252</c:v>
                </c:pt>
                <c:pt idx="3504">
                  <c:v>18182</c:v>
                </c:pt>
                <c:pt idx="3505">
                  <c:v>18089</c:v>
                </c:pt>
                <c:pt idx="3506">
                  <c:v>18070</c:v>
                </c:pt>
                <c:pt idx="3507">
                  <c:v>17989</c:v>
                </c:pt>
                <c:pt idx="3508">
                  <c:v>17905</c:v>
                </c:pt>
                <c:pt idx="3509">
                  <c:v>17964</c:v>
                </c:pt>
                <c:pt idx="3510">
                  <c:v>18019</c:v>
                </c:pt>
                <c:pt idx="3511">
                  <c:v>18078</c:v>
                </c:pt>
                <c:pt idx="3512">
                  <c:v>18253</c:v>
                </c:pt>
                <c:pt idx="3513">
                  <c:v>18211</c:v>
                </c:pt>
                <c:pt idx="3514">
                  <c:v>18117</c:v>
                </c:pt>
                <c:pt idx="3515">
                  <c:v>18089</c:v>
                </c:pt>
                <c:pt idx="3516">
                  <c:v>17980</c:v>
                </c:pt>
                <c:pt idx="3517">
                  <c:v>17943</c:v>
                </c:pt>
                <c:pt idx="3518">
                  <c:v>17864</c:v>
                </c:pt>
                <c:pt idx="3519">
                  <c:v>17857</c:v>
                </c:pt>
                <c:pt idx="3520">
                  <c:v>17924</c:v>
                </c:pt>
                <c:pt idx="3521">
                  <c:v>17971</c:v>
                </c:pt>
                <c:pt idx="3522">
                  <c:v>17880</c:v>
                </c:pt>
                <c:pt idx="3523">
                  <c:v>17741</c:v>
                </c:pt>
                <c:pt idx="3524">
                  <c:v>17725</c:v>
                </c:pt>
                <c:pt idx="3525">
                  <c:v>17694</c:v>
                </c:pt>
                <c:pt idx="3526">
                  <c:v>17709</c:v>
                </c:pt>
                <c:pt idx="3527">
                  <c:v>17720</c:v>
                </c:pt>
                <c:pt idx="3528">
                  <c:v>17748</c:v>
                </c:pt>
                <c:pt idx="3529">
                  <c:v>17960</c:v>
                </c:pt>
                <c:pt idx="3530">
                  <c:v>18001</c:v>
                </c:pt>
                <c:pt idx="3531">
                  <c:v>17873</c:v>
                </c:pt>
                <c:pt idx="3532">
                  <c:v>17822</c:v>
                </c:pt>
                <c:pt idx="3533">
                  <c:v>17727</c:v>
                </c:pt>
                <c:pt idx="3534">
                  <c:v>17692</c:v>
                </c:pt>
                <c:pt idx="3535">
                  <c:v>17705</c:v>
                </c:pt>
                <c:pt idx="3536">
                  <c:v>17679</c:v>
                </c:pt>
                <c:pt idx="3537">
                  <c:v>17601</c:v>
                </c:pt>
                <c:pt idx="3538">
                  <c:v>17531</c:v>
                </c:pt>
                <c:pt idx="3539">
                  <c:v>17482</c:v>
                </c:pt>
                <c:pt idx="3540">
                  <c:v>17521</c:v>
                </c:pt>
                <c:pt idx="3541">
                  <c:v>17537</c:v>
                </c:pt>
                <c:pt idx="3542">
                  <c:v>17544</c:v>
                </c:pt>
                <c:pt idx="3543">
                  <c:v>17526</c:v>
                </c:pt>
                <c:pt idx="3544">
                  <c:v>17482</c:v>
                </c:pt>
                <c:pt idx="3545">
                  <c:v>17441</c:v>
                </c:pt>
                <c:pt idx="3546">
                  <c:v>17489</c:v>
                </c:pt>
                <c:pt idx="3547">
                  <c:v>17478</c:v>
                </c:pt>
                <c:pt idx="3548">
                  <c:v>17416</c:v>
                </c:pt>
                <c:pt idx="3549">
                  <c:v>17334</c:v>
                </c:pt>
                <c:pt idx="3550">
                  <c:v>17329</c:v>
                </c:pt>
                <c:pt idx="3551">
                  <c:v>17403</c:v>
                </c:pt>
                <c:pt idx="3552">
                  <c:v>17380</c:v>
                </c:pt>
                <c:pt idx="3553">
                  <c:v>17325</c:v>
                </c:pt>
                <c:pt idx="3554">
                  <c:v>17237</c:v>
                </c:pt>
                <c:pt idx="3555">
                  <c:v>17237</c:v>
                </c:pt>
                <c:pt idx="3556">
                  <c:v>17233</c:v>
                </c:pt>
                <c:pt idx="3557">
                  <c:v>17198</c:v>
                </c:pt>
                <c:pt idx="3558">
                  <c:v>17169</c:v>
                </c:pt>
                <c:pt idx="3559">
                  <c:v>17165</c:v>
                </c:pt>
                <c:pt idx="3560">
                  <c:v>17233</c:v>
                </c:pt>
                <c:pt idx="3561">
                  <c:v>17217</c:v>
                </c:pt>
                <c:pt idx="3562">
                  <c:v>17223</c:v>
                </c:pt>
                <c:pt idx="3563">
                  <c:v>17197</c:v>
                </c:pt>
                <c:pt idx="3564">
                  <c:v>17202</c:v>
                </c:pt>
                <c:pt idx="3565">
                  <c:v>17243</c:v>
                </c:pt>
                <c:pt idx="3566">
                  <c:v>17297</c:v>
                </c:pt>
                <c:pt idx="3567">
                  <c:v>17425</c:v>
                </c:pt>
                <c:pt idx="3568">
                  <c:v>17424</c:v>
                </c:pt>
                <c:pt idx="3569">
                  <c:v>17395</c:v>
                </c:pt>
                <c:pt idx="3570">
                  <c:v>17366</c:v>
                </c:pt>
                <c:pt idx="3571">
                  <c:v>17330</c:v>
                </c:pt>
                <c:pt idx="3572">
                  <c:v>17254</c:v>
                </c:pt>
                <c:pt idx="3573">
                  <c:v>17125</c:v>
                </c:pt>
                <c:pt idx="3574">
                  <c:v>17115</c:v>
                </c:pt>
                <c:pt idx="3575">
                  <c:v>17183</c:v>
                </c:pt>
                <c:pt idx="3576">
                  <c:v>17186</c:v>
                </c:pt>
                <c:pt idx="3577">
                  <c:v>17060</c:v>
                </c:pt>
                <c:pt idx="3578">
                  <c:v>16978</c:v>
                </c:pt>
                <c:pt idx="3579">
                  <c:v>16988</c:v>
                </c:pt>
                <c:pt idx="3580">
                  <c:v>17044</c:v>
                </c:pt>
                <c:pt idx="3581">
                  <c:v>17164</c:v>
                </c:pt>
                <c:pt idx="3582">
                  <c:v>17184</c:v>
                </c:pt>
                <c:pt idx="3583">
                  <c:v>17056</c:v>
                </c:pt>
                <c:pt idx="3584">
                  <c:v>16971</c:v>
                </c:pt>
                <c:pt idx="3585">
                  <c:v>16887</c:v>
                </c:pt>
                <c:pt idx="3586">
                  <c:v>16866</c:v>
                </c:pt>
                <c:pt idx="3587">
                  <c:v>16827</c:v>
                </c:pt>
                <c:pt idx="3588">
                  <c:v>16762</c:v>
                </c:pt>
                <c:pt idx="3589">
                  <c:v>16786</c:v>
                </c:pt>
                <c:pt idx="3590">
                  <c:v>16830</c:v>
                </c:pt>
                <c:pt idx="3591">
                  <c:v>17006</c:v>
                </c:pt>
                <c:pt idx="3592">
                  <c:v>17115</c:v>
                </c:pt>
                <c:pt idx="3593">
                  <c:v>17172</c:v>
                </c:pt>
                <c:pt idx="3594">
                  <c:v>17128</c:v>
                </c:pt>
                <c:pt idx="3595">
                  <c:v>17053</c:v>
                </c:pt>
                <c:pt idx="3596">
                  <c:v>16988</c:v>
                </c:pt>
                <c:pt idx="3597">
                  <c:v>16812</c:v>
                </c:pt>
                <c:pt idx="3598">
                  <c:v>16726</c:v>
                </c:pt>
                <c:pt idx="3599">
                  <c:v>16705</c:v>
                </c:pt>
                <c:pt idx="3600">
                  <c:v>16725</c:v>
                </c:pt>
                <c:pt idx="3601">
                  <c:v>16836</c:v>
                </c:pt>
                <c:pt idx="3602">
                  <c:v>16918</c:v>
                </c:pt>
                <c:pt idx="3603">
                  <c:v>16892</c:v>
                </c:pt>
                <c:pt idx="3604">
                  <c:v>16778</c:v>
                </c:pt>
                <c:pt idx="3605">
                  <c:v>16726</c:v>
                </c:pt>
                <c:pt idx="3606">
                  <c:v>16769</c:v>
                </c:pt>
                <c:pt idx="3607">
                  <c:v>16875</c:v>
                </c:pt>
                <c:pt idx="3608">
                  <c:v>16893</c:v>
                </c:pt>
                <c:pt idx="3609">
                  <c:v>16975</c:v>
                </c:pt>
                <c:pt idx="3610">
                  <c:v>16949</c:v>
                </c:pt>
                <c:pt idx="3611">
                  <c:v>16789</c:v>
                </c:pt>
                <c:pt idx="3612">
                  <c:v>16694</c:v>
                </c:pt>
                <c:pt idx="3613">
                  <c:v>16617</c:v>
                </c:pt>
                <c:pt idx="3614">
                  <c:v>16616</c:v>
                </c:pt>
                <c:pt idx="3615">
                  <c:v>16707</c:v>
                </c:pt>
                <c:pt idx="3616">
                  <c:v>16759</c:v>
                </c:pt>
                <c:pt idx="3617">
                  <c:v>16657</c:v>
                </c:pt>
                <c:pt idx="3618">
                  <c:v>16718</c:v>
                </c:pt>
                <c:pt idx="3619">
                  <c:v>17036</c:v>
                </c:pt>
                <c:pt idx="3620">
                  <c:v>17139</c:v>
                </c:pt>
                <c:pt idx="3621">
                  <c:v>16983</c:v>
                </c:pt>
                <c:pt idx="3622">
                  <c:v>16900</c:v>
                </c:pt>
                <c:pt idx="3623">
                  <c:v>16791</c:v>
                </c:pt>
                <c:pt idx="3624">
                  <c:v>16711</c:v>
                </c:pt>
                <c:pt idx="3625">
                  <c:v>16688</c:v>
                </c:pt>
                <c:pt idx="3626">
                  <c:v>16699</c:v>
                </c:pt>
                <c:pt idx="3627">
                  <c:v>16644</c:v>
                </c:pt>
                <c:pt idx="3628">
                  <c:v>16614</c:v>
                </c:pt>
                <c:pt idx="3629">
                  <c:v>16663</c:v>
                </c:pt>
                <c:pt idx="3630">
                  <c:v>16616</c:v>
                </c:pt>
                <c:pt idx="3631">
                  <c:v>16568</c:v>
                </c:pt>
                <c:pt idx="3632">
                  <c:v>16601</c:v>
                </c:pt>
                <c:pt idx="3633">
                  <c:v>16664</c:v>
                </c:pt>
                <c:pt idx="3634">
                  <c:v>16621</c:v>
                </c:pt>
                <c:pt idx="3635">
                  <c:v>16547</c:v>
                </c:pt>
                <c:pt idx="3636">
                  <c:v>16546</c:v>
                </c:pt>
                <c:pt idx="3637">
                  <c:v>16521</c:v>
                </c:pt>
                <c:pt idx="3638">
                  <c:v>16525</c:v>
                </c:pt>
                <c:pt idx="3639">
                  <c:v>16472</c:v>
                </c:pt>
                <c:pt idx="3640">
                  <c:v>16434</c:v>
                </c:pt>
                <c:pt idx="3641">
                  <c:v>16388</c:v>
                </c:pt>
                <c:pt idx="3642">
                  <c:v>16432</c:v>
                </c:pt>
                <c:pt idx="3643">
                  <c:v>16371</c:v>
                </c:pt>
                <c:pt idx="3644">
                  <c:v>16326</c:v>
                </c:pt>
                <c:pt idx="3645">
                  <c:v>16410</c:v>
                </c:pt>
                <c:pt idx="3646">
                  <c:v>16428</c:v>
                </c:pt>
                <c:pt idx="3647">
                  <c:v>16268</c:v>
                </c:pt>
                <c:pt idx="3648">
                  <c:v>16174</c:v>
                </c:pt>
                <c:pt idx="3649">
                  <c:v>16141</c:v>
                </c:pt>
                <c:pt idx="3650">
                  <c:v>16189</c:v>
                </c:pt>
                <c:pt idx="3651">
                  <c:v>16229</c:v>
                </c:pt>
                <c:pt idx="3652">
                  <c:v>16162</c:v>
                </c:pt>
                <c:pt idx="3653">
                  <c:v>16162</c:v>
                </c:pt>
                <c:pt idx="3654">
                  <c:v>16154</c:v>
                </c:pt>
                <c:pt idx="3655">
                  <c:v>16250</c:v>
                </c:pt>
                <c:pt idx="3656">
                  <c:v>16295</c:v>
                </c:pt>
                <c:pt idx="3657">
                  <c:v>16322</c:v>
                </c:pt>
                <c:pt idx="3658">
                  <c:v>16358</c:v>
                </c:pt>
                <c:pt idx="3659">
                  <c:v>16449</c:v>
                </c:pt>
                <c:pt idx="3660">
                  <c:v>16431</c:v>
                </c:pt>
                <c:pt idx="3661">
                  <c:v>16368</c:v>
                </c:pt>
                <c:pt idx="3662">
                  <c:v>16283</c:v>
                </c:pt>
                <c:pt idx="3663">
                  <c:v>16339</c:v>
                </c:pt>
                <c:pt idx="3664">
                  <c:v>16364</c:v>
                </c:pt>
                <c:pt idx="3665">
                  <c:v>16217</c:v>
                </c:pt>
                <c:pt idx="3666">
                  <c:v>16089</c:v>
                </c:pt>
                <c:pt idx="3667">
                  <c:v>16066</c:v>
                </c:pt>
                <c:pt idx="3668">
                  <c:v>16132</c:v>
                </c:pt>
                <c:pt idx="3669">
                  <c:v>16233</c:v>
                </c:pt>
                <c:pt idx="3670">
                  <c:v>16234</c:v>
                </c:pt>
                <c:pt idx="3671">
                  <c:v>16230</c:v>
                </c:pt>
                <c:pt idx="3672">
                  <c:v>16208</c:v>
                </c:pt>
                <c:pt idx="3673">
                  <c:v>16290</c:v>
                </c:pt>
                <c:pt idx="3674">
                  <c:v>16253</c:v>
                </c:pt>
                <c:pt idx="3675">
                  <c:v>16255</c:v>
                </c:pt>
                <c:pt idx="3676">
                  <c:v>16232</c:v>
                </c:pt>
                <c:pt idx="3677">
                  <c:v>16217</c:v>
                </c:pt>
                <c:pt idx="3678">
                  <c:v>16234</c:v>
                </c:pt>
                <c:pt idx="3679">
                  <c:v>16228</c:v>
                </c:pt>
                <c:pt idx="3680">
                  <c:v>16151</c:v>
                </c:pt>
                <c:pt idx="3681">
                  <c:v>16095</c:v>
                </c:pt>
                <c:pt idx="3682">
                  <c:v>16044</c:v>
                </c:pt>
                <c:pt idx="3683">
                  <c:v>16112</c:v>
                </c:pt>
                <c:pt idx="3684">
                  <c:v>16100</c:v>
                </c:pt>
                <c:pt idx="3685">
                  <c:v>16088</c:v>
                </c:pt>
                <c:pt idx="3686">
                  <c:v>16041</c:v>
                </c:pt>
                <c:pt idx="3687">
                  <c:v>16073</c:v>
                </c:pt>
                <c:pt idx="3688">
                  <c:v>16050</c:v>
                </c:pt>
                <c:pt idx="3689">
                  <c:v>16047</c:v>
                </c:pt>
                <c:pt idx="3690">
                  <c:v>16036</c:v>
                </c:pt>
                <c:pt idx="3691">
                  <c:v>16078</c:v>
                </c:pt>
                <c:pt idx="3692">
                  <c:v>16010</c:v>
                </c:pt>
                <c:pt idx="3693">
                  <c:v>15977</c:v>
                </c:pt>
                <c:pt idx="3694">
                  <c:v>15954</c:v>
                </c:pt>
                <c:pt idx="3695">
                  <c:v>16081</c:v>
                </c:pt>
                <c:pt idx="3696">
                  <c:v>16115</c:v>
                </c:pt>
                <c:pt idx="3697">
                  <c:v>16187</c:v>
                </c:pt>
                <c:pt idx="3698">
                  <c:v>16180</c:v>
                </c:pt>
                <c:pt idx="3699">
                  <c:v>16192</c:v>
                </c:pt>
                <c:pt idx="3700">
                  <c:v>16149</c:v>
                </c:pt>
                <c:pt idx="3701">
                  <c:v>16187</c:v>
                </c:pt>
                <c:pt idx="3702">
                  <c:v>16098</c:v>
                </c:pt>
                <c:pt idx="3703">
                  <c:v>16026</c:v>
                </c:pt>
                <c:pt idx="3704">
                  <c:v>15950</c:v>
                </c:pt>
                <c:pt idx="3705">
                  <c:v>15835</c:v>
                </c:pt>
                <c:pt idx="3706">
                  <c:v>15808</c:v>
                </c:pt>
                <c:pt idx="3707">
                  <c:v>15867</c:v>
                </c:pt>
                <c:pt idx="3708">
                  <c:v>15937</c:v>
                </c:pt>
                <c:pt idx="3709">
                  <c:v>16017</c:v>
                </c:pt>
                <c:pt idx="3710">
                  <c:v>16012</c:v>
                </c:pt>
                <c:pt idx="3711">
                  <c:v>15988</c:v>
                </c:pt>
                <c:pt idx="3712">
                  <c:v>15930</c:v>
                </c:pt>
                <c:pt idx="3713">
                  <c:v>15931</c:v>
                </c:pt>
                <c:pt idx="3714">
                  <c:v>15934</c:v>
                </c:pt>
                <c:pt idx="3715">
                  <c:v>15983</c:v>
                </c:pt>
                <c:pt idx="3716">
                  <c:v>15972</c:v>
                </c:pt>
                <c:pt idx="3717">
                  <c:v>15942</c:v>
                </c:pt>
                <c:pt idx="3718">
                  <c:v>15941</c:v>
                </c:pt>
                <c:pt idx="3719">
                  <c:v>15987</c:v>
                </c:pt>
                <c:pt idx="3720">
                  <c:v>16027</c:v>
                </c:pt>
                <c:pt idx="3721">
                  <c:v>16040</c:v>
                </c:pt>
                <c:pt idx="3722">
                  <c:v>16048</c:v>
                </c:pt>
                <c:pt idx="3723">
                  <c:v>16077</c:v>
                </c:pt>
                <c:pt idx="3724">
                  <c:v>16052</c:v>
                </c:pt>
                <c:pt idx="3725">
                  <c:v>16036</c:v>
                </c:pt>
                <c:pt idx="3726">
                  <c:v>15977</c:v>
                </c:pt>
                <c:pt idx="3727">
                  <c:v>15963</c:v>
                </c:pt>
                <c:pt idx="3728">
                  <c:v>15932</c:v>
                </c:pt>
                <c:pt idx="3729">
                  <c:v>15993</c:v>
                </c:pt>
                <c:pt idx="3730">
                  <c:v>16036</c:v>
                </c:pt>
                <c:pt idx="3731">
                  <c:v>16016</c:v>
                </c:pt>
                <c:pt idx="3732">
                  <c:v>16002</c:v>
                </c:pt>
                <c:pt idx="3733">
                  <c:v>16036</c:v>
                </c:pt>
                <c:pt idx="3734">
                  <c:v>16050</c:v>
                </c:pt>
                <c:pt idx="3735">
                  <c:v>16022</c:v>
                </c:pt>
                <c:pt idx="3736">
                  <c:v>16011</c:v>
                </c:pt>
                <c:pt idx="3737">
                  <c:v>15953</c:v>
                </c:pt>
                <c:pt idx="3738">
                  <c:v>15839</c:v>
                </c:pt>
                <c:pt idx="3739">
                  <c:v>15922</c:v>
                </c:pt>
                <c:pt idx="3740">
                  <c:v>16017</c:v>
                </c:pt>
                <c:pt idx="3741">
                  <c:v>16057</c:v>
                </c:pt>
                <c:pt idx="3742">
                  <c:v>15994</c:v>
                </c:pt>
                <c:pt idx="3743">
                  <c:v>16014</c:v>
                </c:pt>
                <c:pt idx="3744">
                  <c:v>15946</c:v>
                </c:pt>
                <c:pt idx="3745">
                  <c:v>15785</c:v>
                </c:pt>
                <c:pt idx="3746">
                  <c:v>15733</c:v>
                </c:pt>
                <c:pt idx="3747">
                  <c:v>15681</c:v>
                </c:pt>
                <c:pt idx="3748">
                  <c:v>15696</c:v>
                </c:pt>
                <c:pt idx="3749">
                  <c:v>15747</c:v>
                </c:pt>
                <c:pt idx="3750">
                  <c:v>15757</c:v>
                </c:pt>
                <c:pt idx="3751">
                  <c:v>15874</c:v>
                </c:pt>
                <c:pt idx="3752">
                  <c:v>15862</c:v>
                </c:pt>
                <c:pt idx="3753">
                  <c:v>15950</c:v>
                </c:pt>
                <c:pt idx="3754">
                  <c:v>16003</c:v>
                </c:pt>
                <c:pt idx="3755">
                  <c:v>16089</c:v>
                </c:pt>
                <c:pt idx="3756">
                  <c:v>16085</c:v>
                </c:pt>
                <c:pt idx="3757">
                  <c:v>16040</c:v>
                </c:pt>
                <c:pt idx="3758">
                  <c:v>15982</c:v>
                </c:pt>
                <c:pt idx="3759">
                  <c:v>15898</c:v>
                </c:pt>
                <c:pt idx="3760">
                  <c:v>15829</c:v>
                </c:pt>
                <c:pt idx="3761">
                  <c:v>15820</c:v>
                </c:pt>
                <c:pt idx="3762">
                  <c:v>15847</c:v>
                </c:pt>
                <c:pt idx="3763">
                  <c:v>15853</c:v>
                </c:pt>
                <c:pt idx="3764">
                  <c:v>15865</c:v>
                </c:pt>
                <c:pt idx="3765">
                  <c:v>15769</c:v>
                </c:pt>
                <c:pt idx="3766">
                  <c:v>15680</c:v>
                </c:pt>
                <c:pt idx="3767">
                  <c:v>15669</c:v>
                </c:pt>
                <c:pt idx="3768">
                  <c:v>15685</c:v>
                </c:pt>
                <c:pt idx="3769">
                  <c:v>15709</c:v>
                </c:pt>
                <c:pt idx="3770">
                  <c:v>15697</c:v>
                </c:pt>
                <c:pt idx="3771">
                  <c:v>15647</c:v>
                </c:pt>
                <c:pt idx="3772">
                  <c:v>15602</c:v>
                </c:pt>
                <c:pt idx="3773">
                  <c:v>15671</c:v>
                </c:pt>
                <c:pt idx="3774">
                  <c:v>15741</c:v>
                </c:pt>
                <c:pt idx="3775">
                  <c:v>15756</c:v>
                </c:pt>
                <c:pt idx="3776">
                  <c:v>15758</c:v>
                </c:pt>
                <c:pt idx="3777">
                  <c:v>15757</c:v>
                </c:pt>
                <c:pt idx="3778">
                  <c:v>15711</c:v>
                </c:pt>
                <c:pt idx="3779">
                  <c:v>15769</c:v>
                </c:pt>
                <c:pt idx="3780">
                  <c:v>15778</c:v>
                </c:pt>
                <c:pt idx="3781">
                  <c:v>15783</c:v>
                </c:pt>
                <c:pt idx="3782">
                  <c:v>15802</c:v>
                </c:pt>
                <c:pt idx="3783">
                  <c:v>15765</c:v>
                </c:pt>
                <c:pt idx="3784">
                  <c:v>15814</c:v>
                </c:pt>
                <c:pt idx="3785">
                  <c:v>15936</c:v>
                </c:pt>
                <c:pt idx="3786">
                  <c:v>15970</c:v>
                </c:pt>
                <c:pt idx="3787">
                  <c:v>15911</c:v>
                </c:pt>
                <c:pt idx="3788">
                  <c:v>15838</c:v>
                </c:pt>
                <c:pt idx="3789">
                  <c:v>15821</c:v>
                </c:pt>
                <c:pt idx="3790">
                  <c:v>15827</c:v>
                </c:pt>
                <c:pt idx="3791">
                  <c:v>15825</c:v>
                </c:pt>
                <c:pt idx="3792">
                  <c:v>15843</c:v>
                </c:pt>
                <c:pt idx="3793">
                  <c:v>15913</c:v>
                </c:pt>
                <c:pt idx="3794">
                  <c:v>15855</c:v>
                </c:pt>
                <c:pt idx="3795">
                  <c:v>15738</c:v>
                </c:pt>
                <c:pt idx="3796">
                  <c:v>15734</c:v>
                </c:pt>
                <c:pt idx="3797">
                  <c:v>15709</c:v>
                </c:pt>
                <c:pt idx="3798">
                  <c:v>15732</c:v>
                </c:pt>
                <c:pt idx="3799">
                  <c:v>15755</c:v>
                </c:pt>
                <c:pt idx="3800">
                  <c:v>15787</c:v>
                </c:pt>
                <c:pt idx="3801">
                  <c:v>15810</c:v>
                </c:pt>
                <c:pt idx="3802">
                  <c:v>15743</c:v>
                </c:pt>
                <c:pt idx="3803">
                  <c:v>15710</c:v>
                </c:pt>
                <c:pt idx="3804">
                  <c:v>15723</c:v>
                </c:pt>
                <c:pt idx="3805">
                  <c:v>15720</c:v>
                </c:pt>
                <c:pt idx="3806">
                  <c:v>15671</c:v>
                </c:pt>
                <c:pt idx="3807">
                  <c:v>15664</c:v>
                </c:pt>
                <c:pt idx="3808">
                  <c:v>15656</c:v>
                </c:pt>
                <c:pt idx="3809">
                  <c:v>15743</c:v>
                </c:pt>
                <c:pt idx="3810">
                  <c:v>15713</c:v>
                </c:pt>
                <c:pt idx="3811">
                  <c:v>15814</c:v>
                </c:pt>
                <c:pt idx="3812">
                  <c:v>15922</c:v>
                </c:pt>
                <c:pt idx="3813">
                  <c:v>15833</c:v>
                </c:pt>
                <c:pt idx="3814">
                  <c:v>15763</c:v>
                </c:pt>
                <c:pt idx="3815">
                  <c:v>15768</c:v>
                </c:pt>
                <c:pt idx="3816">
                  <c:v>15799</c:v>
                </c:pt>
                <c:pt idx="3817">
                  <c:v>15887</c:v>
                </c:pt>
                <c:pt idx="3818">
                  <c:v>15842</c:v>
                </c:pt>
                <c:pt idx="3819">
                  <c:v>15815</c:v>
                </c:pt>
                <c:pt idx="3820">
                  <c:v>15798</c:v>
                </c:pt>
                <c:pt idx="3821">
                  <c:v>15824</c:v>
                </c:pt>
                <c:pt idx="3822">
                  <c:v>15840</c:v>
                </c:pt>
                <c:pt idx="3823">
                  <c:v>15928</c:v>
                </c:pt>
                <c:pt idx="3824">
                  <c:v>15935</c:v>
                </c:pt>
                <c:pt idx="3825">
                  <c:v>15948</c:v>
                </c:pt>
                <c:pt idx="3826">
                  <c:v>15966</c:v>
                </c:pt>
                <c:pt idx="3827">
                  <c:v>15960</c:v>
                </c:pt>
                <c:pt idx="3828">
                  <c:v>15930</c:v>
                </c:pt>
                <c:pt idx="3829">
                  <c:v>15901</c:v>
                </c:pt>
                <c:pt idx="3830">
                  <c:v>15803</c:v>
                </c:pt>
                <c:pt idx="3831">
                  <c:v>15709</c:v>
                </c:pt>
                <c:pt idx="3832">
                  <c:v>15695</c:v>
                </c:pt>
                <c:pt idx="3833">
                  <c:v>15682</c:v>
                </c:pt>
                <c:pt idx="3834">
                  <c:v>15718</c:v>
                </c:pt>
                <c:pt idx="3835">
                  <c:v>15782</c:v>
                </c:pt>
                <c:pt idx="3836">
                  <c:v>15800</c:v>
                </c:pt>
                <c:pt idx="3837">
                  <c:v>15813</c:v>
                </c:pt>
                <c:pt idx="3838">
                  <c:v>15785</c:v>
                </c:pt>
                <c:pt idx="3839">
                  <c:v>15800</c:v>
                </c:pt>
                <c:pt idx="3840">
                  <c:v>15803</c:v>
                </c:pt>
                <c:pt idx="3841">
                  <c:v>15845</c:v>
                </c:pt>
                <c:pt idx="3842">
                  <c:v>15773</c:v>
                </c:pt>
                <c:pt idx="3843">
                  <c:v>15597</c:v>
                </c:pt>
                <c:pt idx="3844">
                  <c:v>15502</c:v>
                </c:pt>
                <c:pt idx="3845">
                  <c:v>15475</c:v>
                </c:pt>
                <c:pt idx="3846">
                  <c:v>15521</c:v>
                </c:pt>
                <c:pt idx="3847">
                  <c:v>15680</c:v>
                </c:pt>
                <c:pt idx="3848">
                  <c:v>15672</c:v>
                </c:pt>
                <c:pt idx="3849">
                  <c:v>15649</c:v>
                </c:pt>
                <c:pt idx="3850">
                  <c:v>15693</c:v>
                </c:pt>
                <c:pt idx="3851">
                  <c:v>15781</c:v>
                </c:pt>
                <c:pt idx="3852">
                  <c:v>15790</c:v>
                </c:pt>
                <c:pt idx="3853">
                  <c:v>15790</c:v>
                </c:pt>
                <c:pt idx="3854">
                  <c:v>15834</c:v>
                </c:pt>
                <c:pt idx="3855">
                  <c:v>15905</c:v>
                </c:pt>
                <c:pt idx="3856">
                  <c:v>15843</c:v>
                </c:pt>
                <c:pt idx="3857">
                  <c:v>15770</c:v>
                </c:pt>
                <c:pt idx="3858">
                  <c:v>15824</c:v>
                </c:pt>
                <c:pt idx="3859">
                  <c:v>15844</c:v>
                </c:pt>
                <c:pt idx="3860">
                  <c:v>15758</c:v>
                </c:pt>
                <c:pt idx="3861">
                  <c:v>15727</c:v>
                </c:pt>
                <c:pt idx="3862">
                  <c:v>15805</c:v>
                </c:pt>
                <c:pt idx="3863">
                  <c:v>15791</c:v>
                </c:pt>
                <c:pt idx="3864">
                  <c:v>15818</c:v>
                </c:pt>
                <c:pt idx="3865">
                  <c:v>15852</c:v>
                </c:pt>
                <c:pt idx="3866">
                  <c:v>15757</c:v>
                </c:pt>
                <c:pt idx="3867">
                  <c:v>15715</c:v>
                </c:pt>
                <c:pt idx="3868">
                  <c:v>15698</c:v>
                </c:pt>
                <c:pt idx="3869">
                  <c:v>15693</c:v>
                </c:pt>
                <c:pt idx="3870">
                  <c:v>15703</c:v>
                </c:pt>
                <c:pt idx="3871">
                  <c:v>15709</c:v>
                </c:pt>
                <c:pt idx="3872">
                  <c:v>15657</c:v>
                </c:pt>
                <c:pt idx="3873">
                  <c:v>15645</c:v>
                </c:pt>
                <c:pt idx="3874">
                  <c:v>15657</c:v>
                </c:pt>
                <c:pt idx="3875">
                  <c:v>15703</c:v>
                </c:pt>
                <c:pt idx="3876">
                  <c:v>15667</c:v>
                </c:pt>
                <c:pt idx="3877">
                  <c:v>15893</c:v>
                </c:pt>
                <c:pt idx="3878">
                  <c:v>15916</c:v>
                </c:pt>
                <c:pt idx="3879">
                  <c:v>15750</c:v>
                </c:pt>
                <c:pt idx="3880">
                  <c:v>15747</c:v>
                </c:pt>
                <c:pt idx="3881">
                  <c:v>15792</c:v>
                </c:pt>
                <c:pt idx="3882">
                  <c:v>15696</c:v>
                </c:pt>
                <c:pt idx="3883">
                  <c:v>15657</c:v>
                </c:pt>
                <c:pt idx="3884">
                  <c:v>15694</c:v>
                </c:pt>
                <c:pt idx="3885">
                  <c:v>15760</c:v>
                </c:pt>
                <c:pt idx="3886">
                  <c:v>15749</c:v>
                </c:pt>
                <c:pt idx="3887">
                  <c:v>15731</c:v>
                </c:pt>
                <c:pt idx="3888">
                  <c:v>15721</c:v>
                </c:pt>
                <c:pt idx="3889">
                  <c:v>15787</c:v>
                </c:pt>
                <c:pt idx="3890">
                  <c:v>15817</c:v>
                </c:pt>
                <c:pt idx="3891">
                  <c:v>15822</c:v>
                </c:pt>
                <c:pt idx="3892">
                  <c:v>15747</c:v>
                </c:pt>
                <c:pt idx="3893">
                  <c:v>15809</c:v>
                </c:pt>
                <c:pt idx="3894">
                  <c:v>15879</c:v>
                </c:pt>
                <c:pt idx="3895">
                  <c:v>15897</c:v>
                </c:pt>
                <c:pt idx="3896">
                  <c:v>15825</c:v>
                </c:pt>
                <c:pt idx="3897">
                  <c:v>15668</c:v>
                </c:pt>
                <c:pt idx="3898">
                  <c:v>15599</c:v>
                </c:pt>
                <c:pt idx="3899">
                  <c:v>15698</c:v>
                </c:pt>
                <c:pt idx="3900">
                  <c:v>15681</c:v>
                </c:pt>
                <c:pt idx="3901">
                  <c:v>15666</c:v>
                </c:pt>
                <c:pt idx="3902">
                  <c:v>15648</c:v>
                </c:pt>
                <c:pt idx="3903">
                  <c:v>15648</c:v>
                </c:pt>
                <c:pt idx="3904">
                  <c:v>15673</c:v>
                </c:pt>
                <c:pt idx="3905">
                  <c:v>15697</c:v>
                </c:pt>
                <c:pt idx="3906">
                  <c:v>15700</c:v>
                </c:pt>
                <c:pt idx="3907">
                  <c:v>15704</c:v>
                </c:pt>
                <c:pt idx="3908">
                  <c:v>15688</c:v>
                </c:pt>
                <c:pt idx="3909">
                  <c:v>15624</c:v>
                </c:pt>
                <c:pt idx="3910">
                  <c:v>15619</c:v>
                </c:pt>
                <c:pt idx="3911">
                  <c:v>15665</c:v>
                </c:pt>
                <c:pt idx="3912">
                  <c:v>15671</c:v>
                </c:pt>
                <c:pt idx="3913">
                  <c:v>15711</c:v>
                </c:pt>
                <c:pt idx="3914">
                  <c:v>15687</c:v>
                </c:pt>
                <c:pt idx="3915">
                  <c:v>15720</c:v>
                </c:pt>
                <c:pt idx="3916">
                  <c:v>15736</c:v>
                </c:pt>
                <c:pt idx="3917">
                  <c:v>15776</c:v>
                </c:pt>
                <c:pt idx="3918">
                  <c:v>15765</c:v>
                </c:pt>
                <c:pt idx="3919">
                  <c:v>15823</c:v>
                </c:pt>
                <c:pt idx="3920">
                  <c:v>15854</c:v>
                </c:pt>
                <c:pt idx="3921">
                  <c:v>15794</c:v>
                </c:pt>
                <c:pt idx="3922">
                  <c:v>15724</c:v>
                </c:pt>
                <c:pt idx="3923">
                  <c:v>15683</c:v>
                </c:pt>
                <c:pt idx="3924">
                  <c:v>15664</c:v>
                </c:pt>
                <c:pt idx="3925">
                  <c:v>15943</c:v>
                </c:pt>
                <c:pt idx="3926">
                  <c:v>16129</c:v>
                </c:pt>
                <c:pt idx="3927">
                  <c:v>16061</c:v>
                </c:pt>
                <c:pt idx="3928">
                  <c:v>15943</c:v>
                </c:pt>
                <c:pt idx="3929">
                  <c:v>15793</c:v>
                </c:pt>
                <c:pt idx="3930">
                  <c:v>15760</c:v>
                </c:pt>
                <c:pt idx="3931">
                  <c:v>15862</c:v>
                </c:pt>
                <c:pt idx="3932">
                  <c:v>15859</c:v>
                </c:pt>
                <c:pt idx="3933">
                  <c:v>15813</c:v>
                </c:pt>
                <c:pt idx="3934">
                  <c:v>15835</c:v>
                </c:pt>
                <c:pt idx="3935">
                  <c:v>15774</c:v>
                </c:pt>
                <c:pt idx="3936">
                  <c:v>15726</c:v>
                </c:pt>
                <c:pt idx="3937">
                  <c:v>15673</c:v>
                </c:pt>
                <c:pt idx="3938">
                  <c:v>15663</c:v>
                </c:pt>
                <c:pt idx="3939">
                  <c:v>15703</c:v>
                </c:pt>
                <c:pt idx="3940">
                  <c:v>15755</c:v>
                </c:pt>
                <c:pt idx="3941">
                  <c:v>15999</c:v>
                </c:pt>
                <c:pt idx="3942">
                  <c:v>16031</c:v>
                </c:pt>
                <c:pt idx="3943">
                  <c:v>15965</c:v>
                </c:pt>
                <c:pt idx="3944">
                  <c:v>15907</c:v>
                </c:pt>
                <c:pt idx="3945">
                  <c:v>15768</c:v>
                </c:pt>
                <c:pt idx="3946">
                  <c:v>15755</c:v>
                </c:pt>
                <c:pt idx="3947">
                  <c:v>15749</c:v>
                </c:pt>
                <c:pt idx="3948">
                  <c:v>15752</c:v>
                </c:pt>
                <c:pt idx="3949">
                  <c:v>15706</c:v>
                </c:pt>
                <c:pt idx="3950">
                  <c:v>15748</c:v>
                </c:pt>
                <c:pt idx="3951">
                  <c:v>15778</c:v>
                </c:pt>
                <c:pt idx="3952">
                  <c:v>15834</c:v>
                </c:pt>
                <c:pt idx="3953">
                  <c:v>15827</c:v>
                </c:pt>
                <c:pt idx="3954">
                  <c:v>15822</c:v>
                </c:pt>
                <c:pt idx="3955">
                  <c:v>15791</c:v>
                </c:pt>
                <c:pt idx="3956">
                  <c:v>15847</c:v>
                </c:pt>
                <c:pt idx="3957">
                  <c:v>15851</c:v>
                </c:pt>
                <c:pt idx="3958">
                  <c:v>15884</c:v>
                </c:pt>
                <c:pt idx="3959">
                  <c:v>15966</c:v>
                </c:pt>
                <c:pt idx="3960">
                  <c:v>15949</c:v>
                </c:pt>
                <c:pt idx="3961">
                  <c:v>15826</c:v>
                </c:pt>
                <c:pt idx="3962">
                  <c:v>15772</c:v>
                </c:pt>
                <c:pt idx="3963">
                  <c:v>15786</c:v>
                </c:pt>
                <c:pt idx="3964">
                  <c:v>15856</c:v>
                </c:pt>
                <c:pt idx="3965">
                  <c:v>15872</c:v>
                </c:pt>
                <c:pt idx="3966">
                  <c:v>15854</c:v>
                </c:pt>
                <c:pt idx="3967">
                  <c:v>15846</c:v>
                </c:pt>
                <c:pt idx="3968">
                  <c:v>15854</c:v>
                </c:pt>
                <c:pt idx="3969">
                  <c:v>15853</c:v>
                </c:pt>
                <c:pt idx="3970">
                  <c:v>15843</c:v>
                </c:pt>
                <c:pt idx="3971">
                  <c:v>15846</c:v>
                </c:pt>
                <c:pt idx="3972">
                  <c:v>15829</c:v>
                </c:pt>
                <c:pt idx="3973">
                  <c:v>15919</c:v>
                </c:pt>
                <c:pt idx="3974">
                  <c:v>15934</c:v>
                </c:pt>
                <c:pt idx="3975">
                  <c:v>15964</c:v>
                </c:pt>
                <c:pt idx="3976">
                  <c:v>15956</c:v>
                </c:pt>
                <c:pt idx="3977">
                  <c:v>15825</c:v>
                </c:pt>
                <c:pt idx="3978">
                  <c:v>15771</c:v>
                </c:pt>
                <c:pt idx="3979">
                  <c:v>15743</c:v>
                </c:pt>
                <c:pt idx="3980">
                  <c:v>15706</c:v>
                </c:pt>
                <c:pt idx="3981">
                  <c:v>15752</c:v>
                </c:pt>
                <c:pt idx="3982">
                  <c:v>15716</c:v>
                </c:pt>
                <c:pt idx="3983">
                  <c:v>15744</c:v>
                </c:pt>
                <c:pt idx="3984">
                  <c:v>15832</c:v>
                </c:pt>
                <c:pt idx="3985">
                  <c:v>15980</c:v>
                </c:pt>
                <c:pt idx="3986">
                  <c:v>15955</c:v>
                </c:pt>
                <c:pt idx="3987">
                  <c:v>15977</c:v>
                </c:pt>
                <c:pt idx="3988">
                  <c:v>16149</c:v>
                </c:pt>
                <c:pt idx="3989">
                  <c:v>16129</c:v>
                </c:pt>
                <c:pt idx="3990">
                  <c:v>16070</c:v>
                </c:pt>
                <c:pt idx="3991">
                  <c:v>16011</c:v>
                </c:pt>
                <c:pt idx="3992">
                  <c:v>15931</c:v>
                </c:pt>
                <c:pt idx="3993">
                  <c:v>15904</c:v>
                </c:pt>
                <c:pt idx="3994">
                  <c:v>15945</c:v>
                </c:pt>
                <c:pt idx="3995">
                  <c:v>15864</c:v>
                </c:pt>
                <c:pt idx="3996">
                  <c:v>15773</c:v>
                </c:pt>
                <c:pt idx="3997">
                  <c:v>15828</c:v>
                </c:pt>
                <c:pt idx="3998">
                  <c:v>15864</c:v>
                </c:pt>
                <c:pt idx="3999">
                  <c:v>15918</c:v>
                </c:pt>
                <c:pt idx="4000">
                  <c:v>15921</c:v>
                </c:pt>
                <c:pt idx="4001">
                  <c:v>15957</c:v>
                </c:pt>
                <c:pt idx="4002">
                  <c:v>15927</c:v>
                </c:pt>
                <c:pt idx="4003">
                  <c:v>15822</c:v>
                </c:pt>
                <c:pt idx="4004">
                  <c:v>15773</c:v>
                </c:pt>
                <c:pt idx="4005">
                  <c:v>15746</c:v>
                </c:pt>
                <c:pt idx="4006">
                  <c:v>15801</c:v>
                </c:pt>
                <c:pt idx="4007">
                  <c:v>15858</c:v>
                </c:pt>
                <c:pt idx="4008">
                  <c:v>15894</c:v>
                </c:pt>
                <c:pt idx="4009">
                  <c:v>15886</c:v>
                </c:pt>
                <c:pt idx="4010">
                  <c:v>15862</c:v>
                </c:pt>
                <c:pt idx="4011">
                  <c:v>15847</c:v>
                </c:pt>
                <c:pt idx="4012">
                  <c:v>15896</c:v>
                </c:pt>
                <c:pt idx="4013">
                  <c:v>15978</c:v>
                </c:pt>
                <c:pt idx="4014">
                  <c:v>15964</c:v>
                </c:pt>
                <c:pt idx="4015">
                  <c:v>15909</c:v>
                </c:pt>
                <c:pt idx="4016">
                  <c:v>15863</c:v>
                </c:pt>
                <c:pt idx="4017">
                  <c:v>15909</c:v>
                </c:pt>
                <c:pt idx="4018">
                  <c:v>15861</c:v>
                </c:pt>
                <c:pt idx="4019">
                  <c:v>15889</c:v>
                </c:pt>
                <c:pt idx="4020">
                  <c:v>15868</c:v>
                </c:pt>
              </c:numCache>
            </c:numRef>
          </c:yVal>
          <c:smooth val="1"/>
          <c:extLst>
            <c:ext xmlns:c16="http://schemas.microsoft.com/office/drawing/2014/chart" uri="{C3380CC4-5D6E-409C-BE32-E72D297353CC}">
              <c16:uniqueId val="{00000000-F918-462C-AE45-91C12EBA9605}"/>
            </c:ext>
          </c:extLst>
        </c:ser>
        <c:dLbls>
          <c:showLegendKey val="0"/>
          <c:showVal val="0"/>
          <c:showCatName val="0"/>
          <c:showSerName val="0"/>
          <c:showPercent val="0"/>
          <c:showBubbleSize val="0"/>
        </c:dLbls>
        <c:axId val="654150496"/>
        <c:axId val="654146560"/>
      </c:scatterChart>
      <c:valAx>
        <c:axId val="6541504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4146560"/>
        <c:crosses val="autoZero"/>
        <c:crossBetween val="midCat"/>
      </c:valAx>
      <c:valAx>
        <c:axId val="654146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41504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'230209-2 PcCel7D_water (02)'!$B$1</c:f>
              <c:strCache>
                <c:ptCount val="1"/>
                <c:pt idx="0">
                  <c:v>Intensity</c:v>
                </c:pt>
              </c:strCache>
            </c:strRef>
          </c:tx>
          <c:spPr>
            <a:ln w="12700" cap="rnd">
              <a:solidFill>
                <a:schemeClr val="accent1"/>
              </a:solidFill>
              <a:round/>
            </a:ln>
            <a:effectLst/>
          </c:spPr>
          <c:marker>
            <c:symbol val="none"/>
          </c:marker>
          <c:xVal>
            <c:numRef>
              <c:f>'230209-2 PcCel7D_water (02)'!$A$2:$A$4022</c:f>
              <c:numCache>
                <c:formatCode>General</c:formatCode>
                <c:ptCount val="402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numCache>
            </c:numRef>
          </c:xVal>
          <c:yVal>
            <c:numRef>
              <c:f>'230209-2 PcCel7D_water (02)'!$B$2:$B$4022</c:f>
              <c:numCache>
                <c:formatCode>General</c:formatCode>
                <c:ptCount val="4021"/>
                <c:pt idx="0">
                  <c:v>16283</c:v>
                </c:pt>
                <c:pt idx="1">
                  <c:v>16303</c:v>
                </c:pt>
                <c:pt idx="2">
                  <c:v>16098</c:v>
                </c:pt>
                <c:pt idx="3">
                  <c:v>15354</c:v>
                </c:pt>
                <c:pt idx="4">
                  <c:v>15001</c:v>
                </c:pt>
                <c:pt idx="5">
                  <c:v>15446</c:v>
                </c:pt>
                <c:pt idx="6">
                  <c:v>16124</c:v>
                </c:pt>
                <c:pt idx="7">
                  <c:v>16404</c:v>
                </c:pt>
                <c:pt idx="8">
                  <c:v>16570</c:v>
                </c:pt>
                <c:pt idx="9">
                  <c:v>16686</c:v>
                </c:pt>
                <c:pt idx="10">
                  <c:v>16716</c:v>
                </c:pt>
                <c:pt idx="11">
                  <c:v>16560</c:v>
                </c:pt>
                <c:pt idx="12">
                  <c:v>16319</c:v>
                </c:pt>
                <c:pt idx="13">
                  <c:v>16344</c:v>
                </c:pt>
                <c:pt idx="14">
                  <c:v>16399</c:v>
                </c:pt>
                <c:pt idx="15">
                  <c:v>16485</c:v>
                </c:pt>
                <c:pt idx="16">
                  <c:v>16529</c:v>
                </c:pt>
                <c:pt idx="17">
                  <c:v>16508</c:v>
                </c:pt>
                <c:pt idx="18">
                  <c:v>16380</c:v>
                </c:pt>
                <c:pt idx="19">
                  <c:v>16307</c:v>
                </c:pt>
                <c:pt idx="20">
                  <c:v>16194</c:v>
                </c:pt>
                <c:pt idx="21">
                  <c:v>16188</c:v>
                </c:pt>
                <c:pt idx="22">
                  <c:v>16293</c:v>
                </c:pt>
                <c:pt idx="23">
                  <c:v>16330</c:v>
                </c:pt>
                <c:pt idx="24">
                  <c:v>16265</c:v>
                </c:pt>
                <c:pt idx="25">
                  <c:v>16272</c:v>
                </c:pt>
                <c:pt idx="26">
                  <c:v>16372</c:v>
                </c:pt>
                <c:pt idx="27">
                  <c:v>16388</c:v>
                </c:pt>
                <c:pt idx="28">
                  <c:v>16359</c:v>
                </c:pt>
                <c:pt idx="29">
                  <c:v>16320</c:v>
                </c:pt>
                <c:pt idx="30">
                  <c:v>16271</c:v>
                </c:pt>
                <c:pt idx="31">
                  <c:v>16199</c:v>
                </c:pt>
                <c:pt idx="32">
                  <c:v>16172</c:v>
                </c:pt>
                <c:pt idx="33">
                  <c:v>16217</c:v>
                </c:pt>
                <c:pt idx="34">
                  <c:v>16289</c:v>
                </c:pt>
                <c:pt idx="35">
                  <c:v>16283</c:v>
                </c:pt>
                <c:pt idx="36">
                  <c:v>16381</c:v>
                </c:pt>
                <c:pt idx="37">
                  <c:v>16450</c:v>
                </c:pt>
                <c:pt idx="38">
                  <c:v>16697</c:v>
                </c:pt>
                <c:pt idx="39">
                  <c:v>16674</c:v>
                </c:pt>
                <c:pt idx="40">
                  <c:v>16447</c:v>
                </c:pt>
                <c:pt idx="41">
                  <c:v>16307</c:v>
                </c:pt>
                <c:pt idx="42">
                  <c:v>16223</c:v>
                </c:pt>
                <c:pt idx="43">
                  <c:v>16212</c:v>
                </c:pt>
                <c:pt idx="44">
                  <c:v>16191</c:v>
                </c:pt>
                <c:pt idx="45">
                  <c:v>16169</c:v>
                </c:pt>
                <c:pt idx="46">
                  <c:v>16210</c:v>
                </c:pt>
                <c:pt idx="47">
                  <c:v>16212</c:v>
                </c:pt>
                <c:pt idx="48">
                  <c:v>16171</c:v>
                </c:pt>
                <c:pt idx="49">
                  <c:v>16117</c:v>
                </c:pt>
                <c:pt idx="50">
                  <c:v>16131</c:v>
                </c:pt>
                <c:pt idx="51">
                  <c:v>16170</c:v>
                </c:pt>
                <c:pt idx="52">
                  <c:v>16143</c:v>
                </c:pt>
                <c:pt idx="53">
                  <c:v>16130</c:v>
                </c:pt>
                <c:pt idx="54">
                  <c:v>16129</c:v>
                </c:pt>
                <c:pt idx="55">
                  <c:v>16143</c:v>
                </c:pt>
                <c:pt idx="56">
                  <c:v>16210</c:v>
                </c:pt>
                <c:pt idx="57">
                  <c:v>16251</c:v>
                </c:pt>
                <c:pt idx="58">
                  <c:v>16333</c:v>
                </c:pt>
                <c:pt idx="59">
                  <c:v>16263</c:v>
                </c:pt>
                <c:pt idx="60">
                  <c:v>16219</c:v>
                </c:pt>
                <c:pt idx="61">
                  <c:v>16192</c:v>
                </c:pt>
                <c:pt idx="62">
                  <c:v>16148</c:v>
                </c:pt>
                <c:pt idx="63">
                  <c:v>16122</c:v>
                </c:pt>
                <c:pt idx="64">
                  <c:v>16291</c:v>
                </c:pt>
                <c:pt idx="65">
                  <c:v>16332</c:v>
                </c:pt>
                <c:pt idx="66">
                  <c:v>16270</c:v>
                </c:pt>
                <c:pt idx="67">
                  <c:v>16233</c:v>
                </c:pt>
                <c:pt idx="68">
                  <c:v>16403</c:v>
                </c:pt>
                <c:pt idx="69">
                  <c:v>16441</c:v>
                </c:pt>
                <c:pt idx="70">
                  <c:v>16408</c:v>
                </c:pt>
                <c:pt idx="71">
                  <c:v>16411</c:v>
                </c:pt>
                <c:pt idx="72">
                  <c:v>16419</c:v>
                </c:pt>
                <c:pt idx="73">
                  <c:v>16478</c:v>
                </c:pt>
                <c:pt idx="74">
                  <c:v>16451</c:v>
                </c:pt>
                <c:pt idx="75">
                  <c:v>16392</c:v>
                </c:pt>
                <c:pt idx="76">
                  <c:v>16377</c:v>
                </c:pt>
                <c:pt idx="77">
                  <c:v>16404</c:v>
                </c:pt>
                <c:pt idx="78">
                  <c:v>16441</c:v>
                </c:pt>
                <c:pt idx="79">
                  <c:v>16430</c:v>
                </c:pt>
                <c:pt idx="80">
                  <c:v>16357</c:v>
                </c:pt>
                <c:pt idx="81">
                  <c:v>16314</c:v>
                </c:pt>
                <c:pt idx="82">
                  <c:v>16252</c:v>
                </c:pt>
                <c:pt idx="83">
                  <c:v>16295</c:v>
                </c:pt>
                <c:pt idx="84">
                  <c:v>16336</c:v>
                </c:pt>
                <c:pt idx="85">
                  <c:v>16276</c:v>
                </c:pt>
                <c:pt idx="86">
                  <c:v>16288</c:v>
                </c:pt>
                <c:pt idx="87">
                  <c:v>16368</c:v>
                </c:pt>
                <c:pt idx="88">
                  <c:v>16373</c:v>
                </c:pt>
                <c:pt idx="89">
                  <c:v>16348</c:v>
                </c:pt>
                <c:pt idx="90">
                  <c:v>16304</c:v>
                </c:pt>
                <c:pt idx="91">
                  <c:v>16254</c:v>
                </c:pt>
                <c:pt idx="92">
                  <c:v>16168</c:v>
                </c:pt>
                <c:pt idx="93">
                  <c:v>16099</c:v>
                </c:pt>
                <c:pt idx="94">
                  <c:v>16070</c:v>
                </c:pt>
                <c:pt idx="95">
                  <c:v>16132</c:v>
                </c:pt>
                <c:pt idx="96">
                  <c:v>16251</c:v>
                </c:pt>
                <c:pt idx="97">
                  <c:v>16210</c:v>
                </c:pt>
                <c:pt idx="98">
                  <c:v>16100</c:v>
                </c:pt>
                <c:pt idx="99">
                  <c:v>16120</c:v>
                </c:pt>
                <c:pt idx="100">
                  <c:v>16222</c:v>
                </c:pt>
                <c:pt idx="101">
                  <c:v>16219</c:v>
                </c:pt>
                <c:pt idx="102">
                  <c:v>16241</c:v>
                </c:pt>
                <c:pt idx="103">
                  <c:v>16261</c:v>
                </c:pt>
                <c:pt idx="104">
                  <c:v>16267</c:v>
                </c:pt>
                <c:pt idx="105">
                  <c:v>16234</c:v>
                </c:pt>
                <c:pt idx="106">
                  <c:v>16237</c:v>
                </c:pt>
                <c:pt idx="107">
                  <c:v>16290</c:v>
                </c:pt>
                <c:pt idx="108">
                  <c:v>16280</c:v>
                </c:pt>
                <c:pt idx="109">
                  <c:v>16357</c:v>
                </c:pt>
                <c:pt idx="110">
                  <c:v>16361</c:v>
                </c:pt>
                <c:pt idx="111">
                  <c:v>16273</c:v>
                </c:pt>
                <c:pt idx="112">
                  <c:v>16272</c:v>
                </c:pt>
                <c:pt idx="113">
                  <c:v>16309</c:v>
                </c:pt>
                <c:pt idx="114">
                  <c:v>16425</c:v>
                </c:pt>
                <c:pt idx="115">
                  <c:v>16424</c:v>
                </c:pt>
                <c:pt idx="116">
                  <c:v>16405</c:v>
                </c:pt>
                <c:pt idx="117">
                  <c:v>16364</c:v>
                </c:pt>
                <c:pt idx="118">
                  <c:v>16350</c:v>
                </c:pt>
                <c:pt idx="119">
                  <c:v>16349</c:v>
                </c:pt>
                <c:pt idx="120">
                  <c:v>16467</c:v>
                </c:pt>
                <c:pt idx="121">
                  <c:v>16432</c:v>
                </c:pt>
                <c:pt idx="122">
                  <c:v>16330</c:v>
                </c:pt>
                <c:pt idx="123">
                  <c:v>16285</c:v>
                </c:pt>
                <c:pt idx="124">
                  <c:v>16234</c:v>
                </c:pt>
                <c:pt idx="125">
                  <c:v>16248</c:v>
                </c:pt>
                <c:pt idx="126">
                  <c:v>16296</c:v>
                </c:pt>
                <c:pt idx="127">
                  <c:v>16358</c:v>
                </c:pt>
                <c:pt idx="128">
                  <c:v>16372</c:v>
                </c:pt>
                <c:pt idx="129">
                  <c:v>16352</c:v>
                </c:pt>
                <c:pt idx="130">
                  <c:v>16176</c:v>
                </c:pt>
                <c:pt idx="131">
                  <c:v>16083</c:v>
                </c:pt>
                <c:pt idx="132">
                  <c:v>16171</c:v>
                </c:pt>
                <c:pt idx="133">
                  <c:v>16233</c:v>
                </c:pt>
                <c:pt idx="134">
                  <c:v>16341</c:v>
                </c:pt>
                <c:pt idx="135">
                  <c:v>16357</c:v>
                </c:pt>
                <c:pt idx="136">
                  <c:v>16278</c:v>
                </c:pt>
                <c:pt idx="137">
                  <c:v>16216</c:v>
                </c:pt>
                <c:pt idx="138">
                  <c:v>16268</c:v>
                </c:pt>
                <c:pt idx="139">
                  <c:v>16289</c:v>
                </c:pt>
                <c:pt idx="140">
                  <c:v>16373</c:v>
                </c:pt>
                <c:pt idx="141">
                  <c:v>16421</c:v>
                </c:pt>
                <c:pt idx="142">
                  <c:v>16437</c:v>
                </c:pt>
                <c:pt idx="143">
                  <c:v>16442</c:v>
                </c:pt>
                <c:pt idx="144">
                  <c:v>16424</c:v>
                </c:pt>
                <c:pt idx="145">
                  <c:v>16375</c:v>
                </c:pt>
                <c:pt idx="146">
                  <c:v>16304</c:v>
                </c:pt>
                <c:pt idx="147">
                  <c:v>16275</c:v>
                </c:pt>
                <c:pt idx="148">
                  <c:v>16314</c:v>
                </c:pt>
                <c:pt idx="149">
                  <c:v>16292</c:v>
                </c:pt>
                <c:pt idx="150">
                  <c:v>16285</c:v>
                </c:pt>
                <c:pt idx="151">
                  <c:v>16328</c:v>
                </c:pt>
                <c:pt idx="152">
                  <c:v>16380</c:v>
                </c:pt>
                <c:pt idx="153">
                  <c:v>16358</c:v>
                </c:pt>
                <c:pt idx="154">
                  <c:v>16290</c:v>
                </c:pt>
                <c:pt idx="155">
                  <c:v>16238</c:v>
                </c:pt>
                <c:pt idx="156">
                  <c:v>16183</c:v>
                </c:pt>
                <c:pt idx="157">
                  <c:v>16215</c:v>
                </c:pt>
                <c:pt idx="158">
                  <c:v>16319</c:v>
                </c:pt>
                <c:pt idx="159">
                  <c:v>16357</c:v>
                </c:pt>
                <c:pt idx="160">
                  <c:v>16326</c:v>
                </c:pt>
                <c:pt idx="161">
                  <c:v>16443</c:v>
                </c:pt>
                <c:pt idx="162">
                  <c:v>16516</c:v>
                </c:pt>
                <c:pt idx="163">
                  <c:v>16460</c:v>
                </c:pt>
                <c:pt idx="164">
                  <c:v>16412</c:v>
                </c:pt>
                <c:pt idx="165">
                  <c:v>16449</c:v>
                </c:pt>
                <c:pt idx="166">
                  <c:v>16424</c:v>
                </c:pt>
                <c:pt idx="167">
                  <c:v>16369</c:v>
                </c:pt>
                <c:pt idx="168">
                  <c:v>16371</c:v>
                </c:pt>
                <c:pt idx="169">
                  <c:v>16409</c:v>
                </c:pt>
                <c:pt idx="170">
                  <c:v>16356</c:v>
                </c:pt>
                <c:pt idx="171">
                  <c:v>16360</c:v>
                </c:pt>
                <c:pt idx="172">
                  <c:v>16406</c:v>
                </c:pt>
                <c:pt idx="173">
                  <c:v>16363</c:v>
                </c:pt>
                <c:pt idx="174">
                  <c:v>16373</c:v>
                </c:pt>
                <c:pt idx="175">
                  <c:v>16443</c:v>
                </c:pt>
                <c:pt idx="176">
                  <c:v>16427</c:v>
                </c:pt>
                <c:pt idx="177">
                  <c:v>16423</c:v>
                </c:pt>
                <c:pt idx="178">
                  <c:v>16395</c:v>
                </c:pt>
                <c:pt idx="179">
                  <c:v>16421</c:v>
                </c:pt>
                <c:pt idx="180">
                  <c:v>16497</c:v>
                </c:pt>
                <c:pt idx="181">
                  <c:v>16459</c:v>
                </c:pt>
                <c:pt idx="182">
                  <c:v>16363</c:v>
                </c:pt>
                <c:pt idx="183">
                  <c:v>16304</c:v>
                </c:pt>
                <c:pt idx="184">
                  <c:v>16368</c:v>
                </c:pt>
                <c:pt idx="185">
                  <c:v>16406</c:v>
                </c:pt>
                <c:pt idx="186">
                  <c:v>16386</c:v>
                </c:pt>
                <c:pt idx="187">
                  <c:v>16382</c:v>
                </c:pt>
                <c:pt idx="188">
                  <c:v>16390</c:v>
                </c:pt>
                <c:pt idx="189">
                  <c:v>16424</c:v>
                </c:pt>
                <c:pt idx="190">
                  <c:v>16380</c:v>
                </c:pt>
                <c:pt idx="191">
                  <c:v>16373</c:v>
                </c:pt>
                <c:pt idx="192">
                  <c:v>16370</c:v>
                </c:pt>
                <c:pt idx="193">
                  <c:v>16362</c:v>
                </c:pt>
                <c:pt idx="194">
                  <c:v>16327</c:v>
                </c:pt>
                <c:pt idx="195">
                  <c:v>16390</c:v>
                </c:pt>
                <c:pt idx="196">
                  <c:v>16483</c:v>
                </c:pt>
                <c:pt idx="197">
                  <c:v>16470</c:v>
                </c:pt>
                <c:pt idx="198">
                  <c:v>16461</c:v>
                </c:pt>
                <c:pt idx="199">
                  <c:v>16497</c:v>
                </c:pt>
                <c:pt idx="200">
                  <c:v>16450</c:v>
                </c:pt>
                <c:pt idx="201">
                  <c:v>16320</c:v>
                </c:pt>
                <c:pt idx="202">
                  <c:v>16171</c:v>
                </c:pt>
                <c:pt idx="203">
                  <c:v>16172</c:v>
                </c:pt>
                <c:pt idx="204">
                  <c:v>16176</c:v>
                </c:pt>
                <c:pt idx="205">
                  <c:v>16192</c:v>
                </c:pt>
                <c:pt idx="206">
                  <c:v>16281</c:v>
                </c:pt>
                <c:pt idx="207">
                  <c:v>16360</c:v>
                </c:pt>
                <c:pt idx="208">
                  <c:v>16469</c:v>
                </c:pt>
                <c:pt idx="209">
                  <c:v>16478</c:v>
                </c:pt>
                <c:pt idx="210">
                  <c:v>16447</c:v>
                </c:pt>
                <c:pt idx="211">
                  <c:v>16526</c:v>
                </c:pt>
                <c:pt idx="212">
                  <c:v>16546</c:v>
                </c:pt>
                <c:pt idx="213">
                  <c:v>16489</c:v>
                </c:pt>
                <c:pt idx="214">
                  <c:v>16551</c:v>
                </c:pt>
                <c:pt idx="215">
                  <c:v>16607</c:v>
                </c:pt>
                <c:pt idx="216">
                  <c:v>16633</c:v>
                </c:pt>
                <c:pt idx="217">
                  <c:v>16630</c:v>
                </c:pt>
                <c:pt idx="218">
                  <c:v>16507</c:v>
                </c:pt>
                <c:pt idx="219">
                  <c:v>16476</c:v>
                </c:pt>
                <c:pt idx="220">
                  <c:v>16492</c:v>
                </c:pt>
                <c:pt idx="221">
                  <c:v>16465</c:v>
                </c:pt>
                <c:pt idx="222">
                  <c:v>16479</c:v>
                </c:pt>
                <c:pt idx="223">
                  <c:v>16427</c:v>
                </c:pt>
                <c:pt idx="224">
                  <c:v>16421</c:v>
                </c:pt>
                <c:pt idx="225">
                  <c:v>16475</c:v>
                </c:pt>
                <c:pt idx="226">
                  <c:v>16556</c:v>
                </c:pt>
                <c:pt idx="227">
                  <c:v>16541</c:v>
                </c:pt>
                <c:pt idx="228">
                  <c:v>16548</c:v>
                </c:pt>
                <c:pt idx="229">
                  <c:v>16593</c:v>
                </c:pt>
                <c:pt idx="230">
                  <c:v>16602</c:v>
                </c:pt>
                <c:pt idx="231">
                  <c:v>16557</c:v>
                </c:pt>
                <c:pt idx="232">
                  <c:v>16644</c:v>
                </c:pt>
                <c:pt idx="233">
                  <c:v>16958</c:v>
                </c:pt>
                <c:pt idx="234">
                  <c:v>17203</c:v>
                </c:pt>
                <c:pt idx="235">
                  <c:v>16992</c:v>
                </c:pt>
                <c:pt idx="236">
                  <c:v>16694</c:v>
                </c:pt>
                <c:pt idx="237">
                  <c:v>16649</c:v>
                </c:pt>
                <c:pt idx="238">
                  <c:v>16703</c:v>
                </c:pt>
                <c:pt idx="239">
                  <c:v>16827</c:v>
                </c:pt>
                <c:pt idx="240">
                  <c:v>16906</c:v>
                </c:pt>
                <c:pt idx="241">
                  <c:v>16928</c:v>
                </c:pt>
                <c:pt idx="242">
                  <c:v>16967</c:v>
                </c:pt>
                <c:pt idx="243">
                  <c:v>17019</c:v>
                </c:pt>
                <c:pt idx="244">
                  <c:v>17143</c:v>
                </c:pt>
                <c:pt idx="245">
                  <c:v>17244</c:v>
                </c:pt>
                <c:pt idx="246">
                  <c:v>17461</c:v>
                </c:pt>
                <c:pt idx="247">
                  <c:v>17654</c:v>
                </c:pt>
                <c:pt idx="248">
                  <c:v>18028</c:v>
                </c:pt>
                <c:pt idx="249">
                  <c:v>18283</c:v>
                </c:pt>
                <c:pt idx="250">
                  <c:v>18695</c:v>
                </c:pt>
                <c:pt idx="251">
                  <c:v>19029</c:v>
                </c:pt>
                <c:pt idx="252">
                  <c:v>19935</c:v>
                </c:pt>
                <c:pt idx="253">
                  <c:v>20571</c:v>
                </c:pt>
                <c:pt idx="254">
                  <c:v>21568</c:v>
                </c:pt>
                <c:pt idx="255">
                  <c:v>22452</c:v>
                </c:pt>
                <c:pt idx="256">
                  <c:v>24195</c:v>
                </c:pt>
                <c:pt idx="257">
                  <c:v>25518</c:v>
                </c:pt>
                <c:pt idx="258">
                  <c:v>27778</c:v>
                </c:pt>
                <c:pt idx="259">
                  <c:v>29356</c:v>
                </c:pt>
                <c:pt idx="260">
                  <c:v>31908</c:v>
                </c:pt>
                <c:pt idx="261">
                  <c:v>33486</c:v>
                </c:pt>
                <c:pt idx="262">
                  <c:v>35829</c:v>
                </c:pt>
                <c:pt idx="263">
                  <c:v>37257</c:v>
                </c:pt>
                <c:pt idx="264">
                  <c:v>39307</c:v>
                </c:pt>
                <c:pt idx="265">
                  <c:v>40369</c:v>
                </c:pt>
                <c:pt idx="266">
                  <c:v>41520</c:v>
                </c:pt>
                <c:pt idx="267">
                  <c:v>41957</c:v>
                </c:pt>
                <c:pt idx="268">
                  <c:v>42267</c:v>
                </c:pt>
                <c:pt idx="269">
                  <c:v>42249</c:v>
                </c:pt>
                <c:pt idx="270">
                  <c:v>42158</c:v>
                </c:pt>
                <c:pt idx="271">
                  <c:v>41961</c:v>
                </c:pt>
                <c:pt idx="272">
                  <c:v>41520</c:v>
                </c:pt>
                <c:pt idx="273">
                  <c:v>41123</c:v>
                </c:pt>
                <c:pt idx="274">
                  <c:v>40383</c:v>
                </c:pt>
                <c:pt idx="275">
                  <c:v>39921</c:v>
                </c:pt>
                <c:pt idx="276">
                  <c:v>39425</c:v>
                </c:pt>
                <c:pt idx="277">
                  <c:v>39197</c:v>
                </c:pt>
                <c:pt idx="278">
                  <c:v>39600</c:v>
                </c:pt>
                <c:pt idx="279">
                  <c:v>40151</c:v>
                </c:pt>
                <c:pt idx="280">
                  <c:v>41290</c:v>
                </c:pt>
                <c:pt idx="281">
                  <c:v>42019</c:v>
                </c:pt>
                <c:pt idx="282">
                  <c:v>43122</c:v>
                </c:pt>
                <c:pt idx="283">
                  <c:v>43740</c:v>
                </c:pt>
                <c:pt idx="284">
                  <c:v>44247</c:v>
                </c:pt>
                <c:pt idx="285">
                  <c:v>44233</c:v>
                </c:pt>
                <c:pt idx="286">
                  <c:v>43819</c:v>
                </c:pt>
                <c:pt idx="287">
                  <c:v>43279</c:v>
                </c:pt>
                <c:pt idx="288">
                  <c:v>42261</c:v>
                </c:pt>
                <c:pt idx="289">
                  <c:v>41582</c:v>
                </c:pt>
                <c:pt idx="290">
                  <c:v>40736</c:v>
                </c:pt>
                <c:pt idx="291">
                  <c:v>40130</c:v>
                </c:pt>
                <c:pt idx="292">
                  <c:v>39128</c:v>
                </c:pt>
                <c:pt idx="293">
                  <c:v>38452</c:v>
                </c:pt>
                <c:pt idx="294">
                  <c:v>37744</c:v>
                </c:pt>
                <c:pt idx="295">
                  <c:v>37402</c:v>
                </c:pt>
                <c:pt idx="296">
                  <c:v>36868</c:v>
                </c:pt>
                <c:pt idx="297">
                  <c:v>36532</c:v>
                </c:pt>
                <c:pt idx="298">
                  <c:v>36011</c:v>
                </c:pt>
                <c:pt idx="299">
                  <c:v>35640</c:v>
                </c:pt>
                <c:pt idx="300">
                  <c:v>35257</c:v>
                </c:pt>
                <c:pt idx="301">
                  <c:v>35235</c:v>
                </c:pt>
                <c:pt idx="302">
                  <c:v>35384</c:v>
                </c:pt>
                <c:pt idx="303">
                  <c:v>35453</c:v>
                </c:pt>
                <c:pt idx="304">
                  <c:v>35723</c:v>
                </c:pt>
                <c:pt idx="305">
                  <c:v>35719</c:v>
                </c:pt>
                <c:pt idx="306">
                  <c:v>35609</c:v>
                </c:pt>
                <c:pt idx="307">
                  <c:v>35609</c:v>
                </c:pt>
                <c:pt idx="308">
                  <c:v>35604</c:v>
                </c:pt>
                <c:pt idx="309">
                  <c:v>35552</c:v>
                </c:pt>
                <c:pt idx="310">
                  <c:v>35311</c:v>
                </c:pt>
                <c:pt idx="311">
                  <c:v>35163</c:v>
                </c:pt>
                <c:pt idx="312">
                  <c:v>35130</c:v>
                </c:pt>
                <c:pt idx="313">
                  <c:v>35279</c:v>
                </c:pt>
                <c:pt idx="314">
                  <c:v>35634</c:v>
                </c:pt>
                <c:pt idx="315">
                  <c:v>35631</c:v>
                </c:pt>
                <c:pt idx="316">
                  <c:v>35761</c:v>
                </c:pt>
                <c:pt idx="317">
                  <c:v>35977</c:v>
                </c:pt>
                <c:pt idx="318">
                  <c:v>36402</c:v>
                </c:pt>
                <c:pt idx="319">
                  <c:v>36990</c:v>
                </c:pt>
                <c:pt idx="320">
                  <c:v>37760</c:v>
                </c:pt>
                <c:pt idx="321">
                  <c:v>38168</c:v>
                </c:pt>
                <c:pt idx="322">
                  <c:v>38879</c:v>
                </c:pt>
                <c:pt idx="323">
                  <c:v>39495</c:v>
                </c:pt>
                <c:pt idx="324">
                  <c:v>40986</c:v>
                </c:pt>
                <c:pt idx="325">
                  <c:v>42424</c:v>
                </c:pt>
                <c:pt idx="326">
                  <c:v>44951</c:v>
                </c:pt>
                <c:pt idx="327">
                  <c:v>46624</c:v>
                </c:pt>
                <c:pt idx="328">
                  <c:v>48144</c:v>
                </c:pt>
                <c:pt idx="329">
                  <c:v>48292</c:v>
                </c:pt>
                <c:pt idx="330">
                  <c:v>47726</c:v>
                </c:pt>
                <c:pt idx="331">
                  <c:v>47056</c:v>
                </c:pt>
                <c:pt idx="332">
                  <c:v>45917</c:v>
                </c:pt>
                <c:pt idx="333">
                  <c:v>45045</c:v>
                </c:pt>
                <c:pt idx="334">
                  <c:v>43839</c:v>
                </c:pt>
                <c:pt idx="335">
                  <c:v>43275</c:v>
                </c:pt>
                <c:pt idx="336">
                  <c:v>42770</c:v>
                </c:pt>
                <c:pt idx="337">
                  <c:v>42569</c:v>
                </c:pt>
                <c:pt idx="338">
                  <c:v>42551</c:v>
                </c:pt>
                <c:pt idx="339">
                  <c:v>42651</c:v>
                </c:pt>
                <c:pt idx="340">
                  <c:v>42775</c:v>
                </c:pt>
                <c:pt idx="341">
                  <c:v>42868</c:v>
                </c:pt>
                <c:pt idx="342">
                  <c:v>43340</c:v>
                </c:pt>
                <c:pt idx="343">
                  <c:v>43813</c:v>
                </c:pt>
                <c:pt idx="344">
                  <c:v>44114</c:v>
                </c:pt>
                <c:pt idx="345">
                  <c:v>44320</c:v>
                </c:pt>
                <c:pt idx="346">
                  <c:v>44845</c:v>
                </c:pt>
                <c:pt idx="347">
                  <c:v>45382</c:v>
                </c:pt>
                <c:pt idx="348">
                  <c:v>46136</c:v>
                </c:pt>
                <c:pt idx="349">
                  <c:v>46673</c:v>
                </c:pt>
                <c:pt idx="350">
                  <c:v>47478</c:v>
                </c:pt>
                <c:pt idx="351">
                  <c:v>48082</c:v>
                </c:pt>
                <c:pt idx="352">
                  <c:v>49063</c:v>
                </c:pt>
                <c:pt idx="353">
                  <c:v>49672</c:v>
                </c:pt>
                <c:pt idx="354">
                  <c:v>50857</c:v>
                </c:pt>
                <c:pt idx="355">
                  <c:v>51777</c:v>
                </c:pt>
                <c:pt idx="356">
                  <c:v>52961</c:v>
                </c:pt>
                <c:pt idx="357">
                  <c:v>53744</c:v>
                </c:pt>
                <c:pt idx="358">
                  <c:v>54794</c:v>
                </c:pt>
                <c:pt idx="359">
                  <c:v>55460</c:v>
                </c:pt>
                <c:pt idx="360">
                  <c:v>56872</c:v>
                </c:pt>
                <c:pt idx="361">
                  <c:v>57851</c:v>
                </c:pt>
                <c:pt idx="362">
                  <c:v>59343</c:v>
                </c:pt>
                <c:pt idx="363">
                  <c:v>60386</c:v>
                </c:pt>
                <c:pt idx="364">
                  <c:v>61812</c:v>
                </c:pt>
                <c:pt idx="365">
                  <c:v>62771</c:v>
                </c:pt>
                <c:pt idx="366">
                  <c:v>64390</c:v>
                </c:pt>
                <c:pt idx="367">
                  <c:v>65552</c:v>
                </c:pt>
                <c:pt idx="368">
                  <c:v>67069</c:v>
                </c:pt>
                <c:pt idx="369">
                  <c:v>67958</c:v>
                </c:pt>
                <c:pt idx="370">
                  <c:v>69237</c:v>
                </c:pt>
                <c:pt idx="371">
                  <c:v>70207</c:v>
                </c:pt>
                <c:pt idx="372">
                  <c:v>71999</c:v>
                </c:pt>
                <c:pt idx="373">
                  <c:v>73382</c:v>
                </c:pt>
                <c:pt idx="374">
                  <c:v>75465</c:v>
                </c:pt>
                <c:pt idx="375">
                  <c:v>76815</c:v>
                </c:pt>
                <c:pt idx="376">
                  <c:v>78673</c:v>
                </c:pt>
                <c:pt idx="377">
                  <c:v>79783</c:v>
                </c:pt>
                <c:pt idx="378">
                  <c:v>81495</c:v>
                </c:pt>
                <c:pt idx="379">
                  <c:v>82875</c:v>
                </c:pt>
                <c:pt idx="380">
                  <c:v>84880</c:v>
                </c:pt>
                <c:pt idx="381">
                  <c:v>86343</c:v>
                </c:pt>
                <c:pt idx="382">
                  <c:v>88566</c:v>
                </c:pt>
                <c:pt idx="383">
                  <c:v>89831</c:v>
                </c:pt>
                <c:pt idx="384">
                  <c:v>91696</c:v>
                </c:pt>
                <c:pt idx="385">
                  <c:v>93089</c:v>
                </c:pt>
                <c:pt idx="386">
                  <c:v>95366</c:v>
                </c:pt>
                <c:pt idx="387">
                  <c:v>97129</c:v>
                </c:pt>
                <c:pt idx="388">
                  <c:v>99643</c:v>
                </c:pt>
                <c:pt idx="389">
                  <c:v>100898</c:v>
                </c:pt>
                <c:pt idx="390">
                  <c:v>102929</c:v>
                </c:pt>
                <c:pt idx="391">
                  <c:v>104215</c:v>
                </c:pt>
                <c:pt idx="392">
                  <c:v>106048</c:v>
                </c:pt>
                <c:pt idx="393">
                  <c:v>107137</c:v>
                </c:pt>
                <c:pt idx="394">
                  <c:v>108610</c:v>
                </c:pt>
                <c:pt idx="395">
                  <c:v>109474</c:v>
                </c:pt>
                <c:pt idx="396">
                  <c:v>110763</c:v>
                </c:pt>
                <c:pt idx="397">
                  <c:v>111680</c:v>
                </c:pt>
                <c:pt idx="398">
                  <c:v>113392</c:v>
                </c:pt>
                <c:pt idx="399">
                  <c:v>114546</c:v>
                </c:pt>
                <c:pt idx="400">
                  <c:v>116158</c:v>
                </c:pt>
                <c:pt idx="401">
                  <c:v>117096</c:v>
                </c:pt>
                <c:pt idx="402">
                  <c:v>118823</c:v>
                </c:pt>
                <c:pt idx="403">
                  <c:v>119714</c:v>
                </c:pt>
                <c:pt idx="404">
                  <c:v>121115</c:v>
                </c:pt>
                <c:pt idx="405">
                  <c:v>122285</c:v>
                </c:pt>
                <c:pt idx="406">
                  <c:v>123899</c:v>
                </c:pt>
                <c:pt idx="407">
                  <c:v>124579</c:v>
                </c:pt>
                <c:pt idx="408">
                  <c:v>125934</c:v>
                </c:pt>
                <c:pt idx="409">
                  <c:v>126863</c:v>
                </c:pt>
                <c:pt idx="410">
                  <c:v>128205</c:v>
                </c:pt>
                <c:pt idx="411">
                  <c:v>129222</c:v>
                </c:pt>
                <c:pt idx="412">
                  <c:v>130357</c:v>
                </c:pt>
                <c:pt idx="413">
                  <c:v>130996</c:v>
                </c:pt>
                <c:pt idx="414">
                  <c:v>132653</c:v>
                </c:pt>
                <c:pt idx="415">
                  <c:v>133823</c:v>
                </c:pt>
                <c:pt idx="416">
                  <c:v>135449</c:v>
                </c:pt>
                <c:pt idx="417">
                  <c:v>136517</c:v>
                </c:pt>
                <c:pt idx="418">
                  <c:v>137947</c:v>
                </c:pt>
                <c:pt idx="419">
                  <c:v>138914</c:v>
                </c:pt>
                <c:pt idx="420">
                  <c:v>140376</c:v>
                </c:pt>
                <c:pt idx="421">
                  <c:v>141287</c:v>
                </c:pt>
                <c:pt idx="422">
                  <c:v>142800</c:v>
                </c:pt>
                <c:pt idx="423">
                  <c:v>144278</c:v>
                </c:pt>
                <c:pt idx="424">
                  <c:v>146503</c:v>
                </c:pt>
                <c:pt idx="425">
                  <c:v>147810</c:v>
                </c:pt>
                <c:pt idx="426">
                  <c:v>149380</c:v>
                </c:pt>
                <c:pt idx="427">
                  <c:v>150212</c:v>
                </c:pt>
                <c:pt idx="428">
                  <c:v>151608</c:v>
                </c:pt>
                <c:pt idx="429">
                  <c:v>153048</c:v>
                </c:pt>
                <c:pt idx="430">
                  <c:v>154184</c:v>
                </c:pt>
                <c:pt idx="431">
                  <c:v>154601</c:v>
                </c:pt>
                <c:pt idx="432">
                  <c:v>155270</c:v>
                </c:pt>
                <c:pt idx="433">
                  <c:v>155496</c:v>
                </c:pt>
                <c:pt idx="434">
                  <c:v>154337</c:v>
                </c:pt>
                <c:pt idx="435">
                  <c:v>152714</c:v>
                </c:pt>
                <c:pt idx="436">
                  <c:v>148696</c:v>
                </c:pt>
                <c:pt idx="437">
                  <c:v>145335</c:v>
                </c:pt>
                <c:pt idx="438">
                  <c:v>137614</c:v>
                </c:pt>
                <c:pt idx="439">
                  <c:v>131540</c:v>
                </c:pt>
                <c:pt idx="440">
                  <c:v>122416</c:v>
                </c:pt>
                <c:pt idx="441">
                  <c:v>116609</c:v>
                </c:pt>
                <c:pt idx="442">
                  <c:v>109309</c:v>
                </c:pt>
                <c:pt idx="443">
                  <c:v>105115</c:v>
                </c:pt>
                <c:pt idx="444">
                  <c:v>99138</c:v>
                </c:pt>
                <c:pt idx="445">
                  <c:v>96232</c:v>
                </c:pt>
                <c:pt idx="446">
                  <c:v>92717</c:v>
                </c:pt>
                <c:pt idx="447">
                  <c:v>90628</c:v>
                </c:pt>
                <c:pt idx="448">
                  <c:v>87943</c:v>
                </c:pt>
                <c:pt idx="449">
                  <c:v>86629</c:v>
                </c:pt>
                <c:pt idx="450">
                  <c:v>85061</c:v>
                </c:pt>
                <c:pt idx="451">
                  <c:v>84027</c:v>
                </c:pt>
                <c:pt idx="452">
                  <c:v>82541</c:v>
                </c:pt>
                <c:pt idx="453">
                  <c:v>81947</c:v>
                </c:pt>
                <c:pt idx="454">
                  <c:v>81574</c:v>
                </c:pt>
                <c:pt idx="455">
                  <c:v>81349</c:v>
                </c:pt>
                <c:pt idx="456">
                  <c:v>80883</c:v>
                </c:pt>
                <c:pt idx="457">
                  <c:v>80440</c:v>
                </c:pt>
                <c:pt idx="458">
                  <c:v>80095</c:v>
                </c:pt>
                <c:pt idx="459">
                  <c:v>80011</c:v>
                </c:pt>
                <c:pt idx="460">
                  <c:v>80157</c:v>
                </c:pt>
                <c:pt idx="461">
                  <c:v>80183</c:v>
                </c:pt>
                <c:pt idx="462">
                  <c:v>80216</c:v>
                </c:pt>
                <c:pt idx="463">
                  <c:v>80380</c:v>
                </c:pt>
                <c:pt idx="464">
                  <c:v>80756</c:v>
                </c:pt>
                <c:pt idx="465">
                  <c:v>80974</c:v>
                </c:pt>
                <c:pt idx="466">
                  <c:v>81420</c:v>
                </c:pt>
                <c:pt idx="467">
                  <c:v>81768</c:v>
                </c:pt>
                <c:pt idx="468">
                  <c:v>82362</c:v>
                </c:pt>
                <c:pt idx="469">
                  <c:v>82792</c:v>
                </c:pt>
                <c:pt idx="470">
                  <c:v>83687</c:v>
                </c:pt>
                <c:pt idx="471">
                  <c:v>84397</c:v>
                </c:pt>
                <c:pt idx="472">
                  <c:v>85723</c:v>
                </c:pt>
                <c:pt idx="473">
                  <c:v>86409</c:v>
                </c:pt>
                <c:pt idx="474">
                  <c:v>87573</c:v>
                </c:pt>
                <c:pt idx="475">
                  <c:v>88413</c:v>
                </c:pt>
                <c:pt idx="476">
                  <c:v>89352</c:v>
                </c:pt>
                <c:pt idx="477">
                  <c:v>90164</c:v>
                </c:pt>
                <c:pt idx="478">
                  <c:v>91489</c:v>
                </c:pt>
                <c:pt idx="479">
                  <c:v>92327</c:v>
                </c:pt>
                <c:pt idx="480">
                  <c:v>93480</c:v>
                </c:pt>
                <c:pt idx="481">
                  <c:v>94420</c:v>
                </c:pt>
                <c:pt idx="482">
                  <c:v>96057</c:v>
                </c:pt>
                <c:pt idx="483">
                  <c:v>97064</c:v>
                </c:pt>
                <c:pt idx="484">
                  <c:v>99481</c:v>
                </c:pt>
                <c:pt idx="485">
                  <c:v>101072</c:v>
                </c:pt>
                <c:pt idx="486">
                  <c:v>102761</c:v>
                </c:pt>
                <c:pt idx="487">
                  <c:v>103813</c:v>
                </c:pt>
                <c:pt idx="488">
                  <c:v>105743</c:v>
                </c:pt>
                <c:pt idx="489">
                  <c:v>107095</c:v>
                </c:pt>
                <c:pt idx="490">
                  <c:v>108619</c:v>
                </c:pt>
                <c:pt idx="491">
                  <c:v>109610</c:v>
                </c:pt>
                <c:pt idx="492">
                  <c:v>111221</c:v>
                </c:pt>
                <c:pt idx="493">
                  <c:v>112354</c:v>
                </c:pt>
                <c:pt idx="494">
                  <c:v>113581</c:v>
                </c:pt>
                <c:pt idx="495">
                  <c:v>114272</c:v>
                </c:pt>
                <c:pt idx="496">
                  <c:v>115795</c:v>
                </c:pt>
                <c:pt idx="497">
                  <c:v>116751</c:v>
                </c:pt>
                <c:pt idx="498">
                  <c:v>117999</c:v>
                </c:pt>
                <c:pt idx="499">
                  <c:v>119224</c:v>
                </c:pt>
                <c:pt idx="500">
                  <c:v>120550</c:v>
                </c:pt>
                <c:pt idx="501">
                  <c:v>121213</c:v>
                </c:pt>
                <c:pt idx="502">
                  <c:v>122676</c:v>
                </c:pt>
                <c:pt idx="503">
                  <c:v>123750</c:v>
                </c:pt>
                <c:pt idx="504">
                  <c:v>124949</c:v>
                </c:pt>
                <c:pt idx="505">
                  <c:v>125884</c:v>
                </c:pt>
                <c:pt idx="506">
                  <c:v>127423</c:v>
                </c:pt>
                <c:pt idx="507">
                  <c:v>128613</c:v>
                </c:pt>
                <c:pt idx="508">
                  <c:v>130258</c:v>
                </c:pt>
                <c:pt idx="509">
                  <c:v>130808</c:v>
                </c:pt>
                <c:pt idx="510">
                  <c:v>131329</c:v>
                </c:pt>
                <c:pt idx="511">
                  <c:v>132173</c:v>
                </c:pt>
                <c:pt idx="512">
                  <c:v>133558</c:v>
                </c:pt>
                <c:pt idx="513">
                  <c:v>134653</c:v>
                </c:pt>
                <c:pt idx="514">
                  <c:v>136282</c:v>
                </c:pt>
                <c:pt idx="515">
                  <c:v>137141</c:v>
                </c:pt>
                <c:pt idx="516">
                  <c:v>138585</c:v>
                </c:pt>
                <c:pt idx="517">
                  <c:v>139076</c:v>
                </c:pt>
                <c:pt idx="518">
                  <c:v>139806</c:v>
                </c:pt>
                <c:pt idx="519">
                  <c:v>140477</c:v>
                </c:pt>
                <c:pt idx="520">
                  <c:v>141685</c:v>
                </c:pt>
                <c:pt idx="521">
                  <c:v>142678</c:v>
                </c:pt>
                <c:pt idx="522">
                  <c:v>143942</c:v>
                </c:pt>
                <c:pt idx="523">
                  <c:v>144468</c:v>
                </c:pt>
                <c:pt idx="524">
                  <c:v>145846</c:v>
                </c:pt>
                <c:pt idx="525">
                  <c:v>146867</c:v>
                </c:pt>
                <c:pt idx="526">
                  <c:v>148215</c:v>
                </c:pt>
                <c:pt idx="527">
                  <c:v>148998</c:v>
                </c:pt>
                <c:pt idx="528">
                  <c:v>149998</c:v>
                </c:pt>
                <c:pt idx="529">
                  <c:v>150646</c:v>
                </c:pt>
                <c:pt idx="530">
                  <c:v>151600</c:v>
                </c:pt>
                <c:pt idx="531">
                  <c:v>152500</c:v>
                </c:pt>
                <c:pt idx="532">
                  <c:v>153512</c:v>
                </c:pt>
                <c:pt idx="533">
                  <c:v>154533</c:v>
                </c:pt>
                <c:pt idx="534">
                  <c:v>156072</c:v>
                </c:pt>
                <c:pt idx="535">
                  <c:v>156443</c:v>
                </c:pt>
                <c:pt idx="536">
                  <c:v>157028</c:v>
                </c:pt>
                <c:pt idx="537">
                  <c:v>157806</c:v>
                </c:pt>
                <c:pt idx="538">
                  <c:v>159078</c:v>
                </c:pt>
                <c:pt idx="539">
                  <c:v>159881</c:v>
                </c:pt>
                <c:pt idx="540">
                  <c:v>161880</c:v>
                </c:pt>
                <c:pt idx="541">
                  <c:v>162729</c:v>
                </c:pt>
                <c:pt idx="542">
                  <c:v>163761</c:v>
                </c:pt>
                <c:pt idx="543">
                  <c:v>165117</c:v>
                </c:pt>
                <c:pt idx="544">
                  <c:v>166294</c:v>
                </c:pt>
                <c:pt idx="545">
                  <c:v>166843</c:v>
                </c:pt>
                <c:pt idx="546">
                  <c:v>167838</c:v>
                </c:pt>
                <c:pt idx="547">
                  <c:v>168911</c:v>
                </c:pt>
                <c:pt idx="548">
                  <c:v>170409</c:v>
                </c:pt>
                <c:pt idx="549">
                  <c:v>171172</c:v>
                </c:pt>
                <c:pt idx="550">
                  <c:v>172223</c:v>
                </c:pt>
                <c:pt idx="551">
                  <c:v>173476</c:v>
                </c:pt>
                <c:pt idx="552">
                  <c:v>175532</c:v>
                </c:pt>
                <c:pt idx="553">
                  <c:v>176109</c:v>
                </c:pt>
                <c:pt idx="554">
                  <c:v>176664</c:v>
                </c:pt>
                <c:pt idx="555">
                  <c:v>177248</c:v>
                </c:pt>
                <c:pt idx="556">
                  <c:v>178249</c:v>
                </c:pt>
                <c:pt idx="557">
                  <c:v>179157</c:v>
                </c:pt>
                <c:pt idx="558">
                  <c:v>180913</c:v>
                </c:pt>
                <c:pt idx="559">
                  <c:v>181942</c:v>
                </c:pt>
                <c:pt idx="560">
                  <c:v>182742</c:v>
                </c:pt>
                <c:pt idx="561">
                  <c:v>183112</c:v>
                </c:pt>
                <c:pt idx="562">
                  <c:v>184347</c:v>
                </c:pt>
                <c:pt idx="563">
                  <c:v>185254</c:v>
                </c:pt>
                <c:pt idx="564">
                  <c:v>186826</c:v>
                </c:pt>
                <c:pt idx="565">
                  <c:v>188031</c:v>
                </c:pt>
                <c:pt idx="566">
                  <c:v>190027</c:v>
                </c:pt>
                <c:pt idx="567">
                  <c:v>190924</c:v>
                </c:pt>
                <c:pt idx="568">
                  <c:v>192542</c:v>
                </c:pt>
                <c:pt idx="569">
                  <c:v>193691</c:v>
                </c:pt>
                <c:pt idx="570">
                  <c:v>194928</c:v>
                </c:pt>
                <c:pt idx="571">
                  <c:v>195599</c:v>
                </c:pt>
                <c:pt idx="572">
                  <c:v>196327</c:v>
                </c:pt>
                <c:pt idx="573">
                  <c:v>197102</c:v>
                </c:pt>
                <c:pt idx="574">
                  <c:v>198434</c:v>
                </c:pt>
                <c:pt idx="575">
                  <c:v>199459</c:v>
                </c:pt>
                <c:pt idx="576">
                  <c:v>201275</c:v>
                </c:pt>
                <c:pt idx="577">
                  <c:v>202009</c:v>
                </c:pt>
                <c:pt idx="578">
                  <c:v>203339</c:v>
                </c:pt>
                <c:pt idx="579">
                  <c:v>204567</c:v>
                </c:pt>
                <c:pt idx="580">
                  <c:v>206597</c:v>
                </c:pt>
                <c:pt idx="581">
                  <c:v>207393</c:v>
                </c:pt>
                <c:pt idx="582">
                  <c:v>208494</c:v>
                </c:pt>
                <c:pt idx="583">
                  <c:v>209668</c:v>
                </c:pt>
                <c:pt idx="584">
                  <c:v>211267</c:v>
                </c:pt>
                <c:pt idx="585">
                  <c:v>212366</c:v>
                </c:pt>
                <c:pt idx="586">
                  <c:v>213812</c:v>
                </c:pt>
                <c:pt idx="587">
                  <c:v>214907</c:v>
                </c:pt>
                <c:pt idx="588">
                  <c:v>216817</c:v>
                </c:pt>
                <c:pt idx="589">
                  <c:v>217898</c:v>
                </c:pt>
                <c:pt idx="590">
                  <c:v>219091</c:v>
                </c:pt>
                <c:pt idx="591">
                  <c:v>219569</c:v>
                </c:pt>
                <c:pt idx="592">
                  <c:v>220660</c:v>
                </c:pt>
                <c:pt idx="593">
                  <c:v>221802</c:v>
                </c:pt>
                <c:pt idx="594">
                  <c:v>223725</c:v>
                </c:pt>
                <c:pt idx="595">
                  <c:v>225064</c:v>
                </c:pt>
                <c:pt idx="596">
                  <c:v>226728</c:v>
                </c:pt>
                <c:pt idx="597">
                  <c:v>227737</c:v>
                </c:pt>
                <c:pt idx="598">
                  <c:v>229148</c:v>
                </c:pt>
                <c:pt idx="599">
                  <c:v>229871</c:v>
                </c:pt>
                <c:pt idx="600">
                  <c:v>231942</c:v>
                </c:pt>
                <c:pt idx="601">
                  <c:v>233103</c:v>
                </c:pt>
                <c:pt idx="602">
                  <c:v>234389</c:v>
                </c:pt>
                <c:pt idx="603">
                  <c:v>235809</c:v>
                </c:pt>
                <c:pt idx="604">
                  <c:v>237797</c:v>
                </c:pt>
                <c:pt idx="605">
                  <c:v>238691</c:v>
                </c:pt>
                <c:pt idx="606">
                  <c:v>240104</c:v>
                </c:pt>
                <c:pt idx="607">
                  <c:v>241419</c:v>
                </c:pt>
                <c:pt idx="608">
                  <c:v>243088</c:v>
                </c:pt>
                <c:pt idx="609">
                  <c:v>243763</c:v>
                </c:pt>
                <c:pt idx="610">
                  <c:v>245039</c:v>
                </c:pt>
                <c:pt idx="611">
                  <c:v>246316</c:v>
                </c:pt>
                <c:pt idx="612">
                  <c:v>247355</c:v>
                </c:pt>
                <c:pt idx="613">
                  <c:v>248046</c:v>
                </c:pt>
                <c:pt idx="614">
                  <c:v>250311</c:v>
                </c:pt>
                <c:pt idx="615">
                  <c:v>251705</c:v>
                </c:pt>
                <c:pt idx="616">
                  <c:v>252942</c:v>
                </c:pt>
                <c:pt idx="617">
                  <c:v>254005</c:v>
                </c:pt>
                <c:pt idx="618">
                  <c:v>256025</c:v>
                </c:pt>
                <c:pt idx="619">
                  <c:v>257327</c:v>
                </c:pt>
                <c:pt idx="620">
                  <c:v>259069</c:v>
                </c:pt>
                <c:pt idx="621">
                  <c:v>260731</c:v>
                </c:pt>
                <c:pt idx="622">
                  <c:v>262034</c:v>
                </c:pt>
                <c:pt idx="623">
                  <c:v>263042</c:v>
                </c:pt>
                <c:pt idx="624">
                  <c:v>265174</c:v>
                </c:pt>
                <c:pt idx="625">
                  <c:v>266326</c:v>
                </c:pt>
                <c:pt idx="626">
                  <c:v>267159</c:v>
                </c:pt>
                <c:pt idx="627">
                  <c:v>267563</c:v>
                </c:pt>
                <c:pt idx="628">
                  <c:v>268639</c:v>
                </c:pt>
                <c:pt idx="629">
                  <c:v>269432</c:v>
                </c:pt>
                <c:pt idx="630">
                  <c:v>270421</c:v>
                </c:pt>
                <c:pt idx="631">
                  <c:v>271239</c:v>
                </c:pt>
                <c:pt idx="632">
                  <c:v>272756</c:v>
                </c:pt>
                <c:pt idx="633">
                  <c:v>273309</c:v>
                </c:pt>
                <c:pt idx="634">
                  <c:v>274016</c:v>
                </c:pt>
                <c:pt idx="635">
                  <c:v>275063</c:v>
                </c:pt>
                <c:pt idx="636">
                  <c:v>277716</c:v>
                </c:pt>
                <c:pt idx="637">
                  <c:v>279433</c:v>
                </c:pt>
                <c:pt idx="638">
                  <c:v>280696</c:v>
                </c:pt>
                <c:pt idx="639">
                  <c:v>281647</c:v>
                </c:pt>
                <c:pt idx="640">
                  <c:v>283676</c:v>
                </c:pt>
                <c:pt idx="641">
                  <c:v>285051</c:v>
                </c:pt>
                <c:pt idx="642">
                  <c:v>286380</c:v>
                </c:pt>
                <c:pt idx="643">
                  <c:v>287312</c:v>
                </c:pt>
                <c:pt idx="644">
                  <c:v>288681</c:v>
                </c:pt>
                <c:pt idx="645">
                  <c:v>289422</c:v>
                </c:pt>
                <c:pt idx="646">
                  <c:v>290685</c:v>
                </c:pt>
                <c:pt idx="647">
                  <c:v>291594</c:v>
                </c:pt>
                <c:pt idx="648">
                  <c:v>291795</c:v>
                </c:pt>
                <c:pt idx="649">
                  <c:v>291347</c:v>
                </c:pt>
                <c:pt idx="650">
                  <c:v>289187</c:v>
                </c:pt>
                <c:pt idx="651">
                  <c:v>286772</c:v>
                </c:pt>
                <c:pt idx="652">
                  <c:v>281676</c:v>
                </c:pt>
                <c:pt idx="653">
                  <c:v>277109</c:v>
                </c:pt>
                <c:pt idx="654">
                  <c:v>268738</c:v>
                </c:pt>
                <c:pt idx="655">
                  <c:v>262466</c:v>
                </c:pt>
                <c:pt idx="656">
                  <c:v>250911</c:v>
                </c:pt>
                <c:pt idx="657">
                  <c:v>242076</c:v>
                </c:pt>
                <c:pt idx="658">
                  <c:v>228098</c:v>
                </c:pt>
                <c:pt idx="659">
                  <c:v>218147</c:v>
                </c:pt>
                <c:pt idx="660">
                  <c:v>202272</c:v>
                </c:pt>
                <c:pt idx="661">
                  <c:v>191636</c:v>
                </c:pt>
                <c:pt idx="662">
                  <c:v>176210</c:v>
                </c:pt>
                <c:pt idx="663">
                  <c:v>166478</c:v>
                </c:pt>
                <c:pt idx="664">
                  <c:v>153892</c:v>
                </c:pt>
                <c:pt idx="665">
                  <c:v>146613</c:v>
                </c:pt>
                <c:pt idx="666">
                  <c:v>137028</c:v>
                </c:pt>
                <c:pt idx="667">
                  <c:v>132113</c:v>
                </c:pt>
                <c:pt idx="668">
                  <c:v>125549</c:v>
                </c:pt>
                <c:pt idx="669">
                  <c:v>121350</c:v>
                </c:pt>
                <c:pt idx="670">
                  <c:v>116551</c:v>
                </c:pt>
                <c:pt idx="671">
                  <c:v>113986</c:v>
                </c:pt>
                <c:pt idx="672">
                  <c:v>110240</c:v>
                </c:pt>
                <c:pt idx="673">
                  <c:v>107785</c:v>
                </c:pt>
                <c:pt idx="674">
                  <c:v>104397</c:v>
                </c:pt>
                <c:pt idx="675">
                  <c:v>102506</c:v>
                </c:pt>
                <c:pt idx="676">
                  <c:v>99953</c:v>
                </c:pt>
                <c:pt idx="677">
                  <c:v>98322</c:v>
                </c:pt>
                <c:pt idx="678">
                  <c:v>96323</c:v>
                </c:pt>
                <c:pt idx="679">
                  <c:v>94993</c:v>
                </c:pt>
                <c:pt idx="680">
                  <c:v>93086</c:v>
                </c:pt>
                <c:pt idx="681">
                  <c:v>91922</c:v>
                </c:pt>
                <c:pt idx="682">
                  <c:v>90350</c:v>
                </c:pt>
                <c:pt idx="683">
                  <c:v>89473</c:v>
                </c:pt>
                <c:pt idx="684">
                  <c:v>88310</c:v>
                </c:pt>
                <c:pt idx="685">
                  <c:v>87236</c:v>
                </c:pt>
                <c:pt idx="686">
                  <c:v>85543</c:v>
                </c:pt>
                <c:pt idx="687">
                  <c:v>84569</c:v>
                </c:pt>
                <c:pt idx="688">
                  <c:v>83218</c:v>
                </c:pt>
                <c:pt idx="689">
                  <c:v>82349</c:v>
                </c:pt>
                <c:pt idx="690">
                  <c:v>81782</c:v>
                </c:pt>
                <c:pt idx="691">
                  <c:v>81502</c:v>
                </c:pt>
                <c:pt idx="692">
                  <c:v>80808</c:v>
                </c:pt>
                <c:pt idx="693">
                  <c:v>80133</c:v>
                </c:pt>
                <c:pt idx="694">
                  <c:v>79016</c:v>
                </c:pt>
                <c:pt idx="695">
                  <c:v>78178</c:v>
                </c:pt>
                <c:pt idx="696">
                  <c:v>76969</c:v>
                </c:pt>
                <c:pt idx="697">
                  <c:v>76541</c:v>
                </c:pt>
                <c:pt idx="698">
                  <c:v>76146</c:v>
                </c:pt>
                <c:pt idx="699">
                  <c:v>75452</c:v>
                </c:pt>
                <c:pt idx="700">
                  <c:v>74563</c:v>
                </c:pt>
                <c:pt idx="701">
                  <c:v>74212</c:v>
                </c:pt>
                <c:pt idx="702">
                  <c:v>73558</c:v>
                </c:pt>
                <c:pt idx="703">
                  <c:v>73028</c:v>
                </c:pt>
                <c:pt idx="704">
                  <c:v>72444</c:v>
                </c:pt>
                <c:pt idx="705">
                  <c:v>71911</c:v>
                </c:pt>
                <c:pt idx="706">
                  <c:v>71305</c:v>
                </c:pt>
                <c:pt idx="707">
                  <c:v>70850</c:v>
                </c:pt>
                <c:pt idx="708">
                  <c:v>70291</c:v>
                </c:pt>
                <c:pt idx="709">
                  <c:v>70006</c:v>
                </c:pt>
                <c:pt idx="710">
                  <c:v>69753</c:v>
                </c:pt>
                <c:pt idx="711">
                  <c:v>69579</c:v>
                </c:pt>
                <c:pt idx="712">
                  <c:v>69232</c:v>
                </c:pt>
                <c:pt idx="713">
                  <c:v>68949</c:v>
                </c:pt>
                <c:pt idx="714">
                  <c:v>68468</c:v>
                </c:pt>
                <c:pt idx="715">
                  <c:v>68201</c:v>
                </c:pt>
                <c:pt idx="716">
                  <c:v>67669</c:v>
                </c:pt>
                <c:pt idx="717">
                  <c:v>67207</c:v>
                </c:pt>
                <c:pt idx="718">
                  <c:v>66717</c:v>
                </c:pt>
                <c:pt idx="719">
                  <c:v>66500</c:v>
                </c:pt>
                <c:pt idx="720">
                  <c:v>66140</c:v>
                </c:pt>
                <c:pt idx="721">
                  <c:v>65788</c:v>
                </c:pt>
                <c:pt idx="722">
                  <c:v>65189</c:v>
                </c:pt>
                <c:pt idx="723">
                  <c:v>64733</c:v>
                </c:pt>
                <c:pt idx="724">
                  <c:v>64310</c:v>
                </c:pt>
                <c:pt idx="725">
                  <c:v>64016</c:v>
                </c:pt>
                <c:pt idx="726">
                  <c:v>63551</c:v>
                </c:pt>
                <c:pt idx="727">
                  <c:v>63271</c:v>
                </c:pt>
                <c:pt idx="728">
                  <c:v>63225</c:v>
                </c:pt>
                <c:pt idx="729">
                  <c:v>63271</c:v>
                </c:pt>
                <c:pt idx="730">
                  <c:v>62768</c:v>
                </c:pt>
                <c:pt idx="731">
                  <c:v>62468</c:v>
                </c:pt>
                <c:pt idx="732">
                  <c:v>62129</c:v>
                </c:pt>
                <c:pt idx="733">
                  <c:v>61901</c:v>
                </c:pt>
                <c:pt idx="734">
                  <c:v>61563</c:v>
                </c:pt>
                <c:pt idx="735">
                  <c:v>61261</c:v>
                </c:pt>
                <c:pt idx="736">
                  <c:v>60898</c:v>
                </c:pt>
                <c:pt idx="737">
                  <c:v>60670</c:v>
                </c:pt>
                <c:pt idx="738">
                  <c:v>60364</c:v>
                </c:pt>
                <c:pt idx="739">
                  <c:v>60209</c:v>
                </c:pt>
                <c:pt idx="740">
                  <c:v>59930</c:v>
                </c:pt>
                <c:pt idx="741">
                  <c:v>59697</c:v>
                </c:pt>
                <c:pt idx="742">
                  <c:v>59412</c:v>
                </c:pt>
                <c:pt idx="743">
                  <c:v>59086</c:v>
                </c:pt>
                <c:pt idx="744">
                  <c:v>58549</c:v>
                </c:pt>
                <c:pt idx="745">
                  <c:v>58123</c:v>
                </c:pt>
                <c:pt idx="746">
                  <c:v>57502</c:v>
                </c:pt>
                <c:pt idx="747">
                  <c:v>57290</c:v>
                </c:pt>
                <c:pt idx="748">
                  <c:v>57272</c:v>
                </c:pt>
                <c:pt idx="749">
                  <c:v>57295</c:v>
                </c:pt>
                <c:pt idx="750">
                  <c:v>56988</c:v>
                </c:pt>
                <c:pt idx="751">
                  <c:v>56722</c:v>
                </c:pt>
                <c:pt idx="752">
                  <c:v>56256</c:v>
                </c:pt>
                <c:pt idx="753">
                  <c:v>55964</c:v>
                </c:pt>
                <c:pt idx="754">
                  <c:v>55465</c:v>
                </c:pt>
                <c:pt idx="755">
                  <c:v>55066</c:v>
                </c:pt>
                <c:pt idx="756">
                  <c:v>54579</c:v>
                </c:pt>
                <c:pt idx="757">
                  <c:v>54359</c:v>
                </c:pt>
                <c:pt idx="758">
                  <c:v>53850</c:v>
                </c:pt>
                <c:pt idx="759">
                  <c:v>53481</c:v>
                </c:pt>
                <c:pt idx="760">
                  <c:v>52948</c:v>
                </c:pt>
                <c:pt idx="761">
                  <c:v>52811</c:v>
                </c:pt>
                <c:pt idx="762">
                  <c:v>52800</c:v>
                </c:pt>
                <c:pt idx="763">
                  <c:v>52610</c:v>
                </c:pt>
                <c:pt idx="764">
                  <c:v>52088</c:v>
                </c:pt>
                <c:pt idx="765">
                  <c:v>51757</c:v>
                </c:pt>
                <c:pt idx="766">
                  <c:v>51422</c:v>
                </c:pt>
                <c:pt idx="767">
                  <c:v>51208</c:v>
                </c:pt>
                <c:pt idx="768">
                  <c:v>50980</c:v>
                </c:pt>
                <c:pt idx="769">
                  <c:v>50966</c:v>
                </c:pt>
                <c:pt idx="770">
                  <c:v>50916</c:v>
                </c:pt>
                <c:pt idx="771">
                  <c:v>50795</c:v>
                </c:pt>
                <c:pt idx="772">
                  <c:v>50562</c:v>
                </c:pt>
                <c:pt idx="773">
                  <c:v>50341</c:v>
                </c:pt>
                <c:pt idx="774">
                  <c:v>49963</c:v>
                </c:pt>
                <c:pt idx="775">
                  <c:v>49705</c:v>
                </c:pt>
                <c:pt idx="776">
                  <c:v>49606</c:v>
                </c:pt>
                <c:pt idx="777">
                  <c:v>49631</c:v>
                </c:pt>
                <c:pt idx="778">
                  <c:v>49484</c:v>
                </c:pt>
                <c:pt idx="779">
                  <c:v>49190</c:v>
                </c:pt>
                <c:pt idx="780">
                  <c:v>48803</c:v>
                </c:pt>
                <c:pt idx="781">
                  <c:v>48500</c:v>
                </c:pt>
                <c:pt idx="782">
                  <c:v>48226</c:v>
                </c:pt>
                <c:pt idx="783">
                  <c:v>48155</c:v>
                </c:pt>
                <c:pt idx="784">
                  <c:v>47693</c:v>
                </c:pt>
                <c:pt idx="785">
                  <c:v>47426</c:v>
                </c:pt>
                <c:pt idx="786">
                  <c:v>47339</c:v>
                </c:pt>
                <c:pt idx="787">
                  <c:v>47226</c:v>
                </c:pt>
                <c:pt idx="788">
                  <c:v>47069</c:v>
                </c:pt>
                <c:pt idx="789">
                  <c:v>46934</c:v>
                </c:pt>
                <c:pt idx="790">
                  <c:v>46705</c:v>
                </c:pt>
                <c:pt idx="791">
                  <c:v>46556</c:v>
                </c:pt>
                <c:pt idx="792">
                  <c:v>46466</c:v>
                </c:pt>
                <c:pt idx="793">
                  <c:v>46153</c:v>
                </c:pt>
                <c:pt idx="794">
                  <c:v>45672</c:v>
                </c:pt>
                <c:pt idx="795">
                  <c:v>45296</c:v>
                </c:pt>
                <c:pt idx="796">
                  <c:v>44878</c:v>
                </c:pt>
                <c:pt idx="797">
                  <c:v>44727</c:v>
                </c:pt>
                <c:pt idx="798">
                  <c:v>44395</c:v>
                </c:pt>
                <c:pt idx="799">
                  <c:v>44272</c:v>
                </c:pt>
                <c:pt idx="800">
                  <c:v>44206</c:v>
                </c:pt>
                <c:pt idx="801">
                  <c:v>44126</c:v>
                </c:pt>
                <c:pt idx="802">
                  <c:v>43948</c:v>
                </c:pt>
                <c:pt idx="803">
                  <c:v>43761</c:v>
                </c:pt>
                <c:pt idx="804">
                  <c:v>43392</c:v>
                </c:pt>
                <c:pt idx="805">
                  <c:v>43231</c:v>
                </c:pt>
                <c:pt idx="806">
                  <c:v>43062</c:v>
                </c:pt>
                <c:pt idx="807">
                  <c:v>42814</c:v>
                </c:pt>
                <c:pt idx="808">
                  <c:v>42536</c:v>
                </c:pt>
                <c:pt idx="809">
                  <c:v>42344</c:v>
                </c:pt>
                <c:pt idx="810">
                  <c:v>41992</c:v>
                </c:pt>
                <c:pt idx="811">
                  <c:v>41762</c:v>
                </c:pt>
                <c:pt idx="812">
                  <c:v>41488</c:v>
                </c:pt>
                <c:pt idx="813">
                  <c:v>41270</c:v>
                </c:pt>
                <c:pt idx="814">
                  <c:v>41134</c:v>
                </c:pt>
                <c:pt idx="815">
                  <c:v>41053</c:v>
                </c:pt>
                <c:pt idx="816">
                  <c:v>40873</c:v>
                </c:pt>
                <c:pt idx="817">
                  <c:v>40726</c:v>
                </c:pt>
                <c:pt idx="818">
                  <c:v>40375</c:v>
                </c:pt>
                <c:pt idx="819">
                  <c:v>40203</c:v>
                </c:pt>
                <c:pt idx="820">
                  <c:v>40004</c:v>
                </c:pt>
                <c:pt idx="821">
                  <c:v>39792</c:v>
                </c:pt>
                <c:pt idx="822">
                  <c:v>39566</c:v>
                </c:pt>
                <c:pt idx="823">
                  <c:v>39517</c:v>
                </c:pt>
                <c:pt idx="824">
                  <c:v>39245</c:v>
                </c:pt>
                <c:pt idx="825">
                  <c:v>38982</c:v>
                </c:pt>
                <c:pt idx="826">
                  <c:v>38864</c:v>
                </c:pt>
                <c:pt idx="827">
                  <c:v>38744</c:v>
                </c:pt>
                <c:pt idx="828">
                  <c:v>38378</c:v>
                </c:pt>
                <c:pt idx="829">
                  <c:v>38198</c:v>
                </c:pt>
                <c:pt idx="830">
                  <c:v>38363</c:v>
                </c:pt>
                <c:pt idx="831">
                  <c:v>38447</c:v>
                </c:pt>
                <c:pt idx="832">
                  <c:v>38294</c:v>
                </c:pt>
                <c:pt idx="833">
                  <c:v>38088</c:v>
                </c:pt>
                <c:pt idx="834">
                  <c:v>37846</c:v>
                </c:pt>
                <c:pt idx="835">
                  <c:v>37696</c:v>
                </c:pt>
                <c:pt idx="836">
                  <c:v>37596</c:v>
                </c:pt>
                <c:pt idx="837">
                  <c:v>37473</c:v>
                </c:pt>
                <c:pt idx="838">
                  <c:v>37107</c:v>
                </c:pt>
                <c:pt idx="839">
                  <c:v>36803</c:v>
                </c:pt>
                <c:pt idx="840">
                  <c:v>36573</c:v>
                </c:pt>
                <c:pt idx="841">
                  <c:v>36858</c:v>
                </c:pt>
                <c:pt idx="842">
                  <c:v>37207</c:v>
                </c:pt>
                <c:pt idx="843">
                  <c:v>36989</c:v>
                </c:pt>
                <c:pt idx="844">
                  <c:v>36547</c:v>
                </c:pt>
                <c:pt idx="845">
                  <c:v>36260</c:v>
                </c:pt>
                <c:pt idx="846">
                  <c:v>35843</c:v>
                </c:pt>
                <c:pt idx="847">
                  <c:v>35560</c:v>
                </c:pt>
                <c:pt idx="848">
                  <c:v>35247</c:v>
                </c:pt>
                <c:pt idx="849">
                  <c:v>35020</c:v>
                </c:pt>
                <c:pt idx="850">
                  <c:v>34940</c:v>
                </c:pt>
                <c:pt idx="851">
                  <c:v>34916</c:v>
                </c:pt>
                <c:pt idx="852">
                  <c:v>34907</c:v>
                </c:pt>
                <c:pt idx="853">
                  <c:v>34801</c:v>
                </c:pt>
                <c:pt idx="854">
                  <c:v>34559</c:v>
                </c:pt>
                <c:pt idx="855">
                  <c:v>34380</c:v>
                </c:pt>
                <c:pt idx="856">
                  <c:v>34176</c:v>
                </c:pt>
                <c:pt idx="857">
                  <c:v>34060</c:v>
                </c:pt>
                <c:pt idx="858">
                  <c:v>34003</c:v>
                </c:pt>
                <c:pt idx="859">
                  <c:v>33900</c:v>
                </c:pt>
                <c:pt idx="860">
                  <c:v>33821</c:v>
                </c:pt>
                <c:pt idx="861">
                  <c:v>33772</c:v>
                </c:pt>
                <c:pt idx="862">
                  <c:v>33614</c:v>
                </c:pt>
                <c:pt idx="863">
                  <c:v>33458</c:v>
                </c:pt>
                <c:pt idx="864">
                  <c:v>33353</c:v>
                </c:pt>
                <c:pt idx="865">
                  <c:v>33285</c:v>
                </c:pt>
                <c:pt idx="866">
                  <c:v>33165</c:v>
                </c:pt>
                <c:pt idx="867">
                  <c:v>33074</c:v>
                </c:pt>
                <c:pt idx="868">
                  <c:v>32973</c:v>
                </c:pt>
                <c:pt idx="869">
                  <c:v>32882</c:v>
                </c:pt>
                <c:pt idx="870">
                  <c:v>32651</c:v>
                </c:pt>
                <c:pt idx="871">
                  <c:v>32542</c:v>
                </c:pt>
                <c:pt idx="872">
                  <c:v>32506</c:v>
                </c:pt>
                <c:pt idx="873">
                  <c:v>32420</c:v>
                </c:pt>
                <c:pt idx="874">
                  <c:v>32352</c:v>
                </c:pt>
                <c:pt idx="875">
                  <c:v>32228</c:v>
                </c:pt>
                <c:pt idx="876">
                  <c:v>32272</c:v>
                </c:pt>
                <c:pt idx="877">
                  <c:v>32209</c:v>
                </c:pt>
                <c:pt idx="878">
                  <c:v>32061</c:v>
                </c:pt>
                <c:pt idx="879">
                  <c:v>32054</c:v>
                </c:pt>
                <c:pt idx="880">
                  <c:v>32095</c:v>
                </c:pt>
                <c:pt idx="881">
                  <c:v>32086</c:v>
                </c:pt>
                <c:pt idx="882">
                  <c:v>32120</c:v>
                </c:pt>
                <c:pt idx="883">
                  <c:v>32294</c:v>
                </c:pt>
                <c:pt idx="884">
                  <c:v>32179</c:v>
                </c:pt>
                <c:pt idx="885">
                  <c:v>31969</c:v>
                </c:pt>
                <c:pt idx="886">
                  <c:v>31841</c:v>
                </c:pt>
                <c:pt idx="887">
                  <c:v>31714</c:v>
                </c:pt>
                <c:pt idx="888">
                  <c:v>31601</c:v>
                </c:pt>
                <c:pt idx="889">
                  <c:v>31419</c:v>
                </c:pt>
                <c:pt idx="890">
                  <c:v>31344</c:v>
                </c:pt>
                <c:pt idx="891">
                  <c:v>31398</c:v>
                </c:pt>
                <c:pt idx="892">
                  <c:v>31448</c:v>
                </c:pt>
                <c:pt idx="893">
                  <c:v>31496</c:v>
                </c:pt>
                <c:pt idx="894">
                  <c:v>31529</c:v>
                </c:pt>
                <c:pt idx="895">
                  <c:v>31483</c:v>
                </c:pt>
                <c:pt idx="896">
                  <c:v>31564</c:v>
                </c:pt>
                <c:pt idx="897">
                  <c:v>31590</c:v>
                </c:pt>
                <c:pt idx="898">
                  <c:v>31581</c:v>
                </c:pt>
                <c:pt idx="899">
                  <c:v>31431</c:v>
                </c:pt>
                <c:pt idx="900">
                  <c:v>31336</c:v>
                </c:pt>
                <c:pt idx="901">
                  <c:v>31349</c:v>
                </c:pt>
                <c:pt idx="902">
                  <c:v>31308</c:v>
                </c:pt>
                <c:pt idx="903">
                  <c:v>31231</c:v>
                </c:pt>
                <c:pt idx="904">
                  <c:v>31034</c:v>
                </c:pt>
                <c:pt idx="905">
                  <c:v>30938</c:v>
                </c:pt>
                <c:pt idx="906">
                  <c:v>30750</c:v>
                </c:pt>
                <c:pt idx="907">
                  <c:v>30639</c:v>
                </c:pt>
                <c:pt idx="908">
                  <c:v>30552</c:v>
                </c:pt>
                <c:pt idx="909">
                  <c:v>30421</c:v>
                </c:pt>
                <c:pt idx="910">
                  <c:v>30233</c:v>
                </c:pt>
                <c:pt idx="911">
                  <c:v>30115</c:v>
                </c:pt>
                <c:pt idx="912">
                  <c:v>29898</c:v>
                </c:pt>
                <c:pt idx="913">
                  <c:v>29749</c:v>
                </c:pt>
                <c:pt idx="914">
                  <c:v>29605</c:v>
                </c:pt>
                <c:pt idx="915">
                  <c:v>29499</c:v>
                </c:pt>
                <c:pt idx="916">
                  <c:v>29384</c:v>
                </c:pt>
                <c:pt idx="917">
                  <c:v>29239</c:v>
                </c:pt>
                <c:pt idx="918">
                  <c:v>29153</c:v>
                </c:pt>
                <c:pt idx="919">
                  <c:v>29076</c:v>
                </c:pt>
                <c:pt idx="920">
                  <c:v>28828</c:v>
                </c:pt>
                <c:pt idx="921">
                  <c:v>28707</c:v>
                </c:pt>
                <c:pt idx="922">
                  <c:v>28636</c:v>
                </c:pt>
                <c:pt idx="923">
                  <c:v>28633</c:v>
                </c:pt>
                <c:pt idx="924">
                  <c:v>28564</c:v>
                </c:pt>
                <c:pt idx="925">
                  <c:v>28511</c:v>
                </c:pt>
                <c:pt idx="926">
                  <c:v>28297</c:v>
                </c:pt>
                <c:pt idx="927">
                  <c:v>28150</c:v>
                </c:pt>
                <c:pt idx="928">
                  <c:v>27910</c:v>
                </c:pt>
                <c:pt idx="929">
                  <c:v>27724</c:v>
                </c:pt>
                <c:pt idx="930">
                  <c:v>27614</c:v>
                </c:pt>
                <c:pt idx="931">
                  <c:v>27608</c:v>
                </c:pt>
                <c:pt idx="932">
                  <c:v>27655</c:v>
                </c:pt>
                <c:pt idx="933">
                  <c:v>27704</c:v>
                </c:pt>
                <c:pt idx="934">
                  <c:v>27659</c:v>
                </c:pt>
                <c:pt idx="935">
                  <c:v>27616</c:v>
                </c:pt>
                <c:pt idx="936">
                  <c:v>27622</c:v>
                </c:pt>
                <c:pt idx="937">
                  <c:v>27543</c:v>
                </c:pt>
                <c:pt idx="938">
                  <c:v>27389</c:v>
                </c:pt>
                <c:pt idx="939">
                  <c:v>27168</c:v>
                </c:pt>
                <c:pt idx="940">
                  <c:v>26927</c:v>
                </c:pt>
                <c:pt idx="941">
                  <c:v>26801</c:v>
                </c:pt>
                <c:pt idx="942">
                  <c:v>26691</c:v>
                </c:pt>
                <c:pt idx="943">
                  <c:v>26604</c:v>
                </c:pt>
                <c:pt idx="944">
                  <c:v>26518</c:v>
                </c:pt>
                <c:pt idx="945">
                  <c:v>26422</c:v>
                </c:pt>
                <c:pt idx="946">
                  <c:v>26364</c:v>
                </c:pt>
                <c:pt idx="947">
                  <c:v>26383</c:v>
                </c:pt>
                <c:pt idx="948">
                  <c:v>26340</c:v>
                </c:pt>
                <c:pt idx="949">
                  <c:v>26261</c:v>
                </c:pt>
                <c:pt idx="950">
                  <c:v>26197</c:v>
                </c:pt>
                <c:pt idx="951">
                  <c:v>26192</c:v>
                </c:pt>
                <c:pt idx="952">
                  <c:v>26310</c:v>
                </c:pt>
                <c:pt idx="953">
                  <c:v>26231</c:v>
                </c:pt>
                <c:pt idx="954">
                  <c:v>26010</c:v>
                </c:pt>
                <c:pt idx="955">
                  <c:v>25932</c:v>
                </c:pt>
                <c:pt idx="956">
                  <c:v>25945</c:v>
                </c:pt>
                <c:pt idx="957">
                  <c:v>25823</c:v>
                </c:pt>
                <c:pt idx="958">
                  <c:v>25691</c:v>
                </c:pt>
                <c:pt idx="959">
                  <c:v>25636</c:v>
                </c:pt>
                <c:pt idx="960">
                  <c:v>25594</c:v>
                </c:pt>
                <c:pt idx="961">
                  <c:v>25449</c:v>
                </c:pt>
                <c:pt idx="962">
                  <c:v>25383</c:v>
                </c:pt>
                <c:pt idx="963">
                  <c:v>25419</c:v>
                </c:pt>
                <c:pt idx="964">
                  <c:v>25399</c:v>
                </c:pt>
                <c:pt idx="965">
                  <c:v>25374</c:v>
                </c:pt>
                <c:pt idx="966">
                  <c:v>25380</c:v>
                </c:pt>
                <c:pt idx="967">
                  <c:v>25350</c:v>
                </c:pt>
                <c:pt idx="968">
                  <c:v>25210</c:v>
                </c:pt>
                <c:pt idx="969">
                  <c:v>25098</c:v>
                </c:pt>
                <c:pt idx="970">
                  <c:v>25082</c:v>
                </c:pt>
                <c:pt idx="971">
                  <c:v>25239</c:v>
                </c:pt>
                <c:pt idx="972">
                  <c:v>25480</c:v>
                </c:pt>
                <c:pt idx="973">
                  <c:v>25469</c:v>
                </c:pt>
                <c:pt idx="974">
                  <c:v>25378</c:v>
                </c:pt>
                <c:pt idx="975">
                  <c:v>25218</c:v>
                </c:pt>
                <c:pt idx="976">
                  <c:v>25020</c:v>
                </c:pt>
                <c:pt idx="977">
                  <c:v>24946</c:v>
                </c:pt>
                <c:pt idx="978">
                  <c:v>24972</c:v>
                </c:pt>
                <c:pt idx="979">
                  <c:v>24956</c:v>
                </c:pt>
                <c:pt idx="980">
                  <c:v>24774</c:v>
                </c:pt>
                <c:pt idx="981">
                  <c:v>24716</c:v>
                </c:pt>
                <c:pt idx="982">
                  <c:v>24629</c:v>
                </c:pt>
                <c:pt idx="983">
                  <c:v>24537</c:v>
                </c:pt>
                <c:pt idx="984">
                  <c:v>24505</c:v>
                </c:pt>
                <c:pt idx="985">
                  <c:v>24555</c:v>
                </c:pt>
                <c:pt idx="986">
                  <c:v>24500</c:v>
                </c:pt>
                <c:pt idx="987">
                  <c:v>24442</c:v>
                </c:pt>
                <c:pt idx="988">
                  <c:v>24451</c:v>
                </c:pt>
                <c:pt idx="989">
                  <c:v>24384</c:v>
                </c:pt>
                <c:pt idx="990">
                  <c:v>24237</c:v>
                </c:pt>
                <c:pt idx="991">
                  <c:v>24178</c:v>
                </c:pt>
                <c:pt idx="992">
                  <c:v>24100</c:v>
                </c:pt>
                <c:pt idx="993">
                  <c:v>24018</c:v>
                </c:pt>
                <c:pt idx="994">
                  <c:v>23896</c:v>
                </c:pt>
                <c:pt idx="995">
                  <c:v>23912</c:v>
                </c:pt>
                <c:pt idx="996">
                  <c:v>24055</c:v>
                </c:pt>
                <c:pt idx="997">
                  <c:v>24179</c:v>
                </c:pt>
                <c:pt idx="998">
                  <c:v>24211</c:v>
                </c:pt>
                <c:pt idx="999">
                  <c:v>24172</c:v>
                </c:pt>
                <c:pt idx="1000">
                  <c:v>24119</c:v>
                </c:pt>
                <c:pt idx="1001">
                  <c:v>23987</c:v>
                </c:pt>
                <c:pt idx="1002">
                  <c:v>23859</c:v>
                </c:pt>
                <c:pt idx="1003">
                  <c:v>23915</c:v>
                </c:pt>
                <c:pt idx="1004">
                  <c:v>23845</c:v>
                </c:pt>
                <c:pt idx="1005">
                  <c:v>23787</c:v>
                </c:pt>
                <c:pt idx="1006">
                  <c:v>23663</c:v>
                </c:pt>
                <c:pt idx="1007">
                  <c:v>23691</c:v>
                </c:pt>
                <c:pt idx="1008">
                  <c:v>23836</c:v>
                </c:pt>
                <c:pt idx="1009">
                  <c:v>23843</c:v>
                </c:pt>
                <c:pt idx="1010">
                  <c:v>23766</c:v>
                </c:pt>
                <c:pt idx="1011">
                  <c:v>23651</c:v>
                </c:pt>
                <c:pt idx="1012">
                  <c:v>23473</c:v>
                </c:pt>
                <c:pt idx="1013">
                  <c:v>23369</c:v>
                </c:pt>
                <c:pt idx="1014">
                  <c:v>23224</c:v>
                </c:pt>
                <c:pt idx="1015">
                  <c:v>23202</c:v>
                </c:pt>
                <c:pt idx="1016">
                  <c:v>23203</c:v>
                </c:pt>
                <c:pt idx="1017">
                  <c:v>23178</c:v>
                </c:pt>
                <c:pt idx="1018">
                  <c:v>23170</c:v>
                </c:pt>
                <c:pt idx="1019">
                  <c:v>23174</c:v>
                </c:pt>
                <c:pt idx="1020">
                  <c:v>23223</c:v>
                </c:pt>
                <c:pt idx="1021">
                  <c:v>23218</c:v>
                </c:pt>
                <c:pt idx="1022">
                  <c:v>23106</c:v>
                </c:pt>
                <c:pt idx="1023">
                  <c:v>23045</c:v>
                </c:pt>
                <c:pt idx="1024">
                  <c:v>23017</c:v>
                </c:pt>
                <c:pt idx="1025">
                  <c:v>22978</c:v>
                </c:pt>
                <c:pt idx="1026">
                  <c:v>22903</c:v>
                </c:pt>
                <c:pt idx="1027">
                  <c:v>22869</c:v>
                </c:pt>
                <c:pt idx="1028">
                  <c:v>22858</c:v>
                </c:pt>
                <c:pt idx="1029">
                  <c:v>22959</c:v>
                </c:pt>
                <c:pt idx="1030">
                  <c:v>22931</c:v>
                </c:pt>
                <c:pt idx="1031">
                  <c:v>22861</c:v>
                </c:pt>
                <c:pt idx="1032">
                  <c:v>22793</c:v>
                </c:pt>
                <c:pt idx="1033">
                  <c:v>22775</c:v>
                </c:pt>
                <c:pt idx="1034">
                  <c:v>22774</c:v>
                </c:pt>
                <c:pt idx="1035">
                  <c:v>22788</c:v>
                </c:pt>
                <c:pt idx="1036">
                  <c:v>22799</c:v>
                </c:pt>
                <c:pt idx="1037">
                  <c:v>22804</c:v>
                </c:pt>
                <c:pt idx="1038">
                  <c:v>22682</c:v>
                </c:pt>
                <c:pt idx="1039">
                  <c:v>22605</c:v>
                </c:pt>
                <c:pt idx="1040">
                  <c:v>22786</c:v>
                </c:pt>
                <c:pt idx="1041">
                  <c:v>22882</c:v>
                </c:pt>
                <c:pt idx="1042">
                  <c:v>22768</c:v>
                </c:pt>
                <c:pt idx="1043">
                  <c:v>22653</c:v>
                </c:pt>
                <c:pt idx="1044">
                  <c:v>22609</c:v>
                </c:pt>
                <c:pt idx="1045">
                  <c:v>22546</c:v>
                </c:pt>
                <c:pt idx="1046">
                  <c:v>22591</c:v>
                </c:pt>
                <c:pt idx="1047">
                  <c:v>22651</c:v>
                </c:pt>
                <c:pt idx="1048">
                  <c:v>22594</c:v>
                </c:pt>
                <c:pt idx="1049">
                  <c:v>22442</c:v>
                </c:pt>
                <c:pt idx="1050">
                  <c:v>22342</c:v>
                </c:pt>
                <c:pt idx="1051">
                  <c:v>22367</c:v>
                </c:pt>
                <c:pt idx="1052">
                  <c:v>22361</c:v>
                </c:pt>
                <c:pt idx="1053">
                  <c:v>22300</c:v>
                </c:pt>
                <c:pt idx="1054">
                  <c:v>22227</c:v>
                </c:pt>
                <c:pt idx="1055">
                  <c:v>22230</c:v>
                </c:pt>
                <c:pt idx="1056">
                  <c:v>22279</c:v>
                </c:pt>
                <c:pt idx="1057">
                  <c:v>22249</c:v>
                </c:pt>
                <c:pt idx="1058">
                  <c:v>22235</c:v>
                </c:pt>
                <c:pt idx="1059">
                  <c:v>22378</c:v>
                </c:pt>
                <c:pt idx="1060">
                  <c:v>22404</c:v>
                </c:pt>
                <c:pt idx="1061">
                  <c:v>22365</c:v>
                </c:pt>
                <c:pt idx="1062">
                  <c:v>22237</c:v>
                </c:pt>
                <c:pt idx="1063">
                  <c:v>22249</c:v>
                </c:pt>
                <c:pt idx="1064">
                  <c:v>22251</c:v>
                </c:pt>
                <c:pt idx="1065">
                  <c:v>22149</c:v>
                </c:pt>
                <c:pt idx="1066">
                  <c:v>22090</c:v>
                </c:pt>
                <c:pt idx="1067">
                  <c:v>22184</c:v>
                </c:pt>
                <c:pt idx="1068">
                  <c:v>22227</c:v>
                </c:pt>
                <c:pt idx="1069">
                  <c:v>22299</c:v>
                </c:pt>
                <c:pt idx="1070">
                  <c:v>22262</c:v>
                </c:pt>
                <c:pt idx="1071">
                  <c:v>22283</c:v>
                </c:pt>
                <c:pt idx="1072">
                  <c:v>22265</c:v>
                </c:pt>
                <c:pt idx="1073">
                  <c:v>22226</c:v>
                </c:pt>
                <c:pt idx="1074">
                  <c:v>22307</c:v>
                </c:pt>
                <c:pt idx="1075">
                  <c:v>22399</c:v>
                </c:pt>
                <c:pt idx="1076">
                  <c:v>22422</c:v>
                </c:pt>
                <c:pt idx="1077">
                  <c:v>22447</c:v>
                </c:pt>
                <c:pt idx="1078">
                  <c:v>22304</c:v>
                </c:pt>
                <c:pt idx="1079">
                  <c:v>22249</c:v>
                </c:pt>
                <c:pt idx="1080">
                  <c:v>22273</c:v>
                </c:pt>
                <c:pt idx="1081">
                  <c:v>22318</c:v>
                </c:pt>
                <c:pt idx="1082">
                  <c:v>22270</c:v>
                </c:pt>
                <c:pt idx="1083">
                  <c:v>22338</c:v>
                </c:pt>
                <c:pt idx="1084">
                  <c:v>22374</c:v>
                </c:pt>
                <c:pt idx="1085">
                  <c:v>22344</c:v>
                </c:pt>
                <c:pt idx="1086">
                  <c:v>22266</c:v>
                </c:pt>
                <c:pt idx="1087">
                  <c:v>22258</c:v>
                </c:pt>
                <c:pt idx="1088">
                  <c:v>22214</c:v>
                </c:pt>
                <c:pt idx="1089">
                  <c:v>22260</c:v>
                </c:pt>
                <c:pt idx="1090">
                  <c:v>22282</c:v>
                </c:pt>
                <c:pt idx="1091">
                  <c:v>22284</c:v>
                </c:pt>
                <c:pt idx="1092">
                  <c:v>22251</c:v>
                </c:pt>
                <c:pt idx="1093">
                  <c:v>22223</c:v>
                </c:pt>
                <c:pt idx="1094">
                  <c:v>22197</c:v>
                </c:pt>
                <c:pt idx="1095">
                  <c:v>22269</c:v>
                </c:pt>
                <c:pt idx="1096">
                  <c:v>22364</c:v>
                </c:pt>
                <c:pt idx="1097">
                  <c:v>22478</c:v>
                </c:pt>
                <c:pt idx="1098">
                  <c:v>22407</c:v>
                </c:pt>
                <c:pt idx="1099">
                  <c:v>22373</c:v>
                </c:pt>
                <c:pt idx="1100">
                  <c:v>22183</c:v>
                </c:pt>
                <c:pt idx="1101">
                  <c:v>22049</c:v>
                </c:pt>
                <c:pt idx="1102">
                  <c:v>22015</c:v>
                </c:pt>
                <c:pt idx="1103">
                  <c:v>22020</c:v>
                </c:pt>
                <c:pt idx="1104">
                  <c:v>21856</c:v>
                </c:pt>
                <c:pt idx="1105">
                  <c:v>21882</c:v>
                </c:pt>
                <c:pt idx="1106">
                  <c:v>21923</c:v>
                </c:pt>
                <c:pt idx="1107">
                  <c:v>21905</c:v>
                </c:pt>
                <c:pt idx="1108">
                  <c:v>21786</c:v>
                </c:pt>
                <c:pt idx="1109">
                  <c:v>21743</c:v>
                </c:pt>
                <c:pt idx="1110">
                  <c:v>21779</c:v>
                </c:pt>
                <c:pt idx="1111">
                  <c:v>21789</c:v>
                </c:pt>
                <c:pt idx="1112">
                  <c:v>21720</c:v>
                </c:pt>
                <c:pt idx="1113">
                  <c:v>21750</c:v>
                </c:pt>
                <c:pt idx="1114">
                  <c:v>21617</c:v>
                </c:pt>
                <c:pt idx="1115">
                  <c:v>21651</c:v>
                </c:pt>
                <c:pt idx="1116">
                  <c:v>21649</c:v>
                </c:pt>
                <c:pt idx="1117">
                  <c:v>21653</c:v>
                </c:pt>
                <c:pt idx="1118">
                  <c:v>21447</c:v>
                </c:pt>
                <c:pt idx="1119">
                  <c:v>21429</c:v>
                </c:pt>
                <c:pt idx="1120">
                  <c:v>21432</c:v>
                </c:pt>
                <c:pt idx="1121">
                  <c:v>21438</c:v>
                </c:pt>
                <c:pt idx="1122">
                  <c:v>21312</c:v>
                </c:pt>
                <c:pt idx="1123">
                  <c:v>21263</c:v>
                </c:pt>
                <c:pt idx="1124">
                  <c:v>21171</c:v>
                </c:pt>
                <c:pt idx="1125">
                  <c:v>21158</c:v>
                </c:pt>
                <c:pt idx="1126">
                  <c:v>21321</c:v>
                </c:pt>
                <c:pt idx="1127">
                  <c:v>21565</c:v>
                </c:pt>
                <c:pt idx="1128">
                  <c:v>21829</c:v>
                </c:pt>
                <c:pt idx="1129">
                  <c:v>21788</c:v>
                </c:pt>
                <c:pt idx="1130">
                  <c:v>21437</c:v>
                </c:pt>
                <c:pt idx="1131">
                  <c:v>21257</c:v>
                </c:pt>
                <c:pt idx="1132">
                  <c:v>21145</c:v>
                </c:pt>
                <c:pt idx="1133">
                  <c:v>21199</c:v>
                </c:pt>
                <c:pt idx="1134">
                  <c:v>21154</c:v>
                </c:pt>
                <c:pt idx="1135">
                  <c:v>21021</c:v>
                </c:pt>
                <c:pt idx="1136">
                  <c:v>20877</c:v>
                </c:pt>
                <c:pt idx="1137">
                  <c:v>20872</c:v>
                </c:pt>
                <c:pt idx="1138">
                  <c:v>20880</c:v>
                </c:pt>
                <c:pt idx="1139">
                  <c:v>20981</c:v>
                </c:pt>
                <c:pt idx="1140">
                  <c:v>21078</c:v>
                </c:pt>
                <c:pt idx="1141">
                  <c:v>21127</c:v>
                </c:pt>
                <c:pt idx="1142">
                  <c:v>21126</c:v>
                </c:pt>
                <c:pt idx="1143">
                  <c:v>21053</c:v>
                </c:pt>
                <c:pt idx="1144">
                  <c:v>20861</c:v>
                </c:pt>
                <c:pt idx="1145">
                  <c:v>20834</c:v>
                </c:pt>
                <c:pt idx="1146">
                  <c:v>20821</c:v>
                </c:pt>
                <c:pt idx="1147">
                  <c:v>20938</c:v>
                </c:pt>
                <c:pt idx="1148">
                  <c:v>21035</c:v>
                </c:pt>
                <c:pt idx="1149">
                  <c:v>21005</c:v>
                </c:pt>
                <c:pt idx="1150">
                  <c:v>20815</c:v>
                </c:pt>
                <c:pt idx="1151">
                  <c:v>20772</c:v>
                </c:pt>
                <c:pt idx="1152">
                  <c:v>20699</c:v>
                </c:pt>
                <c:pt idx="1153">
                  <c:v>20683</c:v>
                </c:pt>
                <c:pt idx="1154">
                  <c:v>20662</c:v>
                </c:pt>
                <c:pt idx="1155">
                  <c:v>20675</c:v>
                </c:pt>
                <c:pt idx="1156">
                  <c:v>20723</c:v>
                </c:pt>
                <c:pt idx="1157">
                  <c:v>20737</c:v>
                </c:pt>
                <c:pt idx="1158">
                  <c:v>20643</c:v>
                </c:pt>
                <c:pt idx="1159">
                  <c:v>20699</c:v>
                </c:pt>
                <c:pt idx="1160">
                  <c:v>20600</c:v>
                </c:pt>
                <c:pt idx="1161">
                  <c:v>20603</c:v>
                </c:pt>
                <c:pt idx="1162">
                  <c:v>20681</c:v>
                </c:pt>
                <c:pt idx="1163">
                  <c:v>20790</c:v>
                </c:pt>
                <c:pt idx="1164">
                  <c:v>20784</c:v>
                </c:pt>
                <c:pt idx="1165">
                  <c:v>20799</c:v>
                </c:pt>
                <c:pt idx="1166">
                  <c:v>20708</c:v>
                </c:pt>
                <c:pt idx="1167">
                  <c:v>20702</c:v>
                </c:pt>
                <c:pt idx="1168">
                  <c:v>20644</c:v>
                </c:pt>
                <c:pt idx="1169">
                  <c:v>20660</c:v>
                </c:pt>
                <c:pt idx="1170">
                  <c:v>20806</c:v>
                </c:pt>
                <c:pt idx="1171">
                  <c:v>20955</c:v>
                </c:pt>
                <c:pt idx="1172">
                  <c:v>20868</c:v>
                </c:pt>
                <c:pt idx="1173">
                  <c:v>20786</c:v>
                </c:pt>
                <c:pt idx="1174">
                  <c:v>20677</c:v>
                </c:pt>
                <c:pt idx="1175">
                  <c:v>20646</c:v>
                </c:pt>
                <c:pt idx="1176">
                  <c:v>20639</c:v>
                </c:pt>
                <c:pt idx="1177">
                  <c:v>20672</c:v>
                </c:pt>
                <c:pt idx="1178">
                  <c:v>20695</c:v>
                </c:pt>
                <c:pt idx="1179">
                  <c:v>20770</c:v>
                </c:pt>
                <c:pt idx="1180">
                  <c:v>20941</c:v>
                </c:pt>
                <c:pt idx="1181">
                  <c:v>20891</c:v>
                </c:pt>
                <c:pt idx="1182">
                  <c:v>20716</c:v>
                </c:pt>
                <c:pt idx="1183">
                  <c:v>20704</c:v>
                </c:pt>
                <c:pt idx="1184">
                  <c:v>20673</c:v>
                </c:pt>
                <c:pt idx="1185">
                  <c:v>20593</c:v>
                </c:pt>
                <c:pt idx="1186">
                  <c:v>20660</c:v>
                </c:pt>
                <c:pt idx="1187">
                  <c:v>20735</c:v>
                </c:pt>
                <c:pt idx="1188">
                  <c:v>20695</c:v>
                </c:pt>
                <c:pt idx="1189">
                  <c:v>20709</c:v>
                </c:pt>
                <c:pt idx="1190">
                  <c:v>20617</c:v>
                </c:pt>
                <c:pt idx="1191">
                  <c:v>20622</c:v>
                </c:pt>
                <c:pt idx="1192">
                  <c:v>20612</c:v>
                </c:pt>
                <c:pt idx="1193">
                  <c:v>20659</c:v>
                </c:pt>
                <c:pt idx="1194">
                  <c:v>20827</c:v>
                </c:pt>
                <c:pt idx="1195">
                  <c:v>20892</c:v>
                </c:pt>
                <c:pt idx="1196">
                  <c:v>20869</c:v>
                </c:pt>
                <c:pt idx="1197">
                  <c:v>20872</c:v>
                </c:pt>
                <c:pt idx="1198">
                  <c:v>20886</c:v>
                </c:pt>
                <c:pt idx="1199">
                  <c:v>20965</c:v>
                </c:pt>
                <c:pt idx="1200">
                  <c:v>21040</c:v>
                </c:pt>
                <c:pt idx="1201">
                  <c:v>21041</c:v>
                </c:pt>
                <c:pt idx="1202">
                  <c:v>20974</c:v>
                </c:pt>
                <c:pt idx="1203">
                  <c:v>20897</c:v>
                </c:pt>
                <c:pt idx="1204">
                  <c:v>20694</c:v>
                </c:pt>
                <c:pt idx="1205">
                  <c:v>20610</c:v>
                </c:pt>
                <c:pt idx="1206">
                  <c:v>20706</c:v>
                </c:pt>
                <c:pt idx="1207">
                  <c:v>20761</c:v>
                </c:pt>
                <c:pt idx="1208">
                  <c:v>20802</c:v>
                </c:pt>
                <c:pt idx="1209">
                  <c:v>21051</c:v>
                </c:pt>
                <c:pt idx="1210">
                  <c:v>20940</c:v>
                </c:pt>
                <c:pt idx="1211">
                  <c:v>20791</c:v>
                </c:pt>
                <c:pt idx="1212">
                  <c:v>20691</c:v>
                </c:pt>
                <c:pt idx="1213">
                  <c:v>20683</c:v>
                </c:pt>
                <c:pt idx="1214">
                  <c:v>20689</c:v>
                </c:pt>
                <c:pt idx="1215">
                  <c:v>20733</c:v>
                </c:pt>
                <c:pt idx="1216">
                  <c:v>20786</c:v>
                </c:pt>
                <c:pt idx="1217">
                  <c:v>20741</c:v>
                </c:pt>
                <c:pt idx="1218">
                  <c:v>20675</c:v>
                </c:pt>
                <c:pt idx="1219">
                  <c:v>20704</c:v>
                </c:pt>
                <c:pt idx="1220">
                  <c:v>20638</c:v>
                </c:pt>
                <c:pt idx="1221">
                  <c:v>20698</c:v>
                </c:pt>
                <c:pt idx="1222">
                  <c:v>20798</c:v>
                </c:pt>
                <c:pt idx="1223">
                  <c:v>20653</c:v>
                </c:pt>
                <c:pt idx="1224">
                  <c:v>20506</c:v>
                </c:pt>
                <c:pt idx="1225">
                  <c:v>20400</c:v>
                </c:pt>
                <c:pt idx="1226">
                  <c:v>20256</c:v>
                </c:pt>
                <c:pt idx="1227">
                  <c:v>20329</c:v>
                </c:pt>
                <c:pt idx="1228">
                  <c:v>20467</c:v>
                </c:pt>
                <c:pt idx="1229">
                  <c:v>20494</c:v>
                </c:pt>
                <c:pt idx="1230">
                  <c:v>20477</c:v>
                </c:pt>
                <c:pt idx="1231">
                  <c:v>20470</c:v>
                </c:pt>
                <c:pt idx="1232">
                  <c:v>20419</c:v>
                </c:pt>
                <c:pt idx="1233">
                  <c:v>20484</c:v>
                </c:pt>
                <c:pt idx="1234">
                  <c:v>20523</c:v>
                </c:pt>
                <c:pt idx="1235">
                  <c:v>20572</c:v>
                </c:pt>
                <c:pt idx="1236">
                  <c:v>20467</c:v>
                </c:pt>
                <c:pt idx="1237">
                  <c:v>20429</c:v>
                </c:pt>
                <c:pt idx="1238">
                  <c:v>20388</c:v>
                </c:pt>
                <c:pt idx="1239">
                  <c:v>20315</c:v>
                </c:pt>
                <c:pt idx="1240">
                  <c:v>20216</c:v>
                </c:pt>
                <c:pt idx="1241">
                  <c:v>20238</c:v>
                </c:pt>
                <c:pt idx="1242">
                  <c:v>20165</c:v>
                </c:pt>
                <c:pt idx="1243">
                  <c:v>20092</c:v>
                </c:pt>
                <c:pt idx="1244">
                  <c:v>20071</c:v>
                </c:pt>
                <c:pt idx="1245">
                  <c:v>20093</c:v>
                </c:pt>
                <c:pt idx="1246">
                  <c:v>20008</c:v>
                </c:pt>
                <c:pt idx="1247">
                  <c:v>19904</c:v>
                </c:pt>
                <c:pt idx="1248">
                  <c:v>19839</c:v>
                </c:pt>
                <c:pt idx="1249">
                  <c:v>19854</c:v>
                </c:pt>
                <c:pt idx="1250">
                  <c:v>19904</c:v>
                </c:pt>
                <c:pt idx="1251">
                  <c:v>19934</c:v>
                </c:pt>
                <c:pt idx="1252">
                  <c:v>19985</c:v>
                </c:pt>
                <c:pt idx="1253">
                  <c:v>20035</c:v>
                </c:pt>
                <c:pt idx="1254">
                  <c:v>19825</c:v>
                </c:pt>
                <c:pt idx="1255">
                  <c:v>19768</c:v>
                </c:pt>
                <c:pt idx="1256">
                  <c:v>19766</c:v>
                </c:pt>
                <c:pt idx="1257">
                  <c:v>19780</c:v>
                </c:pt>
                <c:pt idx="1258">
                  <c:v>19659</c:v>
                </c:pt>
                <c:pt idx="1259">
                  <c:v>19670</c:v>
                </c:pt>
                <c:pt idx="1260">
                  <c:v>19691</c:v>
                </c:pt>
                <c:pt idx="1261">
                  <c:v>19717</c:v>
                </c:pt>
                <c:pt idx="1262">
                  <c:v>19655</c:v>
                </c:pt>
                <c:pt idx="1263">
                  <c:v>19736</c:v>
                </c:pt>
                <c:pt idx="1264">
                  <c:v>19736</c:v>
                </c:pt>
                <c:pt idx="1265">
                  <c:v>19759</c:v>
                </c:pt>
                <c:pt idx="1266">
                  <c:v>19739</c:v>
                </c:pt>
                <c:pt idx="1267">
                  <c:v>19657</c:v>
                </c:pt>
                <c:pt idx="1268">
                  <c:v>19578</c:v>
                </c:pt>
                <c:pt idx="1269">
                  <c:v>19635</c:v>
                </c:pt>
                <c:pt idx="1270">
                  <c:v>19680</c:v>
                </c:pt>
                <c:pt idx="1271">
                  <c:v>19699</c:v>
                </c:pt>
                <c:pt idx="1272">
                  <c:v>19674</c:v>
                </c:pt>
                <c:pt idx="1273">
                  <c:v>19635</c:v>
                </c:pt>
                <c:pt idx="1274">
                  <c:v>19598</c:v>
                </c:pt>
                <c:pt idx="1275">
                  <c:v>19626</c:v>
                </c:pt>
                <c:pt idx="1276">
                  <c:v>19694</c:v>
                </c:pt>
                <c:pt idx="1277">
                  <c:v>19690</c:v>
                </c:pt>
                <c:pt idx="1278">
                  <c:v>19538</c:v>
                </c:pt>
                <c:pt idx="1279">
                  <c:v>19477</c:v>
                </c:pt>
                <c:pt idx="1280">
                  <c:v>19370</c:v>
                </c:pt>
                <c:pt idx="1281">
                  <c:v>19426</c:v>
                </c:pt>
                <c:pt idx="1282">
                  <c:v>19378</c:v>
                </c:pt>
                <c:pt idx="1283">
                  <c:v>19391</c:v>
                </c:pt>
                <c:pt idx="1284">
                  <c:v>19358</c:v>
                </c:pt>
                <c:pt idx="1285">
                  <c:v>19319</c:v>
                </c:pt>
                <c:pt idx="1286">
                  <c:v>19328</c:v>
                </c:pt>
                <c:pt idx="1287">
                  <c:v>19265</c:v>
                </c:pt>
                <c:pt idx="1288">
                  <c:v>19181</c:v>
                </c:pt>
                <c:pt idx="1289">
                  <c:v>19222</c:v>
                </c:pt>
                <c:pt idx="1290">
                  <c:v>19217</c:v>
                </c:pt>
                <c:pt idx="1291">
                  <c:v>19197</c:v>
                </c:pt>
                <c:pt idx="1292">
                  <c:v>19212</c:v>
                </c:pt>
                <c:pt idx="1293">
                  <c:v>19183</c:v>
                </c:pt>
                <c:pt idx="1294">
                  <c:v>19123</c:v>
                </c:pt>
                <c:pt idx="1295">
                  <c:v>19202</c:v>
                </c:pt>
                <c:pt idx="1296">
                  <c:v>19274</c:v>
                </c:pt>
                <c:pt idx="1297">
                  <c:v>19290</c:v>
                </c:pt>
                <c:pt idx="1298">
                  <c:v>19275</c:v>
                </c:pt>
                <c:pt idx="1299">
                  <c:v>19382</c:v>
                </c:pt>
                <c:pt idx="1300">
                  <c:v>19513</c:v>
                </c:pt>
                <c:pt idx="1301">
                  <c:v>19535</c:v>
                </c:pt>
                <c:pt idx="1302">
                  <c:v>19444</c:v>
                </c:pt>
                <c:pt idx="1303">
                  <c:v>19436</c:v>
                </c:pt>
                <c:pt idx="1304">
                  <c:v>19331</c:v>
                </c:pt>
                <c:pt idx="1305">
                  <c:v>19263</c:v>
                </c:pt>
                <c:pt idx="1306">
                  <c:v>19162</c:v>
                </c:pt>
                <c:pt idx="1307">
                  <c:v>19187</c:v>
                </c:pt>
                <c:pt idx="1308">
                  <c:v>19232</c:v>
                </c:pt>
                <c:pt idx="1309">
                  <c:v>19235</c:v>
                </c:pt>
                <c:pt idx="1310">
                  <c:v>19230</c:v>
                </c:pt>
                <c:pt idx="1311">
                  <c:v>19231</c:v>
                </c:pt>
                <c:pt idx="1312">
                  <c:v>19069</c:v>
                </c:pt>
                <c:pt idx="1313">
                  <c:v>19030</c:v>
                </c:pt>
                <c:pt idx="1314">
                  <c:v>19028</c:v>
                </c:pt>
                <c:pt idx="1315">
                  <c:v>19113</c:v>
                </c:pt>
                <c:pt idx="1316">
                  <c:v>19253</c:v>
                </c:pt>
                <c:pt idx="1317">
                  <c:v>19228</c:v>
                </c:pt>
                <c:pt idx="1318">
                  <c:v>19089</c:v>
                </c:pt>
                <c:pt idx="1319">
                  <c:v>19111</c:v>
                </c:pt>
                <c:pt idx="1320">
                  <c:v>19094</c:v>
                </c:pt>
                <c:pt idx="1321">
                  <c:v>19104</c:v>
                </c:pt>
                <c:pt idx="1322">
                  <c:v>19200</c:v>
                </c:pt>
                <c:pt idx="1323">
                  <c:v>19364</c:v>
                </c:pt>
                <c:pt idx="1324">
                  <c:v>19175</c:v>
                </c:pt>
                <c:pt idx="1325">
                  <c:v>19057</c:v>
                </c:pt>
                <c:pt idx="1326">
                  <c:v>18940</c:v>
                </c:pt>
                <c:pt idx="1327">
                  <c:v>18946</c:v>
                </c:pt>
                <c:pt idx="1328">
                  <c:v>19009</c:v>
                </c:pt>
                <c:pt idx="1329">
                  <c:v>19011</c:v>
                </c:pt>
                <c:pt idx="1330">
                  <c:v>18967</c:v>
                </c:pt>
                <c:pt idx="1331">
                  <c:v>18950</c:v>
                </c:pt>
                <c:pt idx="1332">
                  <c:v>19004</c:v>
                </c:pt>
                <c:pt idx="1333">
                  <c:v>19029</c:v>
                </c:pt>
                <c:pt idx="1334">
                  <c:v>19069</c:v>
                </c:pt>
                <c:pt idx="1335">
                  <c:v>19069</c:v>
                </c:pt>
                <c:pt idx="1336">
                  <c:v>19108</c:v>
                </c:pt>
                <c:pt idx="1337">
                  <c:v>19149</c:v>
                </c:pt>
                <c:pt idx="1338">
                  <c:v>19117</c:v>
                </c:pt>
                <c:pt idx="1339">
                  <c:v>19044</c:v>
                </c:pt>
                <c:pt idx="1340">
                  <c:v>18923</c:v>
                </c:pt>
                <c:pt idx="1341">
                  <c:v>18861</c:v>
                </c:pt>
                <c:pt idx="1342">
                  <c:v>18935</c:v>
                </c:pt>
                <c:pt idx="1343">
                  <c:v>18939</c:v>
                </c:pt>
                <c:pt idx="1344">
                  <c:v>18933</c:v>
                </c:pt>
                <c:pt idx="1345">
                  <c:v>18891</c:v>
                </c:pt>
                <c:pt idx="1346">
                  <c:v>18853</c:v>
                </c:pt>
                <c:pt idx="1347">
                  <c:v>18864</c:v>
                </c:pt>
                <c:pt idx="1348">
                  <c:v>18861</c:v>
                </c:pt>
                <c:pt idx="1349">
                  <c:v>18808</c:v>
                </c:pt>
                <c:pt idx="1350">
                  <c:v>18824</c:v>
                </c:pt>
                <c:pt idx="1351">
                  <c:v>18860</c:v>
                </c:pt>
                <c:pt idx="1352">
                  <c:v>18917</c:v>
                </c:pt>
                <c:pt idx="1353">
                  <c:v>18944</c:v>
                </c:pt>
                <c:pt idx="1354">
                  <c:v>18940</c:v>
                </c:pt>
                <c:pt idx="1355">
                  <c:v>18883</c:v>
                </c:pt>
                <c:pt idx="1356">
                  <c:v>18841</c:v>
                </c:pt>
                <c:pt idx="1357">
                  <c:v>18709</c:v>
                </c:pt>
                <c:pt idx="1358">
                  <c:v>18613</c:v>
                </c:pt>
                <c:pt idx="1359">
                  <c:v>18643</c:v>
                </c:pt>
                <c:pt idx="1360">
                  <c:v>18784</c:v>
                </c:pt>
                <c:pt idx="1361">
                  <c:v>18854</c:v>
                </c:pt>
                <c:pt idx="1362">
                  <c:v>18821</c:v>
                </c:pt>
                <c:pt idx="1363">
                  <c:v>18845</c:v>
                </c:pt>
                <c:pt idx="1364">
                  <c:v>18946</c:v>
                </c:pt>
                <c:pt idx="1365">
                  <c:v>19032</c:v>
                </c:pt>
                <c:pt idx="1366">
                  <c:v>19084</c:v>
                </c:pt>
                <c:pt idx="1367">
                  <c:v>19102</c:v>
                </c:pt>
                <c:pt idx="1368">
                  <c:v>19142</c:v>
                </c:pt>
                <c:pt idx="1369">
                  <c:v>19095</c:v>
                </c:pt>
                <c:pt idx="1370">
                  <c:v>18874</c:v>
                </c:pt>
                <c:pt idx="1371">
                  <c:v>18800</c:v>
                </c:pt>
                <c:pt idx="1372">
                  <c:v>18827</c:v>
                </c:pt>
                <c:pt idx="1373">
                  <c:v>18863</c:v>
                </c:pt>
                <c:pt idx="1374">
                  <c:v>18794</c:v>
                </c:pt>
                <c:pt idx="1375">
                  <c:v>18678</c:v>
                </c:pt>
                <c:pt idx="1376">
                  <c:v>18687</c:v>
                </c:pt>
                <c:pt idx="1377">
                  <c:v>18706</c:v>
                </c:pt>
                <c:pt idx="1378">
                  <c:v>18675</c:v>
                </c:pt>
                <c:pt idx="1379">
                  <c:v>18702</c:v>
                </c:pt>
                <c:pt idx="1380">
                  <c:v>18761</c:v>
                </c:pt>
                <c:pt idx="1381">
                  <c:v>18734</c:v>
                </c:pt>
                <c:pt idx="1382">
                  <c:v>18655</c:v>
                </c:pt>
                <c:pt idx="1383">
                  <c:v>18732</c:v>
                </c:pt>
                <c:pt idx="1384">
                  <c:v>18853</c:v>
                </c:pt>
                <c:pt idx="1385">
                  <c:v>18846</c:v>
                </c:pt>
                <c:pt idx="1386">
                  <c:v>18831</c:v>
                </c:pt>
                <c:pt idx="1387">
                  <c:v>18751</c:v>
                </c:pt>
                <c:pt idx="1388">
                  <c:v>18670</c:v>
                </c:pt>
                <c:pt idx="1389">
                  <c:v>18678</c:v>
                </c:pt>
                <c:pt idx="1390">
                  <c:v>18719</c:v>
                </c:pt>
                <c:pt idx="1391">
                  <c:v>18684</c:v>
                </c:pt>
                <c:pt idx="1392">
                  <c:v>18643</c:v>
                </c:pt>
                <c:pt idx="1393">
                  <c:v>18673</c:v>
                </c:pt>
                <c:pt idx="1394">
                  <c:v>18728</c:v>
                </c:pt>
                <c:pt idx="1395">
                  <c:v>18885</c:v>
                </c:pt>
                <c:pt idx="1396">
                  <c:v>19046</c:v>
                </c:pt>
                <c:pt idx="1397">
                  <c:v>18964</c:v>
                </c:pt>
                <c:pt idx="1398">
                  <c:v>18852</c:v>
                </c:pt>
                <c:pt idx="1399">
                  <c:v>18869</c:v>
                </c:pt>
                <c:pt idx="1400">
                  <c:v>18851</c:v>
                </c:pt>
                <c:pt idx="1401">
                  <c:v>18839</c:v>
                </c:pt>
                <c:pt idx="1402">
                  <c:v>18806</c:v>
                </c:pt>
                <c:pt idx="1403">
                  <c:v>18777</c:v>
                </c:pt>
                <c:pt idx="1404">
                  <c:v>18706</c:v>
                </c:pt>
                <c:pt idx="1405">
                  <c:v>18684</c:v>
                </c:pt>
                <c:pt idx="1406">
                  <c:v>18606</c:v>
                </c:pt>
                <c:pt idx="1407">
                  <c:v>18694</c:v>
                </c:pt>
                <c:pt idx="1408">
                  <c:v>18875</c:v>
                </c:pt>
                <c:pt idx="1409">
                  <c:v>18967</c:v>
                </c:pt>
                <c:pt idx="1410">
                  <c:v>18974</c:v>
                </c:pt>
                <c:pt idx="1411">
                  <c:v>18956</c:v>
                </c:pt>
                <c:pt idx="1412">
                  <c:v>18945</c:v>
                </c:pt>
                <c:pt idx="1413">
                  <c:v>19013</c:v>
                </c:pt>
                <c:pt idx="1414">
                  <c:v>18997</c:v>
                </c:pt>
                <c:pt idx="1415">
                  <c:v>18942</c:v>
                </c:pt>
                <c:pt idx="1416">
                  <c:v>18920</c:v>
                </c:pt>
                <c:pt idx="1417">
                  <c:v>18880</c:v>
                </c:pt>
                <c:pt idx="1418">
                  <c:v>18827</c:v>
                </c:pt>
                <c:pt idx="1419">
                  <c:v>18780</c:v>
                </c:pt>
                <c:pt idx="1420">
                  <c:v>18828</c:v>
                </c:pt>
                <c:pt idx="1421">
                  <c:v>18940</c:v>
                </c:pt>
                <c:pt idx="1422">
                  <c:v>19238</c:v>
                </c:pt>
                <c:pt idx="1423">
                  <c:v>19185</c:v>
                </c:pt>
                <c:pt idx="1424">
                  <c:v>18875</c:v>
                </c:pt>
                <c:pt idx="1425">
                  <c:v>18726</c:v>
                </c:pt>
                <c:pt idx="1426">
                  <c:v>18587</c:v>
                </c:pt>
                <c:pt idx="1427">
                  <c:v>18621</c:v>
                </c:pt>
                <c:pt idx="1428">
                  <c:v>18724</c:v>
                </c:pt>
                <c:pt idx="1429">
                  <c:v>18762</c:v>
                </c:pt>
                <c:pt idx="1430">
                  <c:v>18832</c:v>
                </c:pt>
                <c:pt idx="1431">
                  <c:v>19000</c:v>
                </c:pt>
                <c:pt idx="1432">
                  <c:v>19124</c:v>
                </c:pt>
                <c:pt idx="1433">
                  <c:v>19056</c:v>
                </c:pt>
                <c:pt idx="1434">
                  <c:v>18887</c:v>
                </c:pt>
                <c:pt idx="1435">
                  <c:v>18787</c:v>
                </c:pt>
                <c:pt idx="1436">
                  <c:v>18772</c:v>
                </c:pt>
                <c:pt idx="1437">
                  <c:v>18795</c:v>
                </c:pt>
                <c:pt idx="1438">
                  <c:v>18863</c:v>
                </c:pt>
                <c:pt idx="1439">
                  <c:v>18984</c:v>
                </c:pt>
                <c:pt idx="1440">
                  <c:v>19032</c:v>
                </c:pt>
                <c:pt idx="1441">
                  <c:v>18986</c:v>
                </c:pt>
                <c:pt idx="1442">
                  <c:v>18917</c:v>
                </c:pt>
                <c:pt idx="1443">
                  <c:v>18895</c:v>
                </c:pt>
                <c:pt idx="1444">
                  <c:v>18959</c:v>
                </c:pt>
                <c:pt idx="1445">
                  <c:v>19031</c:v>
                </c:pt>
                <c:pt idx="1446">
                  <c:v>19249</c:v>
                </c:pt>
                <c:pt idx="1447">
                  <c:v>19430</c:v>
                </c:pt>
                <c:pt idx="1448">
                  <c:v>19336</c:v>
                </c:pt>
                <c:pt idx="1449">
                  <c:v>19150</c:v>
                </c:pt>
                <c:pt idx="1450">
                  <c:v>19094</c:v>
                </c:pt>
                <c:pt idx="1451">
                  <c:v>19111</c:v>
                </c:pt>
                <c:pt idx="1452">
                  <c:v>19150</c:v>
                </c:pt>
                <c:pt idx="1453">
                  <c:v>19109</c:v>
                </c:pt>
                <c:pt idx="1454">
                  <c:v>18969</c:v>
                </c:pt>
                <c:pt idx="1455">
                  <c:v>18927</c:v>
                </c:pt>
                <c:pt idx="1456">
                  <c:v>18933</c:v>
                </c:pt>
                <c:pt idx="1457">
                  <c:v>18862</c:v>
                </c:pt>
                <c:pt idx="1458">
                  <c:v>18811</c:v>
                </c:pt>
                <c:pt idx="1459">
                  <c:v>18894</c:v>
                </c:pt>
                <c:pt idx="1460">
                  <c:v>19007</c:v>
                </c:pt>
                <c:pt idx="1461">
                  <c:v>19116</c:v>
                </c:pt>
                <c:pt idx="1462">
                  <c:v>19174</c:v>
                </c:pt>
                <c:pt idx="1463">
                  <c:v>19195</c:v>
                </c:pt>
                <c:pt idx="1464">
                  <c:v>19217</c:v>
                </c:pt>
                <c:pt idx="1465">
                  <c:v>19237</c:v>
                </c:pt>
                <c:pt idx="1466">
                  <c:v>19279</c:v>
                </c:pt>
                <c:pt idx="1467">
                  <c:v>19274</c:v>
                </c:pt>
                <c:pt idx="1468">
                  <c:v>19306</c:v>
                </c:pt>
                <c:pt idx="1469">
                  <c:v>19245</c:v>
                </c:pt>
                <c:pt idx="1470">
                  <c:v>19197</c:v>
                </c:pt>
                <c:pt idx="1471">
                  <c:v>19121</c:v>
                </c:pt>
                <c:pt idx="1472">
                  <c:v>19065</c:v>
                </c:pt>
                <c:pt idx="1473">
                  <c:v>19046</c:v>
                </c:pt>
                <c:pt idx="1474">
                  <c:v>19172</c:v>
                </c:pt>
                <c:pt idx="1475">
                  <c:v>19243</c:v>
                </c:pt>
                <c:pt idx="1476">
                  <c:v>19184</c:v>
                </c:pt>
                <c:pt idx="1477">
                  <c:v>19112</c:v>
                </c:pt>
                <c:pt idx="1478">
                  <c:v>19145</c:v>
                </c:pt>
                <c:pt idx="1479">
                  <c:v>19209</c:v>
                </c:pt>
                <c:pt idx="1480">
                  <c:v>19257</c:v>
                </c:pt>
                <c:pt idx="1481">
                  <c:v>19167</c:v>
                </c:pt>
                <c:pt idx="1482">
                  <c:v>19140</c:v>
                </c:pt>
                <c:pt idx="1483">
                  <c:v>19193</c:v>
                </c:pt>
                <c:pt idx="1484">
                  <c:v>19229</c:v>
                </c:pt>
                <c:pt idx="1485">
                  <c:v>19216</c:v>
                </c:pt>
                <c:pt idx="1486">
                  <c:v>19327</c:v>
                </c:pt>
                <c:pt idx="1487">
                  <c:v>19306</c:v>
                </c:pt>
                <c:pt idx="1488">
                  <c:v>19234</c:v>
                </c:pt>
                <c:pt idx="1489">
                  <c:v>19262</c:v>
                </c:pt>
                <c:pt idx="1490">
                  <c:v>19442</c:v>
                </c:pt>
                <c:pt idx="1491">
                  <c:v>19436</c:v>
                </c:pt>
                <c:pt idx="1492">
                  <c:v>19307</c:v>
                </c:pt>
                <c:pt idx="1493">
                  <c:v>19231</c:v>
                </c:pt>
                <c:pt idx="1494">
                  <c:v>19204</c:v>
                </c:pt>
                <c:pt idx="1495">
                  <c:v>19223</c:v>
                </c:pt>
                <c:pt idx="1496">
                  <c:v>19202</c:v>
                </c:pt>
                <c:pt idx="1497">
                  <c:v>19288</c:v>
                </c:pt>
                <c:pt idx="1498">
                  <c:v>19407</c:v>
                </c:pt>
                <c:pt idx="1499">
                  <c:v>19461</c:v>
                </c:pt>
                <c:pt idx="1500">
                  <c:v>19558</c:v>
                </c:pt>
                <c:pt idx="1501">
                  <c:v>19547</c:v>
                </c:pt>
                <c:pt idx="1502">
                  <c:v>19606</c:v>
                </c:pt>
                <c:pt idx="1503">
                  <c:v>19499</c:v>
                </c:pt>
                <c:pt idx="1504">
                  <c:v>19380</c:v>
                </c:pt>
                <c:pt idx="1505">
                  <c:v>19406</c:v>
                </c:pt>
                <c:pt idx="1506">
                  <c:v>19400</c:v>
                </c:pt>
                <c:pt idx="1507">
                  <c:v>19449</c:v>
                </c:pt>
                <c:pt idx="1508">
                  <c:v>19785</c:v>
                </c:pt>
                <c:pt idx="1509">
                  <c:v>19850</c:v>
                </c:pt>
                <c:pt idx="1510">
                  <c:v>19733</c:v>
                </c:pt>
                <c:pt idx="1511">
                  <c:v>19639</c:v>
                </c:pt>
                <c:pt idx="1512">
                  <c:v>19548</c:v>
                </c:pt>
                <c:pt idx="1513">
                  <c:v>19541</c:v>
                </c:pt>
                <c:pt idx="1514">
                  <c:v>19602</c:v>
                </c:pt>
                <c:pt idx="1515">
                  <c:v>19626</c:v>
                </c:pt>
                <c:pt idx="1516">
                  <c:v>19578</c:v>
                </c:pt>
                <c:pt idx="1517">
                  <c:v>19540</c:v>
                </c:pt>
                <c:pt idx="1518">
                  <c:v>19493</c:v>
                </c:pt>
                <c:pt idx="1519">
                  <c:v>19497</c:v>
                </c:pt>
                <c:pt idx="1520">
                  <c:v>19590</c:v>
                </c:pt>
                <c:pt idx="1521">
                  <c:v>19504</c:v>
                </c:pt>
                <c:pt idx="1522">
                  <c:v>19337</c:v>
                </c:pt>
                <c:pt idx="1523">
                  <c:v>19259</c:v>
                </c:pt>
                <c:pt idx="1524">
                  <c:v>19223</c:v>
                </c:pt>
                <c:pt idx="1525">
                  <c:v>19165</c:v>
                </c:pt>
                <c:pt idx="1526">
                  <c:v>19159</c:v>
                </c:pt>
                <c:pt idx="1527">
                  <c:v>19284</c:v>
                </c:pt>
                <c:pt idx="1528">
                  <c:v>19430</c:v>
                </c:pt>
                <c:pt idx="1529">
                  <c:v>19437</c:v>
                </c:pt>
                <c:pt idx="1530">
                  <c:v>19439</c:v>
                </c:pt>
                <c:pt idx="1531">
                  <c:v>19427</c:v>
                </c:pt>
                <c:pt idx="1532">
                  <c:v>19428</c:v>
                </c:pt>
                <c:pt idx="1533">
                  <c:v>19420</c:v>
                </c:pt>
                <c:pt idx="1534">
                  <c:v>19441</c:v>
                </c:pt>
                <c:pt idx="1535">
                  <c:v>19397</c:v>
                </c:pt>
                <c:pt idx="1536">
                  <c:v>19362</c:v>
                </c:pt>
                <c:pt idx="1537">
                  <c:v>19359</c:v>
                </c:pt>
                <c:pt idx="1538">
                  <c:v>19388</c:v>
                </c:pt>
                <c:pt idx="1539">
                  <c:v>19365</c:v>
                </c:pt>
                <c:pt idx="1540">
                  <c:v>19429</c:v>
                </c:pt>
                <c:pt idx="1541">
                  <c:v>19412</c:v>
                </c:pt>
                <c:pt idx="1542">
                  <c:v>19284</c:v>
                </c:pt>
                <c:pt idx="1543">
                  <c:v>19235</c:v>
                </c:pt>
                <c:pt idx="1544">
                  <c:v>19232</c:v>
                </c:pt>
                <c:pt idx="1545">
                  <c:v>19300</c:v>
                </c:pt>
                <c:pt idx="1546">
                  <c:v>19297</c:v>
                </c:pt>
                <c:pt idx="1547">
                  <c:v>19214</c:v>
                </c:pt>
                <c:pt idx="1548">
                  <c:v>19152</c:v>
                </c:pt>
                <c:pt idx="1549">
                  <c:v>19225</c:v>
                </c:pt>
                <c:pt idx="1550">
                  <c:v>19351</c:v>
                </c:pt>
                <c:pt idx="1551">
                  <c:v>19270</c:v>
                </c:pt>
                <c:pt idx="1552">
                  <c:v>19168</c:v>
                </c:pt>
                <c:pt idx="1553">
                  <c:v>19242</c:v>
                </c:pt>
                <c:pt idx="1554">
                  <c:v>19265</c:v>
                </c:pt>
                <c:pt idx="1555">
                  <c:v>19246</c:v>
                </c:pt>
                <c:pt idx="1556">
                  <c:v>19267</c:v>
                </c:pt>
                <c:pt idx="1557">
                  <c:v>19236</c:v>
                </c:pt>
                <c:pt idx="1558">
                  <c:v>19228</c:v>
                </c:pt>
                <c:pt idx="1559">
                  <c:v>19258</c:v>
                </c:pt>
                <c:pt idx="1560">
                  <c:v>19265</c:v>
                </c:pt>
                <c:pt idx="1561">
                  <c:v>19263</c:v>
                </c:pt>
                <c:pt idx="1562">
                  <c:v>19285</c:v>
                </c:pt>
                <c:pt idx="1563">
                  <c:v>19255</c:v>
                </c:pt>
                <c:pt idx="1564">
                  <c:v>19255</c:v>
                </c:pt>
                <c:pt idx="1565">
                  <c:v>19238</c:v>
                </c:pt>
                <c:pt idx="1566">
                  <c:v>19226</c:v>
                </c:pt>
                <c:pt idx="1567">
                  <c:v>19183</c:v>
                </c:pt>
                <c:pt idx="1568">
                  <c:v>19129</c:v>
                </c:pt>
                <c:pt idx="1569">
                  <c:v>19122</c:v>
                </c:pt>
                <c:pt idx="1570">
                  <c:v>19014</c:v>
                </c:pt>
                <c:pt idx="1571">
                  <c:v>19026</c:v>
                </c:pt>
                <c:pt idx="1572">
                  <c:v>19134</c:v>
                </c:pt>
                <c:pt idx="1573">
                  <c:v>19231</c:v>
                </c:pt>
                <c:pt idx="1574">
                  <c:v>19391</c:v>
                </c:pt>
                <c:pt idx="1575">
                  <c:v>19431</c:v>
                </c:pt>
                <c:pt idx="1576">
                  <c:v>19438</c:v>
                </c:pt>
                <c:pt idx="1577">
                  <c:v>19422</c:v>
                </c:pt>
                <c:pt idx="1578">
                  <c:v>19358</c:v>
                </c:pt>
                <c:pt idx="1579">
                  <c:v>19311</c:v>
                </c:pt>
                <c:pt idx="1580">
                  <c:v>19205</c:v>
                </c:pt>
                <c:pt idx="1581">
                  <c:v>19226</c:v>
                </c:pt>
                <c:pt idx="1582">
                  <c:v>19330</c:v>
                </c:pt>
                <c:pt idx="1583">
                  <c:v>19367</c:v>
                </c:pt>
                <c:pt idx="1584">
                  <c:v>19208</c:v>
                </c:pt>
                <c:pt idx="1585">
                  <c:v>19173</c:v>
                </c:pt>
                <c:pt idx="1586">
                  <c:v>19285</c:v>
                </c:pt>
                <c:pt idx="1587">
                  <c:v>19302</c:v>
                </c:pt>
                <c:pt idx="1588">
                  <c:v>19253</c:v>
                </c:pt>
                <c:pt idx="1589">
                  <c:v>19196</c:v>
                </c:pt>
                <c:pt idx="1590">
                  <c:v>19053</c:v>
                </c:pt>
                <c:pt idx="1591">
                  <c:v>19037</c:v>
                </c:pt>
                <c:pt idx="1592">
                  <c:v>19032</c:v>
                </c:pt>
                <c:pt idx="1593">
                  <c:v>19049</c:v>
                </c:pt>
                <c:pt idx="1594">
                  <c:v>19108</c:v>
                </c:pt>
                <c:pt idx="1595">
                  <c:v>19142</c:v>
                </c:pt>
                <c:pt idx="1596">
                  <c:v>19304</c:v>
                </c:pt>
                <c:pt idx="1597">
                  <c:v>19495</c:v>
                </c:pt>
                <c:pt idx="1598">
                  <c:v>19674</c:v>
                </c:pt>
                <c:pt idx="1599">
                  <c:v>19653</c:v>
                </c:pt>
                <c:pt idx="1600">
                  <c:v>19505</c:v>
                </c:pt>
                <c:pt idx="1601">
                  <c:v>19429</c:v>
                </c:pt>
                <c:pt idx="1602">
                  <c:v>19390</c:v>
                </c:pt>
                <c:pt idx="1603">
                  <c:v>19344</c:v>
                </c:pt>
                <c:pt idx="1604">
                  <c:v>19394</c:v>
                </c:pt>
                <c:pt idx="1605">
                  <c:v>19355</c:v>
                </c:pt>
                <c:pt idx="1606">
                  <c:v>19271</c:v>
                </c:pt>
                <c:pt idx="1607">
                  <c:v>19260</c:v>
                </c:pt>
                <c:pt idx="1608">
                  <c:v>19180</c:v>
                </c:pt>
                <c:pt idx="1609">
                  <c:v>19190</c:v>
                </c:pt>
                <c:pt idx="1610">
                  <c:v>19311</c:v>
                </c:pt>
                <c:pt idx="1611">
                  <c:v>19390</c:v>
                </c:pt>
                <c:pt idx="1612">
                  <c:v>19322</c:v>
                </c:pt>
                <c:pt idx="1613">
                  <c:v>19265</c:v>
                </c:pt>
                <c:pt idx="1614">
                  <c:v>19213</c:v>
                </c:pt>
                <c:pt idx="1615">
                  <c:v>19272</c:v>
                </c:pt>
                <c:pt idx="1616">
                  <c:v>19390</c:v>
                </c:pt>
                <c:pt idx="1617">
                  <c:v>19426</c:v>
                </c:pt>
                <c:pt idx="1618">
                  <c:v>19563</c:v>
                </c:pt>
                <c:pt idx="1619">
                  <c:v>19509</c:v>
                </c:pt>
                <c:pt idx="1620">
                  <c:v>19416</c:v>
                </c:pt>
                <c:pt idx="1621">
                  <c:v>19384</c:v>
                </c:pt>
                <c:pt idx="1622">
                  <c:v>19450</c:v>
                </c:pt>
                <c:pt idx="1623">
                  <c:v>19444</c:v>
                </c:pt>
                <c:pt idx="1624">
                  <c:v>19347</c:v>
                </c:pt>
                <c:pt idx="1625">
                  <c:v>19365</c:v>
                </c:pt>
                <c:pt idx="1626">
                  <c:v>19356</c:v>
                </c:pt>
                <c:pt idx="1627">
                  <c:v>19269</c:v>
                </c:pt>
                <c:pt idx="1628">
                  <c:v>19181</c:v>
                </c:pt>
                <c:pt idx="1629">
                  <c:v>19131</c:v>
                </c:pt>
                <c:pt idx="1630">
                  <c:v>19166</c:v>
                </c:pt>
                <c:pt idx="1631">
                  <c:v>19207</c:v>
                </c:pt>
                <c:pt idx="1632">
                  <c:v>19227</c:v>
                </c:pt>
                <c:pt idx="1633">
                  <c:v>19270</c:v>
                </c:pt>
                <c:pt idx="1634">
                  <c:v>19376</c:v>
                </c:pt>
                <c:pt idx="1635">
                  <c:v>19342</c:v>
                </c:pt>
                <c:pt idx="1636">
                  <c:v>19341</c:v>
                </c:pt>
                <c:pt idx="1637">
                  <c:v>19313</c:v>
                </c:pt>
                <c:pt idx="1638">
                  <c:v>19297</c:v>
                </c:pt>
                <c:pt idx="1639">
                  <c:v>19275</c:v>
                </c:pt>
                <c:pt idx="1640">
                  <c:v>19211</c:v>
                </c:pt>
                <c:pt idx="1641">
                  <c:v>19173</c:v>
                </c:pt>
                <c:pt idx="1642">
                  <c:v>19167</c:v>
                </c:pt>
                <c:pt idx="1643">
                  <c:v>19153</c:v>
                </c:pt>
                <c:pt idx="1644">
                  <c:v>19167</c:v>
                </c:pt>
                <c:pt idx="1645">
                  <c:v>19240</c:v>
                </c:pt>
                <c:pt idx="1646">
                  <c:v>19257</c:v>
                </c:pt>
                <c:pt idx="1647">
                  <c:v>19286</c:v>
                </c:pt>
                <c:pt idx="1648">
                  <c:v>19541</c:v>
                </c:pt>
                <c:pt idx="1649">
                  <c:v>19585</c:v>
                </c:pt>
                <c:pt idx="1650">
                  <c:v>19457</c:v>
                </c:pt>
                <c:pt idx="1651">
                  <c:v>19378</c:v>
                </c:pt>
                <c:pt idx="1652">
                  <c:v>19242</c:v>
                </c:pt>
                <c:pt idx="1653">
                  <c:v>19190</c:v>
                </c:pt>
                <c:pt idx="1654">
                  <c:v>19238</c:v>
                </c:pt>
                <c:pt idx="1655">
                  <c:v>19348</c:v>
                </c:pt>
                <c:pt idx="1656">
                  <c:v>19356</c:v>
                </c:pt>
                <c:pt idx="1657">
                  <c:v>19266</c:v>
                </c:pt>
                <c:pt idx="1658">
                  <c:v>19226</c:v>
                </c:pt>
                <c:pt idx="1659">
                  <c:v>19249</c:v>
                </c:pt>
                <c:pt idx="1660">
                  <c:v>19335</c:v>
                </c:pt>
                <c:pt idx="1661">
                  <c:v>19331</c:v>
                </c:pt>
                <c:pt idx="1662">
                  <c:v>19372</c:v>
                </c:pt>
                <c:pt idx="1663">
                  <c:v>19420</c:v>
                </c:pt>
                <c:pt idx="1664">
                  <c:v>19349</c:v>
                </c:pt>
                <c:pt idx="1665">
                  <c:v>19248</c:v>
                </c:pt>
                <c:pt idx="1666">
                  <c:v>19220</c:v>
                </c:pt>
                <c:pt idx="1667">
                  <c:v>19237</c:v>
                </c:pt>
                <c:pt idx="1668">
                  <c:v>19274</c:v>
                </c:pt>
                <c:pt idx="1669">
                  <c:v>19272</c:v>
                </c:pt>
                <c:pt idx="1670">
                  <c:v>19246</c:v>
                </c:pt>
                <c:pt idx="1671">
                  <c:v>19292</c:v>
                </c:pt>
                <c:pt idx="1672">
                  <c:v>19368</c:v>
                </c:pt>
                <c:pt idx="1673">
                  <c:v>19326</c:v>
                </c:pt>
                <c:pt idx="1674">
                  <c:v>19238</c:v>
                </c:pt>
                <c:pt idx="1675">
                  <c:v>19249</c:v>
                </c:pt>
                <c:pt idx="1676">
                  <c:v>19362</c:v>
                </c:pt>
                <c:pt idx="1677">
                  <c:v>19409</c:v>
                </c:pt>
                <c:pt idx="1678">
                  <c:v>19453</c:v>
                </c:pt>
                <c:pt idx="1679">
                  <c:v>19424</c:v>
                </c:pt>
                <c:pt idx="1680">
                  <c:v>19378</c:v>
                </c:pt>
                <c:pt idx="1681">
                  <c:v>19322</c:v>
                </c:pt>
                <c:pt idx="1682">
                  <c:v>19268</c:v>
                </c:pt>
                <c:pt idx="1683">
                  <c:v>19235</c:v>
                </c:pt>
                <c:pt idx="1684">
                  <c:v>19185</c:v>
                </c:pt>
                <c:pt idx="1685">
                  <c:v>19301</c:v>
                </c:pt>
                <c:pt idx="1686">
                  <c:v>19510</c:v>
                </c:pt>
                <c:pt idx="1687">
                  <c:v>19503</c:v>
                </c:pt>
                <c:pt idx="1688">
                  <c:v>19453</c:v>
                </c:pt>
                <c:pt idx="1689">
                  <c:v>19451</c:v>
                </c:pt>
                <c:pt idx="1690">
                  <c:v>19420</c:v>
                </c:pt>
                <c:pt idx="1691">
                  <c:v>19418</c:v>
                </c:pt>
                <c:pt idx="1692">
                  <c:v>19426</c:v>
                </c:pt>
                <c:pt idx="1693">
                  <c:v>19483</c:v>
                </c:pt>
                <c:pt idx="1694">
                  <c:v>19569</c:v>
                </c:pt>
                <c:pt idx="1695">
                  <c:v>19544</c:v>
                </c:pt>
                <c:pt idx="1696">
                  <c:v>19605</c:v>
                </c:pt>
                <c:pt idx="1697">
                  <c:v>19648</c:v>
                </c:pt>
                <c:pt idx="1698">
                  <c:v>19676</c:v>
                </c:pt>
                <c:pt idx="1699">
                  <c:v>19592</c:v>
                </c:pt>
                <c:pt idx="1700">
                  <c:v>19537</c:v>
                </c:pt>
                <c:pt idx="1701">
                  <c:v>19493</c:v>
                </c:pt>
                <c:pt idx="1702">
                  <c:v>19519</c:v>
                </c:pt>
                <c:pt idx="1703">
                  <c:v>19470</c:v>
                </c:pt>
                <c:pt idx="1704">
                  <c:v>19476</c:v>
                </c:pt>
                <c:pt idx="1705">
                  <c:v>19506</c:v>
                </c:pt>
                <c:pt idx="1706">
                  <c:v>19519</c:v>
                </c:pt>
                <c:pt idx="1707">
                  <c:v>19490</c:v>
                </c:pt>
                <c:pt idx="1708">
                  <c:v>19607</c:v>
                </c:pt>
                <c:pt idx="1709">
                  <c:v>19668</c:v>
                </c:pt>
                <c:pt idx="1710">
                  <c:v>19735</c:v>
                </c:pt>
                <c:pt idx="1711">
                  <c:v>19604</c:v>
                </c:pt>
                <c:pt idx="1712">
                  <c:v>19539</c:v>
                </c:pt>
                <c:pt idx="1713">
                  <c:v>19502</c:v>
                </c:pt>
                <c:pt idx="1714">
                  <c:v>19548</c:v>
                </c:pt>
                <c:pt idx="1715">
                  <c:v>19549</c:v>
                </c:pt>
                <c:pt idx="1716">
                  <c:v>19581</c:v>
                </c:pt>
                <c:pt idx="1717">
                  <c:v>19542</c:v>
                </c:pt>
                <c:pt idx="1718">
                  <c:v>19557</c:v>
                </c:pt>
                <c:pt idx="1719">
                  <c:v>19573</c:v>
                </c:pt>
                <c:pt idx="1720">
                  <c:v>19541</c:v>
                </c:pt>
                <c:pt idx="1721">
                  <c:v>19465</c:v>
                </c:pt>
                <c:pt idx="1722">
                  <c:v>19462</c:v>
                </c:pt>
                <c:pt idx="1723">
                  <c:v>19536</c:v>
                </c:pt>
                <c:pt idx="1724">
                  <c:v>19594</c:v>
                </c:pt>
                <c:pt idx="1725">
                  <c:v>19612</c:v>
                </c:pt>
                <c:pt idx="1726">
                  <c:v>19699</c:v>
                </c:pt>
                <c:pt idx="1727">
                  <c:v>19708</c:v>
                </c:pt>
                <c:pt idx="1728">
                  <c:v>19641</c:v>
                </c:pt>
                <c:pt idx="1729">
                  <c:v>19613</c:v>
                </c:pt>
                <c:pt idx="1730">
                  <c:v>19523</c:v>
                </c:pt>
                <c:pt idx="1731">
                  <c:v>19577</c:v>
                </c:pt>
                <c:pt idx="1732">
                  <c:v>19868</c:v>
                </c:pt>
                <c:pt idx="1733">
                  <c:v>19881</c:v>
                </c:pt>
                <c:pt idx="1734">
                  <c:v>19834</c:v>
                </c:pt>
                <c:pt idx="1735">
                  <c:v>19838</c:v>
                </c:pt>
                <c:pt idx="1736">
                  <c:v>19854</c:v>
                </c:pt>
                <c:pt idx="1737">
                  <c:v>19825</c:v>
                </c:pt>
                <c:pt idx="1738">
                  <c:v>19816</c:v>
                </c:pt>
                <c:pt idx="1739">
                  <c:v>19823</c:v>
                </c:pt>
                <c:pt idx="1740">
                  <c:v>19768</c:v>
                </c:pt>
                <c:pt idx="1741">
                  <c:v>19768</c:v>
                </c:pt>
                <c:pt idx="1742">
                  <c:v>19662</c:v>
                </c:pt>
                <c:pt idx="1743">
                  <c:v>19666</c:v>
                </c:pt>
                <c:pt idx="1744">
                  <c:v>19709</c:v>
                </c:pt>
                <c:pt idx="1745">
                  <c:v>19908</c:v>
                </c:pt>
                <c:pt idx="1746">
                  <c:v>19979</c:v>
                </c:pt>
                <c:pt idx="1747">
                  <c:v>19909</c:v>
                </c:pt>
                <c:pt idx="1748">
                  <c:v>19904</c:v>
                </c:pt>
                <c:pt idx="1749">
                  <c:v>19884</c:v>
                </c:pt>
                <c:pt idx="1750">
                  <c:v>19776</c:v>
                </c:pt>
                <c:pt idx="1751">
                  <c:v>19748</c:v>
                </c:pt>
                <c:pt idx="1752">
                  <c:v>19665</c:v>
                </c:pt>
                <c:pt idx="1753">
                  <c:v>19647</c:v>
                </c:pt>
                <c:pt idx="1754">
                  <c:v>19609</c:v>
                </c:pt>
                <c:pt idx="1755">
                  <c:v>19567</c:v>
                </c:pt>
                <c:pt idx="1756">
                  <c:v>19734</c:v>
                </c:pt>
                <c:pt idx="1757">
                  <c:v>19871</c:v>
                </c:pt>
                <c:pt idx="1758">
                  <c:v>19822</c:v>
                </c:pt>
                <c:pt idx="1759">
                  <c:v>19709</c:v>
                </c:pt>
                <c:pt idx="1760">
                  <c:v>19658</c:v>
                </c:pt>
                <c:pt idx="1761">
                  <c:v>19692</c:v>
                </c:pt>
                <c:pt idx="1762">
                  <c:v>19671</c:v>
                </c:pt>
                <c:pt idx="1763">
                  <c:v>19654</c:v>
                </c:pt>
                <c:pt idx="1764">
                  <c:v>19671</c:v>
                </c:pt>
                <c:pt idx="1765">
                  <c:v>19592</c:v>
                </c:pt>
                <c:pt idx="1766">
                  <c:v>19583</c:v>
                </c:pt>
                <c:pt idx="1767">
                  <c:v>19640</c:v>
                </c:pt>
                <c:pt idx="1768">
                  <c:v>19652</c:v>
                </c:pt>
                <c:pt idx="1769">
                  <c:v>19743</c:v>
                </c:pt>
                <c:pt idx="1770">
                  <c:v>19734</c:v>
                </c:pt>
                <c:pt idx="1771">
                  <c:v>19675</c:v>
                </c:pt>
                <c:pt idx="1772">
                  <c:v>19663</c:v>
                </c:pt>
                <c:pt idx="1773">
                  <c:v>19765</c:v>
                </c:pt>
                <c:pt idx="1774">
                  <c:v>19818</c:v>
                </c:pt>
                <c:pt idx="1775">
                  <c:v>19805</c:v>
                </c:pt>
                <c:pt idx="1776">
                  <c:v>19708</c:v>
                </c:pt>
                <c:pt idx="1777">
                  <c:v>19742</c:v>
                </c:pt>
                <c:pt idx="1778">
                  <c:v>19966</c:v>
                </c:pt>
                <c:pt idx="1779">
                  <c:v>20059</c:v>
                </c:pt>
                <c:pt idx="1780">
                  <c:v>20102</c:v>
                </c:pt>
                <c:pt idx="1781">
                  <c:v>19986</c:v>
                </c:pt>
                <c:pt idx="1782">
                  <c:v>19853</c:v>
                </c:pt>
                <c:pt idx="1783">
                  <c:v>19841</c:v>
                </c:pt>
                <c:pt idx="1784">
                  <c:v>19753</c:v>
                </c:pt>
                <c:pt idx="1785">
                  <c:v>19721</c:v>
                </c:pt>
                <c:pt idx="1786">
                  <c:v>19776</c:v>
                </c:pt>
                <c:pt idx="1787">
                  <c:v>19876</c:v>
                </c:pt>
                <c:pt idx="1788">
                  <c:v>19941</c:v>
                </c:pt>
                <c:pt idx="1789">
                  <c:v>19924</c:v>
                </c:pt>
                <c:pt idx="1790">
                  <c:v>19849</c:v>
                </c:pt>
                <c:pt idx="1791">
                  <c:v>19803</c:v>
                </c:pt>
                <c:pt idx="1792">
                  <c:v>19832</c:v>
                </c:pt>
                <c:pt idx="1793">
                  <c:v>19892</c:v>
                </c:pt>
                <c:pt idx="1794">
                  <c:v>20002</c:v>
                </c:pt>
                <c:pt idx="1795">
                  <c:v>19932</c:v>
                </c:pt>
                <c:pt idx="1796">
                  <c:v>19833</c:v>
                </c:pt>
                <c:pt idx="1797">
                  <c:v>19766</c:v>
                </c:pt>
                <c:pt idx="1798">
                  <c:v>19707</c:v>
                </c:pt>
                <c:pt idx="1799">
                  <c:v>19848</c:v>
                </c:pt>
                <c:pt idx="1800">
                  <c:v>19952</c:v>
                </c:pt>
                <c:pt idx="1801">
                  <c:v>19941</c:v>
                </c:pt>
                <c:pt idx="1802">
                  <c:v>19907</c:v>
                </c:pt>
                <c:pt idx="1803">
                  <c:v>19930</c:v>
                </c:pt>
                <c:pt idx="1804">
                  <c:v>19953</c:v>
                </c:pt>
                <c:pt idx="1805">
                  <c:v>19860</c:v>
                </c:pt>
                <c:pt idx="1806">
                  <c:v>19842</c:v>
                </c:pt>
                <c:pt idx="1807">
                  <c:v>19922</c:v>
                </c:pt>
                <c:pt idx="1808">
                  <c:v>20042</c:v>
                </c:pt>
                <c:pt idx="1809">
                  <c:v>20070</c:v>
                </c:pt>
                <c:pt idx="1810">
                  <c:v>20025</c:v>
                </c:pt>
                <c:pt idx="1811">
                  <c:v>19991</c:v>
                </c:pt>
                <c:pt idx="1812">
                  <c:v>19848</c:v>
                </c:pt>
                <c:pt idx="1813">
                  <c:v>19748</c:v>
                </c:pt>
                <c:pt idx="1814">
                  <c:v>19635</c:v>
                </c:pt>
                <c:pt idx="1815">
                  <c:v>19647</c:v>
                </c:pt>
                <c:pt idx="1816">
                  <c:v>19814</c:v>
                </c:pt>
                <c:pt idx="1817">
                  <c:v>20029</c:v>
                </c:pt>
                <c:pt idx="1818">
                  <c:v>20129</c:v>
                </c:pt>
                <c:pt idx="1819">
                  <c:v>20018</c:v>
                </c:pt>
                <c:pt idx="1820">
                  <c:v>19887</c:v>
                </c:pt>
                <c:pt idx="1821">
                  <c:v>19860</c:v>
                </c:pt>
                <c:pt idx="1822">
                  <c:v>19940</c:v>
                </c:pt>
                <c:pt idx="1823">
                  <c:v>19904</c:v>
                </c:pt>
                <c:pt idx="1824">
                  <c:v>19898</c:v>
                </c:pt>
                <c:pt idx="1825">
                  <c:v>19929</c:v>
                </c:pt>
                <c:pt idx="1826">
                  <c:v>19907</c:v>
                </c:pt>
                <c:pt idx="1827">
                  <c:v>19844</c:v>
                </c:pt>
                <c:pt idx="1828">
                  <c:v>19860</c:v>
                </c:pt>
                <c:pt idx="1829">
                  <c:v>19896</c:v>
                </c:pt>
                <c:pt idx="1830">
                  <c:v>19842</c:v>
                </c:pt>
                <c:pt idx="1831">
                  <c:v>19771</c:v>
                </c:pt>
                <c:pt idx="1832">
                  <c:v>19840</c:v>
                </c:pt>
                <c:pt idx="1833">
                  <c:v>19900</c:v>
                </c:pt>
                <c:pt idx="1834">
                  <c:v>19852</c:v>
                </c:pt>
                <c:pt idx="1835">
                  <c:v>19841</c:v>
                </c:pt>
                <c:pt idx="1836">
                  <c:v>19940</c:v>
                </c:pt>
                <c:pt idx="1837">
                  <c:v>19963</c:v>
                </c:pt>
                <c:pt idx="1838">
                  <c:v>20022</c:v>
                </c:pt>
                <c:pt idx="1839">
                  <c:v>20100</c:v>
                </c:pt>
                <c:pt idx="1840">
                  <c:v>20090</c:v>
                </c:pt>
                <c:pt idx="1841">
                  <c:v>20105</c:v>
                </c:pt>
                <c:pt idx="1842">
                  <c:v>20148</c:v>
                </c:pt>
                <c:pt idx="1843">
                  <c:v>20091</c:v>
                </c:pt>
                <c:pt idx="1844">
                  <c:v>19951</c:v>
                </c:pt>
                <c:pt idx="1845">
                  <c:v>19845</c:v>
                </c:pt>
                <c:pt idx="1846">
                  <c:v>19769</c:v>
                </c:pt>
                <c:pt idx="1847">
                  <c:v>19832</c:v>
                </c:pt>
                <c:pt idx="1848">
                  <c:v>19904</c:v>
                </c:pt>
                <c:pt idx="1849">
                  <c:v>19964</c:v>
                </c:pt>
                <c:pt idx="1850">
                  <c:v>19953</c:v>
                </c:pt>
                <c:pt idx="1851">
                  <c:v>19873</c:v>
                </c:pt>
                <c:pt idx="1852">
                  <c:v>19853</c:v>
                </c:pt>
                <c:pt idx="1853">
                  <c:v>19896</c:v>
                </c:pt>
                <c:pt idx="1854">
                  <c:v>20025</c:v>
                </c:pt>
                <c:pt idx="1855">
                  <c:v>20071</c:v>
                </c:pt>
                <c:pt idx="1856">
                  <c:v>20091</c:v>
                </c:pt>
                <c:pt idx="1857">
                  <c:v>20140</c:v>
                </c:pt>
                <c:pt idx="1858">
                  <c:v>20215</c:v>
                </c:pt>
                <c:pt idx="1859">
                  <c:v>20214</c:v>
                </c:pt>
                <c:pt idx="1860">
                  <c:v>20121</c:v>
                </c:pt>
                <c:pt idx="1861">
                  <c:v>20055</c:v>
                </c:pt>
                <c:pt idx="1862">
                  <c:v>20049</c:v>
                </c:pt>
                <c:pt idx="1863">
                  <c:v>20001</c:v>
                </c:pt>
                <c:pt idx="1864">
                  <c:v>19960</c:v>
                </c:pt>
                <c:pt idx="1865">
                  <c:v>19965</c:v>
                </c:pt>
                <c:pt idx="1866">
                  <c:v>20012</c:v>
                </c:pt>
                <c:pt idx="1867">
                  <c:v>20009</c:v>
                </c:pt>
                <c:pt idx="1868">
                  <c:v>19959</c:v>
                </c:pt>
                <c:pt idx="1869">
                  <c:v>19901</c:v>
                </c:pt>
                <c:pt idx="1870">
                  <c:v>19889</c:v>
                </c:pt>
                <c:pt idx="1871">
                  <c:v>19913</c:v>
                </c:pt>
                <c:pt idx="1872">
                  <c:v>20093</c:v>
                </c:pt>
                <c:pt idx="1873">
                  <c:v>20095</c:v>
                </c:pt>
                <c:pt idx="1874">
                  <c:v>20115</c:v>
                </c:pt>
                <c:pt idx="1875">
                  <c:v>20143</c:v>
                </c:pt>
                <c:pt idx="1876">
                  <c:v>20104</c:v>
                </c:pt>
                <c:pt idx="1877">
                  <c:v>20044</c:v>
                </c:pt>
                <c:pt idx="1878">
                  <c:v>19988</c:v>
                </c:pt>
                <c:pt idx="1879">
                  <c:v>19925</c:v>
                </c:pt>
                <c:pt idx="1880">
                  <c:v>19861</c:v>
                </c:pt>
                <c:pt idx="1881">
                  <c:v>19849</c:v>
                </c:pt>
                <c:pt idx="1882">
                  <c:v>19917</c:v>
                </c:pt>
                <c:pt idx="1883">
                  <c:v>20070</c:v>
                </c:pt>
                <c:pt idx="1884">
                  <c:v>20058</c:v>
                </c:pt>
                <c:pt idx="1885">
                  <c:v>19900</c:v>
                </c:pt>
                <c:pt idx="1886">
                  <c:v>19827</c:v>
                </c:pt>
                <c:pt idx="1887">
                  <c:v>19831</c:v>
                </c:pt>
                <c:pt idx="1888">
                  <c:v>19924</c:v>
                </c:pt>
                <c:pt idx="1889">
                  <c:v>20026</c:v>
                </c:pt>
                <c:pt idx="1890">
                  <c:v>20088</c:v>
                </c:pt>
                <c:pt idx="1891">
                  <c:v>20090</c:v>
                </c:pt>
                <c:pt idx="1892">
                  <c:v>20106</c:v>
                </c:pt>
                <c:pt idx="1893">
                  <c:v>20112</c:v>
                </c:pt>
                <c:pt idx="1894">
                  <c:v>20042</c:v>
                </c:pt>
                <c:pt idx="1895">
                  <c:v>19972</c:v>
                </c:pt>
                <c:pt idx="1896">
                  <c:v>19948</c:v>
                </c:pt>
                <c:pt idx="1897">
                  <c:v>19989</c:v>
                </c:pt>
                <c:pt idx="1898">
                  <c:v>20149</c:v>
                </c:pt>
                <c:pt idx="1899">
                  <c:v>20188</c:v>
                </c:pt>
                <c:pt idx="1900">
                  <c:v>20176</c:v>
                </c:pt>
                <c:pt idx="1901">
                  <c:v>20165</c:v>
                </c:pt>
                <c:pt idx="1902">
                  <c:v>20307</c:v>
                </c:pt>
                <c:pt idx="1903">
                  <c:v>20472</c:v>
                </c:pt>
                <c:pt idx="1904">
                  <c:v>20419</c:v>
                </c:pt>
                <c:pt idx="1905">
                  <c:v>20322</c:v>
                </c:pt>
                <c:pt idx="1906">
                  <c:v>20311</c:v>
                </c:pt>
                <c:pt idx="1907">
                  <c:v>20380</c:v>
                </c:pt>
                <c:pt idx="1908">
                  <c:v>20310</c:v>
                </c:pt>
                <c:pt idx="1909">
                  <c:v>20204</c:v>
                </c:pt>
                <c:pt idx="1910">
                  <c:v>20221</c:v>
                </c:pt>
                <c:pt idx="1911">
                  <c:v>20284</c:v>
                </c:pt>
                <c:pt idx="1912">
                  <c:v>20197</c:v>
                </c:pt>
                <c:pt idx="1913">
                  <c:v>20154</c:v>
                </c:pt>
                <c:pt idx="1914">
                  <c:v>20129</c:v>
                </c:pt>
                <c:pt idx="1915">
                  <c:v>20048</c:v>
                </c:pt>
                <c:pt idx="1916">
                  <c:v>20027</c:v>
                </c:pt>
                <c:pt idx="1917">
                  <c:v>20007</c:v>
                </c:pt>
                <c:pt idx="1918">
                  <c:v>20050</c:v>
                </c:pt>
                <c:pt idx="1919">
                  <c:v>20039</c:v>
                </c:pt>
                <c:pt idx="1920">
                  <c:v>20014</c:v>
                </c:pt>
                <c:pt idx="1921">
                  <c:v>19983</c:v>
                </c:pt>
                <c:pt idx="1922">
                  <c:v>19979</c:v>
                </c:pt>
                <c:pt idx="1923">
                  <c:v>19935</c:v>
                </c:pt>
                <c:pt idx="1924">
                  <c:v>20089</c:v>
                </c:pt>
                <c:pt idx="1925">
                  <c:v>20212</c:v>
                </c:pt>
                <c:pt idx="1926">
                  <c:v>20381</c:v>
                </c:pt>
                <c:pt idx="1927">
                  <c:v>20370</c:v>
                </c:pt>
                <c:pt idx="1928">
                  <c:v>20196</c:v>
                </c:pt>
                <c:pt idx="1929">
                  <c:v>20153</c:v>
                </c:pt>
                <c:pt idx="1930">
                  <c:v>20091</c:v>
                </c:pt>
                <c:pt idx="1931">
                  <c:v>20047</c:v>
                </c:pt>
                <c:pt idx="1932">
                  <c:v>20089</c:v>
                </c:pt>
                <c:pt idx="1933">
                  <c:v>20174</c:v>
                </c:pt>
                <c:pt idx="1934">
                  <c:v>20289</c:v>
                </c:pt>
                <c:pt idx="1935">
                  <c:v>20289</c:v>
                </c:pt>
                <c:pt idx="1936">
                  <c:v>20234</c:v>
                </c:pt>
                <c:pt idx="1937">
                  <c:v>20169</c:v>
                </c:pt>
                <c:pt idx="1938">
                  <c:v>20074</c:v>
                </c:pt>
                <c:pt idx="1939">
                  <c:v>20105</c:v>
                </c:pt>
                <c:pt idx="1940">
                  <c:v>20208</c:v>
                </c:pt>
                <c:pt idx="1941">
                  <c:v>20186</c:v>
                </c:pt>
                <c:pt idx="1942">
                  <c:v>20065</c:v>
                </c:pt>
                <c:pt idx="1943">
                  <c:v>20050</c:v>
                </c:pt>
                <c:pt idx="1944">
                  <c:v>20156</c:v>
                </c:pt>
                <c:pt idx="1945">
                  <c:v>20166</c:v>
                </c:pt>
                <c:pt idx="1946">
                  <c:v>20208</c:v>
                </c:pt>
                <c:pt idx="1947">
                  <c:v>20148</c:v>
                </c:pt>
                <c:pt idx="1948">
                  <c:v>20158</c:v>
                </c:pt>
                <c:pt idx="1949">
                  <c:v>20138</c:v>
                </c:pt>
                <c:pt idx="1950">
                  <c:v>20025</c:v>
                </c:pt>
                <c:pt idx="1951">
                  <c:v>20003</c:v>
                </c:pt>
                <c:pt idx="1952">
                  <c:v>20058</c:v>
                </c:pt>
                <c:pt idx="1953">
                  <c:v>20127</c:v>
                </c:pt>
                <c:pt idx="1954">
                  <c:v>20210</c:v>
                </c:pt>
                <c:pt idx="1955">
                  <c:v>20281</c:v>
                </c:pt>
                <c:pt idx="1956">
                  <c:v>20293</c:v>
                </c:pt>
                <c:pt idx="1957">
                  <c:v>20317</c:v>
                </c:pt>
                <c:pt idx="1958">
                  <c:v>20291</c:v>
                </c:pt>
                <c:pt idx="1959">
                  <c:v>20286</c:v>
                </c:pt>
                <c:pt idx="1960">
                  <c:v>20419</c:v>
                </c:pt>
                <c:pt idx="1961">
                  <c:v>20480</c:v>
                </c:pt>
                <c:pt idx="1962">
                  <c:v>20446</c:v>
                </c:pt>
                <c:pt idx="1963">
                  <c:v>20457</c:v>
                </c:pt>
                <c:pt idx="1964">
                  <c:v>20577</c:v>
                </c:pt>
                <c:pt idx="1965">
                  <c:v>20518</c:v>
                </c:pt>
                <c:pt idx="1966">
                  <c:v>20499</c:v>
                </c:pt>
                <c:pt idx="1967">
                  <c:v>20700</c:v>
                </c:pt>
                <c:pt idx="1968">
                  <c:v>20815</c:v>
                </c:pt>
                <c:pt idx="1969">
                  <c:v>20692</c:v>
                </c:pt>
                <c:pt idx="1970">
                  <c:v>20462</c:v>
                </c:pt>
                <c:pt idx="1971">
                  <c:v>20334</c:v>
                </c:pt>
                <c:pt idx="1972">
                  <c:v>20257</c:v>
                </c:pt>
                <c:pt idx="1973">
                  <c:v>20340</c:v>
                </c:pt>
                <c:pt idx="1974">
                  <c:v>20360</c:v>
                </c:pt>
                <c:pt idx="1975">
                  <c:v>20353</c:v>
                </c:pt>
                <c:pt idx="1976">
                  <c:v>20460</c:v>
                </c:pt>
                <c:pt idx="1977">
                  <c:v>20441</c:v>
                </c:pt>
                <c:pt idx="1978">
                  <c:v>20447</c:v>
                </c:pt>
                <c:pt idx="1979">
                  <c:v>20491</c:v>
                </c:pt>
                <c:pt idx="1980">
                  <c:v>20572</c:v>
                </c:pt>
                <c:pt idx="1981">
                  <c:v>20566</c:v>
                </c:pt>
                <c:pt idx="1982">
                  <c:v>20532</c:v>
                </c:pt>
                <c:pt idx="1983">
                  <c:v>20550</c:v>
                </c:pt>
                <c:pt idx="1984">
                  <c:v>20640</c:v>
                </c:pt>
                <c:pt idx="1985">
                  <c:v>20591</c:v>
                </c:pt>
                <c:pt idx="1986">
                  <c:v>20576</c:v>
                </c:pt>
                <c:pt idx="1987">
                  <c:v>20626</c:v>
                </c:pt>
                <c:pt idx="1988">
                  <c:v>20624</c:v>
                </c:pt>
                <c:pt idx="1989">
                  <c:v>20601</c:v>
                </c:pt>
                <c:pt idx="1990">
                  <c:v>20751</c:v>
                </c:pt>
                <c:pt idx="1991">
                  <c:v>20729</c:v>
                </c:pt>
                <c:pt idx="1992">
                  <c:v>20664</c:v>
                </c:pt>
                <c:pt idx="1993">
                  <c:v>20688</c:v>
                </c:pt>
                <c:pt idx="1994">
                  <c:v>20642</c:v>
                </c:pt>
                <c:pt idx="1995">
                  <c:v>20634</c:v>
                </c:pt>
                <c:pt idx="1996">
                  <c:v>20616</c:v>
                </c:pt>
                <c:pt idx="1997">
                  <c:v>20637</c:v>
                </c:pt>
                <c:pt idx="1998">
                  <c:v>20732</c:v>
                </c:pt>
                <c:pt idx="1999">
                  <c:v>20751</c:v>
                </c:pt>
                <c:pt idx="2000">
                  <c:v>20740</c:v>
                </c:pt>
                <c:pt idx="2001">
                  <c:v>20741</c:v>
                </c:pt>
                <c:pt idx="2002">
                  <c:v>20797</c:v>
                </c:pt>
                <c:pt idx="2003">
                  <c:v>20790</c:v>
                </c:pt>
                <c:pt idx="2004">
                  <c:v>20838</c:v>
                </c:pt>
                <c:pt idx="2005">
                  <c:v>21045</c:v>
                </c:pt>
                <c:pt idx="2006">
                  <c:v>21153</c:v>
                </c:pt>
                <c:pt idx="2007">
                  <c:v>21067</c:v>
                </c:pt>
                <c:pt idx="2008">
                  <c:v>20894</c:v>
                </c:pt>
                <c:pt idx="2009">
                  <c:v>20876</c:v>
                </c:pt>
                <c:pt idx="2010">
                  <c:v>20815</c:v>
                </c:pt>
                <c:pt idx="2011">
                  <c:v>20797</c:v>
                </c:pt>
                <c:pt idx="2012">
                  <c:v>20850</c:v>
                </c:pt>
                <c:pt idx="2013">
                  <c:v>20842</c:v>
                </c:pt>
                <c:pt idx="2014">
                  <c:v>20852</c:v>
                </c:pt>
                <c:pt idx="2015">
                  <c:v>20841</c:v>
                </c:pt>
                <c:pt idx="2016">
                  <c:v>20760</c:v>
                </c:pt>
                <c:pt idx="2017">
                  <c:v>20714</c:v>
                </c:pt>
                <c:pt idx="2018">
                  <c:v>20639</c:v>
                </c:pt>
                <c:pt idx="2019">
                  <c:v>20565</c:v>
                </c:pt>
                <c:pt idx="2020">
                  <c:v>20626</c:v>
                </c:pt>
                <c:pt idx="2021">
                  <c:v>20706</c:v>
                </c:pt>
                <c:pt idx="2022">
                  <c:v>20798</c:v>
                </c:pt>
                <c:pt idx="2023">
                  <c:v>20962</c:v>
                </c:pt>
                <c:pt idx="2024">
                  <c:v>21167</c:v>
                </c:pt>
                <c:pt idx="2025">
                  <c:v>21173</c:v>
                </c:pt>
                <c:pt idx="2026">
                  <c:v>20957</c:v>
                </c:pt>
                <c:pt idx="2027">
                  <c:v>20855</c:v>
                </c:pt>
                <c:pt idx="2028">
                  <c:v>20872</c:v>
                </c:pt>
                <c:pt idx="2029">
                  <c:v>20920</c:v>
                </c:pt>
                <c:pt idx="2030">
                  <c:v>20891</c:v>
                </c:pt>
                <c:pt idx="2031">
                  <c:v>20820</c:v>
                </c:pt>
                <c:pt idx="2032">
                  <c:v>21056</c:v>
                </c:pt>
                <c:pt idx="2033">
                  <c:v>21137</c:v>
                </c:pt>
                <c:pt idx="2034">
                  <c:v>20994</c:v>
                </c:pt>
                <c:pt idx="2035">
                  <c:v>20934</c:v>
                </c:pt>
                <c:pt idx="2036">
                  <c:v>20847</c:v>
                </c:pt>
                <c:pt idx="2037">
                  <c:v>20829</c:v>
                </c:pt>
                <c:pt idx="2038">
                  <c:v>20734</c:v>
                </c:pt>
                <c:pt idx="2039">
                  <c:v>20614</c:v>
                </c:pt>
                <c:pt idx="2040">
                  <c:v>20556</c:v>
                </c:pt>
                <c:pt idx="2041">
                  <c:v>20588</c:v>
                </c:pt>
                <c:pt idx="2042">
                  <c:v>20842</c:v>
                </c:pt>
                <c:pt idx="2043">
                  <c:v>21070</c:v>
                </c:pt>
                <c:pt idx="2044">
                  <c:v>21166</c:v>
                </c:pt>
                <c:pt idx="2045">
                  <c:v>21004</c:v>
                </c:pt>
                <c:pt idx="2046">
                  <c:v>20931</c:v>
                </c:pt>
                <c:pt idx="2047">
                  <c:v>20977</c:v>
                </c:pt>
                <c:pt idx="2048">
                  <c:v>20971</c:v>
                </c:pt>
                <c:pt idx="2049">
                  <c:v>20891</c:v>
                </c:pt>
                <c:pt idx="2050">
                  <c:v>20743</c:v>
                </c:pt>
                <c:pt idx="2051">
                  <c:v>20674</c:v>
                </c:pt>
                <c:pt idx="2052">
                  <c:v>20595</c:v>
                </c:pt>
                <c:pt idx="2053">
                  <c:v>20563</c:v>
                </c:pt>
                <c:pt idx="2054">
                  <c:v>20515</c:v>
                </c:pt>
                <c:pt idx="2055">
                  <c:v>20522</c:v>
                </c:pt>
                <c:pt idx="2056">
                  <c:v>20629</c:v>
                </c:pt>
                <c:pt idx="2057">
                  <c:v>20667</c:v>
                </c:pt>
                <c:pt idx="2058">
                  <c:v>20710</c:v>
                </c:pt>
                <c:pt idx="2059">
                  <c:v>20684</c:v>
                </c:pt>
                <c:pt idx="2060">
                  <c:v>20665</c:v>
                </c:pt>
                <c:pt idx="2061">
                  <c:v>20658</c:v>
                </c:pt>
                <c:pt idx="2062">
                  <c:v>20689</c:v>
                </c:pt>
                <c:pt idx="2063">
                  <c:v>20711</c:v>
                </c:pt>
                <c:pt idx="2064">
                  <c:v>20761</c:v>
                </c:pt>
                <c:pt idx="2065">
                  <c:v>20718</c:v>
                </c:pt>
                <c:pt idx="2066">
                  <c:v>20733</c:v>
                </c:pt>
                <c:pt idx="2067">
                  <c:v>20828</c:v>
                </c:pt>
                <c:pt idx="2068">
                  <c:v>20877</c:v>
                </c:pt>
                <c:pt idx="2069">
                  <c:v>20847</c:v>
                </c:pt>
                <c:pt idx="2070">
                  <c:v>20861</c:v>
                </c:pt>
                <c:pt idx="2071">
                  <c:v>20830</c:v>
                </c:pt>
                <c:pt idx="2072">
                  <c:v>20714</c:v>
                </c:pt>
                <c:pt idx="2073">
                  <c:v>20701</c:v>
                </c:pt>
                <c:pt idx="2074">
                  <c:v>20637</c:v>
                </c:pt>
                <c:pt idx="2075">
                  <c:v>20690</c:v>
                </c:pt>
                <c:pt idx="2076">
                  <c:v>20734</c:v>
                </c:pt>
                <c:pt idx="2077">
                  <c:v>20767</c:v>
                </c:pt>
                <c:pt idx="2078">
                  <c:v>20850</c:v>
                </c:pt>
                <c:pt idx="2079">
                  <c:v>20756</c:v>
                </c:pt>
                <c:pt idx="2080">
                  <c:v>20604</c:v>
                </c:pt>
                <c:pt idx="2081">
                  <c:v>20637</c:v>
                </c:pt>
                <c:pt idx="2082">
                  <c:v>20704</c:v>
                </c:pt>
                <c:pt idx="2083">
                  <c:v>20748</c:v>
                </c:pt>
                <c:pt idx="2084">
                  <c:v>20756</c:v>
                </c:pt>
                <c:pt idx="2085">
                  <c:v>20751</c:v>
                </c:pt>
                <c:pt idx="2086">
                  <c:v>20792</c:v>
                </c:pt>
                <c:pt idx="2087">
                  <c:v>20751</c:v>
                </c:pt>
                <c:pt idx="2088">
                  <c:v>20694</c:v>
                </c:pt>
                <c:pt idx="2089">
                  <c:v>20724</c:v>
                </c:pt>
                <c:pt idx="2090">
                  <c:v>20759</c:v>
                </c:pt>
                <c:pt idx="2091">
                  <c:v>20777</c:v>
                </c:pt>
                <c:pt idx="2092">
                  <c:v>20720</c:v>
                </c:pt>
                <c:pt idx="2093">
                  <c:v>20727</c:v>
                </c:pt>
                <c:pt idx="2094">
                  <c:v>20720</c:v>
                </c:pt>
                <c:pt idx="2095">
                  <c:v>20672</c:v>
                </c:pt>
                <c:pt idx="2096">
                  <c:v>20609</c:v>
                </c:pt>
                <c:pt idx="2097">
                  <c:v>20611</c:v>
                </c:pt>
                <c:pt idx="2098">
                  <c:v>20635</c:v>
                </c:pt>
                <c:pt idx="2099">
                  <c:v>20678</c:v>
                </c:pt>
                <c:pt idx="2100">
                  <c:v>20786</c:v>
                </c:pt>
                <c:pt idx="2101">
                  <c:v>20893</c:v>
                </c:pt>
                <c:pt idx="2102">
                  <c:v>21037</c:v>
                </c:pt>
                <c:pt idx="2103">
                  <c:v>21020</c:v>
                </c:pt>
                <c:pt idx="2104">
                  <c:v>21028</c:v>
                </c:pt>
                <c:pt idx="2105">
                  <c:v>20967</c:v>
                </c:pt>
                <c:pt idx="2106">
                  <c:v>20853</c:v>
                </c:pt>
                <c:pt idx="2107">
                  <c:v>20808</c:v>
                </c:pt>
                <c:pt idx="2108">
                  <c:v>20759</c:v>
                </c:pt>
                <c:pt idx="2109">
                  <c:v>20807</c:v>
                </c:pt>
                <c:pt idx="2110">
                  <c:v>20811</c:v>
                </c:pt>
                <c:pt idx="2111">
                  <c:v>20751</c:v>
                </c:pt>
                <c:pt idx="2112">
                  <c:v>20853</c:v>
                </c:pt>
                <c:pt idx="2113">
                  <c:v>20917</c:v>
                </c:pt>
                <c:pt idx="2114">
                  <c:v>20868</c:v>
                </c:pt>
                <c:pt idx="2115">
                  <c:v>20743</c:v>
                </c:pt>
                <c:pt idx="2116">
                  <c:v>20627</c:v>
                </c:pt>
                <c:pt idx="2117">
                  <c:v>20636</c:v>
                </c:pt>
                <c:pt idx="2118">
                  <c:v>20728</c:v>
                </c:pt>
                <c:pt idx="2119">
                  <c:v>20775</c:v>
                </c:pt>
                <c:pt idx="2120">
                  <c:v>20817</c:v>
                </c:pt>
                <c:pt idx="2121">
                  <c:v>20759</c:v>
                </c:pt>
                <c:pt idx="2122">
                  <c:v>20589</c:v>
                </c:pt>
                <c:pt idx="2123">
                  <c:v>20625</c:v>
                </c:pt>
                <c:pt idx="2124">
                  <c:v>20795</c:v>
                </c:pt>
                <c:pt idx="2125">
                  <c:v>20939</c:v>
                </c:pt>
                <c:pt idx="2126">
                  <c:v>21055</c:v>
                </c:pt>
                <c:pt idx="2127">
                  <c:v>21049</c:v>
                </c:pt>
                <c:pt idx="2128">
                  <c:v>20931</c:v>
                </c:pt>
                <c:pt idx="2129">
                  <c:v>20812</c:v>
                </c:pt>
                <c:pt idx="2130">
                  <c:v>20751</c:v>
                </c:pt>
                <c:pt idx="2131">
                  <c:v>20914</c:v>
                </c:pt>
                <c:pt idx="2132">
                  <c:v>21071</c:v>
                </c:pt>
                <c:pt idx="2133">
                  <c:v>21032</c:v>
                </c:pt>
                <c:pt idx="2134">
                  <c:v>21031</c:v>
                </c:pt>
                <c:pt idx="2135">
                  <c:v>20917</c:v>
                </c:pt>
                <c:pt idx="2136">
                  <c:v>20805</c:v>
                </c:pt>
                <c:pt idx="2137">
                  <c:v>20796</c:v>
                </c:pt>
                <c:pt idx="2138">
                  <c:v>20755</c:v>
                </c:pt>
                <c:pt idx="2139">
                  <c:v>20718</c:v>
                </c:pt>
                <c:pt idx="2140">
                  <c:v>20861</c:v>
                </c:pt>
                <c:pt idx="2141">
                  <c:v>21049</c:v>
                </c:pt>
                <c:pt idx="2142">
                  <c:v>21164</c:v>
                </c:pt>
                <c:pt idx="2143">
                  <c:v>21101</c:v>
                </c:pt>
                <c:pt idx="2144">
                  <c:v>20924</c:v>
                </c:pt>
                <c:pt idx="2145">
                  <c:v>20868</c:v>
                </c:pt>
                <c:pt idx="2146">
                  <c:v>20815</c:v>
                </c:pt>
                <c:pt idx="2147">
                  <c:v>20725</c:v>
                </c:pt>
                <c:pt idx="2148">
                  <c:v>20743</c:v>
                </c:pt>
                <c:pt idx="2149">
                  <c:v>20741</c:v>
                </c:pt>
                <c:pt idx="2150">
                  <c:v>20805</c:v>
                </c:pt>
                <c:pt idx="2151">
                  <c:v>20918</c:v>
                </c:pt>
                <c:pt idx="2152">
                  <c:v>20987</c:v>
                </c:pt>
                <c:pt idx="2153">
                  <c:v>20967</c:v>
                </c:pt>
                <c:pt idx="2154">
                  <c:v>20934</c:v>
                </c:pt>
                <c:pt idx="2155">
                  <c:v>20903</c:v>
                </c:pt>
                <c:pt idx="2156">
                  <c:v>20836</c:v>
                </c:pt>
                <c:pt idx="2157">
                  <c:v>20852</c:v>
                </c:pt>
                <c:pt idx="2158">
                  <c:v>20903</c:v>
                </c:pt>
                <c:pt idx="2159">
                  <c:v>20926</c:v>
                </c:pt>
                <c:pt idx="2160">
                  <c:v>20895</c:v>
                </c:pt>
                <c:pt idx="2161">
                  <c:v>20942</c:v>
                </c:pt>
                <c:pt idx="2162">
                  <c:v>21108</c:v>
                </c:pt>
                <c:pt idx="2163">
                  <c:v>21210</c:v>
                </c:pt>
                <c:pt idx="2164">
                  <c:v>21097</c:v>
                </c:pt>
                <c:pt idx="2165">
                  <c:v>20925</c:v>
                </c:pt>
                <c:pt idx="2166">
                  <c:v>20886</c:v>
                </c:pt>
                <c:pt idx="2167">
                  <c:v>20923</c:v>
                </c:pt>
                <c:pt idx="2168">
                  <c:v>21008</c:v>
                </c:pt>
                <c:pt idx="2169">
                  <c:v>21020</c:v>
                </c:pt>
                <c:pt idx="2170">
                  <c:v>20922</c:v>
                </c:pt>
                <c:pt idx="2171">
                  <c:v>20878</c:v>
                </c:pt>
                <c:pt idx="2172">
                  <c:v>20841</c:v>
                </c:pt>
                <c:pt idx="2173">
                  <c:v>20822</c:v>
                </c:pt>
                <c:pt idx="2174">
                  <c:v>20876</c:v>
                </c:pt>
                <c:pt idx="2175">
                  <c:v>20926</c:v>
                </c:pt>
                <c:pt idx="2176">
                  <c:v>20947</c:v>
                </c:pt>
                <c:pt idx="2177">
                  <c:v>20896</c:v>
                </c:pt>
                <c:pt idx="2178">
                  <c:v>20766</c:v>
                </c:pt>
                <c:pt idx="2179">
                  <c:v>20750</c:v>
                </c:pt>
                <c:pt idx="2180">
                  <c:v>20826</c:v>
                </c:pt>
                <c:pt idx="2181">
                  <c:v>20830</c:v>
                </c:pt>
                <c:pt idx="2182">
                  <c:v>20948</c:v>
                </c:pt>
                <c:pt idx="2183">
                  <c:v>21016</c:v>
                </c:pt>
                <c:pt idx="2184">
                  <c:v>20993</c:v>
                </c:pt>
                <c:pt idx="2185">
                  <c:v>20965</c:v>
                </c:pt>
                <c:pt idx="2186">
                  <c:v>20980</c:v>
                </c:pt>
                <c:pt idx="2187">
                  <c:v>20969</c:v>
                </c:pt>
                <c:pt idx="2188">
                  <c:v>20995</c:v>
                </c:pt>
                <c:pt idx="2189">
                  <c:v>20993</c:v>
                </c:pt>
                <c:pt idx="2190">
                  <c:v>21008</c:v>
                </c:pt>
                <c:pt idx="2191">
                  <c:v>20994</c:v>
                </c:pt>
                <c:pt idx="2192">
                  <c:v>20994</c:v>
                </c:pt>
                <c:pt idx="2193">
                  <c:v>21038</c:v>
                </c:pt>
                <c:pt idx="2194">
                  <c:v>20993</c:v>
                </c:pt>
                <c:pt idx="2195">
                  <c:v>20981</c:v>
                </c:pt>
                <c:pt idx="2196">
                  <c:v>21045</c:v>
                </c:pt>
                <c:pt idx="2197">
                  <c:v>21113</c:v>
                </c:pt>
                <c:pt idx="2198">
                  <c:v>21147</c:v>
                </c:pt>
                <c:pt idx="2199">
                  <c:v>21081</c:v>
                </c:pt>
                <c:pt idx="2200">
                  <c:v>21114</c:v>
                </c:pt>
                <c:pt idx="2201">
                  <c:v>21079</c:v>
                </c:pt>
                <c:pt idx="2202">
                  <c:v>21014</c:v>
                </c:pt>
                <c:pt idx="2203">
                  <c:v>21061</c:v>
                </c:pt>
                <c:pt idx="2204">
                  <c:v>21122</c:v>
                </c:pt>
                <c:pt idx="2205">
                  <c:v>21113</c:v>
                </c:pt>
                <c:pt idx="2206">
                  <c:v>21009</c:v>
                </c:pt>
                <c:pt idx="2207">
                  <c:v>20932</c:v>
                </c:pt>
                <c:pt idx="2208">
                  <c:v>20885</c:v>
                </c:pt>
                <c:pt idx="2209">
                  <c:v>20848</c:v>
                </c:pt>
                <c:pt idx="2210">
                  <c:v>20837</c:v>
                </c:pt>
                <c:pt idx="2211">
                  <c:v>20878</c:v>
                </c:pt>
                <c:pt idx="2212">
                  <c:v>20896</c:v>
                </c:pt>
                <c:pt idx="2213">
                  <c:v>20923</c:v>
                </c:pt>
                <c:pt idx="2214">
                  <c:v>21009</c:v>
                </c:pt>
                <c:pt idx="2215">
                  <c:v>21104</c:v>
                </c:pt>
                <c:pt idx="2216">
                  <c:v>21266</c:v>
                </c:pt>
                <c:pt idx="2217">
                  <c:v>21192</c:v>
                </c:pt>
                <c:pt idx="2218">
                  <c:v>21146</c:v>
                </c:pt>
                <c:pt idx="2219">
                  <c:v>21106</c:v>
                </c:pt>
                <c:pt idx="2220">
                  <c:v>21107</c:v>
                </c:pt>
                <c:pt idx="2221">
                  <c:v>21064</c:v>
                </c:pt>
                <c:pt idx="2222">
                  <c:v>20983</c:v>
                </c:pt>
                <c:pt idx="2223">
                  <c:v>20965</c:v>
                </c:pt>
                <c:pt idx="2224">
                  <c:v>21146</c:v>
                </c:pt>
                <c:pt idx="2225">
                  <c:v>21225</c:v>
                </c:pt>
                <c:pt idx="2226">
                  <c:v>21230</c:v>
                </c:pt>
                <c:pt idx="2227">
                  <c:v>21163</c:v>
                </c:pt>
                <c:pt idx="2228">
                  <c:v>21123</c:v>
                </c:pt>
                <c:pt idx="2229">
                  <c:v>21094</c:v>
                </c:pt>
                <c:pt idx="2230">
                  <c:v>21134</c:v>
                </c:pt>
                <c:pt idx="2231">
                  <c:v>21351</c:v>
                </c:pt>
                <c:pt idx="2232">
                  <c:v>21422</c:v>
                </c:pt>
                <c:pt idx="2233">
                  <c:v>21246</c:v>
                </c:pt>
                <c:pt idx="2234">
                  <c:v>20995</c:v>
                </c:pt>
                <c:pt idx="2235">
                  <c:v>20927</c:v>
                </c:pt>
                <c:pt idx="2236">
                  <c:v>20957</c:v>
                </c:pt>
                <c:pt idx="2237">
                  <c:v>20995</c:v>
                </c:pt>
                <c:pt idx="2238">
                  <c:v>21030</c:v>
                </c:pt>
                <c:pt idx="2239">
                  <c:v>21150</c:v>
                </c:pt>
                <c:pt idx="2240">
                  <c:v>21203</c:v>
                </c:pt>
                <c:pt idx="2241">
                  <c:v>21123</c:v>
                </c:pt>
                <c:pt idx="2242">
                  <c:v>21041</c:v>
                </c:pt>
                <c:pt idx="2243">
                  <c:v>21042</c:v>
                </c:pt>
                <c:pt idx="2244">
                  <c:v>21041</c:v>
                </c:pt>
                <c:pt idx="2245">
                  <c:v>21023</c:v>
                </c:pt>
                <c:pt idx="2246">
                  <c:v>20995</c:v>
                </c:pt>
                <c:pt idx="2247">
                  <c:v>21024</c:v>
                </c:pt>
                <c:pt idx="2248">
                  <c:v>21002</c:v>
                </c:pt>
                <c:pt idx="2249">
                  <c:v>21070</c:v>
                </c:pt>
                <c:pt idx="2250">
                  <c:v>21057</c:v>
                </c:pt>
                <c:pt idx="2251">
                  <c:v>21051</c:v>
                </c:pt>
                <c:pt idx="2252">
                  <c:v>21056</c:v>
                </c:pt>
                <c:pt idx="2253">
                  <c:v>21098</c:v>
                </c:pt>
                <c:pt idx="2254">
                  <c:v>21349</c:v>
                </c:pt>
                <c:pt idx="2255">
                  <c:v>21392</c:v>
                </c:pt>
                <c:pt idx="2256">
                  <c:v>21296</c:v>
                </c:pt>
                <c:pt idx="2257">
                  <c:v>21236</c:v>
                </c:pt>
                <c:pt idx="2258">
                  <c:v>21153</c:v>
                </c:pt>
                <c:pt idx="2259">
                  <c:v>21165</c:v>
                </c:pt>
                <c:pt idx="2260">
                  <c:v>21138</c:v>
                </c:pt>
                <c:pt idx="2261">
                  <c:v>21104</c:v>
                </c:pt>
                <c:pt idx="2262">
                  <c:v>21182</c:v>
                </c:pt>
                <c:pt idx="2263">
                  <c:v>21217</c:v>
                </c:pt>
                <c:pt idx="2264">
                  <c:v>21301</c:v>
                </c:pt>
                <c:pt idx="2265">
                  <c:v>21391</c:v>
                </c:pt>
                <c:pt idx="2266">
                  <c:v>21394</c:v>
                </c:pt>
                <c:pt idx="2267">
                  <c:v>21328</c:v>
                </c:pt>
                <c:pt idx="2268">
                  <c:v>21310</c:v>
                </c:pt>
                <c:pt idx="2269">
                  <c:v>21443</c:v>
                </c:pt>
                <c:pt idx="2270">
                  <c:v>21508</c:v>
                </c:pt>
                <c:pt idx="2271">
                  <c:v>21407</c:v>
                </c:pt>
                <c:pt idx="2272">
                  <c:v>21413</c:v>
                </c:pt>
                <c:pt idx="2273">
                  <c:v>21456</c:v>
                </c:pt>
                <c:pt idx="2274">
                  <c:v>21495</c:v>
                </c:pt>
                <c:pt idx="2275">
                  <c:v>21474</c:v>
                </c:pt>
                <c:pt idx="2276">
                  <c:v>21382</c:v>
                </c:pt>
                <c:pt idx="2277">
                  <c:v>21354</c:v>
                </c:pt>
                <c:pt idx="2278">
                  <c:v>21322</c:v>
                </c:pt>
                <c:pt idx="2279">
                  <c:v>21303</c:v>
                </c:pt>
                <c:pt idx="2280">
                  <c:v>21304</c:v>
                </c:pt>
                <c:pt idx="2281">
                  <c:v>21385</c:v>
                </c:pt>
                <c:pt idx="2282">
                  <c:v>21506</c:v>
                </c:pt>
                <c:pt idx="2283">
                  <c:v>21466</c:v>
                </c:pt>
                <c:pt idx="2284">
                  <c:v>21485</c:v>
                </c:pt>
                <c:pt idx="2285">
                  <c:v>21499</c:v>
                </c:pt>
                <c:pt idx="2286">
                  <c:v>21457</c:v>
                </c:pt>
                <c:pt idx="2287">
                  <c:v>21418</c:v>
                </c:pt>
                <c:pt idx="2288">
                  <c:v>21383</c:v>
                </c:pt>
                <c:pt idx="2289">
                  <c:v>21400</c:v>
                </c:pt>
                <c:pt idx="2290">
                  <c:v>21319</c:v>
                </c:pt>
                <c:pt idx="2291">
                  <c:v>21245</c:v>
                </c:pt>
                <c:pt idx="2292">
                  <c:v>21172</c:v>
                </c:pt>
                <c:pt idx="2293">
                  <c:v>21233</c:v>
                </c:pt>
                <c:pt idx="2294">
                  <c:v>21481</c:v>
                </c:pt>
                <c:pt idx="2295">
                  <c:v>21551</c:v>
                </c:pt>
                <c:pt idx="2296">
                  <c:v>21438</c:v>
                </c:pt>
                <c:pt idx="2297">
                  <c:v>21465</c:v>
                </c:pt>
                <c:pt idx="2298">
                  <c:v>21509</c:v>
                </c:pt>
                <c:pt idx="2299">
                  <c:v>21400</c:v>
                </c:pt>
                <c:pt idx="2300">
                  <c:v>21368</c:v>
                </c:pt>
                <c:pt idx="2301">
                  <c:v>21400</c:v>
                </c:pt>
                <c:pt idx="2302">
                  <c:v>21489</c:v>
                </c:pt>
                <c:pt idx="2303">
                  <c:v>21580</c:v>
                </c:pt>
                <c:pt idx="2304">
                  <c:v>21582</c:v>
                </c:pt>
                <c:pt idx="2305">
                  <c:v>21497</c:v>
                </c:pt>
                <c:pt idx="2306">
                  <c:v>21383</c:v>
                </c:pt>
                <c:pt idx="2307">
                  <c:v>21333</c:v>
                </c:pt>
                <c:pt idx="2308">
                  <c:v>21264</c:v>
                </c:pt>
                <c:pt idx="2309">
                  <c:v>21278</c:v>
                </c:pt>
                <c:pt idx="2310">
                  <c:v>21291</c:v>
                </c:pt>
                <c:pt idx="2311">
                  <c:v>21235</c:v>
                </c:pt>
                <c:pt idx="2312">
                  <c:v>21326</c:v>
                </c:pt>
                <c:pt idx="2313">
                  <c:v>21452</c:v>
                </c:pt>
                <c:pt idx="2314">
                  <c:v>21532</c:v>
                </c:pt>
                <c:pt idx="2315">
                  <c:v>21516</c:v>
                </c:pt>
                <c:pt idx="2316">
                  <c:v>21477</c:v>
                </c:pt>
                <c:pt idx="2317">
                  <c:v>21415</c:v>
                </c:pt>
                <c:pt idx="2318">
                  <c:v>21456</c:v>
                </c:pt>
                <c:pt idx="2319">
                  <c:v>21558</c:v>
                </c:pt>
                <c:pt idx="2320">
                  <c:v>21664</c:v>
                </c:pt>
                <c:pt idx="2321">
                  <c:v>21567</c:v>
                </c:pt>
                <c:pt idx="2322">
                  <c:v>21408</c:v>
                </c:pt>
                <c:pt idx="2323">
                  <c:v>21358</c:v>
                </c:pt>
                <c:pt idx="2324">
                  <c:v>21406</c:v>
                </c:pt>
                <c:pt idx="2325">
                  <c:v>21383</c:v>
                </c:pt>
                <c:pt idx="2326">
                  <c:v>21384</c:v>
                </c:pt>
                <c:pt idx="2327">
                  <c:v>21492</c:v>
                </c:pt>
                <c:pt idx="2328">
                  <c:v>21605</c:v>
                </c:pt>
                <c:pt idx="2329">
                  <c:v>21625</c:v>
                </c:pt>
                <c:pt idx="2330">
                  <c:v>21656</c:v>
                </c:pt>
                <c:pt idx="2331">
                  <c:v>21647</c:v>
                </c:pt>
                <c:pt idx="2332">
                  <c:v>21606</c:v>
                </c:pt>
                <c:pt idx="2333">
                  <c:v>21585</c:v>
                </c:pt>
                <c:pt idx="2334">
                  <c:v>21574</c:v>
                </c:pt>
                <c:pt idx="2335">
                  <c:v>21550</c:v>
                </c:pt>
                <c:pt idx="2336">
                  <c:v>21394</c:v>
                </c:pt>
                <c:pt idx="2337">
                  <c:v>21415</c:v>
                </c:pt>
                <c:pt idx="2338">
                  <c:v>21485</c:v>
                </c:pt>
                <c:pt idx="2339">
                  <c:v>21467</c:v>
                </c:pt>
                <c:pt idx="2340">
                  <c:v>21442</c:v>
                </c:pt>
                <c:pt idx="2341">
                  <c:v>21576</c:v>
                </c:pt>
                <c:pt idx="2342">
                  <c:v>21693</c:v>
                </c:pt>
                <c:pt idx="2343">
                  <c:v>21657</c:v>
                </c:pt>
                <c:pt idx="2344">
                  <c:v>21734</c:v>
                </c:pt>
                <c:pt idx="2345">
                  <c:v>21770</c:v>
                </c:pt>
                <c:pt idx="2346">
                  <c:v>21689</c:v>
                </c:pt>
                <c:pt idx="2347">
                  <c:v>21710</c:v>
                </c:pt>
                <c:pt idx="2348">
                  <c:v>21800</c:v>
                </c:pt>
                <c:pt idx="2349">
                  <c:v>21753</c:v>
                </c:pt>
                <c:pt idx="2350">
                  <c:v>21639</c:v>
                </c:pt>
                <c:pt idx="2351">
                  <c:v>21593</c:v>
                </c:pt>
                <c:pt idx="2352">
                  <c:v>21541</c:v>
                </c:pt>
                <c:pt idx="2353">
                  <c:v>21521</c:v>
                </c:pt>
                <c:pt idx="2354">
                  <c:v>21523</c:v>
                </c:pt>
                <c:pt idx="2355">
                  <c:v>21649</c:v>
                </c:pt>
                <c:pt idx="2356">
                  <c:v>21730</c:v>
                </c:pt>
                <c:pt idx="2357">
                  <c:v>21786</c:v>
                </c:pt>
                <c:pt idx="2358">
                  <c:v>21775</c:v>
                </c:pt>
                <c:pt idx="2359">
                  <c:v>21679</c:v>
                </c:pt>
                <c:pt idx="2360">
                  <c:v>21517</c:v>
                </c:pt>
                <c:pt idx="2361">
                  <c:v>21459</c:v>
                </c:pt>
                <c:pt idx="2362">
                  <c:v>21526</c:v>
                </c:pt>
                <c:pt idx="2363">
                  <c:v>21593</c:v>
                </c:pt>
                <c:pt idx="2364">
                  <c:v>21534</c:v>
                </c:pt>
                <c:pt idx="2365">
                  <c:v>21514</c:v>
                </c:pt>
                <c:pt idx="2366">
                  <c:v>21567</c:v>
                </c:pt>
                <c:pt idx="2367">
                  <c:v>21619</c:v>
                </c:pt>
                <c:pt idx="2368">
                  <c:v>21643</c:v>
                </c:pt>
                <c:pt idx="2369">
                  <c:v>21622</c:v>
                </c:pt>
                <c:pt idx="2370">
                  <c:v>21679</c:v>
                </c:pt>
                <c:pt idx="2371">
                  <c:v>21698</c:v>
                </c:pt>
                <c:pt idx="2372">
                  <c:v>21612</c:v>
                </c:pt>
                <c:pt idx="2373">
                  <c:v>21610</c:v>
                </c:pt>
                <c:pt idx="2374">
                  <c:v>21633</c:v>
                </c:pt>
                <c:pt idx="2375">
                  <c:v>21601</c:v>
                </c:pt>
                <c:pt idx="2376">
                  <c:v>21621</c:v>
                </c:pt>
                <c:pt idx="2377">
                  <c:v>21601</c:v>
                </c:pt>
                <c:pt idx="2378">
                  <c:v>21547</c:v>
                </c:pt>
                <c:pt idx="2379">
                  <c:v>21587</c:v>
                </c:pt>
                <c:pt idx="2380">
                  <c:v>21677</c:v>
                </c:pt>
                <c:pt idx="2381">
                  <c:v>21653</c:v>
                </c:pt>
                <c:pt idx="2382">
                  <c:v>21722</c:v>
                </c:pt>
                <c:pt idx="2383">
                  <c:v>21861</c:v>
                </c:pt>
                <c:pt idx="2384">
                  <c:v>21870</c:v>
                </c:pt>
                <c:pt idx="2385">
                  <c:v>21951</c:v>
                </c:pt>
                <c:pt idx="2386">
                  <c:v>22052</c:v>
                </c:pt>
                <c:pt idx="2387">
                  <c:v>22002</c:v>
                </c:pt>
                <c:pt idx="2388">
                  <c:v>21826</c:v>
                </c:pt>
                <c:pt idx="2389">
                  <c:v>21773</c:v>
                </c:pt>
                <c:pt idx="2390">
                  <c:v>21666</c:v>
                </c:pt>
                <c:pt idx="2391">
                  <c:v>21580</c:v>
                </c:pt>
                <c:pt idx="2392">
                  <c:v>21515</c:v>
                </c:pt>
                <c:pt idx="2393">
                  <c:v>21594</c:v>
                </c:pt>
                <c:pt idx="2394">
                  <c:v>21706</c:v>
                </c:pt>
                <c:pt idx="2395">
                  <c:v>21715</c:v>
                </c:pt>
                <c:pt idx="2396">
                  <c:v>21810</c:v>
                </c:pt>
                <c:pt idx="2397">
                  <c:v>21805</c:v>
                </c:pt>
                <c:pt idx="2398">
                  <c:v>21793</c:v>
                </c:pt>
                <c:pt idx="2399">
                  <c:v>21889</c:v>
                </c:pt>
                <c:pt idx="2400">
                  <c:v>21875</c:v>
                </c:pt>
                <c:pt idx="2401">
                  <c:v>21807</c:v>
                </c:pt>
                <c:pt idx="2402">
                  <c:v>21737</c:v>
                </c:pt>
                <c:pt idx="2403">
                  <c:v>21724</c:v>
                </c:pt>
                <c:pt idx="2404">
                  <c:v>21684</c:v>
                </c:pt>
                <c:pt idx="2405">
                  <c:v>21690</c:v>
                </c:pt>
                <c:pt idx="2406">
                  <c:v>21740</c:v>
                </c:pt>
                <c:pt idx="2407">
                  <c:v>21769</c:v>
                </c:pt>
                <c:pt idx="2408">
                  <c:v>21726</c:v>
                </c:pt>
                <c:pt idx="2409">
                  <c:v>21657</c:v>
                </c:pt>
                <c:pt idx="2410">
                  <c:v>21728</c:v>
                </c:pt>
                <c:pt idx="2411">
                  <c:v>21854</c:v>
                </c:pt>
                <c:pt idx="2412">
                  <c:v>21940</c:v>
                </c:pt>
                <c:pt idx="2413">
                  <c:v>21885</c:v>
                </c:pt>
                <c:pt idx="2414">
                  <c:v>21733</c:v>
                </c:pt>
                <c:pt idx="2415">
                  <c:v>21654</c:v>
                </c:pt>
                <c:pt idx="2416">
                  <c:v>21740</c:v>
                </c:pt>
                <c:pt idx="2417">
                  <c:v>21715</c:v>
                </c:pt>
                <c:pt idx="2418">
                  <c:v>21756</c:v>
                </c:pt>
                <c:pt idx="2419">
                  <c:v>21823</c:v>
                </c:pt>
                <c:pt idx="2420">
                  <c:v>21811</c:v>
                </c:pt>
                <c:pt idx="2421">
                  <c:v>21741</c:v>
                </c:pt>
                <c:pt idx="2422">
                  <c:v>21762</c:v>
                </c:pt>
                <c:pt idx="2423">
                  <c:v>21834</c:v>
                </c:pt>
                <c:pt idx="2424">
                  <c:v>21901</c:v>
                </c:pt>
                <c:pt idx="2425">
                  <c:v>21885</c:v>
                </c:pt>
                <c:pt idx="2426">
                  <c:v>21778</c:v>
                </c:pt>
                <c:pt idx="2427">
                  <c:v>21764</c:v>
                </c:pt>
                <c:pt idx="2428">
                  <c:v>21721</c:v>
                </c:pt>
                <c:pt idx="2429">
                  <c:v>21684</c:v>
                </c:pt>
                <c:pt idx="2430">
                  <c:v>21622</c:v>
                </c:pt>
                <c:pt idx="2431">
                  <c:v>21587</c:v>
                </c:pt>
                <c:pt idx="2432">
                  <c:v>21713</c:v>
                </c:pt>
                <c:pt idx="2433">
                  <c:v>21817</c:v>
                </c:pt>
                <c:pt idx="2434">
                  <c:v>21934</c:v>
                </c:pt>
                <c:pt idx="2435">
                  <c:v>21908</c:v>
                </c:pt>
                <c:pt idx="2436">
                  <c:v>21869</c:v>
                </c:pt>
                <c:pt idx="2437">
                  <c:v>21809</c:v>
                </c:pt>
                <c:pt idx="2438">
                  <c:v>21664</c:v>
                </c:pt>
                <c:pt idx="2439">
                  <c:v>21645</c:v>
                </c:pt>
                <c:pt idx="2440">
                  <c:v>21674</c:v>
                </c:pt>
                <c:pt idx="2441">
                  <c:v>21623</c:v>
                </c:pt>
                <c:pt idx="2442">
                  <c:v>21654</c:v>
                </c:pt>
                <c:pt idx="2443">
                  <c:v>21788</c:v>
                </c:pt>
                <c:pt idx="2444">
                  <c:v>22031</c:v>
                </c:pt>
                <c:pt idx="2445">
                  <c:v>22014</c:v>
                </c:pt>
                <c:pt idx="2446">
                  <c:v>22024</c:v>
                </c:pt>
                <c:pt idx="2447">
                  <c:v>22044</c:v>
                </c:pt>
                <c:pt idx="2448">
                  <c:v>22164</c:v>
                </c:pt>
                <c:pt idx="2449">
                  <c:v>22175</c:v>
                </c:pt>
                <c:pt idx="2450">
                  <c:v>22089</c:v>
                </c:pt>
                <c:pt idx="2451">
                  <c:v>21999</c:v>
                </c:pt>
                <c:pt idx="2452">
                  <c:v>21980</c:v>
                </c:pt>
                <c:pt idx="2453">
                  <c:v>21992</c:v>
                </c:pt>
                <c:pt idx="2454">
                  <c:v>21889</c:v>
                </c:pt>
                <c:pt idx="2455">
                  <c:v>21854</c:v>
                </c:pt>
                <c:pt idx="2456">
                  <c:v>21874</c:v>
                </c:pt>
                <c:pt idx="2457">
                  <c:v>21863</c:v>
                </c:pt>
                <c:pt idx="2458">
                  <c:v>21870</c:v>
                </c:pt>
                <c:pt idx="2459">
                  <c:v>21853</c:v>
                </c:pt>
                <c:pt idx="2460">
                  <c:v>21797</c:v>
                </c:pt>
                <c:pt idx="2461">
                  <c:v>21840</c:v>
                </c:pt>
                <c:pt idx="2462">
                  <c:v>21970</c:v>
                </c:pt>
                <c:pt idx="2463">
                  <c:v>21979</c:v>
                </c:pt>
                <c:pt idx="2464">
                  <c:v>21890</c:v>
                </c:pt>
                <c:pt idx="2465">
                  <c:v>21777</c:v>
                </c:pt>
                <c:pt idx="2466">
                  <c:v>21657</c:v>
                </c:pt>
                <c:pt idx="2467">
                  <c:v>21712</c:v>
                </c:pt>
                <c:pt idx="2468">
                  <c:v>21858</c:v>
                </c:pt>
                <c:pt idx="2469">
                  <c:v>21896</c:v>
                </c:pt>
                <c:pt idx="2470">
                  <c:v>21955</c:v>
                </c:pt>
                <c:pt idx="2471">
                  <c:v>21893</c:v>
                </c:pt>
                <c:pt idx="2472">
                  <c:v>21882</c:v>
                </c:pt>
                <c:pt idx="2473">
                  <c:v>21867</c:v>
                </c:pt>
                <c:pt idx="2474">
                  <c:v>21908</c:v>
                </c:pt>
                <c:pt idx="2475">
                  <c:v>21876</c:v>
                </c:pt>
                <c:pt idx="2476">
                  <c:v>21887</c:v>
                </c:pt>
                <c:pt idx="2477">
                  <c:v>21930</c:v>
                </c:pt>
                <c:pt idx="2478">
                  <c:v>22029</c:v>
                </c:pt>
                <c:pt idx="2479">
                  <c:v>22014</c:v>
                </c:pt>
                <c:pt idx="2480">
                  <c:v>21953</c:v>
                </c:pt>
                <c:pt idx="2481">
                  <c:v>22029</c:v>
                </c:pt>
                <c:pt idx="2482">
                  <c:v>22065</c:v>
                </c:pt>
                <c:pt idx="2483">
                  <c:v>21923</c:v>
                </c:pt>
                <c:pt idx="2484">
                  <c:v>21699</c:v>
                </c:pt>
                <c:pt idx="2485">
                  <c:v>21646</c:v>
                </c:pt>
                <c:pt idx="2486">
                  <c:v>21770</c:v>
                </c:pt>
                <c:pt idx="2487">
                  <c:v>21877</c:v>
                </c:pt>
                <c:pt idx="2488">
                  <c:v>21916</c:v>
                </c:pt>
                <c:pt idx="2489">
                  <c:v>21877</c:v>
                </c:pt>
                <c:pt idx="2490">
                  <c:v>21837</c:v>
                </c:pt>
                <c:pt idx="2491">
                  <c:v>21801</c:v>
                </c:pt>
                <c:pt idx="2492">
                  <c:v>21822</c:v>
                </c:pt>
                <c:pt idx="2493">
                  <c:v>21890</c:v>
                </c:pt>
                <c:pt idx="2494">
                  <c:v>21810</c:v>
                </c:pt>
                <c:pt idx="2495">
                  <c:v>21716</c:v>
                </c:pt>
                <c:pt idx="2496">
                  <c:v>21604</c:v>
                </c:pt>
                <c:pt idx="2497">
                  <c:v>21608</c:v>
                </c:pt>
                <c:pt idx="2498">
                  <c:v>21783</c:v>
                </c:pt>
                <c:pt idx="2499">
                  <c:v>21906</c:v>
                </c:pt>
                <c:pt idx="2500">
                  <c:v>21842</c:v>
                </c:pt>
                <c:pt idx="2501">
                  <c:v>21774</c:v>
                </c:pt>
                <c:pt idx="2502">
                  <c:v>21802</c:v>
                </c:pt>
                <c:pt idx="2503">
                  <c:v>21874</c:v>
                </c:pt>
                <c:pt idx="2504">
                  <c:v>22088</c:v>
                </c:pt>
                <c:pt idx="2505">
                  <c:v>22024</c:v>
                </c:pt>
                <c:pt idx="2506">
                  <c:v>21865</c:v>
                </c:pt>
                <c:pt idx="2507">
                  <c:v>21801</c:v>
                </c:pt>
                <c:pt idx="2508">
                  <c:v>21813</c:v>
                </c:pt>
                <c:pt idx="2509">
                  <c:v>21831</c:v>
                </c:pt>
                <c:pt idx="2510">
                  <c:v>21770</c:v>
                </c:pt>
                <c:pt idx="2511">
                  <c:v>21783</c:v>
                </c:pt>
                <c:pt idx="2512">
                  <c:v>21854</c:v>
                </c:pt>
                <c:pt idx="2513">
                  <c:v>21900</c:v>
                </c:pt>
                <c:pt idx="2514">
                  <c:v>22006</c:v>
                </c:pt>
                <c:pt idx="2515">
                  <c:v>22057</c:v>
                </c:pt>
                <c:pt idx="2516">
                  <c:v>22031</c:v>
                </c:pt>
                <c:pt idx="2517">
                  <c:v>21952</c:v>
                </c:pt>
                <c:pt idx="2518">
                  <c:v>21908</c:v>
                </c:pt>
                <c:pt idx="2519">
                  <c:v>21920</c:v>
                </c:pt>
                <c:pt idx="2520">
                  <c:v>22001</c:v>
                </c:pt>
                <c:pt idx="2521">
                  <c:v>22037</c:v>
                </c:pt>
                <c:pt idx="2522">
                  <c:v>21952</c:v>
                </c:pt>
                <c:pt idx="2523">
                  <c:v>21897</c:v>
                </c:pt>
                <c:pt idx="2524">
                  <c:v>21928</c:v>
                </c:pt>
                <c:pt idx="2525">
                  <c:v>22042</c:v>
                </c:pt>
                <c:pt idx="2526">
                  <c:v>22039</c:v>
                </c:pt>
                <c:pt idx="2527">
                  <c:v>21941</c:v>
                </c:pt>
                <c:pt idx="2528">
                  <c:v>21947</c:v>
                </c:pt>
                <c:pt idx="2529">
                  <c:v>21989</c:v>
                </c:pt>
                <c:pt idx="2530">
                  <c:v>22043</c:v>
                </c:pt>
                <c:pt idx="2531">
                  <c:v>22019</c:v>
                </c:pt>
                <c:pt idx="2532">
                  <c:v>22058</c:v>
                </c:pt>
                <c:pt idx="2533">
                  <c:v>22055</c:v>
                </c:pt>
                <c:pt idx="2534">
                  <c:v>21911</c:v>
                </c:pt>
                <c:pt idx="2535">
                  <c:v>21806</c:v>
                </c:pt>
                <c:pt idx="2536">
                  <c:v>21798</c:v>
                </c:pt>
                <c:pt idx="2537">
                  <c:v>21843</c:v>
                </c:pt>
                <c:pt idx="2538">
                  <c:v>21923</c:v>
                </c:pt>
                <c:pt idx="2539">
                  <c:v>21969</c:v>
                </c:pt>
                <c:pt idx="2540">
                  <c:v>22057</c:v>
                </c:pt>
                <c:pt idx="2541">
                  <c:v>22155</c:v>
                </c:pt>
                <c:pt idx="2542">
                  <c:v>22220</c:v>
                </c:pt>
                <c:pt idx="2543">
                  <c:v>22205</c:v>
                </c:pt>
                <c:pt idx="2544">
                  <c:v>22046</c:v>
                </c:pt>
                <c:pt idx="2545">
                  <c:v>22032</c:v>
                </c:pt>
                <c:pt idx="2546">
                  <c:v>22071</c:v>
                </c:pt>
                <c:pt idx="2547">
                  <c:v>22077</c:v>
                </c:pt>
                <c:pt idx="2548">
                  <c:v>21998</c:v>
                </c:pt>
                <c:pt idx="2549">
                  <c:v>21931</c:v>
                </c:pt>
                <c:pt idx="2550">
                  <c:v>21947</c:v>
                </c:pt>
                <c:pt idx="2551">
                  <c:v>21995</c:v>
                </c:pt>
                <c:pt idx="2552">
                  <c:v>22129</c:v>
                </c:pt>
                <c:pt idx="2553">
                  <c:v>22190</c:v>
                </c:pt>
                <c:pt idx="2554">
                  <c:v>22249</c:v>
                </c:pt>
                <c:pt idx="2555">
                  <c:v>22444</c:v>
                </c:pt>
                <c:pt idx="2556">
                  <c:v>22380</c:v>
                </c:pt>
                <c:pt idx="2557">
                  <c:v>22234</c:v>
                </c:pt>
                <c:pt idx="2558">
                  <c:v>22114</c:v>
                </c:pt>
                <c:pt idx="2559">
                  <c:v>22064</c:v>
                </c:pt>
                <c:pt idx="2560">
                  <c:v>22124</c:v>
                </c:pt>
                <c:pt idx="2561">
                  <c:v>22156</c:v>
                </c:pt>
                <c:pt idx="2562">
                  <c:v>22205</c:v>
                </c:pt>
                <c:pt idx="2563">
                  <c:v>22206</c:v>
                </c:pt>
                <c:pt idx="2564">
                  <c:v>22083</c:v>
                </c:pt>
                <c:pt idx="2565">
                  <c:v>22034</c:v>
                </c:pt>
                <c:pt idx="2566">
                  <c:v>21939</c:v>
                </c:pt>
                <c:pt idx="2567">
                  <c:v>21976</c:v>
                </c:pt>
                <c:pt idx="2568">
                  <c:v>21944</c:v>
                </c:pt>
                <c:pt idx="2569">
                  <c:v>21916</c:v>
                </c:pt>
                <c:pt idx="2570">
                  <c:v>21872</c:v>
                </c:pt>
                <c:pt idx="2571">
                  <c:v>22006</c:v>
                </c:pt>
                <c:pt idx="2572">
                  <c:v>22226</c:v>
                </c:pt>
                <c:pt idx="2573">
                  <c:v>22287</c:v>
                </c:pt>
                <c:pt idx="2574">
                  <c:v>22221</c:v>
                </c:pt>
                <c:pt idx="2575">
                  <c:v>22234</c:v>
                </c:pt>
                <c:pt idx="2576">
                  <c:v>22141</c:v>
                </c:pt>
                <c:pt idx="2577">
                  <c:v>22097</c:v>
                </c:pt>
                <c:pt idx="2578">
                  <c:v>22131</c:v>
                </c:pt>
                <c:pt idx="2579">
                  <c:v>22214</c:v>
                </c:pt>
                <c:pt idx="2580">
                  <c:v>22253</c:v>
                </c:pt>
                <c:pt idx="2581">
                  <c:v>22241</c:v>
                </c:pt>
                <c:pt idx="2582">
                  <c:v>22132</c:v>
                </c:pt>
                <c:pt idx="2583">
                  <c:v>22040</c:v>
                </c:pt>
                <c:pt idx="2584">
                  <c:v>21985</c:v>
                </c:pt>
                <c:pt idx="2585">
                  <c:v>22045</c:v>
                </c:pt>
                <c:pt idx="2586">
                  <c:v>22173</c:v>
                </c:pt>
                <c:pt idx="2587">
                  <c:v>22202</c:v>
                </c:pt>
                <c:pt idx="2588">
                  <c:v>22147</c:v>
                </c:pt>
                <c:pt idx="2589">
                  <c:v>22225</c:v>
                </c:pt>
                <c:pt idx="2590">
                  <c:v>22429</c:v>
                </c:pt>
                <c:pt idx="2591">
                  <c:v>22475</c:v>
                </c:pt>
                <c:pt idx="2592">
                  <c:v>22472</c:v>
                </c:pt>
                <c:pt idx="2593">
                  <c:v>22354</c:v>
                </c:pt>
                <c:pt idx="2594">
                  <c:v>22203</c:v>
                </c:pt>
                <c:pt idx="2595">
                  <c:v>22165</c:v>
                </c:pt>
                <c:pt idx="2596">
                  <c:v>22210</c:v>
                </c:pt>
                <c:pt idx="2597">
                  <c:v>22132</c:v>
                </c:pt>
                <c:pt idx="2598">
                  <c:v>22126</c:v>
                </c:pt>
                <c:pt idx="2599">
                  <c:v>22155</c:v>
                </c:pt>
                <c:pt idx="2600">
                  <c:v>22103</c:v>
                </c:pt>
                <c:pt idx="2601">
                  <c:v>22061</c:v>
                </c:pt>
                <c:pt idx="2602">
                  <c:v>21966</c:v>
                </c:pt>
                <c:pt idx="2603">
                  <c:v>22061</c:v>
                </c:pt>
                <c:pt idx="2604">
                  <c:v>22217</c:v>
                </c:pt>
                <c:pt idx="2605">
                  <c:v>22230</c:v>
                </c:pt>
                <c:pt idx="2606">
                  <c:v>22165</c:v>
                </c:pt>
                <c:pt idx="2607">
                  <c:v>22159</c:v>
                </c:pt>
                <c:pt idx="2608">
                  <c:v>22274</c:v>
                </c:pt>
                <c:pt idx="2609">
                  <c:v>22245</c:v>
                </c:pt>
                <c:pt idx="2610">
                  <c:v>22398</c:v>
                </c:pt>
                <c:pt idx="2611">
                  <c:v>22465</c:v>
                </c:pt>
                <c:pt idx="2612">
                  <c:v>22419</c:v>
                </c:pt>
                <c:pt idx="2613">
                  <c:v>22348</c:v>
                </c:pt>
                <c:pt idx="2614">
                  <c:v>22329</c:v>
                </c:pt>
                <c:pt idx="2615">
                  <c:v>22270</c:v>
                </c:pt>
                <c:pt idx="2616">
                  <c:v>22274</c:v>
                </c:pt>
                <c:pt idx="2617">
                  <c:v>22239</c:v>
                </c:pt>
                <c:pt idx="2618">
                  <c:v>22170</c:v>
                </c:pt>
                <c:pt idx="2619">
                  <c:v>22139</c:v>
                </c:pt>
                <c:pt idx="2620">
                  <c:v>22162</c:v>
                </c:pt>
                <c:pt idx="2621">
                  <c:v>22214</c:v>
                </c:pt>
                <c:pt idx="2622">
                  <c:v>22219</c:v>
                </c:pt>
                <c:pt idx="2623">
                  <c:v>22183</c:v>
                </c:pt>
                <c:pt idx="2624">
                  <c:v>22177</c:v>
                </c:pt>
                <c:pt idx="2625">
                  <c:v>22212</c:v>
                </c:pt>
                <c:pt idx="2626">
                  <c:v>22106</c:v>
                </c:pt>
                <c:pt idx="2627">
                  <c:v>22044</c:v>
                </c:pt>
                <c:pt idx="2628">
                  <c:v>22085</c:v>
                </c:pt>
                <c:pt idx="2629">
                  <c:v>22137</c:v>
                </c:pt>
                <c:pt idx="2630">
                  <c:v>22235</c:v>
                </c:pt>
                <c:pt idx="2631">
                  <c:v>22257</c:v>
                </c:pt>
                <c:pt idx="2632">
                  <c:v>22228</c:v>
                </c:pt>
                <c:pt idx="2633">
                  <c:v>22139</c:v>
                </c:pt>
                <c:pt idx="2634">
                  <c:v>22090</c:v>
                </c:pt>
                <c:pt idx="2635">
                  <c:v>22135</c:v>
                </c:pt>
                <c:pt idx="2636">
                  <c:v>22131</c:v>
                </c:pt>
                <c:pt idx="2637">
                  <c:v>22127</c:v>
                </c:pt>
                <c:pt idx="2638">
                  <c:v>22200</c:v>
                </c:pt>
                <c:pt idx="2639">
                  <c:v>22238</c:v>
                </c:pt>
                <c:pt idx="2640">
                  <c:v>22115</c:v>
                </c:pt>
                <c:pt idx="2641">
                  <c:v>22025</c:v>
                </c:pt>
                <c:pt idx="2642">
                  <c:v>22065</c:v>
                </c:pt>
                <c:pt idx="2643">
                  <c:v>22121</c:v>
                </c:pt>
                <c:pt idx="2644">
                  <c:v>22226</c:v>
                </c:pt>
                <c:pt idx="2645">
                  <c:v>22182</c:v>
                </c:pt>
                <c:pt idx="2646">
                  <c:v>22058</c:v>
                </c:pt>
                <c:pt idx="2647">
                  <c:v>22026</c:v>
                </c:pt>
                <c:pt idx="2648">
                  <c:v>22020</c:v>
                </c:pt>
                <c:pt idx="2649">
                  <c:v>22030</c:v>
                </c:pt>
                <c:pt idx="2650">
                  <c:v>22104</c:v>
                </c:pt>
                <c:pt idx="2651">
                  <c:v>22126</c:v>
                </c:pt>
                <c:pt idx="2652">
                  <c:v>22132</c:v>
                </c:pt>
                <c:pt idx="2653">
                  <c:v>22094</c:v>
                </c:pt>
                <c:pt idx="2654">
                  <c:v>22090</c:v>
                </c:pt>
                <c:pt idx="2655">
                  <c:v>22050</c:v>
                </c:pt>
                <c:pt idx="2656">
                  <c:v>21981</c:v>
                </c:pt>
                <c:pt idx="2657">
                  <c:v>21940</c:v>
                </c:pt>
                <c:pt idx="2658">
                  <c:v>22087</c:v>
                </c:pt>
                <c:pt idx="2659">
                  <c:v>22088</c:v>
                </c:pt>
                <c:pt idx="2660">
                  <c:v>22123</c:v>
                </c:pt>
                <c:pt idx="2661">
                  <c:v>22159</c:v>
                </c:pt>
                <c:pt idx="2662">
                  <c:v>22165</c:v>
                </c:pt>
                <c:pt idx="2663">
                  <c:v>22221</c:v>
                </c:pt>
                <c:pt idx="2664">
                  <c:v>22083</c:v>
                </c:pt>
                <c:pt idx="2665">
                  <c:v>22007</c:v>
                </c:pt>
                <c:pt idx="2666">
                  <c:v>21930</c:v>
                </c:pt>
                <c:pt idx="2667">
                  <c:v>21871</c:v>
                </c:pt>
                <c:pt idx="2668">
                  <c:v>21927</c:v>
                </c:pt>
                <c:pt idx="2669">
                  <c:v>22011</c:v>
                </c:pt>
                <c:pt idx="2670">
                  <c:v>22156</c:v>
                </c:pt>
                <c:pt idx="2671">
                  <c:v>22178</c:v>
                </c:pt>
                <c:pt idx="2672">
                  <c:v>22234</c:v>
                </c:pt>
                <c:pt idx="2673">
                  <c:v>22243</c:v>
                </c:pt>
                <c:pt idx="2674">
                  <c:v>22208</c:v>
                </c:pt>
                <c:pt idx="2675">
                  <c:v>22241</c:v>
                </c:pt>
                <c:pt idx="2676">
                  <c:v>22258</c:v>
                </c:pt>
                <c:pt idx="2677">
                  <c:v>22157</c:v>
                </c:pt>
                <c:pt idx="2678">
                  <c:v>22126</c:v>
                </c:pt>
                <c:pt idx="2679">
                  <c:v>22219</c:v>
                </c:pt>
                <c:pt idx="2680">
                  <c:v>22228</c:v>
                </c:pt>
                <c:pt idx="2681">
                  <c:v>22147</c:v>
                </c:pt>
                <c:pt idx="2682">
                  <c:v>22112</c:v>
                </c:pt>
                <c:pt idx="2683">
                  <c:v>22088</c:v>
                </c:pt>
                <c:pt idx="2684">
                  <c:v>22241</c:v>
                </c:pt>
                <c:pt idx="2685">
                  <c:v>22322</c:v>
                </c:pt>
                <c:pt idx="2686">
                  <c:v>22209</c:v>
                </c:pt>
                <c:pt idx="2687">
                  <c:v>22201</c:v>
                </c:pt>
                <c:pt idx="2688">
                  <c:v>22237</c:v>
                </c:pt>
                <c:pt idx="2689">
                  <c:v>22192</c:v>
                </c:pt>
                <c:pt idx="2690">
                  <c:v>22347</c:v>
                </c:pt>
                <c:pt idx="2691">
                  <c:v>22407</c:v>
                </c:pt>
                <c:pt idx="2692">
                  <c:v>22253</c:v>
                </c:pt>
                <c:pt idx="2693">
                  <c:v>22105</c:v>
                </c:pt>
                <c:pt idx="2694">
                  <c:v>21952</c:v>
                </c:pt>
                <c:pt idx="2695">
                  <c:v>21907</c:v>
                </c:pt>
                <c:pt idx="2696">
                  <c:v>22011</c:v>
                </c:pt>
                <c:pt idx="2697">
                  <c:v>22065</c:v>
                </c:pt>
                <c:pt idx="2698">
                  <c:v>22130</c:v>
                </c:pt>
                <c:pt idx="2699">
                  <c:v>22174</c:v>
                </c:pt>
                <c:pt idx="2700">
                  <c:v>22168</c:v>
                </c:pt>
                <c:pt idx="2701">
                  <c:v>22118</c:v>
                </c:pt>
                <c:pt idx="2702">
                  <c:v>22062</c:v>
                </c:pt>
                <c:pt idx="2703">
                  <c:v>22048</c:v>
                </c:pt>
                <c:pt idx="2704">
                  <c:v>22042</c:v>
                </c:pt>
                <c:pt idx="2705">
                  <c:v>22026</c:v>
                </c:pt>
                <c:pt idx="2706">
                  <c:v>22201</c:v>
                </c:pt>
                <c:pt idx="2707">
                  <c:v>22251</c:v>
                </c:pt>
                <c:pt idx="2708">
                  <c:v>22219</c:v>
                </c:pt>
                <c:pt idx="2709">
                  <c:v>22238</c:v>
                </c:pt>
                <c:pt idx="2710">
                  <c:v>22180</c:v>
                </c:pt>
                <c:pt idx="2711">
                  <c:v>22191</c:v>
                </c:pt>
                <c:pt idx="2712">
                  <c:v>22179</c:v>
                </c:pt>
                <c:pt idx="2713">
                  <c:v>22227</c:v>
                </c:pt>
                <c:pt idx="2714">
                  <c:v>22486</c:v>
                </c:pt>
                <c:pt idx="2715">
                  <c:v>22487</c:v>
                </c:pt>
                <c:pt idx="2716">
                  <c:v>22243</c:v>
                </c:pt>
                <c:pt idx="2717">
                  <c:v>22140</c:v>
                </c:pt>
                <c:pt idx="2718">
                  <c:v>22073</c:v>
                </c:pt>
                <c:pt idx="2719">
                  <c:v>22091</c:v>
                </c:pt>
                <c:pt idx="2720">
                  <c:v>22194</c:v>
                </c:pt>
                <c:pt idx="2721">
                  <c:v>22233</c:v>
                </c:pt>
                <c:pt idx="2722">
                  <c:v>22263</c:v>
                </c:pt>
                <c:pt idx="2723">
                  <c:v>22239</c:v>
                </c:pt>
                <c:pt idx="2724">
                  <c:v>22057</c:v>
                </c:pt>
                <c:pt idx="2725">
                  <c:v>21957</c:v>
                </c:pt>
                <c:pt idx="2726">
                  <c:v>22008</c:v>
                </c:pt>
                <c:pt idx="2727">
                  <c:v>21986</c:v>
                </c:pt>
                <c:pt idx="2728">
                  <c:v>22060</c:v>
                </c:pt>
                <c:pt idx="2729">
                  <c:v>22095</c:v>
                </c:pt>
                <c:pt idx="2730">
                  <c:v>22007</c:v>
                </c:pt>
                <c:pt idx="2731">
                  <c:v>22018</c:v>
                </c:pt>
                <c:pt idx="2732">
                  <c:v>22043</c:v>
                </c:pt>
                <c:pt idx="2733">
                  <c:v>22039</c:v>
                </c:pt>
                <c:pt idx="2734">
                  <c:v>22085</c:v>
                </c:pt>
                <c:pt idx="2735">
                  <c:v>22101</c:v>
                </c:pt>
                <c:pt idx="2736">
                  <c:v>22149</c:v>
                </c:pt>
                <c:pt idx="2737">
                  <c:v>22196</c:v>
                </c:pt>
                <c:pt idx="2738">
                  <c:v>22191</c:v>
                </c:pt>
                <c:pt idx="2739">
                  <c:v>22155</c:v>
                </c:pt>
                <c:pt idx="2740">
                  <c:v>22178</c:v>
                </c:pt>
                <c:pt idx="2741">
                  <c:v>22203</c:v>
                </c:pt>
                <c:pt idx="2742">
                  <c:v>22335</c:v>
                </c:pt>
                <c:pt idx="2743">
                  <c:v>22340</c:v>
                </c:pt>
                <c:pt idx="2744">
                  <c:v>22260</c:v>
                </c:pt>
                <c:pt idx="2745">
                  <c:v>22203</c:v>
                </c:pt>
                <c:pt idx="2746">
                  <c:v>22156</c:v>
                </c:pt>
                <c:pt idx="2747">
                  <c:v>22141</c:v>
                </c:pt>
                <c:pt idx="2748">
                  <c:v>22322</c:v>
                </c:pt>
                <c:pt idx="2749">
                  <c:v>22535</c:v>
                </c:pt>
                <c:pt idx="2750">
                  <c:v>22490</c:v>
                </c:pt>
                <c:pt idx="2751">
                  <c:v>22399</c:v>
                </c:pt>
                <c:pt idx="2752">
                  <c:v>22158</c:v>
                </c:pt>
                <c:pt idx="2753">
                  <c:v>21993</c:v>
                </c:pt>
                <c:pt idx="2754">
                  <c:v>21863</c:v>
                </c:pt>
                <c:pt idx="2755">
                  <c:v>21915</c:v>
                </c:pt>
                <c:pt idx="2756">
                  <c:v>21968</c:v>
                </c:pt>
                <c:pt idx="2757">
                  <c:v>21997</c:v>
                </c:pt>
                <c:pt idx="2758">
                  <c:v>21979</c:v>
                </c:pt>
                <c:pt idx="2759">
                  <c:v>21949</c:v>
                </c:pt>
                <c:pt idx="2760">
                  <c:v>21946</c:v>
                </c:pt>
                <c:pt idx="2761">
                  <c:v>21978</c:v>
                </c:pt>
                <c:pt idx="2762">
                  <c:v>21986</c:v>
                </c:pt>
                <c:pt idx="2763">
                  <c:v>21934</c:v>
                </c:pt>
                <c:pt idx="2764">
                  <c:v>22030</c:v>
                </c:pt>
                <c:pt idx="2765">
                  <c:v>22112</c:v>
                </c:pt>
                <c:pt idx="2766">
                  <c:v>22137</c:v>
                </c:pt>
                <c:pt idx="2767">
                  <c:v>22044</c:v>
                </c:pt>
                <c:pt idx="2768">
                  <c:v>21983</c:v>
                </c:pt>
                <c:pt idx="2769">
                  <c:v>21986</c:v>
                </c:pt>
                <c:pt idx="2770">
                  <c:v>22036</c:v>
                </c:pt>
                <c:pt idx="2771">
                  <c:v>22049</c:v>
                </c:pt>
                <c:pt idx="2772">
                  <c:v>22046</c:v>
                </c:pt>
                <c:pt idx="2773">
                  <c:v>22137</c:v>
                </c:pt>
                <c:pt idx="2774">
                  <c:v>22179</c:v>
                </c:pt>
                <c:pt idx="2775">
                  <c:v>22124</c:v>
                </c:pt>
                <c:pt idx="2776">
                  <c:v>22059</c:v>
                </c:pt>
                <c:pt idx="2777">
                  <c:v>21946</c:v>
                </c:pt>
                <c:pt idx="2778">
                  <c:v>21888</c:v>
                </c:pt>
                <c:pt idx="2779">
                  <c:v>21870</c:v>
                </c:pt>
                <c:pt idx="2780">
                  <c:v>21919</c:v>
                </c:pt>
                <c:pt idx="2781">
                  <c:v>21931</c:v>
                </c:pt>
                <c:pt idx="2782">
                  <c:v>22017</c:v>
                </c:pt>
                <c:pt idx="2783">
                  <c:v>22090</c:v>
                </c:pt>
                <c:pt idx="2784">
                  <c:v>22126</c:v>
                </c:pt>
                <c:pt idx="2785">
                  <c:v>22073</c:v>
                </c:pt>
                <c:pt idx="2786">
                  <c:v>22059</c:v>
                </c:pt>
                <c:pt idx="2787">
                  <c:v>22221</c:v>
                </c:pt>
                <c:pt idx="2788">
                  <c:v>22373</c:v>
                </c:pt>
                <c:pt idx="2789">
                  <c:v>22339</c:v>
                </c:pt>
                <c:pt idx="2790">
                  <c:v>22127</c:v>
                </c:pt>
                <c:pt idx="2791">
                  <c:v>22055</c:v>
                </c:pt>
                <c:pt idx="2792">
                  <c:v>21939</c:v>
                </c:pt>
                <c:pt idx="2793">
                  <c:v>21914</c:v>
                </c:pt>
                <c:pt idx="2794">
                  <c:v>21864</c:v>
                </c:pt>
                <c:pt idx="2795">
                  <c:v>21839</c:v>
                </c:pt>
                <c:pt idx="2796">
                  <c:v>21929</c:v>
                </c:pt>
                <c:pt idx="2797">
                  <c:v>21985</c:v>
                </c:pt>
                <c:pt idx="2798">
                  <c:v>22083</c:v>
                </c:pt>
                <c:pt idx="2799">
                  <c:v>22133</c:v>
                </c:pt>
                <c:pt idx="2800">
                  <c:v>22100</c:v>
                </c:pt>
                <c:pt idx="2801">
                  <c:v>22076</c:v>
                </c:pt>
                <c:pt idx="2802">
                  <c:v>22193</c:v>
                </c:pt>
                <c:pt idx="2803">
                  <c:v>22235</c:v>
                </c:pt>
                <c:pt idx="2804">
                  <c:v>22147</c:v>
                </c:pt>
                <c:pt idx="2805">
                  <c:v>22147</c:v>
                </c:pt>
                <c:pt idx="2806">
                  <c:v>22173</c:v>
                </c:pt>
                <c:pt idx="2807">
                  <c:v>22168</c:v>
                </c:pt>
                <c:pt idx="2808">
                  <c:v>22164</c:v>
                </c:pt>
                <c:pt idx="2809">
                  <c:v>22127</c:v>
                </c:pt>
                <c:pt idx="2810">
                  <c:v>22024</c:v>
                </c:pt>
                <c:pt idx="2811">
                  <c:v>22002</c:v>
                </c:pt>
                <c:pt idx="2812">
                  <c:v>22073</c:v>
                </c:pt>
                <c:pt idx="2813">
                  <c:v>22087</c:v>
                </c:pt>
                <c:pt idx="2814">
                  <c:v>22075</c:v>
                </c:pt>
                <c:pt idx="2815">
                  <c:v>22130</c:v>
                </c:pt>
                <c:pt idx="2816">
                  <c:v>22198</c:v>
                </c:pt>
                <c:pt idx="2817">
                  <c:v>22102</c:v>
                </c:pt>
                <c:pt idx="2818">
                  <c:v>22172</c:v>
                </c:pt>
                <c:pt idx="2819">
                  <c:v>22126</c:v>
                </c:pt>
                <c:pt idx="2820">
                  <c:v>22075</c:v>
                </c:pt>
                <c:pt idx="2821">
                  <c:v>22065</c:v>
                </c:pt>
                <c:pt idx="2822">
                  <c:v>22048</c:v>
                </c:pt>
                <c:pt idx="2823">
                  <c:v>21961</c:v>
                </c:pt>
                <c:pt idx="2824">
                  <c:v>22008</c:v>
                </c:pt>
                <c:pt idx="2825">
                  <c:v>21968</c:v>
                </c:pt>
                <c:pt idx="2826">
                  <c:v>21904</c:v>
                </c:pt>
                <c:pt idx="2827">
                  <c:v>21938</c:v>
                </c:pt>
                <c:pt idx="2828">
                  <c:v>22136</c:v>
                </c:pt>
                <c:pt idx="2829">
                  <c:v>22295</c:v>
                </c:pt>
                <c:pt idx="2830">
                  <c:v>22291</c:v>
                </c:pt>
                <c:pt idx="2831">
                  <c:v>22228</c:v>
                </c:pt>
                <c:pt idx="2832">
                  <c:v>22146</c:v>
                </c:pt>
                <c:pt idx="2833">
                  <c:v>22145</c:v>
                </c:pt>
                <c:pt idx="2834">
                  <c:v>22105</c:v>
                </c:pt>
                <c:pt idx="2835">
                  <c:v>22072</c:v>
                </c:pt>
                <c:pt idx="2836">
                  <c:v>22043</c:v>
                </c:pt>
                <c:pt idx="2837">
                  <c:v>22029</c:v>
                </c:pt>
                <c:pt idx="2838">
                  <c:v>21972</c:v>
                </c:pt>
                <c:pt idx="2839">
                  <c:v>21948</c:v>
                </c:pt>
                <c:pt idx="2840">
                  <c:v>22036</c:v>
                </c:pt>
                <c:pt idx="2841">
                  <c:v>22093</c:v>
                </c:pt>
                <c:pt idx="2842">
                  <c:v>22020</c:v>
                </c:pt>
                <c:pt idx="2843">
                  <c:v>21995</c:v>
                </c:pt>
                <c:pt idx="2844">
                  <c:v>22006</c:v>
                </c:pt>
                <c:pt idx="2845">
                  <c:v>22069</c:v>
                </c:pt>
                <c:pt idx="2846">
                  <c:v>22037</c:v>
                </c:pt>
                <c:pt idx="2847">
                  <c:v>22045</c:v>
                </c:pt>
                <c:pt idx="2848">
                  <c:v>22114</c:v>
                </c:pt>
                <c:pt idx="2849">
                  <c:v>22124</c:v>
                </c:pt>
                <c:pt idx="2850">
                  <c:v>22112</c:v>
                </c:pt>
                <c:pt idx="2851">
                  <c:v>22064</c:v>
                </c:pt>
                <c:pt idx="2852">
                  <c:v>22055</c:v>
                </c:pt>
                <c:pt idx="2853">
                  <c:v>22344</c:v>
                </c:pt>
                <c:pt idx="2854">
                  <c:v>22587</c:v>
                </c:pt>
                <c:pt idx="2855">
                  <c:v>22502</c:v>
                </c:pt>
                <c:pt idx="2856">
                  <c:v>22277</c:v>
                </c:pt>
                <c:pt idx="2857">
                  <c:v>22153</c:v>
                </c:pt>
                <c:pt idx="2858">
                  <c:v>22028</c:v>
                </c:pt>
                <c:pt idx="2859">
                  <c:v>21890</c:v>
                </c:pt>
                <c:pt idx="2860">
                  <c:v>21854</c:v>
                </c:pt>
                <c:pt idx="2861">
                  <c:v>21895</c:v>
                </c:pt>
                <c:pt idx="2862">
                  <c:v>22126</c:v>
                </c:pt>
                <c:pt idx="2863">
                  <c:v>22185</c:v>
                </c:pt>
                <c:pt idx="2864">
                  <c:v>22171</c:v>
                </c:pt>
                <c:pt idx="2865">
                  <c:v>22063</c:v>
                </c:pt>
                <c:pt idx="2866">
                  <c:v>21999</c:v>
                </c:pt>
                <c:pt idx="2867">
                  <c:v>22037</c:v>
                </c:pt>
                <c:pt idx="2868">
                  <c:v>22074</c:v>
                </c:pt>
                <c:pt idx="2869">
                  <c:v>22129</c:v>
                </c:pt>
                <c:pt idx="2870">
                  <c:v>22095</c:v>
                </c:pt>
                <c:pt idx="2871">
                  <c:v>21950</c:v>
                </c:pt>
                <c:pt idx="2872">
                  <c:v>21934</c:v>
                </c:pt>
                <c:pt idx="2873">
                  <c:v>21970</c:v>
                </c:pt>
                <c:pt idx="2874">
                  <c:v>22065</c:v>
                </c:pt>
                <c:pt idx="2875">
                  <c:v>22114</c:v>
                </c:pt>
                <c:pt idx="2876">
                  <c:v>22145</c:v>
                </c:pt>
                <c:pt idx="2877">
                  <c:v>22110</c:v>
                </c:pt>
                <c:pt idx="2878">
                  <c:v>22050</c:v>
                </c:pt>
                <c:pt idx="2879">
                  <c:v>22090</c:v>
                </c:pt>
                <c:pt idx="2880">
                  <c:v>22125</c:v>
                </c:pt>
                <c:pt idx="2881">
                  <c:v>22093</c:v>
                </c:pt>
                <c:pt idx="2882">
                  <c:v>22182</c:v>
                </c:pt>
                <c:pt idx="2883">
                  <c:v>22175</c:v>
                </c:pt>
                <c:pt idx="2884">
                  <c:v>22049</c:v>
                </c:pt>
                <c:pt idx="2885">
                  <c:v>21955</c:v>
                </c:pt>
                <c:pt idx="2886">
                  <c:v>21882</c:v>
                </c:pt>
                <c:pt idx="2887">
                  <c:v>21867</c:v>
                </c:pt>
                <c:pt idx="2888">
                  <c:v>22001</c:v>
                </c:pt>
                <c:pt idx="2889">
                  <c:v>22043</c:v>
                </c:pt>
                <c:pt idx="2890">
                  <c:v>22057</c:v>
                </c:pt>
                <c:pt idx="2891">
                  <c:v>22094</c:v>
                </c:pt>
                <c:pt idx="2892">
                  <c:v>22169</c:v>
                </c:pt>
                <c:pt idx="2893">
                  <c:v>22212</c:v>
                </c:pt>
                <c:pt idx="2894">
                  <c:v>22078</c:v>
                </c:pt>
                <c:pt idx="2895">
                  <c:v>21980</c:v>
                </c:pt>
                <c:pt idx="2896">
                  <c:v>22046</c:v>
                </c:pt>
                <c:pt idx="2897">
                  <c:v>22076</c:v>
                </c:pt>
                <c:pt idx="2898">
                  <c:v>22081</c:v>
                </c:pt>
                <c:pt idx="2899">
                  <c:v>22097</c:v>
                </c:pt>
                <c:pt idx="2900">
                  <c:v>22072</c:v>
                </c:pt>
                <c:pt idx="2901">
                  <c:v>22016</c:v>
                </c:pt>
                <c:pt idx="2902">
                  <c:v>21981</c:v>
                </c:pt>
                <c:pt idx="2903">
                  <c:v>22018</c:v>
                </c:pt>
                <c:pt idx="2904">
                  <c:v>22096</c:v>
                </c:pt>
                <c:pt idx="2905">
                  <c:v>22053</c:v>
                </c:pt>
                <c:pt idx="2906">
                  <c:v>22014</c:v>
                </c:pt>
                <c:pt idx="2907">
                  <c:v>22217</c:v>
                </c:pt>
                <c:pt idx="2908">
                  <c:v>22345</c:v>
                </c:pt>
                <c:pt idx="2909">
                  <c:v>22294</c:v>
                </c:pt>
                <c:pt idx="2910">
                  <c:v>22199</c:v>
                </c:pt>
                <c:pt idx="2911">
                  <c:v>22113</c:v>
                </c:pt>
                <c:pt idx="2912">
                  <c:v>22117</c:v>
                </c:pt>
                <c:pt idx="2913">
                  <c:v>22037</c:v>
                </c:pt>
                <c:pt idx="2914">
                  <c:v>21859</c:v>
                </c:pt>
                <c:pt idx="2915">
                  <c:v>21818</c:v>
                </c:pt>
                <c:pt idx="2916">
                  <c:v>21874</c:v>
                </c:pt>
                <c:pt idx="2917">
                  <c:v>21936</c:v>
                </c:pt>
                <c:pt idx="2918">
                  <c:v>21932</c:v>
                </c:pt>
                <c:pt idx="2919">
                  <c:v>21878</c:v>
                </c:pt>
                <c:pt idx="2920">
                  <c:v>21817</c:v>
                </c:pt>
                <c:pt idx="2921">
                  <c:v>21904</c:v>
                </c:pt>
                <c:pt idx="2922">
                  <c:v>22026</c:v>
                </c:pt>
                <c:pt idx="2923">
                  <c:v>22014</c:v>
                </c:pt>
                <c:pt idx="2924">
                  <c:v>22049</c:v>
                </c:pt>
                <c:pt idx="2925">
                  <c:v>22017</c:v>
                </c:pt>
                <c:pt idx="2926">
                  <c:v>21981</c:v>
                </c:pt>
                <c:pt idx="2927">
                  <c:v>21914</c:v>
                </c:pt>
                <c:pt idx="2928">
                  <c:v>21971</c:v>
                </c:pt>
                <c:pt idx="2929">
                  <c:v>22046</c:v>
                </c:pt>
                <c:pt idx="2930">
                  <c:v>22061</c:v>
                </c:pt>
                <c:pt idx="2931">
                  <c:v>22122</c:v>
                </c:pt>
                <c:pt idx="2932">
                  <c:v>22155</c:v>
                </c:pt>
                <c:pt idx="2933">
                  <c:v>22128</c:v>
                </c:pt>
                <c:pt idx="2934">
                  <c:v>22148</c:v>
                </c:pt>
                <c:pt idx="2935">
                  <c:v>22261</c:v>
                </c:pt>
                <c:pt idx="2936">
                  <c:v>22307</c:v>
                </c:pt>
                <c:pt idx="2937">
                  <c:v>22233</c:v>
                </c:pt>
                <c:pt idx="2938">
                  <c:v>22085</c:v>
                </c:pt>
                <c:pt idx="2939">
                  <c:v>22010</c:v>
                </c:pt>
                <c:pt idx="2940">
                  <c:v>21958</c:v>
                </c:pt>
                <c:pt idx="2941">
                  <c:v>21958</c:v>
                </c:pt>
                <c:pt idx="2942">
                  <c:v>21930</c:v>
                </c:pt>
                <c:pt idx="2943">
                  <c:v>21883</c:v>
                </c:pt>
                <c:pt idx="2944">
                  <c:v>21812</c:v>
                </c:pt>
                <c:pt idx="2945">
                  <c:v>21875</c:v>
                </c:pt>
                <c:pt idx="2946">
                  <c:v>21905</c:v>
                </c:pt>
                <c:pt idx="2947">
                  <c:v>21925</c:v>
                </c:pt>
                <c:pt idx="2948">
                  <c:v>21996</c:v>
                </c:pt>
                <c:pt idx="2949">
                  <c:v>21937</c:v>
                </c:pt>
                <c:pt idx="2950">
                  <c:v>21954</c:v>
                </c:pt>
                <c:pt idx="2951">
                  <c:v>21936</c:v>
                </c:pt>
                <c:pt idx="2952">
                  <c:v>21836</c:v>
                </c:pt>
                <c:pt idx="2953">
                  <c:v>21795</c:v>
                </c:pt>
                <c:pt idx="2954">
                  <c:v>21891</c:v>
                </c:pt>
                <c:pt idx="2955">
                  <c:v>21999</c:v>
                </c:pt>
                <c:pt idx="2956">
                  <c:v>22023</c:v>
                </c:pt>
                <c:pt idx="2957">
                  <c:v>22033</c:v>
                </c:pt>
                <c:pt idx="2958">
                  <c:v>22114</c:v>
                </c:pt>
                <c:pt idx="2959">
                  <c:v>22103</c:v>
                </c:pt>
                <c:pt idx="2960">
                  <c:v>22028</c:v>
                </c:pt>
                <c:pt idx="2961">
                  <c:v>22004</c:v>
                </c:pt>
                <c:pt idx="2962">
                  <c:v>21927</c:v>
                </c:pt>
                <c:pt idx="2963">
                  <c:v>21912</c:v>
                </c:pt>
                <c:pt idx="2964">
                  <c:v>21990</c:v>
                </c:pt>
                <c:pt idx="2965">
                  <c:v>22026</c:v>
                </c:pt>
                <c:pt idx="2966">
                  <c:v>22023</c:v>
                </c:pt>
                <c:pt idx="2967">
                  <c:v>21989</c:v>
                </c:pt>
                <c:pt idx="2968">
                  <c:v>21970</c:v>
                </c:pt>
                <c:pt idx="2969">
                  <c:v>22018</c:v>
                </c:pt>
                <c:pt idx="2970">
                  <c:v>22025</c:v>
                </c:pt>
                <c:pt idx="2971">
                  <c:v>22096</c:v>
                </c:pt>
                <c:pt idx="2972">
                  <c:v>22139</c:v>
                </c:pt>
                <c:pt idx="2973">
                  <c:v>22102</c:v>
                </c:pt>
                <c:pt idx="2974">
                  <c:v>22008</c:v>
                </c:pt>
                <c:pt idx="2975">
                  <c:v>21978</c:v>
                </c:pt>
                <c:pt idx="2976">
                  <c:v>22155</c:v>
                </c:pt>
                <c:pt idx="2977">
                  <c:v>22205</c:v>
                </c:pt>
                <c:pt idx="2978">
                  <c:v>22129</c:v>
                </c:pt>
                <c:pt idx="2979">
                  <c:v>22065</c:v>
                </c:pt>
                <c:pt idx="2980">
                  <c:v>22191</c:v>
                </c:pt>
                <c:pt idx="2981">
                  <c:v>22338</c:v>
                </c:pt>
                <c:pt idx="2982">
                  <c:v>22284</c:v>
                </c:pt>
                <c:pt idx="2983">
                  <c:v>22190</c:v>
                </c:pt>
                <c:pt idx="2984">
                  <c:v>22061</c:v>
                </c:pt>
                <c:pt idx="2985">
                  <c:v>22007</c:v>
                </c:pt>
                <c:pt idx="2986">
                  <c:v>22000</c:v>
                </c:pt>
                <c:pt idx="2987">
                  <c:v>22002</c:v>
                </c:pt>
                <c:pt idx="2988">
                  <c:v>21928</c:v>
                </c:pt>
                <c:pt idx="2989">
                  <c:v>21939</c:v>
                </c:pt>
                <c:pt idx="2990">
                  <c:v>21951</c:v>
                </c:pt>
                <c:pt idx="2991">
                  <c:v>21943</c:v>
                </c:pt>
                <c:pt idx="2992">
                  <c:v>22009</c:v>
                </c:pt>
                <c:pt idx="2993">
                  <c:v>22130</c:v>
                </c:pt>
                <c:pt idx="2994">
                  <c:v>22218</c:v>
                </c:pt>
                <c:pt idx="2995">
                  <c:v>22206</c:v>
                </c:pt>
                <c:pt idx="2996">
                  <c:v>22208</c:v>
                </c:pt>
                <c:pt idx="2997">
                  <c:v>22279</c:v>
                </c:pt>
                <c:pt idx="2998">
                  <c:v>22315</c:v>
                </c:pt>
                <c:pt idx="2999">
                  <c:v>22274</c:v>
                </c:pt>
                <c:pt idx="3000">
                  <c:v>22223</c:v>
                </c:pt>
                <c:pt idx="3001">
                  <c:v>22146</c:v>
                </c:pt>
                <c:pt idx="3002">
                  <c:v>22041</c:v>
                </c:pt>
                <c:pt idx="3003">
                  <c:v>22057</c:v>
                </c:pt>
                <c:pt idx="3004">
                  <c:v>22054</c:v>
                </c:pt>
                <c:pt idx="3005">
                  <c:v>22028</c:v>
                </c:pt>
                <c:pt idx="3006">
                  <c:v>21925</c:v>
                </c:pt>
                <c:pt idx="3007">
                  <c:v>21935</c:v>
                </c:pt>
                <c:pt idx="3008">
                  <c:v>22059</c:v>
                </c:pt>
                <c:pt idx="3009">
                  <c:v>22002</c:v>
                </c:pt>
                <c:pt idx="3010">
                  <c:v>21953</c:v>
                </c:pt>
                <c:pt idx="3011">
                  <c:v>21956</c:v>
                </c:pt>
                <c:pt idx="3012">
                  <c:v>21954</c:v>
                </c:pt>
                <c:pt idx="3013">
                  <c:v>21940</c:v>
                </c:pt>
                <c:pt idx="3014">
                  <c:v>21917</c:v>
                </c:pt>
                <c:pt idx="3015">
                  <c:v>21825</c:v>
                </c:pt>
                <c:pt idx="3016">
                  <c:v>21794</c:v>
                </c:pt>
                <c:pt idx="3017">
                  <c:v>21812</c:v>
                </c:pt>
                <c:pt idx="3018">
                  <c:v>21880</c:v>
                </c:pt>
                <c:pt idx="3019">
                  <c:v>21932</c:v>
                </c:pt>
                <c:pt idx="3020">
                  <c:v>22152</c:v>
                </c:pt>
                <c:pt idx="3021">
                  <c:v>22299</c:v>
                </c:pt>
                <c:pt idx="3022">
                  <c:v>22282</c:v>
                </c:pt>
                <c:pt idx="3023">
                  <c:v>22188</c:v>
                </c:pt>
                <c:pt idx="3024">
                  <c:v>22180</c:v>
                </c:pt>
                <c:pt idx="3025">
                  <c:v>22208</c:v>
                </c:pt>
                <c:pt idx="3026">
                  <c:v>22207</c:v>
                </c:pt>
                <c:pt idx="3027">
                  <c:v>22185</c:v>
                </c:pt>
                <c:pt idx="3028">
                  <c:v>22158</c:v>
                </c:pt>
                <c:pt idx="3029">
                  <c:v>22079</c:v>
                </c:pt>
                <c:pt idx="3030">
                  <c:v>22059</c:v>
                </c:pt>
                <c:pt idx="3031">
                  <c:v>22051</c:v>
                </c:pt>
                <c:pt idx="3032">
                  <c:v>22041</c:v>
                </c:pt>
                <c:pt idx="3033">
                  <c:v>22026</c:v>
                </c:pt>
                <c:pt idx="3034">
                  <c:v>21971</c:v>
                </c:pt>
                <c:pt idx="3035">
                  <c:v>22001</c:v>
                </c:pt>
                <c:pt idx="3036">
                  <c:v>22127</c:v>
                </c:pt>
                <c:pt idx="3037">
                  <c:v>22178</c:v>
                </c:pt>
                <c:pt idx="3038">
                  <c:v>22301</c:v>
                </c:pt>
                <c:pt idx="3039">
                  <c:v>22204</c:v>
                </c:pt>
                <c:pt idx="3040">
                  <c:v>21936</c:v>
                </c:pt>
                <c:pt idx="3041">
                  <c:v>21909</c:v>
                </c:pt>
                <c:pt idx="3042">
                  <c:v>21939</c:v>
                </c:pt>
                <c:pt idx="3043">
                  <c:v>21958</c:v>
                </c:pt>
                <c:pt idx="3044">
                  <c:v>22021</c:v>
                </c:pt>
                <c:pt idx="3045">
                  <c:v>22074</c:v>
                </c:pt>
                <c:pt idx="3046">
                  <c:v>22003</c:v>
                </c:pt>
                <c:pt idx="3047">
                  <c:v>21926</c:v>
                </c:pt>
                <c:pt idx="3048">
                  <c:v>21898</c:v>
                </c:pt>
                <c:pt idx="3049">
                  <c:v>21859</c:v>
                </c:pt>
                <c:pt idx="3050">
                  <c:v>22069</c:v>
                </c:pt>
                <c:pt idx="3051">
                  <c:v>22252</c:v>
                </c:pt>
                <c:pt idx="3052">
                  <c:v>22315</c:v>
                </c:pt>
                <c:pt idx="3053">
                  <c:v>22256</c:v>
                </c:pt>
                <c:pt idx="3054">
                  <c:v>22107</c:v>
                </c:pt>
                <c:pt idx="3055">
                  <c:v>22095</c:v>
                </c:pt>
                <c:pt idx="3056">
                  <c:v>22086</c:v>
                </c:pt>
                <c:pt idx="3057">
                  <c:v>22124</c:v>
                </c:pt>
                <c:pt idx="3058">
                  <c:v>22173</c:v>
                </c:pt>
                <c:pt idx="3059">
                  <c:v>22214</c:v>
                </c:pt>
                <c:pt idx="3060">
                  <c:v>22194</c:v>
                </c:pt>
                <c:pt idx="3061">
                  <c:v>22250</c:v>
                </c:pt>
                <c:pt idx="3062">
                  <c:v>22448</c:v>
                </c:pt>
                <c:pt idx="3063">
                  <c:v>22326</c:v>
                </c:pt>
                <c:pt idx="3064">
                  <c:v>22129</c:v>
                </c:pt>
                <c:pt idx="3065">
                  <c:v>22037</c:v>
                </c:pt>
                <c:pt idx="3066">
                  <c:v>21978</c:v>
                </c:pt>
                <c:pt idx="3067">
                  <c:v>21843</c:v>
                </c:pt>
                <c:pt idx="3068">
                  <c:v>21953</c:v>
                </c:pt>
                <c:pt idx="3069">
                  <c:v>22093</c:v>
                </c:pt>
                <c:pt idx="3070">
                  <c:v>22102</c:v>
                </c:pt>
                <c:pt idx="3071">
                  <c:v>22019</c:v>
                </c:pt>
                <c:pt idx="3072">
                  <c:v>21976</c:v>
                </c:pt>
                <c:pt idx="3073">
                  <c:v>21982</c:v>
                </c:pt>
                <c:pt idx="3074">
                  <c:v>21954</c:v>
                </c:pt>
                <c:pt idx="3075">
                  <c:v>22106</c:v>
                </c:pt>
                <c:pt idx="3076">
                  <c:v>22320</c:v>
                </c:pt>
                <c:pt idx="3077">
                  <c:v>22271</c:v>
                </c:pt>
                <c:pt idx="3078">
                  <c:v>22107</c:v>
                </c:pt>
                <c:pt idx="3079">
                  <c:v>21984</c:v>
                </c:pt>
                <c:pt idx="3080">
                  <c:v>21901</c:v>
                </c:pt>
                <c:pt idx="3081">
                  <c:v>21923</c:v>
                </c:pt>
                <c:pt idx="3082">
                  <c:v>22009</c:v>
                </c:pt>
                <c:pt idx="3083">
                  <c:v>22074</c:v>
                </c:pt>
                <c:pt idx="3084">
                  <c:v>22217</c:v>
                </c:pt>
                <c:pt idx="3085">
                  <c:v>22209</c:v>
                </c:pt>
                <c:pt idx="3086">
                  <c:v>22227</c:v>
                </c:pt>
                <c:pt idx="3087">
                  <c:v>22209</c:v>
                </c:pt>
                <c:pt idx="3088">
                  <c:v>22237</c:v>
                </c:pt>
                <c:pt idx="3089">
                  <c:v>22237</c:v>
                </c:pt>
                <c:pt idx="3090">
                  <c:v>22133</c:v>
                </c:pt>
                <c:pt idx="3091">
                  <c:v>22170</c:v>
                </c:pt>
                <c:pt idx="3092">
                  <c:v>22249</c:v>
                </c:pt>
                <c:pt idx="3093">
                  <c:v>22281</c:v>
                </c:pt>
                <c:pt idx="3094">
                  <c:v>22146</c:v>
                </c:pt>
                <c:pt idx="3095">
                  <c:v>21986</c:v>
                </c:pt>
                <c:pt idx="3096">
                  <c:v>21915</c:v>
                </c:pt>
                <c:pt idx="3097">
                  <c:v>22002</c:v>
                </c:pt>
                <c:pt idx="3098">
                  <c:v>22208</c:v>
                </c:pt>
                <c:pt idx="3099">
                  <c:v>22300</c:v>
                </c:pt>
                <c:pt idx="3100">
                  <c:v>22315</c:v>
                </c:pt>
                <c:pt idx="3101">
                  <c:v>22230</c:v>
                </c:pt>
                <c:pt idx="3102">
                  <c:v>22140</c:v>
                </c:pt>
                <c:pt idx="3103">
                  <c:v>22043</c:v>
                </c:pt>
                <c:pt idx="3104">
                  <c:v>22068</c:v>
                </c:pt>
                <c:pt idx="3105">
                  <c:v>22098</c:v>
                </c:pt>
                <c:pt idx="3106">
                  <c:v>22020</c:v>
                </c:pt>
                <c:pt idx="3107">
                  <c:v>21984</c:v>
                </c:pt>
                <c:pt idx="3108">
                  <c:v>21913</c:v>
                </c:pt>
                <c:pt idx="3109">
                  <c:v>21893</c:v>
                </c:pt>
                <c:pt idx="3110">
                  <c:v>21975</c:v>
                </c:pt>
                <c:pt idx="3111">
                  <c:v>21934</c:v>
                </c:pt>
                <c:pt idx="3112">
                  <c:v>21892</c:v>
                </c:pt>
                <c:pt idx="3113">
                  <c:v>21920</c:v>
                </c:pt>
                <c:pt idx="3114">
                  <c:v>22048</c:v>
                </c:pt>
                <c:pt idx="3115">
                  <c:v>22113</c:v>
                </c:pt>
                <c:pt idx="3116">
                  <c:v>22160</c:v>
                </c:pt>
                <c:pt idx="3117">
                  <c:v>22141</c:v>
                </c:pt>
                <c:pt idx="3118">
                  <c:v>22102</c:v>
                </c:pt>
                <c:pt idx="3119">
                  <c:v>22088</c:v>
                </c:pt>
                <c:pt idx="3120">
                  <c:v>22096</c:v>
                </c:pt>
                <c:pt idx="3121">
                  <c:v>22060</c:v>
                </c:pt>
                <c:pt idx="3122">
                  <c:v>21929</c:v>
                </c:pt>
                <c:pt idx="3123">
                  <c:v>21955</c:v>
                </c:pt>
                <c:pt idx="3124">
                  <c:v>21926</c:v>
                </c:pt>
                <c:pt idx="3125">
                  <c:v>21927</c:v>
                </c:pt>
                <c:pt idx="3126">
                  <c:v>21976</c:v>
                </c:pt>
                <c:pt idx="3127">
                  <c:v>22028</c:v>
                </c:pt>
                <c:pt idx="3128">
                  <c:v>22071</c:v>
                </c:pt>
                <c:pt idx="3129">
                  <c:v>22072</c:v>
                </c:pt>
                <c:pt idx="3130">
                  <c:v>22134</c:v>
                </c:pt>
                <c:pt idx="3131">
                  <c:v>22079</c:v>
                </c:pt>
                <c:pt idx="3132">
                  <c:v>22047</c:v>
                </c:pt>
                <c:pt idx="3133">
                  <c:v>22042</c:v>
                </c:pt>
                <c:pt idx="3134">
                  <c:v>22128</c:v>
                </c:pt>
                <c:pt idx="3135">
                  <c:v>22115</c:v>
                </c:pt>
                <c:pt idx="3136">
                  <c:v>22065</c:v>
                </c:pt>
                <c:pt idx="3137">
                  <c:v>22065</c:v>
                </c:pt>
                <c:pt idx="3138">
                  <c:v>22108</c:v>
                </c:pt>
                <c:pt idx="3139">
                  <c:v>22054</c:v>
                </c:pt>
                <c:pt idx="3140">
                  <c:v>22002</c:v>
                </c:pt>
                <c:pt idx="3141">
                  <c:v>22055</c:v>
                </c:pt>
                <c:pt idx="3142">
                  <c:v>21991</c:v>
                </c:pt>
                <c:pt idx="3143">
                  <c:v>21986</c:v>
                </c:pt>
                <c:pt idx="3144">
                  <c:v>22012</c:v>
                </c:pt>
                <c:pt idx="3145">
                  <c:v>22021</c:v>
                </c:pt>
                <c:pt idx="3146">
                  <c:v>22048</c:v>
                </c:pt>
                <c:pt idx="3147">
                  <c:v>22086</c:v>
                </c:pt>
                <c:pt idx="3148">
                  <c:v>22035</c:v>
                </c:pt>
                <c:pt idx="3149">
                  <c:v>22047</c:v>
                </c:pt>
                <c:pt idx="3150">
                  <c:v>22095</c:v>
                </c:pt>
                <c:pt idx="3151">
                  <c:v>22074</c:v>
                </c:pt>
                <c:pt idx="3152">
                  <c:v>22049</c:v>
                </c:pt>
                <c:pt idx="3153">
                  <c:v>22124</c:v>
                </c:pt>
                <c:pt idx="3154">
                  <c:v>22228</c:v>
                </c:pt>
                <c:pt idx="3155">
                  <c:v>22239</c:v>
                </c:pt>
                <c:pt idx="3156">
                  <c:v>22191</c:v>
                </c:pt>
                <c:pt idx="3157">
                  <c:v>22217</c:v>
                </c:pt>
                <c:pt idx="3158">
                  <c:v>22203</c:v>
                </c:pt>
                <c:pt idx="3159">
                  <c:v>22143</c:v>
                </c:pt>
                <c:pt idx="3160">
                  <c:v>22103</c:v>
                </c:pt>
                <c:pt idx="3161">
                  <c:v>22063</c:v>
                </c:pt>
                <c:pt idx="3162">
                  <c:v>22000</c:v>
                </c:pt>
                <c:pt idx="3163">
                  <c:v>21992</c:v>
                </c:pt>
                <c:pt idx="3164">
                  <c:v>22071</c:v>
                </c:pt>
                <c:pt idx="3165">
                  <c:v>22085</c:v>
                </c:pt>
                <c:pt idx="3166">
                  <c:v>22081</c:v>
                </c:pt>
                <c:pt idx="3167">
                  <c:v>22027</c:v>
                </c:pt>
                <c:pt idx="3168">
                  <c:v>22016</c:v>
                </c:pt>
                <c:pt idx="3169">
                  <c:v>22039</c:v>
                </c:pt>
                <c:pt idx="3170">
                  <c:v>22004</c:v>
                </c:pt>
                <c:pt idx="3171">
                  <c:v>22071</c:v>
                </c:pt>
                <c:pt idx="3172">
                  <c:v>22083</c:v>
                </c:pt>
                <c:pt idx="3173">
                  <c:v>22007</c:v>
                </c:pt>
                <c:pt idx="3174">
                  <c:v>21818</c:v>
                </c:pt>
                <c:pt idx="3175">
                  <c:v>21821</c:v>
                </c:pt>
                <c:pt idx="3176">
                  <c:v>21955</c:v>
                </c:pt>
                <c:pt idx="3177">
                  <c:v>22007</c:v>
                </c:pt>
                <c:pt idx="3178">
                  <c:v>21949</c:v>
                </c:pt>
                <c:pt idx="3179">
                  <c:v>21931</c:v>
                </c:pt>
                <c:pt idx="3180">
                  <c:v>22037</c:v>
                </c:pt>
                <c:pt idx="3181">
                  <c:v>22101</c:v>
                </c:pt>
                <c:pt idx="3182">
                  <c:v>22070</c:v>
                </c:pt>
                <c:pt idx="3183">
                  <c:v>22034</c:v>
                </c:pt>
                <c:pt idx="3184">
                  <c:v>22124</c:v>
                </c:pt>
                <c:pt idx="3185">
                  <c:v>22161</c:v>
                </c:pt>
                <c:pt idx="3186">
                  <c:v>22103</c:v>
                </c:pt>
                <c:pt idx="3187">
                  <c:v>22103</c:v>
                </c:pt>
                <c:pt idx="3188">
                  <c:v>22316</c:v>
                </c:pt>
                <c:pt idx="3189">
                  <c:v>22415</c:v>
                </c:pt>
                <c:pt idx="3190">
                  <c:v>22269</c:v>
                </c:pt>
                <c:pt idx="3191">
                  <c:v>22161</c:v>
                </c:pt>
                <c:pt idx="3192">
                  <c:v>22110</c:v>
                </c:pt>
                <c:pt idx="3193">
                  <c:v>22203</c:v>
                </c:pt>
                <c:pt idx="3194">
                  <c:v>22298</c:v>
                </c:pt>
                <c:pt idx="3195">
                  <c:v>22392</c:v>
                </c:pt>
                <c:pt idx="3196">
                  <c:v>22388</c:v>
                </c:pt>
                <c:pt idx="3197">
                  <c:v>22278</c:v>
                </c:pt>
                <c:pt idx="3198">
                  <c:v>22081</c:v>
                </c:pt>
                <c:pt idx="3199">
                  <c:v>22064</c:v>
                </c:pt>
                <c:pt idx="3200">
                  <c:v>22096</c:v>
                </c:pt>
                <c:pt idx="3201">
                  <c:v>22057</c:v>
                </c:pt>
                <c:pt idx="3202">
                  <c:v>22065</c:v>
                </c:pt>
                <c:pt idx="3203">
                  <c:v>22057</c:v>
                </c:pt>
                <c:pt idx="3204">
                  <c:v>21919</c:v>
                </c:pt>
                <c:pt idx="3205">
                  <c:v>21846</c:v>
                </c:pt>
                <c:pt idx="3206">
                  <c:v>21834</c:v>
                </c:pt>
                <c:pt idx="3207">
                  <c:v>21885</c:v>
                </c:pt>
                <c:pt idx="3208">
                  <c:v>21990</c:v>
                </c:pt>
                <c:pt idx="3209">
                  <c:v>22080</c:v>
                </c:pt>
                <c:pt idx="3210">
                  <c:v>22227</c:v>
                </c:pt>
                <c:pt idx="3211">
                  <c:v>22244</c:v>
                </c:pt>
                <c:pt idx="3212">
                  <c:v>22211</c:v>
                </c:pt>
                <c:pt idx="3213">
                  <c:v>22203</c:v>
                </c:pt>
                <c:pt idx="3214">
                  <c:v>22138</c:v>
                </c:pt>
                <c:pt idx="3215">
                  <c:v>22091</c:v>
                </c:pt>
                <c:pt idx="3216">
                  <c:v>22067</c:v>
                </c:pt>
                <c:pt idx="3217">
                  <c:v>22047</c:v>
                </c:pt>
                <c:pt idx="3218">
                  <c:v>22035</c:v>
                </c:pt>
                <c:pt idx="3219">
                  <c:v>22100</c:v>
                </c:pt>
                <c:pt idx="3220">
                  <c:v>22077</c:v>
                </c:pt>
                <c:pt idx="3221">
                  <c:v>21985</c:v>
                </c:pt>
                <c:pt idx="3222">
                  <c:v>21865</c:v>
                </c:pt>
                <c:pt idx="3223">
                  <c:v>21876</c:v>
                </c:pt>
                <c:pt idx="3224">
                  <c:v>21914</c:v>
                </c:pt>
                <c:pt idx="3225">
                  <c:v>21941</c:v>
                </c:pt>
                <c:pt idx="3226">
                  <c:v>22062</c:v>
                </c:pt>
                <c:pt idx="3227">
                  <c:v>22144</c:v>
                </c:pt>
                <c:pt idx="3228">
                  <c:v>22121</c:v>
                </c:pt>
                <c:pt idx="3229">
                  <c:v>22077</c:v>
                </c:pt>
                <c:pt idx="3230">
                  <c:v>22006</c:v>
                </c:pt>
                <c:pt idx="3231">
                  <c:v>22018</c:v>
                </c:pt>
                <c:pt idx="3232">
                  <c:v>21981</c:v>
                </c:pt>
                <c:pt idx="3233">
                  <c:v>21950</c:v>
                </c:pt>
                <c:pt idx="3234">
                  <c:v>21889</c:v>
                </c:pt>
                <c:pt idx="3235">
                  <c:v>21853</c:v>
                </c:pt>
                <c:pt idx="3236">
                  <c:v>22001</c:v>
                </c:pt>
                <c:pt idx="3237">
                  <c:v>22085</c:v>
                </c:pt>
                <c:pt idx="3238">
                  <c:v>22096</c:v>
                </c:pt>
                <c:pt idx="3239">
                  <c:v>22138</c:v>
                </c:pt>
                <c:pt idx="3240">
                  <c:v>22177</c:v>
                </c:pt>
                <c:pt idx="3241">
                  <c:v>22175</c:v>
                </c:pt>
                <c:pt idx="3242">
                  <c:v>22162</c:v>
                </c:pt>
                <c:pt idx="3243">
                  <c:v>22149</c:v>
                </c:pt>
                <c:pt idx="3244">
                  <c:v>22182</c:v>
                </c:pt>
                <c:pt idx="3245">
                  <c:v>22210</c:v>
                </c:pt>
                <c:pt idx="3246">
                  <c:v>22104</c:v>
                </c:pt>
                <c:pt idx="3247">
                  <c:v>22189</c:v>
                </c:pt>
                <c:pt idx="3248">
                  <c:v>22284</c:v>
                </c:pt>
                <c:pt idx="3249">
                  <c:v>22183</c:v>
                </c:pt>
                <c:pt idx="3250">
                  <c:v>22110</c:v>
                </c:pt>
                <c:pt idx="3251">
                  <c:v>22107</c:v>
                </c:pt>
                <c:pt idx="3252">
                  <c:v>22184</c:v>
                </c:pt>
                <c:pt idx="3253">
                  <c:v>22454</c:v>
                </c:pt>
                <c:pt idx="3254">
                  <c:v>22591</c:v>
                </c:pt>
                <c:pt idx="3255">
                  <c:v>22504</c:v>
                </c:pt>
                <c:pt idx="3256">
                  <c:v>22296</c:v>
                </c:pt>
                <c:pt idx="3257">
                  <c:v>22225</c:v>
                </c:pt>
                <c:pt idx="3258">
                  <c:v>22319</c:v>
                </c:pt>
                <c:pt idx="3259">
                  <c:v>22337</c:v>
                </c:pt>
                <c:pt idx="3260">
                  <c:v>22244</c:v>
                </c:pt>
                <c:pt idx="3261">
                  <c:v>22166</c:v>
                </c:pt>
                <c:pt idx="3262">
                  <c:v>22144</c:v>
                </c:pt>
                <c:pt idx="3263">
                  <c:v>22149</c:v>
                </c:pt>
                <c:pt idx="3264">
                  <c:v>22133</c:v>
                </c:pt>
                <c:pt idx="3265">
                  <c:v>22050</c:v>
                </c:pt>
                <c:pt idx="3266">
                  <c:v>21975</c:v>
                </c:pt>
                <c:pt idx="3267">
                  <c:v>21992</c:v>
                </c:pt>
                <c:pt idx="3268">
                  <c:v>21974</c:v>
                </c:pt>
                <c:pt idx="3269">
                  <c:v>21989</c:v>
                </c:pt>
                <c:pt idx="3270">
                  <c:v>22038</c:v>
                </c:pt>
                <c:pt idx="3271">
                  <c:v>22103</c:v>
                </c:pt>
                <c:pt idx="3272">
                  <c:v>22203</c:v>
                </c:pt>
                <c:pt idx="3273">
                  <c:v>22258</c:v>
                </c:pt>
                <c:pt idx="3274">
                  <c:v>22319</c:v>
                </c:pt>
                <c:pt idx="3275">
                  <c:v>22239</c:v>
                </c:pt>
                <c:pt idx="3276">
                  <c:v>22177</c:v>
                </c:pt>
                <c:pt idx="3277">
                  <c:v>22191</c:v>
                </c:pt>
                <c:pt idx="3278">
                  <c:v>22088</c:v>
                </c:pt>
                <c:pt idx="3279">
                  <c:v>22093</c:v>
                </c:pt>
                <c:pt idx="3280">
                  <c:v>22212</c:v>
                </c:pt>
                <c:pt idx="3281">
                  <c:v>22279</c:v>
                </c:pt>
                <c:pt idx="3282">
                  <c:v>22316</c:v>
                </c:pt>
                <c:pt idx="3283">
                  <c:v>22253</c:v>
                </c:pt>
                <c:pt idx="3284">
                  <c:v>22235</c:v>
                </c:pt>
                <c:pt idx="3285">
                  <c:v>22239</c:v>
                </c:pt>
                <c:pt idx="3286">
                  <c:v>22190</c:v>
                </c:pt>
                <c:pt idx="3287">
                  <c:v>22134</c:v>
                </c:pt>
                <c:pt idx="3288">
                  <c:v>21852</c:v>
                </c:pt>
                <c:pt idx="3289">
                  <c:v>21822</c:v>
                </c:pt>
                <c:pt idx="3290">
                  <c:v>21971</c:v>
                </c:pt>
                <c:pt idx="3291">
                  <c:v>22126</c:v>
                </c:pt>
                <c:pt idx="3292">
                  <c:v>22227</c:v>
                </c:pt>
                <c:pt idx="3293">
                  <c:v>22216</c:v>
                </c:pt>
                <c:pt idx="3294">
                  <c:v>22218</c:v>
                </c:pt>
                <c:pt idx="3295">
                  <c:v>22229</c:v>
                </c:pt>
                <c:pt idx="3296">
                  <c:v>22188</c:v>
                </c:pt>
                <c:pt idx="3297">
                  <c:v>22144</c:v>
                </c:pt>
                <c:pt idx="3298">
                  <c:v>22227</c:v>
                </c:pt>
                <c:pt idx="3299">
                  <c:v>22233</c:v>
                </c:pt>
                <c:pt idx="3300">
                  <c:v>22095</c:v>
                </c:pt>
                <c:pt idx="3301">
                  <c:v>22100</c:v>
                </c:pt>
                <c:pt idx="3302">
                  <c:v>22012</c:v>
                </c:pt>
                <c:pt idx="3303">
                  <c:v>22018</c:v>
                </c:pt>
                <c:pt idx="3304">
                  <c:v>21972</c:v>
                </c:pt>
                <c:pt idx="3305">
                  <c:v>22034</c:v>
                </c:pt>
                <c:pt idx="3306">
                  <c:v>22160</c:v>
                </c:pt>
                <c:pt idx="3307">
                  <c:v>22220</c:v>
                </c:pt>
                <c:pt idx="3308">
                  <c:v>22348</c:v>
                </c:pt>
                <c:pt idx="3309">
                  <c:v>22364</c:v>
                </c:pt>
                <c:pt idx="3310">
                  <c:v>22445</c:v>
                </c:pt>
                <c:pt idx="3311">
                  <c:v>22466</c:v>
                </c:pt>
                <c:pt idx="3312">
                  <c:v>22444</c:v>
                </c:pt>
                <c:pt idx="3313">
                  <c:v>22427</c:v>
                </c:pt>
                <c:pt idx="3314">
                  <c:v>22366</c:v>
                </c:pt>
                <c:pt idx="3315">
                  <c:v>22394</c:v>
                </c:pt>
                <c:pt idx="3316">
                  <c:v>22261</c:v>
                </c:pt>
                <c:pt idx="3317">
                  <c:v>22186</c:v>
                </c:pt>
                <c:pt idx="3318">
                  <c:v>22209</c:v>
                </c:pt>
                <c:pt idx="3319">
                  <c:v>22221</c:v>
                </c:pt>
                <c:pt idx="3320">
                  <c:v>22255</c:v>
                </c:pt>
                <c:pt idx="3321">
                  <c:v>22286</c:v>
                </c:pt>
                <c:pt idx="3322">
                  <c:v>22156</c:v>
                </c:pt>
                <c:pt idx="3323">
                  <c:v>22115</c:v>
                </c:pt>
                <c:pt idx="3324">
                  <c:v>22091</c:v>
                </c:pt>
                <c:pt idx="3325">
                  <c:v>22142</c:v>
                </c:pt>
                <c:pt idx="3326">
                  <c:v>22175</c:v>
                </c:pt>
                <c:pt idx="3327">
                  <c:v>22208</c:v>
                </c:pt>
                <c:pt idx="3328">
                  <c:v>22387</c:v>
                </c:pt>
                <c:pt idx="3329">
                  <c:v>22354</c:v>
                </c:pt>
                <c:pt idx="3330">
                  <c:v>22201</c:v>
                </c:pt>
                <c:pt idx="3331">
                  <c:v>22058</c:v>
                </c:pt>
                <c:pt idx="3332">
                  <c:v>21979</c:v>
                </c:pt>
                <c:pt idx="3333">
                  <c:v>22005</c:v>
                </c:pt>
                <c:pt idx="3334">
                  <c:v>22085</c:v>
                </c:pt>
                <c:pt idx="3335">
                  <c:v>22165</c:v>
                </c:pt>
                <c:pt idx="3336">
                  <c:v>22270</c:v>
                </c:pt>
                <c:pt idx="3337">
                  <c:v>22287</c:v>
                </c:pt>
                <c:pt idx="3338">
                  <c:v>22225</c:v>
                </c:pt>
                <c:pt idx="3339">
                  <c:v>22200</c:v>
                </c:pt>
                <c:pt idx="3340">
                  <c:v>22203</c:v>
                </c:pt>
                <c:pt idx="3341">
                  <c:v>22251</c:v>
                </c:pt>
                <c:pt idx="3342">
                  <c:v>22305</c:v>
                </c:pt>
                <c:pt idx="3343">
                  <c:v>22287</c:v>
                </c:pt>
                <c:pt idx="3344">
                  <c:v>22044</c:v>
                </c:pt>
                <c:pt idx="3345">
                  <c:v>21952</c:v>
                </c:pt>
                <c:pt idx="3346">
                  <c:v>21981</c:v>
                </c:pt>
                <c:pt idx="3347">
                  <c:v>22156</c:v>
                </c:pt>
                <c:pt idx="3348">
                  <c:v>22265</c:v>
                </c:pt>
                <c:pt idx="3349">
                  <c:v>22247</c:v>
                </c:pt>
                <c:pt idx="3350">
                  <c:v>22219</c:v>
                </c:pt>
                <c:pt idx="3351">
                  <c:v>22207</c:v>
                </c:pt>
                <c:pt idx="3352">
                  <c:v>22140</c:v>
                </c:pt>
                <c:pt idx="3353">
                  <c:v>22090</c:v>
                </c:pt>
                <c:pt idx="3354">
                  <c:v>22115</c:v>
                </c:pt>
                <c:pt idx="3355">
                  <c:v>22119</c:v>
                </c:pt>
                <c:pt idx="3356">
                  <c:v>22140</c:v>
                </c:pt>
                <c:pt idx="3357">
                  <c:v>22142</c:v>
                </c:pt>
                <c:pt idx="3358">
                  <c:v>22162</c:v>
                </c:pt>
                <c:pt idx="3359">
                  <c:v>22177</c:v>
                </c:pt>
                <c:pt idx="3360">
                  <c:v>22091</c:v>
                </c:pt>
                <c:pt idx="3361">
                  <c:v>21989</c:v>
                </c:pt>
                <c:pt idx="3362">
                  <c:v>21869</c:v>
                </c:pt>
                <c:pt idx="3363">
                  <c:v>21841</c:v>
                </c:pt>
                <c:pt idx="3364">
                  <c:v>21800</c:v>
                </c:pt>
                <c:pt idx="3365">
                  <c:v>21923</c:v>
                </c:pt>
                <c:pt idx="3366">
                  <c:v>22089</c:v>
                </c:pt>
                <c:pt idx="3367">
                  <c:v>22112</c:v>
                </c:pt>
                <c:pt idx="3368">
                  <c:v>22163</c:v>
                </c:pt>
                <c:pt idx="3369">
                  <c:v>22147</c:v>
                </c:pt>
                <c:pt idx="3370">
                  <c:v>22063</c:v>
                </c:pt>
                <c:pt idx="3371">
                  <c:v>21977</c:v>
                </c:pt>
                <c:pt idx="3372">
                  <c:v>21995</c:v>
                </c:pt>
                <c:pt idx="3373">
                  <c:v>22029</c:v>
                </c:pt>
                <c:pt idx="3374">
                  <c:v>22152</c:v>
                </c:pt>
                <c:pt idx="3375">
                  <c:v>22306</c:v>
                </c:pt>
                <c:pt idx="3376">
                  <c:v>22259</c:v>
                </c:pt>
                <c:pt idx="3377">
                  <c:v>22230</c:v>
                </c:pt>
                <c:pt idx="3378">
                  <c:v>22208</c:v>
                </c:pt>
                <c:pt idx="3379">
                  <c:v>22190</c:v>
                </c:pt>
                <c:pt idx="3380">
                  <c:v>22123</c:v>
                </c:pt>
                <c:pt idx="3381">
                  <c:v>22204</c:v>
                </c:pt>
                <c:pt idx="3382">
                  <c:v>22253</c:v>
                </c:pt>
                <c:pt idx="3383">
                  <c:v>22259</c:v>
                </c:pt>
                <c:pt idx="3384">
                  <c:v>22249</c:v>
                </c:pt>
                <c:pt idx="3385">
                  <c:v>22191</c:v>
                </c:pt>
                <c:pt idx="3386">
                  <c:v>22141</c:v>
                </c:pt>
                <c:pt idx="3387">
                  <c:v>22112</c:v>
                </c:pt>
                <c:pt idx="3388">
                  <c:v>22089</c:v>
                </c:pt>
                <c:pt idx="3389">
                  <c:v>22152</c:v>
                </c:pt>
                <c:pt idx="3390">
                  <c:v>22038</c:v>
                </c:pt>
                <c:pt idx="3391">
                  <c:v>22008</c:v>
                </c:pt>
                <c:pt idx="3392">
                  <c:v>22022</c:v>
                </c:pt>
                <c:pt idx="3393">
                  <c:v>22113</c:v>
                </c:pt>
                <c:pt idx="3394">
                  <c:v>22168</c:v>
                </c:pt>
                <c:pt idx="3395">
                  <c:v>22090</c:v>
                </c:pt>
                <c:pt idx="3396">
                  <c:v>22016</c:v>
                </c:pt>
                <c:pt idx="3397">
                  <c:v>22070</c:v>
                </c:pt>
                <c:pt idx="3398">
                  <c:v>22078</c:v>
                </c:pt>
                <c:pt idx="3399">
                  <c:v>22210</c:v>
                </c:pt>
                <c:pt idx="3400">
                  <c:v>22356</c:v>
                </c:pt>
                <c:pt idx="3401">
                  <c:v>22338</c:v>
                </c:pt>
                <c:pt idx="3402">
                  <c:v>22283</c:v>
                </c:pt>
                <c:pt idx="3403">
                  <c:v>22228</c:v>
                </c:pt>
                <c:pt idx="3404">
                  <c:v>22237</c:v>
                </c:pt>
                <c:pt idx="3405">
                  <c:v>22161</c:v>
                </c:pt>
                <c:pt idx="3406">
                  <c:v>22192</c:v>
                </c:pt>
                <c:pt idx="3407">
                  <c:v>22218</c:v>
                </c:pt>
                <c:pt idx="3408">
                  <c:v>22212</c:v>
                </c:pt>
                <c:pt idx="3409">
                  <c:v>22216</c:v>
                </c:pt>
                <c:pt idx="3410">
                  <c:v>22093</c:v>
                </c:pt>
                <c:pt idx="3411">
                  <c:v>22008</c:v>
                </c:pt>
                <c:pt idx="3412">
                  <c:v>22033</c:v>
                </c:pt>
                <c:pt idx="3413">
                  <c:v>22078</c:v>
                </c:pt>
                <c:pt idx="3414">
                  <c:v>22065</c:v>
                </c:pt>
                <c:pt idx="3415">
                  <c:v>22027</c:v>
                </c:pt>
                <c:pt idx="3416">
                  <c:v>22041</c:v>
                </c:pt>
                <c:pt idx="3417">
                  <c:v>22055</c:v>
                </c:pt>
                <c:pt idx="3418">
                  <c:v>22034</c:v>
                </c:pt>
                <c:pt idx="3419">
                  <c:v>21980</c:v>
                </c:pt>
                <c:pt idx="3420">
                  <c:v>22060</c:v>
                </c:pt>
                <c:pt idx="3421">
                  <c:v>22055</c:v>
                </c:pt>
                <c:pt idx="3422">
                  <c:v>22003</c:v>
                </c:pt>
                <c:pt idx="3423">
                  <c:v>22063</c:v>
                </c:pt>
                <c:pt idx="3424">
                  <c:v>22007</c:v>
                </c:pt>
                <c:pt idx="3425">
                  <c:v>21877</c:v>
                </c:pt>
                <c:pt idx="3426">
                  <c:v>21742</c:v>
                </c:pt>
                <c:pt idx="3427">
                  <c:v>21774</c:v>
                </c:pt>
                <c:pt idx="3428">
                  <c:v>21802</c:v>
                </c:pt>
                <c:pt idx="3429">
                  <c:v>21901</c:v>
                </c:pt>
                <c:pt idx="3430">
                  <c:v>21972</c:v>
                </c:pt>
                <c:pt idx="3431">
                  <c:v>21956</c:v>
                </c:pt>
                <c:pt idx="3432">
                  <c:v>21936</c:v>
                </c:pt>
                <c:pt idx="3433">
                  <c:v>21942</c:v>
                </c:pt>
                <c:pt idx="3434">
                  <c:v>21993</c:v>
                </c:pt>
                <c:pt idx="3435">
                  <c:v>21889</c:v>
                </c:pt>
                <c:pt idx="3436">
                  <c:v>21899</c:v>
                </c:pt>
                <c:pt idx="3437">
                  <c:v>21865</c:v>
                </c:pt>
                <c:pt idx="3438">
                  <c:v>21787</c:v>
                </c:pt>
                <c:pt idx="3439">
                  <c:v>21848</c:v>
                </c:pt>
                <c:pt idx="3440">
                  <c:v>21936</c:v>
                </c:pt>
                <c:pt idx="3441">
                  <c:v>21923</c:v>
                </c:pt>
                <c:pt idx="3442">
                  <c:v>21926</c:v>
                </c:pt>
                <c:pt idx="3443">
                  <c:v>21926</c:v>
                </c:pt>
                <c:pt idx="3444">
                  <c:v>21948</c:v>
                </c:pt>
                <c:pt idx="3445">
                  <c:v>21938</c:v>
                </c:pt>
                <c:pt idx="3446">
                  <c:v>21822</c:v>
                </c:pt>
                <c:pt idx="3447">
                  <c:v>21786</c:v>
                </c:pt>
                <c:pt idx="3448">
                  <c:v>21795</c:v>
                </c:pt>
                <c:pt idx="3449">
                  <c:v>21849</c:v>
                </c:pt>
                <c:pt idx="3450">
                  <c:v>21895</c:v>
                </c:pt>
                <c:pt idx="3451">
                  <c:v>21904</c:v>
                </c:pt>
                <c:pt idx="3452">
                  <c:v>21911</c:v>
                </c:pt>
                <c:pt idx="3453">
                  <c:v>21977</c:v>
                </c:pt>
                <c:pt idx="3454">
                  <c:v>21922</c:v>
                </c:pt>
                <c:pt idx="3455">
                  <c:v>21862</c:v>
                </c:pt>
                <c:pt idx="3456">
                  <c:v>21867</c:v>
                </c:pt>
                <c:pt idx="3457">
                  <c:v>21952</c:v>
                </c:pt>
                <c:pt idx="3458">
                  <c:v>22026</c:v>
                </c:pt>
                <c:pt idx="3459">
                  <c:v>21999</c:v>
                </c:pt>
                <c:pt idx="3460">
                  <c:v>21961</c:v>
                </c:pt>
                <c:pt idx="3461">
                  <c:v>21930</c:v>
                </c:pt>
                <c:pt idx="3462">
                  <c:v>21907</c:v>
                </c:pt>
                <c:pt idx="3463">
                  <c:v>21868</c:v>
                </c:pt>
                <c:pt idx="3464">
                  <c:v>21773</c:v>
                </c:pt>
                <c:pt idx="3465">
                  <c:v>21714</c:v>
                </c:pt>
                <c:pt idx="3466">
                  <c:v>21778</c:v>
                </c:pt>
                <c:pt idx="3467">
                  <c:v>21778</c:v>
                </c:pt>
                <c:pt idx="3468">
                  <c:v>21810</c:v>
                </c:pt>
                <c:pt idx="3469">
                  <c:v>21863</c:v>
                </c:pt>
                <c:pt idx="3470">
                  <c:v>21868</c:v>
                </c:pt>
                <c:pt idx="3471">
                  <c:v>21883</c:v>
                </c:pt>
                <c:pt idx="3472">
                  <c:v>22087</c:v>
                </c:pt>
                <c:pt idx="3473">
                  <c:v>22117</c:v>
                </c:pt>
                <c:pt idx="3474">
                  <c:v>21956</c:v>
                </c:pt>
                <c:pt idx="3475">
                  <c:v>21925</c:v>
                </c:pt>
                <c:pt idx="3476">
                  <c:v>21806</c:v>
                </c:pt>
                <c:pt idx="3477">
                  <c:v>21696</c:v>
                </c:pt>
                <c:pt idx="3478">
                  <c:v>21765</c:v>
                </c:pt>
                <c:pt idx="3479">
                  <c:v>21796</c:v>
                </c:pt>
                <c:pt idx="3480">
                  <c:v>21708</c:v>
                </c:pt>
                <c:pt idx="3481">
                  <c:v>21654</c:v>
                </c:pt>
                <c:pt idx="3482">
                  <c:v>21613</c:v>
                </c:pt>
                <c:pt idx="3483">
                  <c:v>21615</c:v>
                </c:pt>
                <c:pt idx="3484">
                  <c:v>21592</c:v>
                </c:pt>
                <c:pt idx="3485">
                  <c:v>21544</c:v>
                </c:pt>
                <c:pt idx="3486">
                  <c:v>21691</c:v>
                </c:pt>
                <c:pt idx="3487">
                  <c:v>21722</c:v>
                </c:pt>
                <c:pt idx="3488">
                  <c:v>21625</c:v>
                </c:pt>
                <c:pt idx="3489">
                  <c:v>21688</c:v>
                </c:pt>
                <c:pt idx="3490">
                  <c:v>21692</c:v>
                </c:pt>
                <c:pt idx="3491">
                  <c:v>21621</c:v>
                </c:pt>
                <c:pt idx="3492">
                  <c:v>21542</c:v>
                </c:pt>
                <c:pt idx="3493">
                  <c:v>21528</c:v>
                </c:pt>
                <c:pt idx="3494">
                  <c:v>21457</c:v>
                </c:pt>
                <c:pt idx="3495">
                  <c:v>21390</c:v>
                </c:pt>
                <c:pt idx="3496">
                  <c:v>21312</c:v>
                </c:pt>
                <c:pt idx="3497">
                  <c:v>21238</c:v>
                </c:pt>
                <c:pt idx="3498">
                  <c:v>21242</c:v>
                </c:pt>
                <c:pt idx="3499">
                  <c:v>21254</c:v>
                </c:pt>
                <c:pt idx="3500">
                  <c:v>21182</c:v>
                </c:pt>
                <c:pt idx="3501">
                  <c:v>21046</c:v>
                </c:pt>
                <c:pt idx="3502">
                  <c:v>20967</c:v>
                </c:pt>
                <c:pt idx="3503">
                  <c:v>21004</c:v>
                </c:pt>
                <c:pt idx="3504">
                  <c:v>21086</c:v>
                </c:pt>
                <c:pt idx="3505">
                  <c:v>21072</c:v>
                </c:pt>
                <c:pt idx="3506">
                  <c:v>20992</c:v>
                </c:pt>
                <c:pt idx="3507">
                  <c:v>20933</c:v>
                </c:pt>
                <c:pt idx="3508">
                  <c:v>21061</c:v>
                </c:pt>
                <c:pt idx="3509">
                  <c:v>21393</c:v>
                </c:pt>
                <c:pt idx="3510">
                  <c:v>21459</c:v>
                </c:pt>
                <c:pt idx="3511">
                  <c:v>21284</c:v>
                </c:pt>
                <c:pt idx="3512">
                  <c:v>21109</c:v>
                </c:pt>
                <c:pt idx="3513">
                  <c:v>21010</c:v>
                </c:pt>
                <c:pt idx="3514">
                  <c:v>20890</c:v>
                </c:pt>
                <c:pt idx="3515">
                  <c:v>20847</c:v>
                </c:pt>
                <c:pt idx="3516">
                  <c:v>20727</c:v>
                </c:pt>
                <c:pt idx="3517">
                  <c:v>20669</c:v>
                </c:pt>
                <c:pt idx="3518">
                  <c:v>20785</c:v>
                </c:pt>
                <c:pt idx="3519">
                  <c:v>20834</c:v>
                </c:pt>
                <c:pt idx="3520">
                  <c:v>20673</c:v>
                </c:pt>
                <c:pt idx="3521">
                  <c:v>20535</c:v>
                </c:pt>
                <c:pt idx="3522">
                  <c:v>20377</c:v>
                </c:pt>
                <c:pt idx="3523">
                  <c:v>20331</c:v>
                </c:pt>
                <c:pt idx="3524">
                  <c:v>20405</c:v>
                </c:pt>
                <c:pt idx="3525">
                  <c:v>20502</c:v>
                </c:pt>
                <c:pt idx="3526">
                  <c:v>20655</c:v>
                </c:pt>
                <c:pt idx="3527">
                  <c:v>20620</c:v>
                </c:pt>
                <c:pt idx="3528">
                  <c:v>20560</c:v>
                </c:pt>
                <c:pt idx="3529">
                  <c:v>20552</c:v>
                </c:pt>
                <c:pt idx="3530">
                  <c:v>20403</c:v>
                </c:pt>
                <c:pt idx="3531">
                  <c:v>20347</c:v>
                </c:pt>
                <c:pt idx="3532">
                  <c:v>20342</c:v>
                </c:pt>
                <c:pt idx="3533">
                  <c:v>20395</c:v>
                </c:pt>
                <c:pt idx="3534">
                  <c:v>20385</c:v>
                </c:pt>
                <c:pt idx="3535">
                  <c:v>20416</c:v>
                </c:pt>
                <c:pt idx="3536">
                  <c:v>20411</c:v>
                </c:pt>
                <c:pt idx="3537">
                  <c:v>20297</c:v>
                </c:pt>
                <c:pt idx="3538">
                  <c:v>20188</c:v>
                </c:pt>
                <c:pt idx="3539">
                  <c:v>20173</c:v>
                </c:pt>
                <c:pt idx="3540">
                  <c:v>20256</c:v>
                </c:pt>
                <c:pt idx="3541">
                  <c:v>20264</c:v>
                </c:pt>
                <c:pt idx="3542">
                  <c:v>20207</c:v>
                </c:pt>
                <c:pt idx="3543">
                  <c:v>20183</c:v>
                </c:pt>
                <c:pt idx="3544">
                  <c:v>20166</c:v>
                </c:pt>
                <c:pt idx="3545">
                  <c:v>20184</c:v>
                </c:pt>
                <c:pt idx="3546">
                  <c:v>20119</c:v>
                </c:pt>
                <c:pt idx="3547">
                  <c:v>20090</c:v>
                </c:pt>
                <c:pt idx="3548">
                  <c:v>20075</c:v>
                </c:pt>
                <c:pt idx="3549">
                  <c:v>20024</c:v>
                </c:pt>
                <c:pt idx="3550">
                  <c:v>19992</c:v>
                </c:pt>
                <c:pt idx="3551">
                  <c:v>19978</c:v>
                </c:pt>
                <c:pt idx="3552">
                  <c:v>19986</c:v>
                </c:pt>
                <c:pt idx="3553">
                  <c:v>19904</c:v>
                </c:pt>
                <c:pt idx="3554">
                  <c:v>19878</c:v>
                </c:pt>
                <c:pt idx="3555">
                  <c:v>19879</c:v>
                </c:pt>
                <c:pt idx="3556">
                  <c:v>19757</c:v>
                </c:pt>
                <c:pt idx="3557">
                  <c:v>19706</c:v>
                </c:pt>
                <c:pt idx="3558">
                  <c:v>19686</c:v>
                </c:pt>
                <c:pt idx="3559">
                  <c:v>19678</c:v>
                </c:pt>
                <c:pt idx="3560">
                  <c:v>19682</c:v>
                </c:pt>
                <c:pt idx="3561">
                  <c:v>19672</c:v>
                </c:pt>
                <c:pt idx="3562">
                  <c:v>19524</c:v>
                </c:pt>
                <c:pt idx="3563">
                  <c:v>19422</c:v>
                </c:pt>
                <c:pt idx="3564">
                  <c:v>19401</c:v>
                </c:pt>
                <c:pt idx="3565">
                  <c:v>19480</c:v>
                </c:pt>
                <c:pt idx="3566">
                  <c:v>19574</c:v>
                </c:pt>
                <c:pt idx="3567">
                  <c:v>19719</c:v>
                </c:pt>
                <c:pt idx="3568">
                  <c:v>20072</c:v>
                </c:pt>
                <c:pt idx="3569">
                  <c:v>20229</c:v>
                </c:pt>
                <c:pt idx="3570">
                  <c:v>19996</c:v>
                </c:pt>
                <c:pt idx="3571">
                  <c:v>19819</c:v>
                </c:pt>
                <c:pt idx="3572">
                  <c:v>19526</c:v>
                </c:pt>
                <c:pt idx="3573">
                  <c:v>19460</c:v>
                </c:pt>
                <c:pt idx="3574">
                  <c:v>19395</c:v>
                </c:pt>
                <c:pt idx="3575">
                  <c:v>19263</c:v>
                </c:pt>
                <c:pt idx="3576">
                  <c:v>19140</c:v>
                </c:pt>
                <c:pt idx="3577">
                  <c:v>19179</c:v>
                </c:pt>
                <c:pt idx="3578">
                  <c:v>19162</c:v>
                </c:pt>
                <c:pt idx="3579">
                  <c:v>19157</c:v>
                </c:pt>
                <c:pt idx="3580">
                  <c:v>19165</c:v>
                </c:pt>
                <c:pt idx="3581">
                  <c:v>19187</c:v>
                </c:pt>
                <c:pt idx="3582">
                  <c:v>19057</c:v>
                </c:pt>
                <c:pt idx="3583">
                  <c:v>19004</c:v>
                </c:pt>
                <c:pt idx="3584">
                  <c:v>19150</c:v>
                </c:pt>
                <c:pt idx="3585">
                  <c:v>19202</c:v>
                </c:pt>
                <c:pt idx="3586">
                  <c:v>19191</c:v>
                </c:pt>
                <c:pt idx="3587">
                  <c:v>19121</c:v>
                </c:pt>
                <c:pt idx="3588">
                  <c:v>19171</c:v>
                </c:pt>
                <c:pt idx="3589">
                  <c:v>19155</c:v>
                </c:pt>
                <c:pt idx="3590">
                  <c:v>19010</c:v>
                </c:pt>
                <c:pt idx="3591">
                  <c:v>18902</c:v>
                </c:pt>
                <c:pt idx="3592">
                  <c:v>18895</c:v>
                </c:pt>
                <c:pt idx="3593">
                  <c:v>18987</c:v>
                </c:pt>
                <c:pt idx="3594">
                  <c:v>19027</c:v>
                </c:pt>
                <c:pt idx="3595">
                  <c:v>19089</c:v>
                </c:pt>
                <c:pt idx="3596">
                  <c:v>19064</c:v>
                </c:pt>
                <c:pt idx="3597">
                  <c:v>19032</c:v>
                </c:pt>
                <c:pt idx="3598">
                  <c:v>18893</c:v>
                </c:pt>
                <c:pt idx="3599">
                  <c:v>18846</c:v>
                </c:pt>
                <c:pt idx="3600">
                  <c:v>18715</c:v>
                </c:pt>
                <c:pt idx="3601">
                  <c:v>18671</c:v>
                </c:pt>
                <c:pt idx="3602">
                  <c:v>18769</c:v>
                </c:pt>
                <c:pt idx="3603">
                  <c:v>18782</c:v>
                </c:pt>
                <c:pt idx="3604">
                  <c:v>18859</c:v>
                </c:pt>
                <c:pt idx="3605">
                  <c:v>18761</c:v>
                </c:pt>
                <c:pt idx="3606">
                  <c:v>18604</c:v>
                </c:pt>
                <c:pt idx="3607">
                  <c:v>18531</c:v>
                </c:pt>
                <c:pt idx="3608">
                  <c:v>18624</c:v>
                </c:pt>
                <c:pt idx="3609">
                  <c:v>18674</c:v>
                </c:pt>
                <c:pt idx="3610">
                  <c:v>18865</c:v>
                </c:pt>
                <c:pt idx="3611">
                  <c:v>18854</c:v>
                </c:pt>
                <c:pt idx="3612">
                  <c:v>18626</c:v>
                </c:pt>
                <c:pt idx="3613">
                  <c:v>18544</c:v>
                </c:pt>
                <c:pt idx="3614">
                  <c:v>18506</c:v>
                </c:pt>
                <c:pt idx="3615">
                  <c:v>18499</c:v>
                </c:pt>
                <c:pt idx="3616">
                  <c:v>18426</c:v>
                </c:pt>
                <c:pt idx="3617">
                  <c:v>18336</c:v>
                </c:pt>
                <c:pt idx="3618">
                  <c:v>18273</c:v>
                </c:pt>
                <c:pt idx="3619">
                  <c:v>18317</c:v>
                </c:pt>
                <c:pt idx="3620">
                  <c:v>18461</c:v>
                </c:pt>
                <c:pt idx="3621">
                  <c:v>18507</c:v>
                </c:pt>
                <c:pt idx="3622">
                  <c:v>18617</c:v>
                </c:pt>
                <c:pt idx="3623">
                  <c:v>18625</c:v>
                </c:pt>
                <c:pt idx="3624">
                  <c:v>18532</c:v>
                </c:pt>
                <c:pt idx="3625">
                  <c:v>18453</c:v>
                </c:pt>
                <c:pt idx="3626">
                  <c:v>18437</c:v>
                </c:pt>
                <c:pt idx="3627">
                  <c:v>18409</c:v>
                </c:pt>
                <c:pt idx="3628">
                  <c:v>18416</c:v>
                </c:pt>
                <c:pt idx="3629">
                  <c:v>18483</c:v>
                </c:pt>
                <c:pt idx="3630">
                  <c:v>18622</c:v>
                </c:pt>
                <c:pt idx="3631">
                  <c:v>18580</c:v>
                </c:pt>
                <c:pt idx="3632">
                  <c:v>18529</c:v>
                </c:pt>
                <c:pt idx="3633">
                  <c:v>18534</c:v>
                </c:pt>
                <c:pt idx="3634">
                  <c:v>18394</c:v>
                </c:pt>
                <c:pt idx="3635">
                  <c:v>18286</c:v>
                </c:pt>
                <c:pt idx="3636">
                  <c:v>18265</c:v>
                </c:pt>
                <c:pt idx="3637">
                  <c:v>18287</c:v>
                </c:pt>
                <c:pt idx="3638">
                  <c:v>18303</c:v>
                </c:pt>
                <c:pt idx="3639">
                  <c:v>18285</c:v>
                </c:pt>
                <c:pt idx="3640">
                  <c:v>18547</c:v>
                </c:pt>
                <c:pt idx="3641">
                  <c:v>18764</c:v>
                </c:pt>
                <c:pt idx="3642">
                  <c:v>18650</c:v>
                </c:pt>
                <c:pt idx="3643">
                  <c:v>18497</c:v>
                </c:pt>
                <c:pt idx="3644">
                  <c:v>18279</c:v>
                </c:pt>
                <c:pt idx="3645">
                  <c:v>18229</c:v>
                </c:pt>
                <c:pt idx="3646">
                  <c:v>18312</c:v>
                </c:pt>
                <c:pt idx="3647">
                  <c:v>18291</c:v>
                </c:pt>
                <c:pt idx="3648">
                  <c:v>18175</c:v>
                </c:pt>
                <c:pt idx="3649">
                  <c:v>18076</c:v>
                </c:pt>
                <c:pt idx="3650">
                  <c:v>17988</c:v>
                </c:pt>
                <c:pt idx="3651">
                  <c:v>17970</c:v>
                </c:pt>
                <c:pt idx="3652">
                  <c:v>18020</c:v>
                </c:pt>
                <c:pt idx="3653">
                  <c:v>18058</c:v>
                </c:pt>
                <c:pt idx="3654">
                  <c:v>18118</c:v>
                </c:pt>
                <c:pt idx="3655">
                  <c:v>18096</c:v>
                </c:pt>
                <c:pt idx="3656">
                  <c:v>18091</c:v>
                </c:pt>
                <c:pt idx="3657">
                  <c:v>18101</c:v>
                </c:pt>
                <c:pt idx="3658">
                  <c:v>18104</c:v>
                </c:pt>
                <c:pt idx="3659">
                  <c:v>18107</c:v>
                </c:pt>
                <c:pt idx="3660">
                  <c:v>18087</c:v>
                </c:pt>
                <c:pt idx="3661">
                  <c:v>18114</c:v>
                </c:pt>
                <c:pt idx="3662">
                  <c:v>18126</c:v>
                </c:pt>
                <c:pt idx="3663">
                  <c:v>18107</c:v>
                </c:pt>
                <c:pt idx="3664">
                  <c:v>18093</c:v>
                </c:pt>
                <c:pt idx="3665">
                  <c:v>18041</c:v>
                </c:pt>
                <c:pt idx="3666">
                  <c:v>17913</c:v>
                </c:pt>
                <c:pt idx="3667">
                  <c:v>17892</c:v>
                </c:pt>
                <c:pt idx="3668">
                  <c:v>17884</c:v>
                </c:pt>
                <c:pt idx="3669">
                  <c:v>17909</c:v>
                </c:pt>
                <c:pt idx="3670">
                  <c:v>17952</c:v>
                </c:pt>
                <c:pt idx="3671">
                  <c:v>17971</c:v>
                </c:pt>
                <c:pt idx="3672">
                  <c:v>17885</c:v>
                </c:pt>
                <c:pt idx="3673">
                  <c:v>17803</c:v>
                </c:pt>
                <c:pt idx="3674">
                  <c:v>17692</c:v>
                </c:pt>
                <c:pt idx="3675">
                  <c:v>17678</c:v>
                </c:pt>
                <c:pt idx="3676">
                  <c:v>17706</c:v>
                </c:pt>
                <c:pt idx="3677">
                  <c:v>17724</c:v>
                </c:pt>
                <c:pt idx="3678">
                  <c:v>17744</c:v>
                </c:pt>
                <c:pt idx="3679">
                  <c:v>17811</c:v>
                </c:pt>
                <c:pt idx="3680">
                  <c:v>17809</c:v>
                </c:pt>
                <c:pt idx="3681">
                  <c:v>17717</c:v>
                </c:pt>
                <c:pt idx="3682">
                  <c:v>17614</c:v>
                </c:pt>
                <c:pt idx="3683">
                  <c:v>17653</c:v>
                </c:pt>
                <c:pt idx="3684">
                  <c:v>17761</c:v>
                </c:pt>
                <c:pt idx="3685">
                  <c:v>17848</c:v>
                </c:pt>
                <c:pt idx="3686">
                  <c:v>17815</c:v>
                </c:pt>
                <c:pt idx="3687">
                  <c:v>17798</c:v>
                </c:pt>
                <c:pt idx="3688">
                  <c:v>17769</c:v>
                </c:pt>
                <c:pt idx="3689">
                  <c:v>17694</c:v>
                </c:pt>
                <c:pt idx="3690">
                  <c:v>17639</c:v>
                </c:pt>
                <c:pt idx="3691">
                  <c:v>17625</c:v>
                </c:pt>
                <c:pt idx="3692">
                  <c:v>17619</c:v>
                </c:pt>
                <c:pt idx="3693">
                  <c:v>17673</c:v>
                </c:pt>
                <c:pt idx="3694">
                  <c:v>17865</c:v>
                </c:pt>
                <c:pt idx="3695">
                  <c:v>17790</c:v>
                </c:pt>
                <c:pt idx="3696">
                  <c:v>17648</c:v>
                </c:pt>
                <c:pt idx="3697">
                  <c:v>17644</c:v>
                </c:pt>
                <c:pt idx="3698">
                  <c:v>17702</c:v>
                </c:pt>
                <c:pt idx="3699">
                  <c:v>17650</c:v>
                </c:pt>
                <c:pt idx="3700">
                  <c:v>17642</c:v>
                </c:pt>
                <c:pt idx="3701">
                  <c:v>17664</c:v>
                </c:pt>
                <c:pt idx="3702">
                  <c:v>17564</c:v>
                </c:pt>
                <c:pt idx="3703">
                  <c:v>17496</c:v>
                </c:pt>
                <c:pt idx="3704">
                  <c:v>17478</c:v>
                </c:pt>
                <c:pt idx="3705">
                  <c:v>17429</c:v>
                </c:pt>
                <c:pt idx="3706">
                  <c:v>17381</c:v>
                </c:pt>
                <c:pt idx="3707">
                  <c:v>17433</c:v>
                </c:pt>
                <c:pt idx="3708">
                  <c:v>17474</c:v>
                </c:pt>
                <c:pt idx="3709">
                  <c:v>17474</c:v>
                </c:pt>
                <c:pt idx="3710">
                  <c:v>17463</c:v>
                </c:pt>
                <c:pt idx="3711">
                  <c:v>17477</c:v>
                </c:pt>
                <c:pt idx="3712">
                  <c:v>17491</c:v>
                </c:pt>
                <c:pt idx="3713">
                  <c:v>17383</c:v>
                </c:pt>
                <c:pt idx="3714">
                  <c:v>17292</c:v>
                </c:pt>
                <c:pt idx="3715">
                  <c:v>17319</c:v>
                </c:pt>
                <c:pt idx="3716">
                  <c:v>17340</c:v>
                </c:pt>
                <c:pt idx="3717">
                  <c:v>17350</c:v>
                </c:pt>
                <c:pt idx="3718">
                  <c:v>17350</c:v>
                </c:pt>
                <c:pt idx="3719">
                  <c:v>17367</c:v>
                </c:pt>
                <c:pt idx="3720">
                  <c:v>17305</c:v>
                </c:pt>
                <c:pt idx="3721">
                  <c:v>17264</c:v>
                </c:pt>
                <c:pt idx="3722">
                  <c:v>17347</c:v>
                </c:pt>
                <c:pt idx="3723">
                  <c:v>17411</c:v>
                </c:pt>
                <c:pt idx="3724">
                  <c:v>17411</c:v>
                </c:pt>
                <c:pt idx="3725">
                  <c:v>17427</c:v>
                </c:pt>
                <c:pt idx="3726">
                  <c:v>17395</c:v>
                </c:pt>
                <c:pt idx="3727">
                  <c:v>17382</c:v>
                </c:pt>
                <c:pt idx="3728">
                  <c:v>17371</c:v>
                </c:pt>
                <c:pt idx="3729">
                  <c:v>17329</c:v>
                </c:pt>
                <c:pt idx="3730">
                  <c:v>17338</c:v>
                </c:pt>
                <c:pt idx="3731">
                  <c:v>17356</c:v>
                </c:pt>
                <c:pt idx="3732">
                  <c:v>17371</c:v>
                </c:pt>
                <c:pt idx="3733">
                  <c:v>17364</c:v>
                </c:pt>
                <c:pt idx="3734">
                  <c:v>17278</c:v>
                </c:pt>
                <c:pt idx="3735">
                  <c:v>17141</c:v>
                </c:pt>
                <c:pt idx="3736">
                  <c:v>17075</c:v>
                </c:pt>
                <c:pt idx="3737">
                  <c:v>17123</c:v>
                </c:pt>
                <c:pt idx="3738">
                  <c:v>17155</c:v>
                </c:pt>
                <c:pt idx="3739">
                  <c:v>17133</c:v>
                </c:pt>
                <c:pt idx="3740">
                  <c:v>17157</c:v>
                </c:pt>
                <c:pt idx="3741">
                  <c:v>17113</c:v>
                </c:pt>
                <c:pt idx="3742">
                  <c:v>17045</c:v>
                </c:pt>
                <c:pt idx="3743">
                  <c:v>17082</c:v>
                </c:pt>
                <c:pt idx="3744">
                  <c:v>17167</c:v>
                </c:pt>
                <c:pt idx="3745">
                  <c:v>17203</c:v>
                </c:pt>
                <c:pt idx="3746">
                  <c:v>17240</c:v>
                </c:pt>
                <c:pt idx="3747">
                  <c:v>17352</c:v>
                </c:pt>
                <c:pt idx="3748">
                  <c:v>17350</c:v>
                </c:pt>
                <c:pt idx="3749">
                  <c:v>17386</c:v>
                </c:pt>
                <c:pt idx="3750">
                  <c:v>17349</c:v>
                </c:pt>
                <c:pt idx="3751">
                  <c:v>17292</c:v>
                </c:pt>
                <c:pt idx="3752">
                  <c:v>17174</c:v>
                </c:pt>
                <c:pt idx="3753">
                  <c:v>17186</c:v>
                </c:pt>
                <c:pt idx="3754">
                  <c:v>17223</c:v>
                </c:pt>
                <c:pt idx="3755">
                  <c:v>17202</c:v>
                </c:pt>
                <c:pt idx="3756">
                  <c:v>17210</c:v>
                </c:pt>
                <c:pt idx="3757">
                  <c:v>17223</c:v>
                </c:pt>
                <c:pt idx="3758">
                  <c:v>17313</c:v>
                </c:pt>
                <c:pt idx="3759">
                  <c:v>17329</c:v>
                </c:pt>
                <c:pt idx="3760">
                  <c:v>17276</c:v>
                </c:pt>
                <c:pt idx="3761">
                  <c:v>17200</c:v>
                </c:pt>
                <c:pt idx="3762">
                  <c:v>17119</c:v>
                </c:pt>
                <c:pt idx="3763">
                  <c:v>17092</c:v>
                </c:pt>
                <c:pt idx="3764">
                  <c:v>17133</c:v>
                </c:pt>
                <c:pt idx="3765">
                  <c:v>17157</c:v>
                </c:pt>
                <c:pt idx="3766">
                  <c:v>17113</c:v>
                </c:pt>
                <c:pt idx="3767">
                  <c:v>17137</c:v>
                </c:pt>
                <c:pt idx="3768">
                  <c:v>17270</c:v>
                </c:pt>
                <c:pt idx="3769">
                  <c:v>17302</c:v>
                </c:pt>
                <c:pt idx="3770">
                  <c:v>17244</c:v>
                </c:pt>
                <c:pt idx="3771">
                  <c:v>17158</c:v>
                </c:pt>
                <c:pt idx="3772">
                  <c:v>17114</c:v>
                </c:pt>
                <c:pt idx="3773">
                  <c:v>17134</c:v>
                </c:pt>
                <c:pt idx="3774">
                  <c:v>17144</c:v>
                </c:pt>
                <c:pt idx="3775">
                  <c:v>17171</c:v>
                </c:pt>
                <c:pt idx="3776">
                  <c:v>17174</c:v>
                </c:pt>
                <c:pt idx="3777">
                  <c:v>17166</c:v>
                </c:pt>
                <c:pt idx="3778">
                  <c:v>17104</c:v>
                </c:pt>
                <c:pt idx="3779">
                  <c:v>17048</c:v>
                </c:pt>
                <c:pt idx="3780">
                  <c:v>17142</c:v>
                </c:pt>
                <c:pt idx="3781">
                  <c:v>17188</c:v>
                </c:pt>
                <c:pt idx="3782">
                  <c:v>17168</c:v>
                </c:pt>
                <c:pt idx="3783">
                  <c:v>17121</c:v>
                </c:pt>
                <c:pt idx="3784">
                  <c:v>17094</c:v>
                </c:pt>
                <c:pt idx="3785">
                  <c:v>17115</c:v>
                </c:pt>
                <c:pt idx="3786">
                  <c:v>17241</c:v>
                </c:pt>
                <c:pt idx="3787">
                  <c:v>17260</c:v>
                </c:pt>
                <c:pt idx="3788">
                  <c:v>17294</c:v>
                </c:pt>
                <c:pt idx="3789">
                  <c:v>17273</c:v>
                </c:pt>
                <c:pt idx="3790">
                  <c:v>17259</c:v>
                </c:pt>
                <c:pt idx="3791">
                  <c:v>17157</c:v>
                </c:pt>
                <c:pt idx="3792">
                  <c:v>17041</c:v>
                </c:pt>
                <c:pt idx="3793">
                  <c:v>17120</c:v>
                </c:pt>
                <c:pt idx="3794">
                  <c:v>17221</c:v>
                </c:pt>
                <c:pt idx="3795">
                  <c:v>17212</c:v>
                </c:pt>
                <c:pt idx="3796">
                  <c:v>17225</c:v>
                </c:pt>
                <c:pt idx="3797">
                  <c:v>17255</c:v>
                </c:pt>
                <c:pt idx="3798">
                  <c:v>17236</c:v>
                </c:pt>
                <c:pt idx="3799">
                  <c:v>17204</c:v>
                </c:pt>
                <c:pt idx="3800">
                  <c:v>17127</c:v>
                </c:pt>
                <c:pt idx="3801">
                  <c:v>17087</c:v>
                </c:pt>
                <c:pt idx="3802">
                  <c:v>17050</c:v>
                </c:pt>
                <c:pt idx="3803">
                  <c:v>17006</c:v>
                </c:pt>
                <c:pt idx="3804">
                  <c:v>17068</c:v>
                </c:pt>
                <c:pt idx="3805">
                  <c:v>17122</c:v>
                </c:pt>
                <c:pt idx="3806">
                  <c:v>17105</c:v>
                </c:pt>
                <c:pt idx="3807">
                  <c:v>17048</c:v>
                </c:pt>
                <c:pt idx="3808">
                  <c:v>17033</c:v>
                </c:pt>
                <c:pt idx="3809">
                  <c:v>17034</c:v>
                </c:pt>
                <c:pt idx="3810">
                  <c:v>17070</c:v>
                </c:pt>
                <c:pt idx="3811">
                  <c:v>17035</c:v>
                </c:pt>
                <c:pt idx="3812">
                  <c:v>17008</c:v>
                </c:pt>
                <c:pt idx="3813">
                  <c:v>16960</c:v>
                </c:pt>
                <c:pt idx="3814">
                  <c:v>16955</c:v>
                </c:pt>
                <c:pt idx="3815">
                  <c:v>16964</c:v>
                </c:pt>
                <c:pt idx="3816">
                  <c:v>17049</c:v>
                </c:pt>
                <c:pt idx="3817">
                  <c:v>17128</c:v>
                </c:pt>
                <c:pt idx="3818">
                  <c:v>17151</c:v>
                </c:pt>
                <c:pt idx="3819">
                  <c:v>17077</c:v>
                </c:pt>
                <c:pt idx="3820">
                  <c:v>17031</c:v>
                </c:pt>
                <c:pt idx="3821">
                  <c:v>17074</c:v>
                </c:pt>
                <c:pt idx="3822">
                  <c:v>17106</c:v>
                </c:pt>
                <c:pt idx="3823">
                  <c:v>17107</c:v>
                </c:pt>
                <c:pt idx="3824">
                  <c:v>17113</c:v>
                </c:pt>
                <c:pt idx="3825">
                  <c:v>17082</c:v>
                </c:pt>
                <c:pt idx="3826">
                  <c:v>16986</c:v>
                </c:pt>
                <c:pt idx="3827">
                  <c:v>16966</c:v>
                </c:pt>
                <c:pt idx="3828">
                  <c:v>16953</c:v>
                </c:pt>
                <c:pt idx="3829">
                  <c:v>16979</c:v>
                </c:pt>
                <c:pt idx="3830">
                  <c:v>16974</c:v>
                </c:pt>
                <c:pt idx="3831">
                  <c:v>17005</c:v>
                </c:pt>
                <c:pt idx="3832">
                  <c:v>17005</c:v>
                </c:pt>
                <c:pt idx="3833">
                  <c:v>16967</c:v>
                </c:pt>
                <c:pt idx="3834">
                  <c:v>16954</c:v>
                </c:pt>
                <c:pt idx="3835">
                  <c:v>16982</c:v>
                </c:pt>
                <c:pt idx="3836">
                  <c:v>17116</c:v>
                </c:pt>
                <c:pt idx="3837">
                  <c:v>17111</c:v>
                </c:pt>
                <c:pt idx="3838">
                  <c:v>16948</c:v>
                </c:pt>
                <c:pt idx="3839">
                  <c:v>16816</c:v>
                </c:pt>
                <c:pt idx="3840">
                  <c:v>16892</c:v>
                </c:pt>
                <c:pt idx="3841">
                  <c:v>16947</c:v>
                </c:pt>
                <c:pt idx="3842">
                  <c:v>16986</c:v>
                </c:pt>
                <c:pt idx="3843">
                  <c:v>16988</c:v>
                </c:pt>
                <c:pt idx="3844">
                  <c:v>17044</c:v>
                </c:pt>
                <c:pt idx="3845">
                  <c:v>17112</c:v>
                </c:pt>
                <c:pt idx="3846">
                  <c:v>17308</c:v>
                </c:pt>
                <c:pt idx="3847">
                  <c:v>17263</c:v>
                </c:pt>
                <c:pt idx="3848">
                  <c:v>17092</c:v>
                </c:pt>
                <c:pt idx="3849">
                  <c:v>17016</c:v>
                </c:pt>
                <c:pt idx="3850">
                  <c:v>16967</c:v>
                </c:pt>
                <c:pt idx="3851">
                  <c:v>16971</c:v>
                </c:pt>
                <c:pt idx="3852">
                  <c:v>16917</c:v>
                </c:pt>
                <c:pt idx="3853">
                  <c:v>16882</c:v>
                </c:pt>
                <c:pt idx="3854">
                  <c:v>16940</c:v>
                </c:pt>
                <c:pt idx="3855">
                  <c:v>16943</c:v>
                </c:pt>
                <c:pt idx="3856">
                  <c:v>16938</c:v>
                </c:pt>
                <c:pt idx="3857">
                  <c:v>16973</c:v>
                </c:pt>
                <c:pt idx="3858">
                  <c:v>16984</c:v>
                </c:pt>
                <c:pt idx="3859">
                  <c:v>17006</c:v>
                </c:pt>
                <c:pt idx="3860">
                  <c:v>17035</c:v>
                </c:pt>
                <c:pt idx="3861">
                  <c:v>17071</c:v>
                </c:pt>
                <c:pt idx="3862">
                  <c:v>17085</c:v>
                </c:pt>
                <c:pt idx="3863">
                  <c:v>17029</c:v>
                </c:pt>
                <c:pt idx="3864">
                  <c:v>16905</c:v>
                </c:pt>
                <c:pt idx="3865">
                  <c:v>16820</c:v>
                </c:pt>
                <c:pt idx="3866">
                  <c:v>16708</c:v>
                </c:pt>
                <c:pt idx="3867">
                  <c:v>16738</c:v>
                </c:pt>
                <c:pt idx="3868">
                  <c:v>16818</c:v>
                </c:pt>
                <c:pt idx="3869">
                  <c:v>16904</c:v>
                </c:pt>
                <c:pt idx="3870">
                  <c:v>16949</c:v>
                </c:pt>
                <c:pt idx="3871">
                  <c:v>17004</c:v>
                </c:pt>
                <c:pt idx="3872">
                  <c:v>16998</c:v>
                </c:pt>
                <c:pt idx="3873">
                  <c:v>16947</c:v>
                </c:pt>
                <c:pt idx="3874">
                  <c:v>16917</c:v>
                </c:pt>
                <c:pt idx="3875">
                  <c:v>16912</c:v>
                </c:pt>
                <c:pt idx="3876">
                  <c:v>16963</c:v>
                </c:pt>
                <c:pt idx="3877">
                  <c:v>16994</c:v>
                </c:pt>
                <c:pt idx="3878">
                  <c:v>16950</c:v>
                </c:pt>
                <c:pt idx="3879">
                  <c:v>16981</c:v>
                </c:pt>
                <c:pt idx="3880">
                  <c:v>17016</c:v>
                </c:pt>
                <c:pt idx="3881">
                  <c:v>17009</c:v>
                </c:pt>
                <c:pt idx="3882">
                  <c:v>17052</c:v>
                </c:pt>
                <c:pt idx="3883">
                  <c:v>17090</c:v>
                </c:pt>
                <c:pt idx="3884">
                  <c:v>17089</c:v>
                </c:pt>
                <c:pt idx="3885">
                  <c:v>17059</c:v>
                </c:pt>
                <c:pt idx="3886">
                  <c:v>17051</c:v>
                </c:pt>
                <c:pt idx="3887">
                  <c:v>17013</c:v>
                </c:pt>
                <c:pt idx="3888">
                  <c:v>17058</c:v>
                </c:pt>
                <c:pt idx="3889">
                  <c:v>17055</c:v>
                </c:pt>
                <c:pt idx="3890">
                  <c:v>17091</c:v>
                </c:pt>
                <c:pt idx="3891">
                  <c:v>17108</c:v>
                </c:pt>
                <c:pt idx="3892">
                  <c:v>16970</c:v>
                </c:pt>
                <c:pt idx="3893">
                  <c:v>16940</c:v>
                </c:pt>
                <c:pt idx="3894">
                  <c:v>16869</c:v>
                </c:pt>
                <c:pt idx="3895">
                  <c:v>16834</c:v>
                </c:pt>
                <c:pt idx="3896">
                  <c:v>16866</c:v>
                </c:pt>
                <c:pt idx="3897">
                  <c:v>16864</c:v>
                </c:pt>
                <c:pt idx="3898">
                  <c:v>16817</c:v>
                </c:pt>
                <c:pt idx="3899">
                  <c:v>16810</c:v>
                </c:pt>
                <c:pt idx="3900">
                  <c:v>16922</c:v>
                </c:pt>
                <c:pt idx="3901">
                  <c:v>16971</c:v>
                </c:pt>
                <c:pt idx="3902">
                  <c:v>16992</c:v>
                </c:pt>
                <c:pt idx="3903">
                  <c:v>16915</c:v>
                </c:pt>
                <c:pt idx="3904">
                  <c:v>16859</c:v>
                </c:pt>
                <c:pt idx="3905">
                  <c:v>16791</c:v>
                </c:pt>
                <c:pt idx="3906">
                  <c:v>16744</c:v>
                </c:pt>
                <c:pt idx="3907">
                  <c:v>16783</c:v>
                </c:pt>
                <c:pt idx="3908">
                  <c:v>16913</c:v>
                </c:pt>
                <c:pt idx="3909">
                  <c:v>16904</c:v>
                </c:pt>
                <c:pt idx="3910">
                  <c:v>16805</c:v>
                </c:pt>
                <c:pt idx="3911">
                  <c:v>16827</c:v>
                </c:pt>
                <c:pt idx="3912">
                  <c:v>16929</c:v>
                </c:pt>
                <c:pt idx="3913">
                  <c:v>16950</c:v>
                </c:pt>
                <c:pt idx="3914">
                  <c:v>17012</c:v>
                </c:pt>
                <c:pt idx="3915">
                  <c:v>17047</c:v>
                </c:pt>
                <c:pt idx="3916">
                  <c:v>17099</c:v>
                </c:pt>
                <c:pt idx="3917">
                  <c:v>17071</c:v>
                </c:pt>
                <c:pt idx="3918">
                  <c:v>17066</c:v>
                </c:pt>
                <c:pt idx="3919">
                  <c:v>17008</c:v>
                </c:pt>
                <c:pt idx="3920">
                  <c:v>16861</c:v>
                </c:pt>
                <c:pt idx="3921">
                  <c:v>16879</c:v>
                </c:pt>
                <c:pt idx="3922">
                  <c:v>16976</c:v>
                </c:pt>
                <c:pt idx="3923">
                  <c:v>17017</c:v>
                </c:pt>
                <c:pt idx="3924">
                  <c:v>17000</c:v>
                </c:pt>
                <c:pt idx="3925">
                  <c:v>16965</c:v>
                </c:pt>
                <c:pt idx="3926">
                  <c:v>16885</c:v>
                </c:pt>
                <c:pt idx="3927">
                  <c:v>16805</c:v>
                </c:pt>
                <c:pt idx="3928">
                  <c:v>16790</c:v>
                </c:pt>
                <c:pt idx="3929">
                  <c:v>16857</c:v>
                </c:pt>
                <c:pt idx="3930">
                  <c:v>16925</c:v>
                </c:pt>
                <c:pt idx="3931">
                  <c:v>16943</c:v>
                </c:pt>
                <c:pt idx="3932">
                  <c:v>16969</c:v>
                </c:pt>
                <c:pt idx="3933">
                  <c:v>16969</c:v>
                </c:pt>
                <c:pt idx="3934">
                  <c:v>16973</c:v>
                </c:pt>
                <c:pt idx="3935">
                  <c:v>17009</c:v>
                </c:pt>
                <c:pt idx="3936">
                  <c:v>17095</c:v>
                </c:pt>
                <c:pt idx="3937">
                  <c:v>17044</c:v>
                </c:pt>
                <c:pt idx="3938">
                  <c:v>16865</c:v>
                </c:pt>
                <c:pt idx="3939">
                  <c:v>16824</c:v>
                </c:pt>
                <c:pt idx="3940">
                  <c:v>16881</c:v>
                </c:pt>
                <c:pt idx="3941">
                  <c:v>16860</c:v>
                </c:pt>
                <c:pt idx="3942">
                  <c:v>16761</c:v>
                </c:pt>
                <c:pt idx="3943">
                  <c:v>16773</c:v>
                </c:pt>
                <c:pt idx="3944">
                  <c:v>16870</c:v>
                </c:pt>
                <c:pt idx="3945">
                  <c:v>16984</c:v>
                </c:pt>
                <c:pt idx="3946">
                  <c:v>16945</c:v>
                </c:pt>
                <c:pt idx="3947">
                  <c:v>16873</c:v>
                </c:pt>
                <c:pt idx="3948">
                  <c:v>16892</c:v>
                </c:pt>
                <c:pt idx="3949">
                  <c:v>16931</c:v>
                </c:pt>
                <c:pt idx="3950">
                  <c:v>16884</c:v>
                </c:pt>
                <c:pt idx="3951">
                  <c:v>16907</c:v>
                </c:pt>
                <c:pt idx="3952">
                  <c:v>17008</c:v>
                </c:pt>
                <c:pt idx="3953">
                  <c:v>17006</c:v>
                </c:pt>
                <c:pt idx="3954">
                  <c:v>16959</c:v>
                </c:pt>
                <c:pt idx="3955">
                  <c:v>16930</c:v>
                </c:pt>
                <c:pt idx="3956">
                  <c:v>16897</c:v>
                </c:pt>
                <c:pt idx="3957">
                  <c:v>16883</c:v>
                </c:pt>
                <c:pt idx="3958">
                  <c:v>16860</c:v>
                </c:pt>
                <c:pt idx="3959">
                  <c:v>16886</c:v>
                </c:pt>
                <c:pt idx="3960">
                  <c:v>16928</c:v>
                </c:pt>
                <c:pt idx="3961">
                  <c:v>17004</c:v>
                </c:pt>
                <c:pt idx="3962">
                  <c:v>17015</c:v>
                </c:pt>
                <c:pt idx="3963">
                  <c:v>16950</c:v>
                </c:pt>
                <c:pt idx="3964">
                  <c:v>16783</c:v>
                </c:pt>
                <c:pt idx="3965">
                  <c:v>16686</c:v>
                </c:pt>
                <c:pt idx="3966">
                  <c:v>16760</c:v>
                </c:pt>
                <c:pt idx="3967">
                  <c:v>16893</c:v>
                </c:pt>
                <c:pt idx="3968">
                  <c:v>17064</c:v>
                </c:pt>
                <c:pt idx="3969">
                  <c:v>17094</c:v>
                </c:pt>
                <c:pt idx="3970">
                  <c:v>17066</c:v>
                </c:pt>
                <c:pt idx="3971">
                  <c:v>16973</c:v>
                </c:pt>
                <c:pt idx="3972">
                  <c:v>16955</c:v>
                </c:pt>
                <c:pt idx="3973">
                  <c:v>17032</c:v>
                </c:pt>
                <c:pt idx="3974">
                  <c:v>16975</c:v>
                </c:pt>
                <c:pt idx="3975">
                  <c:v>16822</c:v>
                </c:pt>
                <c:pt idx="3976">
                  <c:v>16708</c:v>
                </c:pt>
                <c:pt idx="3977">
                  <c:v>16673</c:v>
                </c:pt>
                <c:pt idx="3978">
                  <c:v>16719</c:v>
                </c:pt>
                <c:pt idx="3979">
                  <c:v>16749</c:v>
                </c:pt>
                <c:pt idx="3980">
                  <c:v>16803</c:v>
                </c:pt>
                <c:pt idx="3981">
                  <c:v>16839</c:v>
                </c:pt>
                <c:pt idx="3982">
                  <c:v>16931</c:v>
                </c:pt>
                <c:pt idx="3983">
                  <c:v>17036</c:v>
                </c:pt>
                <c:pt idx="3984">
                  <c:v>17029</c:v>
                </c:pt>
                <c:pt idx="3985">
                  <c:v>16991</c:v>
                </c:pt>
                <c:pt idx="3986">
                  <c:v>16959</c:v>
                </c:pt>
                <c:pt idx="3987">
                  <c:v>17010</c:v>
                </c:pt>
                <c:pt idx="3988">
                  <c:v>17058</c:v>
                </c:pt>
                <c:pt idx="3989">
                  <c:v>16972</c:v>
                </c:pt>
                <c:pt idx="3990">
                  <c:v>16927</c:v>
                </c:pt>
                <c:pt idx="3991">
                  <c:v>16983</c:v>
                </c:pt>
                <c:pt idx="3992">
                  <c:v>16849</c:v>
                </c:pt>
                <c:pt idx="3993">
                  <c:v>16766</c:v>
                </c:pt>
                <c:pt idx="3994">
                  <c:v>16779</c:v>
                </c:pt>
                <c:pt idx="3995">
                  <c:v>16790</c:v>
                </c:pt>
                <c:pt idx="3996">
                  <c:v>16728</c:v>
                </c:pt>
                <c:pt idx="3997">
                  <c:v>16700</c:v>
                </c:pt>
                <c:pt idx="3998">
                  <c:v>16720</c:v>
                </c:pt>
                <c:pt idx="3999">
                  <c:v>16731</c:v>
                </c:pt>
                <c:pt idx="4000">
                  <c:v>16791</c:v>
                </c:pt>
                <c:pt idx="4001">
                  <c:v>16911</c:v>
                </c:pt>
                <c:pt idx="4002">
                  <c:v>17012</c:v>
                </c:pt>
                <c:pt idx="4003">
                  <c:v>16985</c:v>
                </c:pt>
                <c:pt idx="4004">
                  <c:v>16950</c:v>
                </c:pt>
                <c:pt idx="4005">
                  <c:v>16977</c:v>
                </c:pt>
                <c:pt idx="4006">
                  <c:v>16973</c:v>
                </c:pt>
                <c:pt idx="4007">
                  <c:v>17031</c:v>
                </c:pt>
                <c:pt idx="4008">
                  <c:v>17083</c:v>
                </c:pt>
                <c:pt idx="4009">
                  <c:v>17055</c:v>
                </c:pt>
                <c:pt idx="4010">
                  <c:v>16997</c:v>
                </c:pt>
                <c:pt idx="4011">
                  <c:v>16923</c:v>
                </c:pt>
                <c:pt idx="4012">
                  <c:v>16961</c:v>
                </c:pt>
                <c:pt idx="4013">
                  <c:v>17142</c:v>
                </c:pt>
                <c:pt idx="4014">
                  <c:v>17244</c:v>
                </c:pt>
                <c:pt idx="4015">
                  <c:v>17192</c:v>
                </c:pt>
                <c:pt idx="4016">
                  <c:v>17081</c:v>
                </c:pt>
                <c:pt idx="4017">
                  <c:v>16961</c:v>
                </c:pt>
                <c:pt idx="4018">
                  <c:v>16846</c:v>
                </c:pt>
                <c:pt idx="4019">
                  <c:v>16837</c:v>
                </c:pt>
                <c:pt idx="4020">
                  <c:v>16892</c:v>
                </c:pt>
              </c:numCache>
            </c:numRef>
          </c:yVal>
          <c:smooth val="1"/>
          <c:extLst>
            <c:ext xmlns:c16="http://schemas.microsoft.com/office/drawing/2014/chart" uri="{C3380CC4-5D6E-409C-BE32-E72D297353CC}">
              <c16:uniqueId val="{00000000-4FAE-45B8-A13C-EE8C6FCF6FD0}"/>
            </c:ext>
          </c:extLst>
        </c:ser>
        <c:dLbls>
          <c:showLegendKey val="0"/>
          <c:showVal val="0"/>
          <c:showCatName val="0"/>
          <c:showSerName val="0"/>
          <c:showPercent val="0"/>
          <c:showBubbleSize val="0"/>
        </c:dLbls>
        <c:axId val="759539688"/>
        <c:axId val="759540344"/>
      </c:scatterChart>
      <c:valAx>
        <c:axId val="7595396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59540344"/>
        <c:crosses val="autoZero"/>
        <c:crossBetween val="midCat"/>
      </c:valAx>
      <c:valAx>
        <c:axId val="759540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595396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'2207.hara'!$B$68</c:f>
              <c:strCache>
                <c:ptCount val="1"/>
                <c:pt idx="0">
                  <c:v>①</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'2207.hara'!$A$69:$A$74</c:f>
              <c:numCache>
                <c:formatCode>General</c:formatCode>
                <c:ptCount val="6"/>
                <c:pt idx="0">
                  <c:v>0</c:v>
                </c:pt>
                <c:pt idx="1">
                  <c:v>24</c:v>
                </c:pt>
                <c:pt idx="2">
                  <c:v>48</c:v>
                </c:pt>
                <c:pt idx="3">
                  <c:v>72</c:v>
                </c:pt>
                <c:pt idx="4">
                  <c:v>96</c:v>
                </c:pt>
                <c:pt idx="5">
                  <c:v>120</c:v>
                </c:pt>
              </c:numCache>
            </c:numRef>
          </c:xVal>
          <c:yVal>
            <c:numRef>
              <c:f>'2207.hara'!$B$69:$B$74</c:f>
              <c:numCache>
                <c:formatCode>0.00</c:formatCode>
                <c:ptCount val="6"/>
                <c:pt idx="0">
                  <c:v>2.1352598048277747E-2</c:v>
                </c:pt>
                <c:pt idx="1">
                  <c:v>4.0226037183961096E-2</c:v>
                </c:pt>
                <c:pt idx="2">
                  <c:v>4.6021868236462336E-2</c:v>
                </c:pt>
                <c:pt idx="3">
                  <c:v>4.6021868236462336E-2</c:v>
                </c:pt>
                <c:pt idx="4">
                  <c:v>5.9865542194349475E-2</c:v>
                </c:pt>
                <c:pt idx="5">
                  <c:v>6.0704026040193045E-2</c:v>
                </c:pt>
              </c:numCache>
            </c:numRef>
          </c:yVal>
          <c:smooth val="0"/>
          <c:extLst>
            <c:ext xmlns:c16="http://schemas.microsoft.com/office/drawing/2014/chart" uri="{C3380CC4-5D6E-409C-BE32-E72D297353CC}">
              <c16:uniqueId val="{00000000-953A-4F32-802D-7550C70623A1}"/>
            </c:ext>
          </c:extLst>
        </c:ser>
        <c:ser>
          <c:idx val="1"/>
          <c:order val="1"/>
          <c:tx>
            <c:strRef>
              <c:f>'2207.hara'!$C$68</c:f>
              <c:strCache>
                <c:ptCount val="1"/>
                <c:pt idx="0">
                  <c:v>②</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'2207.hara'!$A$69:$A$74</c:f>
              <c:numCache>
                <c:formatCode>General</c:formatCode>
                <c:ptCount val="6"/>
                <c:pt idx="0">
                  <c:v>0</c:v>
                </c:pt>
                <c:pt idx="1">
                  <c:v>24</c:v>
                </c:pt>
                <c:pt idx="2">
                  <c:v>48</c:v>
                </c:pt>
                <c:pt idx="3">
                  <c:v>72</c:v>
                </c:pt>
                <c:pt idx="4">
                  <c:v>96</c:v>
                </c:pt>
                <c:pt idx="5">
                  <c:v>120</c:v>
                </c:pt>
              </c:numCache>
            </c:numRef>
          </c:xVal>
          <c:yVal>
            <c:numRef>
              <c:f>'2207.hara'!$C$69:$C$74</c:f>
              <c:numCache>
                <c:formatCode>0.00</c:formatCode>
                <c:ptCount val="6"/>
                <c:pt idx="0">
                  <c:v>3.0346870487918523E-2</c:v>
                </c:pt>
                <c:pt idx="1">
                  <c:v>3.5112953525304219E-2</c:v>
                </c:pt>
                <c:pt idx="2">
                  <c:v>4.5026552562305346E-2</c:v>
                </c:pt>
                <c:pt idx="3">
                  <c:v>4.5855931950818267E-2</c:v>
                </c:pt>
                <c:pt idx="4">
                  <c:v>6.5577525801575581E-2</c:v>
                </c:pt>
                <c:pt idx="5">
                  <c:v>7.2328675424887662E-2</c:v>
                </c:pt>
              </c:numCache>
            </c:numRef>
          </c:yVal>
          <c:smooth val="0"/>
          <c:extLst>
            <c:ext xmlns:c16="http://schemas.microsoft.com/office/drawing/2014/chart" uri="{C3380CC4-5D6E-409C-BE32-E72D297353CC}">
              <c16:uniqueId val="{00000001-953A-4F32-802D-7550C70623A1}"/>
            </c:ext>
          </c:extLst>
        </c:ser>
        <c:ser>
          <c:idx val="2"/>
          <c:order val="2"/>
          <c:tx>
            <c:strRef>
              <c:f>'2207.hara'!$D$68</c:f>
              <c:strCache>
                <c:ptCount val="1"/>
                <c:pt idx="0">
                  <c:v>③</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'2207.hara'!$A$69:$A$74</c:f>
              <c:numCache>
                <c:formatCode>General</c:formatCode>
                <c:ptCount val="6"/>
                <c:pt idx="0">
                  <c:v>0</c:v>
                </c:pt>
                <c:pt idx="1">
                  <c:v>24</c:v>
                </c:pt>
                <c:pt idx="2">
                  <c:v>48</c:v>
                </c:pt>
                <c:pt idx="3">
                  <c:v>72</c:v>
                </c:pt>
                <c:pt idx="4">
                  <c:v>96</c:v>
                </c:pt>
                <c:pt idx="5">
                  <c:v>120</c:v>
                </c:pt>
              </c:numCache>
            </c:numRef>
          </c:xVal>
          <c:yVal>
            <c:numRef>
              <c:f>'2207.hara'!$D$69:$D$74</c:f>
              <c:numCache>
                <c:formatCode>0.00</c:formatCode>
                <c:ptCount val="6"/>
                <c:pt idx="0">
                  <c:v>2.3473260830421994E-2</c:v>
                </c:pt>
                <c:pt idx="1">
                  <c:v>3.0510944551455414E-2</c:v>
                </c:pt>
                <c:pt idx="2">
                  <c:v>4.5690015810931267E-2</c:v>
                </c:pt>
                <c:pt idx="3">
                  <c:v>5.9530294157834777E-2</c:v>
                </c:pt>
                <c:pt idx="4">
                  <c:v>8.0645471337992575E-2</c:v>
                </c:pt>
                <c:pt idx="5">
                  <c:v>7.5038677285386435E-2</c:v>
                </c:pt>
              </c:numCache>
            </c:numRef>
          </c:yVal>
          <c:smooth val="0"/>
          <c:extLst>
            <c:ext xmlns:c16="http://schemas.microsoft.com/office/drawing/2014/chart" uri="{C3380CC4-5D6E-409C-BE32-E72D297353CC}">
              <c16:uniqueId val="{00000002-953A-4F32-802D-7550C70623A1}"/>
            </c:ext>
          </c:extLst>
        </c:ser>
        <c:ser>
          <c:idx val="3"/>
          <c:order val="3"/>
          <c:tx>
            <c:strRef>
              <c:f>'2207.hara'!$E$68</c:f>
              <c:strCache>
                <c:ptCount val="1"/>
                <c:pt idx="0">
                  <c:v>④</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'2207.hara'!$A$69:$A$74</c:f>
              <c:numCache>
                <c:formatCode>General</c:formatCode>
                <c:ptCount val="6"/>
                <c:pt idx="0">
                  <c:v>0</c:v>
                </c:pt>
                <c:pt idx="1">
                  <c:v>24</c:v>
                </c:pt>
                <c:pt idx="2">
                  <c:v>48</c:v>
                </c:pt>
                <c:pt idx="3">
                  <c:v>72</c:v>
                </c:pt>
                <c:pt idx="4">
                  <c:v>96</c:v>
                </c:pt>
                <c:pt idx="5">
                  <c:v>120</c:v>
                </c:pt>
              </c:numCache>
            </c:numRef>
          </c:xVal>
          <c:yVal>
            <c:numRef>
              <c:f>'2207.hara'!$E$69:$E$74</c:f>
              <c:numCache>
                <c:formatCode>0.00</c:formatCode>
                <c:ptCount val="6"/>
                <c:pt idx="0">
                  <c:v>2.3636522859923004E-2</c:v>
                </c:pt>
                <c:pt idx="1">
                  <c:v>3.4290039165692038E-2</c:v>
                </c:pt>
                <c:pt idx="2">
                  <c:v>6.9286458905067613E-2</c:v>
                </c:pt>
                <c:pt idx="3">
                  <c:v>0.10175480129878256</c:v>
                </c:pt>
                <c:pt idx="4">
                  <c:v>0.11794401920431521</c:v>
                </c:pt>
                <c:pt idx="5">
                  <c:v>0.18317268829518604</c:v>
                </c:pt>
              </c:numCache>
            </c:numRef>
          </c:yVal>
          <c:smooth val="0"/>
          <c:extLst>
            <c:ext xmlns:c16="http://schemas.microsoft.com/office/drawing/2014/chart" uri="{C3380CC4-5D6E-409C-BE32-E72D297353CC}">
              <c16:uniqueId val="{00000003-953A-4F32-802D-7550C70623A1}"/>
            </c:ext>
          </c:extLst>
        </c:ser>
        <c:dLbls>
          <c:showLegendKey val="0"/>
          <c:showVal val="0"/>
          <c:showCatName val="0"/>
          <c:showSerName val="0"/>
          <c:showPercent val="0"/>
          <c:showBubbleSize val="0"/>
        </c:dLbls>
        <c:axId val="648088168"/>
        <c:axId val="648088496"/>
      </c:scatterChart>
      <c:valAx>
        <c:axId val="648088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誘導時間（</a:t>
                </a:r>
                <a:r>
                  <a:rPr lang="en-US" altLang="ja-JP"/>
                  <a:t>hr</a:t>
                </a:r>
                <a:r>
                  <a:rPr lang="ja-JP" alt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8088496"/>
        <c:crosses val="autoZero"/>
        <c:crossBetween val="midCat"/>
      </c:valAx>
      <c:valAx>
        <c:axId val="648088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タンパク質濃度（</a:t>
                </a:r>
                <a:r>
                  <a:rPr lang="en-US" altLang="ja-JP"/>
                  <a:t>mg/mL</a:t>
                </a:r>
                <a:r>
                  <a:rPr lang="ja-JP" altLang="en-US"/>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8088168"/>
        <c:crosses val="autoZero"/>
        <c:crossBetween val="midCat"/>
        <c:majorUnit val="5.000000000000001E-2"/>
      </c:valAx>
      <c:spPr>
        <a:noFill/>
        <a:ln>
          <a:noFill/>
        </a:ln>
        <a:effectLst/>
      </c:spPr>
    </c:plotArea>
    <c:legend>
      <c:legendPos val="r"/>
      <c:layout>
        <c:manualLayout>
          <c:xMode val="edge"/>
          <c:yMode val="edge"/>
          <c:x val="0.78505642076628845"/>
          <c:y val="0.19656060583976562"/>
          <c:w val="0.15241453800208635"/>
          <c:h val="0.4217703364226386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'230224 KS-801→SP0810_test TrCel'!$B$1</c:f>
              <c:strCache>
                <c:ptCount val="1"/>
                <c:pt idx="0">
                  <c:v>Intensity</c:v>
                </c:pt>
              </c:strCache>
            </c:strRef>
          </c:tx>
          <c:spPr>
            <a:ln w="12700" cap="rnd">
              <a:solidFill>
                <a:schemeClr val="accent1"/>
              </a:solidFill>
              <a:round/>
            </a:ln>
            <a:effectLst/>
          </c:spPr>
          <c:marker>
            <c:symbol val="none"/>
          </c:marker>
          <c:xVal>
            <c:numRef>
              <c:f>'230224 KS-801→SP0810_test TrCel'!$A$2:$A$7202</c:f>
              <c:numCache>
                <c:formatCode>General</c:formatCode>
                <c:ptCount val="720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pt idx="4021">
                  <c:v>33.508333329999999</c:v>
                </c:pt>
                <c:pt idx="4022">
                  <c:v>33.516666669999999</c:v>
                </c:pt>
                <c:pt idx="4023">
                  <c:v>33.524999999999999</c:v>
                </c:pt>
                <c:pt idx="4024">
                  <c:v>33.533333329999998</c:v>
                </c:pt>
                <c:pt idx="4025">
                  <c:v>33.541666669999998</c:v>
                </c:pt>
                <c:pt idx="4026">
                  <c:v>33.549999999999997</c:v>
                </c:pt>
                <c:pt idx="4027">
                  <c:v>33.558333330000004</c:v>
                </c:pt>
                <c:pt idx="4028">
                  <c:v>33.566666669999996</c:v>
                </c:pt>
                <c:pt idx="4029">
                  <c:v>33.575000000000003</c:v>
                </c:pt>
                <c:pt idx="4030">
                  <c:v>33.583333330000002</c:v>
                </c:pt>
                <c:pt idx="4031">
                  <c:v>33.591666670000002</c:v>
                </c:pt>
                <c:pt idx="4032">
                  <c:v>33.6</c:v>
                </c:pt>
                <c:pt idx="4033">
                  <c:v>33.608333330000001</c:v>
                </c:pt>
                <c:pt idx="4034">
                  <c:v>33.616666670000001</c:v>
                </c:pt>
                <c:pt idx="4035">
                  <c:v>33.625</c:v>
                </c:pt>
                <c:pt idx="4036">
                  <c:v>33.633333329999999</c:v>
                </c:pt>
                <c:pt idx="4037">
                  <c:v>33.641666669999999</c:v>
                </c:pt>
                <c:pt idx="4038">
                  <c:v>33.65</c:v>
                </c:pt>
                <c:pt idx="4039">
                  <c:v>33.658333329999998</c:v>
                </c:pt>
                <c:pt idx="4040">
                  <c:v>33.666666669999998</c:v>
                </c:pt>
                <c:pt idx="4041">
                  <c:v>33.674999999999997</c:v>
                </c:pt>
                <c:pt idx="4042">
                  <c:v>33.683333330000004</c:v>
                </c:pt>
                <c:pt idx="4043">
                  <c:v>33.691666669999996</c:v>
                </c:pt>
                <c:pt idx="4044">
                  <c:v>33.700000000000003</c:v>
                </c:pt>
                <c:pt idx="4045">
                  <c:v>33.708333330000002</c:v>
                </c:pt>
                <c:pt idx="4046">
                  <c:v>33.716666670000002</c:v>
                </c:pt>
                <c:pt idx="4047">
                  <c:v>33.725000000000001</c:v>
                </c:pt>
                <c:pt idx="4048">
                  <c:v>33.733333330000001</c:v>
                </c:pt>
                <c:pt idx="4049">
                  <c:v>33.741666670000001</c:v>
                </c:pt>
                <c:pt idx="4050">
                  <c:v>33.75</c:v>
                </c:pt>
                <c:pt idx="4051">
                  <c:v>33.758333329999999</c:v>
                </c:pt>
                <c:pt idx="4052">
                  <c:v>33.766666669999999</c:v>
                </c:pt>
                <c:pt idx="4053">
                  <c:v>33.774999999999999</c:v>
                </c:pt>
                <c:pt idx="4054">
                  <c:v>33.783333329999998</c:v>
                </c:pt>
                <c:pt idx="4055">
                  <c:v>33.791666669999998</c:v>
                </c:pt>
                <c:pt idx="4056">
                  <c:v>33.799999999999997</c:v>
                </c:pt>
                <c:pt idx="4057">
                  <c:v>33.808333330000004</c:v>
                </c:pt>
                <c:pt idx="4058">
                  <c:v>33.816666669999996</c:v>
                </c:pt>
                <c:pt idx="4059">
                  <c:v>33.825000000000003</c:v>
                </c:pt>
                <c:pt idx="4060">
                  <c:v>33.833333330000002</c:v>
                </c:pt>
                <c:pt idx="4061">
                  <c:v>33.841666670000002</c:v>
                </c:pt>
                <c:pt idx="4062">
                  <c:v>33.85</c:v>
                </c:pt>
                <c:pt idx="4063">
                  <c:v>33.858333330000001</c:v>
                </c:pt>
                <c:pt idx="4064">
                  <c:v>33.866666670000001</c:v>
                </c:pt>
                <c:pt idx="4065">
                  <c:v>33.875</c:v>
                </c:pt>
                <c:pt idx="4066">
                  <c:v>33.883333329999999</c:v>
                </c:pt>
                <c:pt idx="4067">
                  <c:v>33.891666669999999</c:v>
                </c:pt>
                <c:pt idx="4068">
                  <c:v>33.9</c:v>
                </c:pt>
                <c:pt idx="4069">
                  <c:v>33.908333329999998</c:v>
                </c:pt>
                <c:pt idx="4070">
                  <c:v>33.916666669999998</c:v>
                </c:pt>
                <c:pt idx="4071">
                  <c:v>33.924999999999997</c:v>
                </c:pt>
                <c:pt idx="4072">
                  <c:v>33.933333330000004</c:v>
                </c:pt>
                <c:pt idx="4073">
                  <c:v>33.941666669999996</c:v>
                </c:pt>
                <c:pt idx="4074">
                  <c:v>33.950000000000003</c:v>
                </c:pt>
                <c:pt idx="4075">
                  <c:v>33.958333330000002</c:v>
                </c:pt>
                <c:pt idx="4076">
                  <c:v>33.966666670000002</c:v>
                </c:pt>
                <c:pt idx="4077">
                  <c:v>33.975000000000001</c:v>
                </c:pt>
                <c:pt idx="4078">
                  <c:v>33.983333330000001</c:v>
                </c:pt>
                <c:pt idx="4079">
                  <c:v>33.991666670000001</c:v>
                </c:pt>
                <c:pt idx="4080">
                  <c:v>34</c:v>
                </c:pt>
                <c:pt idx="4081">
                  <c:v>34.008333329999999</c:v>
                </c:pt>
                <c:pt idx="4082">
                  <c:v>34.016666669999999</c:v>
                </c:pt>
                <c:pt idx="4083">
                  <c:v>34.024999999999999</c:v>
                </c:pt>
                <c:pt idx="4084">
                  <c:v>34.033333329999998</c:v>
                </c:pt>
                <c:pt idx="4085">
                  <c:v>34.041666669999998</c:v>
                </c:pt>
                <c:pt idx="4086">
                  <c:v>34.049999999999997</c:v>
                </c:pt>
                <c:pt idx="4087">
                  <c:v>34.058333330000004</c:v>
                </c:pt>
                <c:pt idx="4088">
                  <c:v>34.066666669999996</c:v>
                </c:pt>
                <c:pt idx="4089">
                  <c:v>34.075000000000003</c:v>
                </c:pt>
                <c:pt idx="4090">
                  <c:v>34.083333330000002</c:v>
                </c:pt>
                <c:pt idx="4091">
                  <c:v>34.091666670000002</c:v>
                </c:pt>
                <c:pt idx="4092">
                  <c:v>34.1</c:v>
                </c:pt>
                <c:pt idx="4093">
                  <c:v>34.108333330000001</c:v>
                </c:pt>
                <c:pt idx="4094">
                  <c:v>34.116666670000001</c:v>
                </c:pt>
                <c:pt idx="4095">
                  <c:v>34.125</c:v>
                </c:pt>
                <c:pt idx="4096">
                  <c:v>34.133333329999999</c:v>
                </c:pt>
                <c:pt idx="4097">
                  <c:v>34.141666669999999</c:v>
                </c:pt>
                <c:pt idx="4098">
                  <c:v>34.15</c:v>
                </c:pt>
                <c:pt idx="4099">
                  <c:v>34.158333329999998</c:v>
                </c:pt>
                <c:pt idx="4100">
                  <c:v>34.166666669999998</c:v>
                </c:pt>
                <c:pt idx="4101">
                  <c:v>34.174999999999997</c:v>
                </c:pt>
                <c:pt idx="4102">
                  <c:v>34.183333330000004</c:v>
                </c:pt>
                <c:pt idx="4103">
                  <c:v>34.191666669999996</c:v>
                </c:pt>
                <c:pt idx="4104">
                  <c:v>34.200000000000003</c:v>
                </c:pt>
                <c:pt idx="4105">
                  <c:v>34.208333330000002</c:v>
                </c:pt>
                <c:pt idx="4106">
                  <c:v>34.216666670000002</c:v>
                </c:pt>
                <c:pt idx="4107">
                  <c:v>34.225000000000001</c:v>
                </c:pt>
                <c:pt idx="4108">
                  <c:v>34.233333330000001</c:v>
                </c:pt>
                <c:pt idx="4109">
                  <c:v>34.241666670000001</c:v>
                </c:pt>
                <c:pt idx="4110">
                  <c:v>34.25</c:v>
                </c:pt>
                <c:pt idx="4111">
                  <c:v>34.258333329999999</c:v>
                </c:pt>
                <c:pt idx="4112">
                  <c:v>34.266666669999999</c:v>
                </c:pt>
                <c:pt idx="4113">
                  <c:v>34.274999999999999</c:v>
                </c:pt>
                <c:pt idx="4114">
                  <c:v>34.283333329999998</c:v>
                </c:pt>
                <c:pt idx="4115">
                  <c:v>34.291666669999998</c:v>
                </c:pt>
                <c:pt idx="4116">
                  <c:v>34.299999999999997</c:v>
                </c:pt>
                <c:pt idx="4117">
                  <c:v>34.308333330000004</c:v>
                </c:pt>
                <c:pt idx="4118">
                  <c:v>34.316666669999996</c:v>
                </c:pt>
                <c:pt idx="4119">
                  <c:v>34.325000000000003</c:v>
                </c:pt>
                <c:pt idx="4120">
                  <c:v>34.333333330000002</c:v>
                </c:pt>
                <c:pt idx="4121">
                  <c:v>34.341666670000002</c:v>
                </c:pt>
                <c:pt idx="4122">
                  <c:v>34.35</c:v>
                </c:pt>
                <c:pt idx="4123">
                  <c:v>34.358333330000001</c:v>
                </c:pt>
                <c:pt idx="4124">
                  <c:v>34.366666670000001</c:v>
                </c:pt>
                <c:pt idx="4125">
                  <c:v>34.375</c:v>
                </c:pt>
                <c:pt idx="4126">
                  <c:v>34.383333329999999</c:v>
                </c:pt>
                <c:pt idx="4127">
                  <c:v>34.391666669999999</c:v>
                </c:pt>
                <c:pt idx="4128">
                  <c:v>34.4</c:v>
                </c:pt>
                <c:pt idx="4129">
                  <c:v>34.408333329999998</c:v>
                </c:pt>
                <c:pt idx="4130">
                  <c:v>34.416666669999998</c:v>
                </c:pt>
                <c:pt idx="4131">
                  <c:v>34.424999999999997</c:v>
                </c:pt>
                <c:pt idx="4132">
                  <c:v>34.433333330000004</c:v>
                </c:pt>
                <c:pt idx="4133">
                  <c:v>34.441666669999996</c:v>
                </c:pt>
                <c:pt idx="4134">
                  <c:v>34.450000000000003</c:v>
                </c:pt>
                <c:pt idx="4135">
                  <c:v>34.458333330000002</c:v>
                </c:pt>
                <c:pt idx="4136">
                  <c:v>34.466666670000002</c:v>
                </c:pt>
                <c:pt idx="4137">
                  <c:v>34.475000000000001</c:v>
                </c:pt>
                <c:pt idx="4138">
                  <c:v>34.483333330000001</c:v>
                </c:pt>
                <c:pt idx="4139">
                  <c:v>34.491666670000001</c:v>
                </c:pt>
                <c:pt idx="4140">
                  <c:v>34.5</c:v>
                </c:pt>
                <c:pt idx="4141">
                  <c:v>34.508333329999999</c:v>
                </c:pt>
                <c:pt idx="4142">
                  <c:v>34.516666669999999</c:v>
                </c:pt>
                <c:pt idx="4143">
                  <c:v>34.524999999999999</c:v>
                </c:pt>
                <c:pt idx="4144">
                  <c:v>34.533333329999998</c:v>
                </c:pt>
                <c:pt idx="4145">
                  <c:v>34.541666669999998</c:v>
                </c:pt>
                <c:pt idx="4146">
                  <c:v>34.549999999999997</c:v>
                </c:pt>
                <c:pt idx="4147">
                  <c:v>34.558333330000004</c:v>
                </c:pt>
                <c:pt idx="4148">
                  <c:v>34.566666669999996</c:v>
                </c:pt>
                <c:pt idx="4149">
                  <c:v>34.575000000000003</c:v>
                </c:pt>
                <c:pt idx="4150">
                  <c:v>34.583333330000002</c:v>
                </c:pt>
                <c:pt idx="4151">
                  <c:v>34.591666670000002</c:v>
                </c:pt>
                <c:pt idx="4152">
                  <c:v>34.6</c:v>
                </c:pt>
                <c:pt idx="4153">
                  <c:v>34.608333330000001</c:v>
                </c:pt>
                <c:pt idx="4154">
                  <c:v>34.616666670000001</c:v>
                </c:pt>
                <c:pt idx="4155">
                  <c:v>34.625</c:v>
                </c:pt>
                <c:pt idx="4156">
                  <c:v>34.633333329999999</c:v>
                </c:pt>
                <c:pt idx="4157">
                  <c:v>34.641666669999999</c:v>
                </c:pt>
                <c:pt idx="4158">
                  <c:v>34.65</c:v>
                </c:pt>
                <c:pt idx="4159">
                  <c:v>34.658333329999998</c:v>
                </c:pt>
                <c:pt idx="4160">
                  <c:v>34.666666669999998</c:v>
                </c:pt>
                <c:pt idx="4161">
                  <c:v>34.674999999999997</c:v>
                </c:pt>
                <c:pt idx="4162">
                  <c:v>34.683333330000004</c:v>
                </c:pt>
                <c:pt idx="4163">
                  <c:v>34.691666669999996</c:v>
                </c:pt>
                <c:pt idx="4164">
                  <c:v>34.700000000000003</c:v>
                </c:pt>
                <c:pt idx="4165">
                  <c:v>34.708333330000002</c:v>
                </c:pt>
                <c:pt idx="4166">
                  <c:v>34.716666670000002</c:v>
                </c:pt>
                <c:pt idx="4167">
                  <c:v>34.725000000000001</c:v>
                </c:pt>
                <c:pt idx="4168">
                  <c:v>34.733333330000001</c:v>
                </c:pt>
                <c:pt idx="4169">
                  <c:v>34.741666670000001</c:v>
                </c:pt>
                <c:pt idx="4170">
                  <c:v>34.75</c:v>
                </c:pt>
                <c:pt idx="4171">
                  <c:v>34.758333329999999</c:v>
                </c:pt>
                <c:pt idx="4172">
                  <c:v>34.766666669999999</c:v>
                </c:pt>
                <c:pt idx="4173">
                  <c:v>34.774999999999999</c:v>
                </c:pt>
                <c:pt idx="4174">
                  <c:v>34.783333329999998</c:v>
                </c:pt>
                <c:pt idx="4175">
                  <c:v>34.791666669999998</c:v>
                </c:pt>
                <c:pt idx="4176">
                  <c:v>34.799999999999997</c:v>
                </c:pt>
                <c:pt idx="4177">
                  <c:v>34.808333330000004</c:v>
                </c:pt>
                <c:pt idx="4178">
                  <c:v>34.816666669999996</c:v>
                </c:pt>
                <c:pt idx="4179">
                  <c:v>34.825000000000003</c:v>
                </c:pt>
                <c:pt idx="4180">
                  <c:v>34.833333330000002</c:v>
                </c:pt>
                <c:pt idx="4181">
                  <c:v>34.841666670000002</c:v>
                </c:pt>
                <c:pt idx="4182">
                  <c:v>34.85</c:v>
                </c:pt>
                <c:pt idx="4183">
                  <c:v>34.858333330000001</c:v>
                </c:pt>
                <c:pt idx="4184">
                  <c:v>34.866666670000001</c:v>
                </c:pt>
                <c:pt idx="4185">
                  <c:v>34.875</c:v>
                </c:pt>
                <c:pt idx="4186">
                  <c:v>34.883333329999999</c:v>
                </c:pt>
                <c:pt idx="4187">
                  <c:v>34.891666669999999</c:v>
                </c:pt>
                <c:pt idx="4188">
                  <c:v>34.9</c:v>
                </c:pt>
                <c:pt idx="4189">
                  <c:v>34.908333329999998</c:v>
                </c:pt>
                <c:pt idx="4190">
                  <c:v>34.916666669999998</c:v>
                </c:pt>
                <c:pt idx="4191">
                  <c:v>34.924999999999997</c:v>
                </c:pt>
                <c:pt idx="4192">
                  <c:v>34.933333330000004</c:v>
                </c:pt>
                <c:pt idx="4193">
                  <c:v>34.941666669999996</c:v>
                </c:pt>
                <c:pt idx="4194">
                  <c:v>34.950000000000003</c:v>
                </c:pt>
                <c:pt idx="4195">
                  <c:v>34.958333330000002</c:v>
                </c:pt>
                <c:pt idx="4196">
                  <c:v>34.966666670000002</c:v>
                </c:pt>
                <c:pt idx="4197">
                  <c:v>34.975000000000001</c:v>
                </c:pt>
                <c:pt idx="4198">
                  <c:v>34.983333330000001</c:v>
                </c:pt>
                <c:pt idx="4199">
                  <c:v>34.991666670000001</c:v>
                </c:pt>
                <c:pt idx="4200">
                  <c:v>35</c:v>
                </c:pt>
                <c:pt idx="4201">
                  <c:v>35.008333329999999</c:v>
                </c:pt>
                <c:pt idx="4202">
                  <c:v>35.016666669999999</c:v>
                </c:pt>
                <c:pt idx="4203">
                  <c:v>35.024999999999999</c:v>
                </c:pt>
                <c:pt idx="4204">
                  <c:v>35.033333329999998</c:v>
                </c:pt>
                <c:pt idx="4205">
                  <c:v>35.041666669999998</c:v>
                </c:pt>
                <c:pt idx="4206">
                  <c:v>35.049999999999997</c:v>
                </c:pt>
                <c:pt idx="4207">
                  <c:v>35.058333330000004</c:v>
                </c:pt>
                <c:pt idx="4208">
                  <c:v>35.066666669999996</c:v>
                </c:pt>
                <c:pt idx="4209">
                  <c:v>35.075000000000003</c:v>
                </c:pt>
                <c:pt idx="4210">
                  <c:v>35.083333330000002</c:v>
                </c:pt>
                <c:pt idx="4211">
                  <c:v>35.091666670000002</c:v>
                </c:pt>
                <c:pt idx="4212">
                  <c:v>35.1</c:v>
                </c:pt>
                <c:pt idx="4213">
                  <c:v>35.108333330000001</c:v>
                </c:pt>
                <c:pt idx="4214">
                  <c:v>35.116666670000001</c:v>
                </c:pt>
                <c:pt idx="4215">
                  <c:v>35.125</c:v>
                </c:pt>
                <c:pt idx="4216">
                  <c:v>35.133333329999999</c:v>
                </c:pt>
                <c:pt idx="4217">
                  <c:v>35.141666669999999</c:v>
                </c:pt>
                <c:pt idx="4218">
                  <c:v>35.15</c:v>
                </c:pt>
                <c:pt idx="4219">
                  <c:v>35.158333329999998</c:v>
                </c:pt>
                <c:pt idx="4220">
                  <c:v>35.166666669999998</c:v>
                </c:pt>
                <c:pt idx="4221">
                  <c:v>35.174999999999997</c:v>
                </c:pt>
                <c:pt idx="4222">
                  <c:v>35.183333330000004</c:v>
                </c:pt>
                <c:pt idx="4223">
                  <c:v>35.191666669999996</c:v>
                </c:pt>
                <c:pt idx="4224">
                  <c:v>35.200000000000003</c:v>
                </c:pt>
                <c:pt idx="4225">
                  <c:v>35.208333330000002</c:v>
                </c:pt>
                <c:pt idx="4226">
                  <c:v>35.216666670000002</c:v>
                </c:pt>
                <c:pt idx="4227">
                  <c:v>35.225000000000001</c:v>
                </c:pt>
                <c:pt idx="4228">
                  <c:v>35.233333330000001</c:v>
                </c:pt>
                <c:pt idx="4229">
                  <c:v>35.241666670000001</c:v>
                </c:pt>
                <c:pt idx="4230">
                  <c:v>35.25</c:v>
                </c:pt>
                <c:pt idx="4231">
                  <c:v>35.258333329999999</c:v>
                </c:pt>
                <c:pt idx="4232">
                  <c:v>35.266666669999999</c:v>
                </c:pt>
                <c:pt idx="4233">
                  <c:v>35.274999999999999</c:v>
                </c:pt>
                <c:pt idx="4234">
                  <c:v>35.283333329999998</c:v>
                </c:pt>
                <c:pt idx="4235">
                  <c:v>35.291666669999998</c:v>
                </c:pt>
                <c:pt idx="4236">
                  <c:v>35.299999999999997</c:v>
                </c:pt>
                <c:pt idx="4237">
                  <c:v>35.308333330000004</c:v>
                </c:pt>
                <c:pt idx="4238">
                  <c:v>35.316666669999996</c:v>
                </c:pt>
                <c:pt idx="4239">
                  <c:v>35.325000000000003</c:v>
                </c:pt>
                <c:pt idx="4240">
                  <c:v>35.333333330000002</c:v>
                </c:pt>
                <c:pt idx="4241">
                  <c:v>35.341666670000002</c:v>
                </c:pt>
                <c:pt idx="4242">
                  <c:v>35.35</c:v>
                </c:pt>
                <c:pt idx="4243">
                  <c:v>35.358333330000001</c:v>
                </c:pt>
                <c:pt idx="4244">
                  <c:v>35.366666670000001</c:v>
                </c:pt>
                <c:pt idx="4245">
                  <c:v>35.375</c:v>
                </c:pt>
                <c:pt idx="4246">
                  <c:v>35.383333329999999</c:v>
                </c:pt>
                <c:pt idx="4247">
                  <c:v>35.391666669999999</c:v>
                </c:pt>
                <c:pt idx="4248">
                  <c:v>35.4</c:v>
                </c:pt>
                <c:pt idx="4249">
                  <c:v>35.408333329999998</c:v>
                </c:pt>
                <c:pt idx="4250">
                  <c:v>35.416666669999998</c:v>
                </c:pt>
                <c:pt idx="4251">
                  <c:v>35.424999999999997</c:v>
                </c:pt>
                <c:pt idx="4252">
                  <c:v>35.433333330000004</c:v>
                </c:pt>
                <c:pt idx="4253">
                  <c:v>35.441666669999996</c:v>
                </c:pt>
                <c:pt idx="4254">
                  <c:v>35.450000000000003</c:v>
                </c:pt>
                <c:pt idx="4255">
                  <c:v>35.458333330000002</c:v>
                </c:pt>
                <c:pt idx="4256">
                  <c:v>35.466666670000002</c:v>
                </c:pt>
                <c:pt idx="4257">
                  <c:v>35.475000000000001</c:v>
                </c:pt>
                <c:pt idx="4258">
                  <c:v>35.483333330000001</c:v>
                </c:pt>
                <c:pt idx="4259">
                  <c:v>35.491666670000001</c:v>
                </c:pt>
                <c:pt idx="4260">
                  <c:v>35.5</c:v>
                </c:pt>
                <c:pt idx="4261">
                  <c:v>35.508333329999999</c:v>
                </c:pt>
                <c:pt idx="4262">
                  <c:v>35.516666669999999</c:v>
                </c:pt>
                <c:pt idx="4263">
                  <c:v>35.524999999999999</c:v>
                </c:pt>
                <c:pt idx="4264">
                  <c:v>35.533333329999998</c:v>
                </c:pt>
                <c:pt idx="4265">
                  <c:v>35.541666669999998</c:v>
                </c:pt>
                <c:pt idx="4266">
                  <c:v>35.549999999999997</c:v>
                </c:pt>
                <c:pt idx="4267">
                  <c:v>35.558333330000004</c:v>
                </c:pt>
                <c:pt idx="4268">
                  <c:v>35.566666669999996</c:v>
                </c:pt>
                <c:pt idx="4269">
                  <c:v>35.575000000000003</c:v>
                </c:pt>
                <c:pt idx="4270">
                  <c:v>35.583333330000002</c:v>
                </c:pt>
                <c:pt idx="4271">
                  <c:v>35.591666670000002</c:v>
                </c:pt>
                <c:pt idx="4272">
                  <c:v>35.6</c:v>
                </c:pt>
                <c:pt idx="4273">
                  <c:v>35.608333330000001</c:v>
                </c:pt>
                <c:pt idx="4274">
                  <c:v>35.616666670000001</c:v>
                </c:pt>
                <c:pt idx="4275">
                  <c:v>35.625</c:v>
                </c:pt>
                <c:pt idx="4276">
                  <c:v>35.633333329999999</c:v>
                </c:pt>
                <c:pt idx="4277">
                  <c:v>35.641666669999999</c:v>
                </c:pt>
                <c:pt idx="4278">
                  <c:v>35.65</c:v>
                </c:pt>
                <c:pt idx="4279">
                  <c:v>35.658333329999998</c:v>
                </c:pt>
                <c:pt idx="4280">
                  <c:v>35.666666669999998</c:v>
                </c:pt>
                <c:pt idx="4281">
                  <c:v>35.674999999999997</c:v>
                </c:pt>
                <c:pt idx="4282">
                  <c:v>35.683333330000004</c:v>
                </c:pt>
                <c:pt idx="4283">
                  <c:v>35.691666669999996</c:v>
                </c:pt>
                <c:pt idx="4284">
                  <c:v>35.700000000000003</c:v>
                </c:pt>
                <c:pt idx="4285">
                  <c:v>35.708333330000002</c:v>
                </c:pt>
                <c:pt idx="4286">
                  <c:v>35.716666670000002</c:v>
                </c:pt>
                <c:pt idx="4287">
                  <c:v>35.725000000000001</c:v>
                </c:pt>
                <c:pt idx="4288">
                  <c:v>35.733333330000001</c:v>
                </c:pt>
                <c:pt idx="4289">
                  <c:v>35.741666670000001</c:v>
                </c:pt>
                <c:pt idx="4290">
                  <c:v>35.75</c:v>
                </c:pt>
                <c:pt idx="4291">
                  <c:v>35.758333329999999</c:v>
                </c:pt>
                <c:pt idx="4292">
                  <c:v>35.766666669999999</c:v>
                </c:pt>
                <c:pt idx="4293">
                  <c:v>35.774999999999999</c:v>
                </c:pt>
                <c:pt idx="4294">
                  <c:v>35.783333329999998</c:v>
                </c:pt>
                <c:pt idx="4295">
                  <c:v>35.791666669999998</c:v>
                </c:pt>
                <c:pt idx="4296">
                  <c:v>35.799999999999997</c:v>
                </c:pt>
                <c:pt idx="4297">
                  <c:v>35.808333330000004</c:v>
                </c:pt>
                <c:pt idx="4298">
                  <c:v>35.816666669999996</c:v>
                </c:pt>
                <c:pt idx="4299">
                  <c:v>35.825000000000003</c:v>
                </c:pt>
                <c:pt idx="4300">
                  <c:v>35.833333330000002</c:v>
                </c:pt>
                <c:pt idx="4301">
                  <c:v>35.841666670000002</c:v>
                </c:pt>
                <c:pt idx="4302">
                  <c:v>35.85</c:v>
                </c:pt>
                <c:pt idx="4303">
                  <c:v>35.858333330000001</c:v>
                </c:pt>
                <c:pt idx="4304">
                  <c:v>35.866666670000001</c:v>
                </c:pt>
                <c:pt idx="4305">
                  <c:v>35.875</c:v>
                </c:pt>
                <c:pt idx="4306">
                  <c:v>35.883333329999999</c:v>
                </c:pt>
                <c:pt idx="4307">
                  <c:v>35.891666669999999</c:v>
                </c:pt>
                <c:pt idx="4308">
                  <c:v>35.9</c:v>
                </c:pt>
                <c:pt idx="4309">
                  <c:v>35.908333329999998</c:v>
                </c:pt>
                <c:pt idx="4310">
                  <c:v>35.916666669999998</c:v>
                </c:pt>
                <c:pt idx="4311">
                  <c:v>35.924999999999997</c:v>
                </c:pt>
                <c:pt idx="4312">
                  <c:v>35.933333330000004</c:v>
                </c:pt>
                <c:pt idx="4313">
                  <c:v>35.941666669999996</c:v>
                </c:pt>
                <c:pt idx="4314">
                  <c:v>35.950000000000003</c:v>
                </c:pt>
                <c:pt idx="4315">
                  <c:v>35.958333330000002</c:v>
                </c:pt>
                <c:pt idx="4316">
                  <c:v>35.966666670000002</c:v>
                </c:pt>
                <c:pt idx="4317">
                  <c:v>35.975000000000001</c:v>
                </c:pt>
                <c:pt idx="4318">
                  <c:v>35.983333330000001</c:v>
                </c:pt>
                <c:pt idx="4319">
                  <c:v>35.991666670000001</c:v>
                </c:pt>
                <c:pt idx="4320">
                  <c:v>36</c:v>
                </c:pt>
                <c:pt idx="4321">
                  <c:v>36.008333329999999</c:v>
                </c:pt>
                <c:pt idx="4322">
                  <c:v>36.016666669999999</c:v>
                </c:pt>
                <c:pt idx="4323">
                  <c:v>36.024999999999999</c:v>
                </c:pt>
                <c:pt idx="4324">
                  <c:v>36.033333329999998</c:v>
                </c:pt>
                <c:pt idx="4325">
                  <c:v>36.041666669999998</c:v>
                </c:pt>
                <c:pt idx="4326">
                  <c:v>36.049999999999997</c:v>
                </c:pt>
                <c:pt idx="4327">
                  <c:v>36.058333330000004</c:v>
                </c:pt>
                <c:pt idx="4328">
                  <c:v>36.066666669999996</c:v>
                </c:pt>
                <c:pt idx="4329">
                  <c:v>36.075000000000003</c:v>
                </c:pt>
                <c:pt idx="4330">
                  <c:v>36.083333330000002</c:v>
                </c:pt>
                <c:pt idx="4331">
                  <c:v>36.091666670000002</c:v>
                </c:pt>
                <c:pt idx="4332">
                  <c:v>36.1</c:v>
                </c:pt>
                <c:pt idx="4333">
                  <c:v>36.108333330000001</c:v>
                </c:pt>
                <c:pt idx="4334">
                  <c:v>36.116666670000001</c:v>
                </c:pt>
                <c:pt idx="4335">
                  <c:v>36.125</c:v>
                </c:pt>
                <c:pt idx="4336">
                  <c:v>36.133333329999999</c:v>
                </c:pt>
                <c:pt idx="4337">
                  <c:v>36.141666669999999</c:v>
                </c:pt>
                <c:pt idx="4338">
                  <c:v>36.15</c:v>
                </c:pt>
                <c:pt idx="4339">
                  <c:v>36.158333329999998</c:v>
                </c:pt>
                <c:pt idx="4340">
                  <c:v>36.166666669999998</c:v>
                </c:pt>
                <c:pt idx="4341">
                  <c:v>36.174999999999997</c:v>
                </c:pt>
                <c:pt idx="4342">
                  <c:v>36.183333330000004</c:v>
                </c:pt>
                <c:pt idx="4343">
                  <c:v>36.191666669999996</c:v>
                </c:pt>
                <c:pt idx="4344">
                  <c:v>36.200000000000003</c:v>
                </c:pt>
                <c:pt idx="4345">
                  <c:v>36.208333330000002</c:v>
                </c:pt>
                <c:pt idx="4346">
                  <c:v>36.216666670000002</c:v>
                </c:pt>
                <c:pt idx="4347">
                  <c:v>36.225000000000001</c:v>
                </c:pt>
                <c:pt idx="4348">
                  <c:v>36.233333330000001</c:v>
                </c:pt>
                <c:pt idx="4349">
                  <c:v>36.241666670000001</c:v>
                </c:pt>
                <c:pt idx="4350">
                  <c:v>36.25</c:v>
                </c:pt>
                <c:pt idx="4351">
                  <c:v>36.258333329999999</c:v>
                </c:pt>
                <c:pt idx="4352">
                  <c:v>36.266666669999999</c:v>
                </c:pt>
                <c:pt idx="4353">
                  <c:v>36.274999999999999</c:v>
                </c:pt>
                <c:pt idx="4354">
                  <c:v>36.283333329999998</c:v>
                </c:pt>
                <c:pt idx="4355">
                  <c:v>36.291666669999998</c:v>
                </c:pt>
                <c:pt idx="4356">
                  <c:v>36.299999999999997</c:v>
                </c:pt>
                <c:pt idx="4357">
                  <c:v>36.308333330000004</c:v>
                </c:pt>
                <c:pt idx="4358">
                  <c:v>36.316666669999996</c:v>
                </c:pt>
                <c:pt idx="4359">
                  <c:v>36.325000000000003</c:v>
                </c:pt>
                <c:pt idx="4360">
                  <c:v>36.333333330000002</c:v>
                </c:pt>
                <c:pt idx="4361">
                  <c:v>36.341666670000002</c:v>
                </c:pt>
                <c:pt idx="4362">
                  <c:v>36.35</c:v>
                </c:pt>
                <c:pt idx="4363">
                  <c:v>36.358333330000001</c:v>
                </c:pt>
                <c:pt idx="4364">
                  <c:v>36.366666670000001</c:v>
                </c:pt>
                <c:pt idx="4365">
                  <c:v>36.375</c:v>
                </c:pt>
                <c:pt idx="4366">
                  <c:v>36.383333329999999</c:v>
                </c:pt>
                <c:pt idx="4367">
                  <c:v>36.391666669999999</c:v>
                </c:pt>
                <c:pt idx="4368">
                  <c:v>36.4</c:v>
                </c:pt>
                <c:pt idx="4369">
                  <c:v>36.408333329999998</c:v>
                </c:pt>
                <c:pt idx="4370">
                  <c:v>36.416666669999998</c:v>
                </c:pt>
                <c:pt idx="4371">
                  <c:v>36.424999999999997</c:v>
                </c:pt>
                <c:pt idx="4372">
                  <c:v>36.433333330000004</c:v>
                </c:pt>
                <c:pt idx="4373">
                  <c:v>36.441666669999996</c:v>
                </c:pt>
                <c:pt idx="4374">
                  <c:v>36.450000000000003</c:v>
                </c:pt>
                <c:pt idx="4375">
                  <c:v>36.458333330000002</c:v>
                </c:pt>
                <c:pt idx="4376">
                  <c:v>36.466666670000002</c:v>
                </c:pt>
                <c:pt idx="4377">
                  <c:v>36.475000000000001</c:v>
                </c:pt>
                <c:pt idx="4378">
                  <c:v>36.483333330000001</c:v>
                </c:pt>
                <c:pt idx="4379">
                  <c:v>36.491666670000001</c:v>
                </c:pt>
                <c:pt idx="4380">
                  <c:v>36.5</c:v>
                </c:pt>
                <c:pt idx="4381">
                  <c:v>36.508333329999999</c:v>
                </c:pt>
                <c:pt idx="4382">
                  <c:v>36.516666669999999</c:v>
                </c:pt>
                <c:pt idx="4383">
                  <c:v>36.524999999999999</c:v>
                </c:pt>
                <c:pt idx="4384">
                  <c:v>36.533333329999998</c:v>
                </c:pt>
                <c:pt idx="4385">
                  <c:v>36.541666669999998</c:v>
                </c:pt>
                <c:pt idx="4386">
                  <c:v>36.549999999999997</c:v>
                </c:pt>
                <c:pt idx="4387">
                  <c:v>36.558333330000004</c:v>
                </c:pt>
                <c:pt idx="4388">
                  <c:v>36.566666669999996</c:v>
                </c:pt>
                <c:pt idx="4389">
                  <c:v>36.575000000000003</c:v>
                </c:pt>
                <c:pt idx="4390">
                  <c:v>36.583333330000002</c:v>
                </c:pt>
                <c:pt idx="4391">
                  <c:v>36.591666670000002</c:v>
                </c:pt>
                <c:pt idx="4392">
                  <c:v>36.6</c:v>
                </c:pt>
                <c:pt idx="4393">
                  <c:v>36.608333330000001</c:v>
                </c:pt>
                <c:pt idx="4394">
                  <c:v>36.616666670000001</c:v>
                </c:pt>
                <c:pt idx="4395">
                  <c:v>36.625</c:v>
                </c:pt>
                <c:pt idx="4396">
                  <c:v>36.633333329999999</c:v>
                </c:pt>
                <c:pt idx="4397">
                  <c:v>36.641666669999999</c:v>
                </c:pt>
                <c:pt idx="4398">
                  <c:v>36.65</c:v>
                </c:pt>
                <c:pt idx="4399">
                  <c:v>36.658333329999998</c:v>
                </c:pt>
                <c:pt idx="4400">
                  <c:v>36.666666669999998</c:v>
                </c:pt>
                <c:pt idx="4401">
                  <c:v>36.674999999999997</c:v>
                </c:pt>
                <c:pt idx="4402">
                  <c:v>36.683333330000004</c:v>
                </c:pt>
                <c:pt idx="4403">
                  <c:v>36.691666669999996</c:v>
                </c:pt>
                <c:pt idx="4404">
                  <c:v>36.700000000000003</c:v>
                </c:pt>
                <c:pt idx="4405">
                  <c:v>36.708333330000002</c:v>
                </c:pt>
                <c:pt idx="4406">
                  <c:v>36.716666670000002</c:v>
                </c:pt>
                <c:pt idx="4407">
                  <c:v>36.725000000000001</c:v>
                </c:pt>
                <c:pt idx="4408">
                  <c:v>36.733333330000001</c:v>
                </c:pt>
                <c:pt idx="4409">
                  <c:v>36.741666670000001</c:v>
                </c:pt>
                <c:pt idx="4410">
                  <c:v>36.75</c:v>
                </c:pt>
                <c:pt idx="4411">
                  <c:v>36.758333329999999</c:v>
                </c:pt>
                <c:pt idx="4412">
                  <c:v>36.766666669999999</c:v>
                </c:pt>
                <c:pt idx="4413">
                  <c:v>36.774999999999999</c:v>
                </c:pt>
                <c:pt idx="4414">
                  <c:v>36.783333329999998</c:v>
                </c:pt>
                <c:pt idx="4415">
                  <c:v>36.791666669999998</c:v>
                </c:pt>
                <c:pt idx="4416">
                  <c:v>36.799999999999997</c:v>
                </c:pt>
                <c:pt idx="4417">
                  <c:v>36.808333330000004</c:v>
                </c:pt>
                <c:pt idx="4418">
                  <c:v>36.816666669999996</c:v>
                </c:pt>
                <c:pt idx="4419">
                  <c:v>36.825000000000003</c:v>
                </c:pt>
                <c:pt idx="4420">
                  <c:v>36.833333330000002</c:v>
                </c:pt>
                <c:pt idx="4421">
                  <c:v>36.841666670000002</c:v>
                </c:pt>
                <c:pt idx="4422">
                  <c:v>36.85</c:v>
                </c:pt>
                <c:pt idx="4423">
                  <c:v>36.858333330000001</c:v>
                </c:pt>
                <c:pt idx="4424">
                  <c:v>36.866666670000001</c:v>
                </c:pt>
                <c:pt idx="4425">
                  <c:v>36.875</c:v>
                </c:pt>
                <c:pt idx="4426">
                  <c:v>36.883333329999999</c:v>
                </c:pt>
                <c:pt idx="4427">
                  <c:v>36.891666669999999</c:v>
                </c:pt>
                <c:pt idx="4428">
                  <c:v>36.9</c:v>
                </c:pt>
                <c:pt idx="4429">
                  <c:v>36.908333329999998</c:v>
                </c:pt>
                <c:pt idx="4430">
                  <c:v>36.916666669999998</c:v>
                </c:pt>
                <c:pt idx="4431">
                  <c:v>36.924999999999997</c:v>
                </c:pt>
                <c:pt idx="4432">
                  <c:v>36.933333330000004</c:v>
                </c:pt>
                <c:pt idx="4433">
                  <c:v>36.941666669999996</c:v>
                </c:pt>
                <c:pt idx="4434">
                  <c:v>36.950000000000003</c:v>
                </c:pt>
                <c:pt idx="4435">
                  <c:v>36.958333330000002</c:v>
                </c:pt>
                <c:pt idx="4436">
                  <c:v>36.966666670000002</c:v>
                </c:pt>
                <c:pt idx="4437">
                  <c:v>36.975000000000001</c:v>
                </c:pt>
                <c:pt idx="4438">
                  <c:v>36.983333330000001</c:v>
                </c:pt>
                <c:pt idx="4439">
                  <c:v>36.991666670000001</c:v>
                </c:pt>
                <c:pt idx="4440">
                  <c:v>37</c:v>
                </c:pt>
                <c:pt idx="4441">
                  <c:v>37.008333329999999</c:v>
                </c:pt>
                <c:pt idx="4442">
                  <c:v>37.016666669999999</c:v>
                </c:pt>
                <c:pt idx="4443">
                  <c:v>37.024999999999999</c:v>
                </c:pt>
                <c:pt idx="4444">
                  <c:v>37.033333329999998</c:v>
                </c:pt>
                <c:pt idx="4445">
                  <c:v>37.041666669999998</c:v>
                </c:pt>
                <c:pt idx="4446">
                  <c:v>37.049999999999997</c:v>
                </c:pt>
                <c:pt idx="4447">
                  <c:v>37.058333330000004</c:v>
                </c:pt>
                <c:pt idx="4448">
                  <c:v>37.066666669999996</c:v>
                </c:pt>
                <c:pt idx="4449">
                  <c:v>37.075000000000003</c:v>
                </c:pt>
                <c:pt idx="4450">
                  <c:v>37.083333330000002</c:v>
                </c:pt>
                <c:pt idx="4451">
                  <c:v>37.091666670000002</c:v>
                </c:pt>
                <c:pt idx="4452">
                  <c:v>37.1</c:v>
                </c:pt>
                <c:pt idx="4453">
                  <c:v>37.108333330000001</c:v>
                </c:pt>
                <c:pt idx="4454">
                  <c:v>37.116666670000001</c:v>
                </c:pt>
                <c:pt idx="4455">
                  <c:v>37.125</c:v>
                </c:pt>
                <c:pt idx="4456">
                  <c:v>37.133333329999999</c:v>
                </c:pt>
                <c:pt idx="4457">
                  <c:v>37.141666669999999</c:v>
                </c:pt>
                <c:pt idx="4458">
                  <c:v>37.15</c:v>
                </c:pt>
                <c:pt idx="4459">
                  <c:v>37.158333329999998</c:v>
                </c:pt>
                <c:pt idx="4460">
                  <c:v>37.166666669999998</c:v>
                </c:pt>
                <c:pt idx="4461">
                  <c:v>37.174999999999997</c:v>
                </c:pt>
                <c:pt idx="4462">
                  <c:v>37.183333330000004</c:v>
                </c:pt>
                <c:pt idx="4463">
                  <c:v>37.191666669999996</c:v>
                </c:pt>
                <c:pt idx="4464">
                  <c:v>37.200000000000003</c:v>
                </c:pt>
                <c:pt idx="4465">
                  <c:v>37.208333330000002</c:v>
                </c:pt>
                <c:pt idx="4466">
                  <c:v>37.216666670000002</c:v>
                </c:pt>
                <c:pt idx="4467">
                  <c:v>37.225000000000001</c:v>
                </c:pt>
                <c:pt idx="4468">
                  <c:v>37.233333330000001</c:v>
                </c:pt>
                <c:pt idx="4469">
                  <c:v>37.241666670000001</c:v>
                </c:pt>
                <c:pt idx="4470">
                  <c:v>37.25</c:v>
                </c:pt>
                <c:pt idx="4471">
                  <c:v>37.258333329999999</c:v>
                </c:pt>
                <c:pt idx="4472">
                  <c:v>37.266666669999999</c:v>
                </c:pt>
                <c:pt idx="4473">
                  <c:v>37.274999999999999</c:v>
                </c:pt>
                <c:pt idx="4474">
                  <c:v>37.283333329999998</c:v>
                </c:pt>
                <c:pt idx="4475">
                  <c:v>37.291666669999998</c:v>
                </c:pt>
                <c:pt idx="4476">
                  <c:v>37.299999999999997</c:v>
                </c:pt>
                <c:pt idx="4477">
                  <c:v>37.308333330000004</c:v>
                </c:pt>
                <c:pt idx="4478">
                  <c:v>37.316666669999996</c:v>
                </c:pt>
                <c:pt idx="4479">
                  <c:v>37.325000000000003</c:v>
                </c:pt>
                <c:pt idx="4480">
                  <c:v>37.333333330000002</c:v>
                </c:pt>
                <c:pt idx="4481">
                  <c:v>37.341666670000002</c:v>
                </c:pt>
                <c:pt idx="4482">
                  <c:v>37.35</c:v>
                </c:pt>
                <c:pt idx="4483">
                  <c:v>37.358333330000001</c:v>
                </c:pt>
                <c:pt idx="4484">
                  <c:v>37.366666670000001</c:v>
                </c:pt>
                <c:pt idx="4485">
                  <c:v>37.375</c:v>
                </c:pt>
                <c:pt idx="4486">
                  <c:v>37.383333329999999</c:v>
                </c:pt>
                <c:pt idx="4487">
                  <c:v>37.391666669999999</c:v>
                </c:pt>
                <c:pt idx="4488">
                  <c:v>37.4</c:v>
                </c:pt>
                <c:pt idx="4489">
                  <c:v>37.408333329999998</c:v>
                </c:pt>
                <c:pt idx="4490">
                  <c:v>37.416666669999998</c:v>
                </c:pt>
                <c:pt idx="4491">
                  <c:v>37.424999999999997</c:v>
                </c:pt>
                <c:pt idx="4492">
                  <c:v>37.433333330000004</c:v>
                </c:pt>
                <c:pt idx="4493">
                  <c:v>37.441666669999996</c:v>
                </c:pt>
                <c:pt idx="4494">
                  <c:v>37.450000000000003</c:v>
                </c:pt>
                <c:pt idx="4495">
                  <c:v>37.458333330000002</c:v>
                </c:pt>
                <c:pt idx="4496">
                  <c:v>37.466666670000002</c:v>
                </c:pt>
                <c:pt idx="4497">
                  <c:v>37.475000000000001</c:v>
                </c:pt>
                <c:pt idx="4498">
                  <c:v>37.483333330000001</c:v>
                </c:pt>
                <c:pt idx="4499">
                  <c:v>37.491666670000001</c:v>
                </c:pt>
                <c:pt idx="4500">
                  <c:v>37.5</c:v>
                </c:pt>
                <c:pt idx="4501">
                  <c:v>37.508333329999999</c:v>
                </c:pt>
                <c:pt idx="4502">
                  <c:v>37.516666669999999</c:v>
                </c:pt>
                <c:pt idx="4503">
                  <c:v>37.524999999999999</c:v>
                </c:pt>
                <c:pt idx="4504">
                  <c:v>37.533333329999998</c:v>
                </c:pt>
                <c:pt idx="4505">
                  <c:v>37.541666669999998</c:v>
                </c:pt>
                <c:pt idx="4506">
                  <c:v>37.549999999999997</c:v>
                </c:pt>
                <c:pt idx="4507">
                  <c:v>37.558333330000004</c:v>
                </c:pt>
                <c:pt idx="4508">
                  <c:v>37.566666669999996</c:v>
                </c:pt>
                <c:pt idx="4509">
                  <c:v>37.575000000000003</c:v>
                </c:pt>
                <c:pt idx="4510">
                  <c:v>37.583333330000002</c:v>
                </c:pt>
                <c:pt idx="4511">
                  <c:v>37.591666670000002</c:v>
                </c:pt>
                <c:pt idx="4512">
                  <c:v>37.6</c:v>
                </c:pt>
                <c:pt idx="4513">
                  <c:v>37.608333330000001</c:v>
                </c:pt>
                <c:pt idx="4514">
                  <c:v>37.616666670000001</c:v>
                </c:pt>
                <c:pt idx="4515">
                  <c:v>37.625</c:v>
                </c:pt>
                <c:pt idx="4516">
                  <c:v>37.633333329999999</c:v>
                </c:pt>
                <c:pt idx="4517">
                  <c:v>37.641666669999999</c:v>
                </c:pt>
                <c:pt idx="4518">
                  <c:v>37.65</c:v>
                </c:pt>
                <c:pt idx="4519">
                  <c:v>37.658333329999998</c:v>
                </c:pt>
                <c:pt idx="4520">
                  <c:v>37.666666669999998</c:v>
                </c:pt>
                <c:pt idx="4521">
                  <c:v>37.674999999999997</c:v>
                </c:pt>
                <c:pt idx="4522">
                  <c:v>37.683333330000004</c:v>
                </c:pt>
                <c:pt idx="4523">
                  <c:v>37.691666669999996</c:v>
                </c:pt>
                <c:pt idx="4524">
                  <c:v>37.700000000000003</c:v>
                </c:pt>
                <c:pt idx="4525">
                  <c:v>37.708333330000002</c:v>
                </c:pt>
                <c:pt idx="4526">
                  <c:v>37.716666670000002</c:v>
                </c:pt>
                <c:pt idx="4527">
                  <c:v>37.725000000000001</c:v>
                </c:pt>
                <c:pt idx="4528">
                  <c:v>37.733333330000001</c:v>
                </c:pt>
                <c:pt idx="4529">
                  <c:v>37.741666670000001</c:v>
                </c:pt>
                <c:pt idx="4530">
                  <c:v>37.75</c:v>
                </c:pt>
                <c:pt idx="4531">
                  <c:v>37.758333329999999</c:v>
                </c:pt>
                <c:pt idx="4532">
                  <c:v>37.766666669999999</c:v>
                </c:pt>
                <c:pt idx="4533">
                  <c:v>37.774999999999999</c:v>
                </c:pt>
                <c:pt idx="4534">
                  <c:v>37.783333329999998</c:v>
                </c:pt>
                <c:pt idx="4535">
                  <c:v>37.791666669999998</c:v>
                </c:pt>
                <c:pt idx="4536">
                  <c:v>37.799999999999997</c:v>
                </c:pt>
                <c:pt idx="4537">
                  <c:v>37.808333330000004</c:v>
                </c:pt>
                <c:pt idx="4538">
                  <c:v>37.816666669999996</c:v>
                </c:pt>
                <c:pt idx="4539">
                  <c:v>37.825000000000003</c:v>
                </c:pt>
                <c:pt idx="4540">
                  <c:v>37.833333330000002</c:v>
                </c:pt>
                <c:pt idx="4541">
                  <c:v>37.841666670000002</c:v>
                </c:pt>
                <c:pt idx="4542">
                  <c:v>37.85</c:v>
                </c:pt>
                <c:pt idx="4543">
                  <c:v>37.858333330000001</c:v>
                </c:pt>
                <c:pt idx="4544">
                  <c:v>37.866666670000001</c:v>
                </c:pt>
                <c:pt idx="4545">
                  <c:v>37.875</c:v>
                </c:pt>
                <c:pt idx="4546">
                  <c:v>37.883333329999999</c:v>
                </c:pt>
                <c:pt idx="4547">
                  <c:v>37.891666669999999</c:v>
                </c:pt>
                <c:pt idx="4548">
                  <c:v>37.9</c:v>
                </c:pt>
                <c:pt idx="4549">
                  <c:v>37.908333329999998</c:v>
                </c:pt>
                <c:pt idx="4550">
                  <c:v>37.916666669999998</c:v>
                </c:pt>
                <c:pt idx="4551">
                  <c:v>37.924999999999997</c:v>
                </c:pt>
                <c:pt idx="4552">
                  <c:v>37.933333330000004</c:v>
                </c:pt>
                <c:pt idx="4553">
                  <c:v>37.941666669999996</c:v>
                </c:pt>
                <c:pt idx="4554">
                  <c:v>37.950000000000003</c:v>
                </c:pt>
                <c:pt idx="4555">
                  <c:v>37.958333330000002</c:v>
                </c:pt>
                <c:pt idx="4556">
                  <c:v>37.966666670000002</c:v>
                </c:pt>
                <c:pt idx="4557">
                  <c:v>37.975000000000001</c:v>
                </c:pt>
                <c:pt idx="4558">
                  <c:v>37.983333330000001</c:v>
                </c:pt>
                <c:pt idx="4559">
                  <c:v>37.991666670000001</c:v>
                </c:pt>
                <c:pt idx="4560">
                  <c:v>38</c:v>
                </c:pt>
                <c:pt idx="4561">
                  <c:v>38.008333329999999</c:v>
                </c:pt>
                <c:pt idx="4562">
                  <c:v>38.016666669999999</c:v>
                </c:pt>
                <c:pt idx="4563">
                  <c:v>38.024999999999999</c:v>
                </c:pt>
                <c:pt idx="4564">
                  <c:v>38.033333329999998</c:v>
                </c:pt>
                <c:pt idx="4565">
                  <c:v>38.041666669999998</c:v>
                </c:pt>
                <c:pt idx="4566">
                  <c:v>38.049999999999997</c:v>
                </c:pt>
                <c:pt idx="4567">
                  <c:v>38.058333330000004</c:v>
                </c:pt>
                <c:pt idx="4568">
                  <c:v>38.066666669999996</c:v>
                </c:pt>
                <c:pt idx="4569">
                  <c:v>38.075000000000003</c:v>
                </c:pt>
                <c:pt idx="4570">
                  <c:v>38.083333330000002</c:v>
                </c:pt>
                <c:pt idx="4571">
                  <c:v>38.091666670000002</c:v>
                </c:pt>
                <c:pt idx="4572">
                  <c:v>38.1</c:v>
                </c:pt>
                <c:pt idx="4573">
                  <c:v>38.108333330000001</c:v>
                </c:pt>
                <c:pt idx="4574">
                  <c:v>38.116666670000001</c:v>
                </c:pt>
                <c:pt idx="4575">
                  <c:v>38.125</c:v>
                </c:pt>
                <c:pt idx="4576">
                  <c:v>38.133333329999999</c:v>
                </c:pt>
                <c:pt idx="4577">
                  <c:v>38.141666669999999</c:v>
                </c:pt>
                <c:pt idx="4578">
                  <c:v>38.15</c:v>
                </c:pt>
                <c:pt idx="4579">
                  <c:v>38.158333329999998</c:v>
                </c:pt>
                <c:pt idx="4580">
                  <c:v>38.166666669999998</c:v>
                </c:pt>
                <c:pt idx="4581">
                  <c:v>38.174999999999997</c:v>
                </c:pt>
                <c:pt idx="4582">
                  <c:v>38.183333330000004</c:v>
                </c:pt>
                <c:pt idx="4583">
                  <c:v>38.191666669999996</c:v>
                </c:pt>
                <c:pt idx="4584">
                  <c:v>38.200000000000003</c:v>
                </c:pt>
                <c:pt idx="4585">
                  <c:v>38.208333330000002</c:v>
                </c:pt>
                <c:pt idx="4586">
                  <c:v>38.216666670000002</c:v>
                </c:pt>
                <c:pt idx="4587">
                  <c:v>38.225000000000001</c:v>
                </c:pt>
                <c:pt idx="4588">
                  <c:v>38.233333330000001</c:v>
                </c:pt>
                <c:pt idx="4589">
                  <c:v>38.241666670000001</c:v>
                </c:pt>
                <c:pt idx="4590">
                  <c:v>38.25</c:v>
                </c:pt>
                <c:pt idx="4591">
                  <c:v>38.258333329999999</c:v>
                </c:pt>
                <c:pt idx="4592">
                  <c:v>38.266666669999999</c:v>
                </c:pt>
                <c:pt idx="4593">
                  <c:v>38.274999999999999</c:v>
                </c:pt>
                <c:pt idx="4594">
                  <c:v>38.283333329999998</c:v>
                </c:pt>
                <c:pt idx="4595">
                  <c:v>38.291666669999998</c:v>
                </c:pt>
                <c:pt idx="4596">
                  <c:v>38.299999999999997</c:v>
                </c:pt>
                <c:pt idx="4597">
                  <c:v>38.308333330000004</c:v>
                </c:pt>
                <c:pt idx="4598">
                  <c:v>38.316666669999996</c:v>
                </c:pt>
                <c:pt idx="4599">
                  <c:v>38.325000000000003</c:v>
                </c:pt>
                <c:pt idx="4600">
                  <c:v>38.333333330000002</c:v>
                </c:pt>
                <c:pt idx="4601">
                  <c:v>38.341666670000002</c:v>
                </c:pt>
                <c:pt idx="4602">
                  <c:v>38.35</c:v>
                </c:pt>
                <c:pt idx="4603">
                  <c:v>38.358333330000001</c:v>
                </c:pt>
                <c:pt idx="4604">
                  <c:v>38.366666670000001</c:v>
                </c:pt>
                <c:pt idx="4605">
                  <c:v>38.375</c:v>
                </c:pt>
                <c:pt idx="4606">
                  <c:v>38.383333329999999</c:v>
                </c:pt>
                <c:pt idx="4607">
                  <c:v>38.391666669999999</c:v>
                </c:pt>
                <c:pt idx="4608">
                  <c:v>38.4</c:v>
                </c:pt>
                <c:pt idx="4609">
                  <c:v>38.408333329999998</c:v>
                </c:pt>
                <c:pt idx="4610">
                  <c:v>38.416666669999998</c:v>
                </c:pt>
                <c:pt idx="4611">
                  <c:v>38.424999999999997</c:v>
                </c:pt>
                <c:pt idx="4612">
                  <c:v>38.433333330000004</c:v>
                </c:pt>
                <c:pt idx="4613">
                  <c:v>38.441666669999996</c:v>
                </c:pt>
                <c:pt idx="4614">
                  <c:v>38.450000000000003</c:v>
                </c:pt>
                <c:pt idx="4615">
                  <c:v>38.458333330000002</c:v>
                </c:pt>
                <c:pt idx="4616">
                  <c:v>38.466666670000002</c:v>
                </c:pt>
                <c:pt idx="4617">
                  <c:v>38.475000000000001</c:v>
                </c:pt>
                <c:pt idx="4618">
                  <c:v>38.483333330000001</c:v>
                </c:pt>
                <c:pt idx="4619">
                  <c:v>38.491666670000001</c:v>
                </c:pt>
                <c:pt idx="4620">
                  <c:v>38.5</c:v>
                </c:pt>
                <c:pt idx="4621">
                  <c:v>38.508333329999999</c:v>
                </c:pt>
                <c:pt idx="4622">
                  <c:v>38.516666669999999</c:v>
                </c:pt>
                <c:pt idx="4623">
                  <c:v>38.524999999999999</c:v>
                </c:pt>
                <c:pt idx="4624">
                  <c:v>38.533333329999998</c:v>
                </c:pt>
                <c:pt idx="4625">
                  <c:v>38.541666669999998</c:v>
                </c:pt>
                <c:pt idx="4626">
                  <c:v>38.549999999999997</c:v>
                </c:pt>
                <c:pt idx="4627">
                  <c:v>38.558333330000004</c:v>
                </c:pt>
                <c:pt idx="4628">
                  <c:v>38.566666669999996</c:v>
                </c:pt>
                <c:pt idx="4629">
                  <c:v>38.575000000000003</c:v>
                </c:pt>
                <c:pt idx="4630">
                  <c:v>38.583333330000002</c:v>
                </c:pt>
                <c:pt idx="4631">
                  <c:v>38.591666670000002</c:v>
                </c:pt>
                <c:pt idx="4632">
                  <c:v>38.6</c:v>
                </c:pt>
                <c:pt idx="4633">
                  <c:v>38.608333330000001</c:v>
                </c:pt>
                <c:pt idx="4634">
                  <c:v>38.616666670000001</c:v>
                </c:pt>
                <c:pt idx="4635">
                  <c:v>38.625</c:v>
                </c:pt>
                <c:pt idx="4636">
                  <c:v>38.633333329999999</c:v>
                </c:pt>
                <c:pt idx="4637">
                  <c:v>38.641666669999999</c:v>
                </c:pt>
                <c:pt idx="4638">
                  <c:v>38.65</c:v>
                </c:pt>
                <c:pt idx="4639">
                  <c:v>38.658333329999998</c:v>
                </c:pt>
                <c:pt idx="4640">
                  <c:v>38.666666669999998</c:v>
                </c:pt>
                <c:pt idx="4641">
                  <c:v>38.674999999999997</c:v>
                </c:pt>
                <c:pt idx="4642">
                  <c:v>38.683333330000004</c:v>
                </c:pt>
                <c:pt idx="4643">
                  <c:v>38.691666669999996</c:v>
                </c:pt>
                <c:pt idx="4644">
                  <c:v>38.700000000000003</c:v>
                </c:pt>
                <c:pt idx="4645">
                  <c:v>38.708333330000002</c:v>
                </c:pt>
                <c:pt idx="4646">
                  <c:v>38.716666670000002</c:v>
                </c:pt>
                <c:pt idx="4647">
                  <c:v>38.725000000000001</c:v>
                </c:pt>
                <c:pt idx="4648">
                  <c:v>38.733333330000001</c:v>
                </c:pt>
                <c:pt idx="4649">
                  <c:v>38.741666670000001</c:v>
                </c:pt>
                <c:pt idx="4650">
                  <c:v>38.75</c:v>
                </c:pt>
                <c:pt idx="4651">
                  <c:v>38.758333329999999</c:v>
                </c:pt>
                <c:pt idx="4652">
                  <c:v>38.766666669999999</c:v>
                </c:pt>
                <c:pt idx="4653">
                  <c:v>38.774999999999999</c:v>
                </c:pt>
                <c:pt idx="4654">
                  <c:v>38.783333329999998</c:v>
                </c:pt>
                <c:pt idx="4655">
                  <c:v>38.791666669999998</c:v>
                </c:pt>
                <c:pt idx="4656">
                  <c:v>38.799999999999997</c:v>
                </c:pt>
                <c:pt idx="4657">
                  <c:v>38.808333330000004</c:v>
                </c:pt>
                <c:pt idx="4658">
                  <c:v>38.816666669999996</c:v>
                </c:pt>
                <c:pt idx="4659">
                  <c:v>38.825000000000003</c:v>
                </c:pt>
                <c:pt idx="4660">
                  <c:v>38.833333330000002</c:v>
                </c:pt>
                <c:pt idx="4661">
                  <c:v>38.841666670000002</c:v>
                </c:pt>
                <c:pt idx="4662">
                  <c:v>38.85</c:v>
                </c:pt>
                <c:pt idx="4663">
                  <c:v>38.858333330000001</c:v>
                </c:pt>
                <c:pt idx="4664">
                  <c:v>38.866666670000001</c:v>
                </c:pt>
                <c:pt idx="4665">
                  <c:v>38.875</c:v>
                </c:pt>
                <c:pt idx="4666">
                  <c:v>38.883333329999999</c:v>
                </c:pt>
                <c:pt idx="4667">
                  <c:v>38.891666669999999</c:v>
                </c:pt>
                <c:pt idx="4668">
                  <c:v>38.9</c:v>
                </c:pt>
                <c:pt idx="4669">
                  <c:v>38.908333329999998</c:v>
                </c:pt>
                <c:pt idx="4670">
                  <c:v>38.916666669999998</c:v>
                </c:pt>
                <c:pt idx="4671">
                  <c:v>38.924999999999997</c:v>
                </c:pt>
                <c:pt idx="4672">
                  <c:v>38.933333330000004</c:v>
                </c:pt>
                <c:pt idx="4673">
                  <c:v>38.941666669999996</c:v>
                </c:pt>
                <c:pt idx="4674">
                  <c:v>38.950000000000003</c:v>
                </c:pt>
                <c:pt idx="4675">
                  <c:v>38.958333330000002</c:v>
                </c:pt>
                <c:pt idx="4676">
                  <c:v>38.966666670000002</c:v>
                </c:pt>
                <c:pt idx="4677">
                  <c:v>38.975000000000001</c:v>
                </c:pt>
                <c:pt idx="4678">
                  <c:v>38.983333330000001</c:v>
                </c:pt>
                <c:pt idx="4679">
                  <c:v>38.991666670000001</c:v>
                </c:pt>
                <c:pt idx="4680">
                  <c:v>39</c:v>
                </c:pt>
                <c:pt idx="4681">
                  <c:v>39.008333329999999</c:v>
                </c:pt>
                <c:pt idx="4682">
                  <c:v>39.016666669999999</c:v>
                </c:pt>
                <c:pt idx="4683">
                  <c:v>39.024999999999999</c:v>
                </c:pt>
                <c:pt idx="4684">
                  <c:v>39.033333329999998</c:v>
                </c:pt>
                <c:pt idx="4685">
                  <c:v>39.041666669999998</c:v>
                </c:pt>
                <c:pt idx="4686">
                  <c:v>39.049999999999997</c:v>
                </c:pt>
                <c:pt idx="4687">
                  <c:v>39.058333330000004</c:v>
                </c:pt>
                <c:pt idx="4688">
                  <c:v>39.066666669999996</c:v>
                </c:pt>
                <c:pt idx="4689">
                  <c:v>39.075000000000003</c:v>
                </c:pt>
                <c:pt idx="4690">
                  <c:v>39.083333330000002</c:v>
                </c:pt>
                <c:pt idx="4691">
                  <c:v>39.091666670000002</c:v>
                </c:pt>
                <c:pt idx="4692">
                  <c:v>39.1</c:v>
                </c:pt>
                <c:pt idx="4693">
                  <c:v>39.108333330000001</c:v>
                </c:pt>
                <c:pt idx="4694">
                  <c:v>39.116666670000001</c:v>
                </c:pt>
                <c:pt idx="4695">
                  <c:v>39.125</c:v>
                </c:pt>
                <c:pt idx="4696">
                  <c:v>39.133333329999999</c:v>
                </c:pt>
                <c:pt idx="4697">
                  <c:v>39.141666669999999</c:v>
                </c:pt>
                <c:pt idx="4698">
                  <c:v>39.15</c:v>
                </c:pt>
                <c:pt idx="4699">
                  <c:v>39.158333329999998</c:v>
                </c:pt>
                <c:pt idx="4700">
                  <c:v>39.166666669999998</c:v>
                </c:pt>
                <c:pt idx="4701">
                  <c:v>39.174999999999997</c:v>
                </c:pt>
                <c:pt idx="4702">
                  <c:v>39.183333330000004</c:v>
                </c:pt>
                <c:pt idx="4703">
                  <c:v>39.191666669999996</c:v>
                </c:pt>
                <c:pt idx="4704">
                  <c:v>39.200000000000003</c:v>
                </c:pt>
                <c:pt idx="4705">
                  <c:v>39.208333330000002</c:v>
                </c:pt>
                <c:pt idx="4706">
                  <c:v>39.216666670000002</c:v>
                </c:pt>
                <c:pt idx="4707">
                  <c:v>39.225000000000001</c:v>
                </c:pt>
                <c:pt idx="4708">
                  <c:v>39.233333330000001</c:v>
                </c:pt>
                <c:pt idx="4709">
                  <c:v>39.241666670000001</c:v>
                </c:pt>
                <c:pt idx="4710">
                  <c:v>39.25</c:v>
                </c:pt>
                <c:pt idx="4711">
                  <c:v>39.258333329999999</c:v>
                </c:pt>
                <c:pt idx="4712">
                  <c:v>39.266666669999999</c:v>
                </c:pt>
                <c:pt idx="4713">
                  <c:v>39.274999999999999</c:v>
                </c:pt>
                <c:pt idx="4714">
                  <c:v>39.283333329999998</c:v>
                </c:pt>
                <c:pt idx="4715">
                  <c:v>39.291666669999998</c:v>
                </c:pt>
                <c:pt idx="4716">
                  <c:v>39.299999999999997</c:v>
                </c:pt>
                <c:pt idx="4717">
                  <c:v>39.308333330000004</c:v>
                </c:pt>
                <c:pt idx="4718">
                  <c:v>39.316666669999996</c:v>
                </c:pt>
                <c:pt idx="4719">
                  <c:v>39.325000000000003</c:v>
                </c:pt>
                <c:pt idx="4720">
                  <c:v>39.333333330000002</c:v>
                </c:pt>
                <c:pt idx="4721">
                  <c:v>39.341666670000002</c:v>
                </c:pt>
                <c:pt idx="4722">
                  <c:v>39.35</c:v>
                </c:pt>
                <c:pt idx="4723">
                  <c:v>39.358333330000001</c:v>
                </c:pt>
                <c:pt idx="4724">
                  <c:v>39.366666670000001</c:v>
                </c:pt>
                <c:pt idx="4725">
                  <c:v>39.375</c:v>
                </c:pt>
                <c:pt idx="4726">
                  <c:v>39.383333329999999</c:v>
                </c:pt>
                <c:pt idx="4727">
                  <c:v>39.391666669999999</c:v>
                </c:pt>
                <c:pt idx="4728">
                  <c:v>39.4</c:v>
                </c:pt>
                <c:pt idx="4729">
                  <c:v>39.408333329999998</c:v>
                </c:pt>
                <c:pt idx="4730">
                  <c:v>39.416666669999998</c:v>
                </c:pt>
                <c:pt idx="4731">
                  <c:v>39.424999999999997</c:v>
                </c:pt>
                <c:pt idx="4732">
                  <c:v>39.433333330000004</c:v>
                </c:pt>
                <c:pt idx="4733">
                  <c:v>39.441666669999996</c:v>
                </c:pt>
                <c:pt idx="4734">
                  <c:v>39.450000000000003</c:v>
                </c:pt>
                <c:pt idx="4735">
                  <c:v>39.458333330000002</c:v>
                </c:pt>
                <c:pt idx="4736">
                  <c:v>39.466666670000002</c:v>
                </c:pt>
                <c:pt idx="4737">
                  <c:v>39.475000000000001</c:v>
                </c:pt>
                <c:pt idx="4738">
                  <c:v>39.483333330000001</c:v>
                </c:pt>
                <c:pt idx="4739">
                  <c:v>39.491666670000001</c:v>
                </c:pt>
                <c:pt idx="4740">
                  <c:v>39.5</c:v>
                </c:pt>
                <c:pt idx="4741">
                  <c:v>39.508333329999999</c:v>
                </c:pt>
                <c:pt idx="4742">
                  <c:v>39.516666669999999</c:v>
                </c:pt>
                <c:pt idx="4743">
                  <c:v>39.524999999999999</c:v>
                </c:pt>
                <c:pt idx="4744">
                  <c:v>39.533333329999998</c:v>
                </c:pt>
                <c:pt idx="4745">
                  <c:v>39.541666669999998</c:v>
                </c:pt>
                <c:pt idx="4746">
                  <c:v>39.549999999999997</c:v>
                </c:pt>
                <c:pt idx="4747">
                  <c:v>39.558333330000004</c:v>
                </c:pt>
                <c:pt idx="4748">
                  <c:v>39.566666669999996</c:v>
                </c:pt>
                <c:pt idx="4749">
                  <c:v>39.575000000000003</c:v>
                </c:pt>
                <c:pt idx="4750">
                  <c:v>39.583333330000002</c:v>
                </c:pt>
                <c:pt idx="4751">
                  <c:v>39.591666670000002</c:v>
                </c:pt>
                <c:pt idx="4752">
                  <c:v>39.6</c:v>
                </c:pt>
                <c:pt idx="4753">
                  <c:v>39.608333330000001</c:v>
                </c:pt>
                <c:pt idx="4754">
                  <c:v>39.616666670000001</c:v>
                </c:pt>
                <c:pt idx="4755">
                  <c:v>39.625</c:v>
                </c:pt>
                <c:pt idx="4756">
                  <c:v>39.633333329999999</c:v>
                </c:pt>
                <c:pt idx="4757">
                  <c:v>39.641666669999999</c:v>
                </c:pt>
                <c:pt idx="4758">
                  <c:v>39.65</c:v>
                </c:pt>
                <c:pt idx="4759">
                  <c:v>39.658333329999998</c:v>
                </c:pt>
                <c:pt idx="4760">
                  <c:v>39.666666669999998</c:v>
                </c:pt>
                <c:pt idx="4761">
                  <c:v>39.674999999999997</c:v>
                </c:pt>
                <c:pt idx="4762">
                  <c:v>39.683333330000004</c:v>
                </c:pt>
                <c:pt idx="4763">
                  <c:v>39.691666669999996</c:v>
                </c:pt>
                <c:pt idx="4764">
                  <c:v>39.700000000000003</c:v>
                </c:pt>
                <c:pt idx="4765">
                  <c:v>39.708333330000002</c:v>
                </c:pt>
                <c:pt idx="4766">
                  <c:v>39.716666670000002</c:v>
                </c:pt>
                <c:pt idx="4767">
                  <c:v>39.725000000000001</c:v>
                </c:pt>
                <c:pt idx="4768">
                  <c:v>39.733333330000001</c:v>
                </c:pt>
                <c:pt idx="4769">
                  <c:v>39.741666670000001</c:v>
                </c:pt>
                <c:pt idx="4770">
                  <c:v>39.75</c:v>
                </c:pt>
                <c:pt idx="4771">
                  <c:v>39.758333329999999</c:v>
                </c:pt>
                <c:pt idx="4772">
                  <c:v>39.766666669999999</c:v>
                </c:pt>
                <c:pt idx="4773">
                  <c:v>39.774999999999999</c:v>
                </c:pt>
                <c:pt idx="4774">
                  <c:v>39.783333329999998</c:v>
                </c:pt>
                <c:pt idx="4775">
                  <c:v>39.791666669999998</c:v>
                </c:pt>
                <c:pt idx="4776">
                  <c:v>39.799999999999997</c:v>
                </c:pt>
                <c:pt idx="4777">
                  <c:v>39.808333330000004</c:v>
                </c:pt>
                <c:pt idx="4778">
                  <c:v>39.816666669999996</c:v>
                </c:pt>
                <c:pt idx="4779">
                  <c:v>39.825000000000003</c:v>
                </c:pt>
                <c:pt idx="4780">
                  <c:v>39.833333330000002</c:v>
                </c:pt>
                <c:pt idx="4781">
                  <c:v>39.841666670000002</c:v>
                </c:pt>
                <c:pt idx="4782">
                  <c:v>39.85</c:v>
                </c:pt>
                <c:pt idx="4783">
                  <c:v>39.858333330000001</c:v>
                </c:pt>
                <c:pt idx="4784">
                  <c:v>39.866666670000001</c:v>
                </c:pt>
                <c:pt idx="4785">
                  <c:v>39.875</c:v>
                </c:pt>
                <c:pt idx="4786">
                  <c:v>39.883333329999999</c:v>
                </c:pt>
                <c:pt idx="4787">
                  <c:v>39.891666669999999</c:v>
                </c:pt>
                <c:pt idx="4788">
                  <c:v>39.9</c:v>
                </c:pt>
                <c:pt idx="4789">
                  <c:v>39.908333329999998</c:v>
                </c:pt>
                <c:pt idx="4790">
                  <c:v>39.916666669999998</c:v>
                </c:pt>
                <c:pt idx="4791">
                  <c:v>39.924999999999997</c:v>
                </c:pt>
                <c:pt idx="4792">
                  <c:v>39.933333330000004</c:v>
                </c:pt>
                <c:pt idx="4793">
                  <c:v>39.941666669999996</c:v>
                </c:pt>
                <c:pt idx="4794">
                  <c:v>39.950000000000003</c:v>
                </c:pt>
                <c:pt idx="4795">
                  <c:v>39.958333330000002</c:v>
                </c:pt>
                <c:pt idx="4796">
                  <c:v>39.966666670000002</c:v>
                </c:pt>
                <c:pt idx="4797">
                  <c:v>39.975000000000001</c:v>
                </c:pt>
                <c:pt idx="4798">
                  <c:v>39.983333330000001</c:v>
                </c:pt>
                <c:pt idx="4799">
                  <c:v>39.991666670000001</c:v>
                </c:pt>
                <c:pt idx="4800">
                  <c:v>40</c:v>
                </c:pt>
                <c:pt idx="4801">
                  <c:v>40.008333329999999</c:v>
                </c:pt>
                <c:pt idx="4802">
                  <c:v>40.016666669999999</c:v>
                </c:pt>
                <c:pt idx="4803">
                  <c:v>40.024999999999999</c:v>
                </c:pt>
                <c:pt idx="4804">
                  <c:v>40.033333329999998</c:v>
                </c:pt>
                <c:pt idx="4805">
                  <c:v>40.041666669999998</c:v>
                </c:pt>
                <c:pt idx="4806">
                  <c:v>40.049999999999997</c:v>
                </c:pt>
                <c:pt idx="4807">
                  <c:v>40.058333330000004</c:v>
                </c:pt>
                <c:pt idx="4808">
                  <c:v>40.066666669999996</c:v>
                </c:pt>
                <c:pt idx="4809">
                  <c:v>40.075000000000003</c:v>
                </c:pt>
                <c:pt idx="4810">
                  <c:v>40.083333330000002</c:v>
                </c:pt>
                <c:pt idx="4811">
                  <c:v>40.091666670000002</c:v>
                </c:pt>
                <c:pt idx="4812">
                  <c:v>40.1</c:v>
                </c:pt>
                <c:pt idx="4813">
                  <c:v>40.108333330000001</c:v>
                </c:pt>
                <c:pt idx="4814">
                  <c:v>40.116666670000001</c:v>
                </c:pt>
                <c:pt idx="4815">
                  <c:v>40.125</c:v>
                </c:pt>
                <c:pt idx="4816">
                  <c:v>40.133333329999999</c:v>
                </c:pt>
                <c:pt idx="4817">
                  <c:v>40.141666669999999</c:v>
                </c:pt>
                <c:pt idx="4818">
                  <c:v>40.15</c:v>
                </c:pt>
                <c:pt idx="4819">
                  <c:v>40.158333329999998</c:v>
                </c:pt>
                <c:pt idx="4820">
                  <c:v>40.166666669999998</c:v>
                </c:pt>
                <c:pt idx="4821">
                  <c:v>40.174999999999997</c:v>
                </c:pt>
                <c:pt idx="4822">
                  <c:v>40.183333330000004</c:v>
                </c:pt>
                <c:pt idx="4823">
                  <c:v>40.191666669999996</c:v>
                </c:pt>
                <c:pt idx="4824">
                  <c:v>40.200000000000003</c:v>
                </c:pt>
                <c:pt idx="4825">
                  <c:v>40.208333330000002</c:v>
                </c:pt>
                <c:pt idx="4826">
                  <c:v>40.216666670000002</c:v>
                </c:pt>
                <c:pt idx="4827">
                  <c:v>40.225000000000001</c:v>
                </c:pt>
                <c:pt idx="4828">
                  <c:v>40.233333330000001</c:v>
                </c:pt>
                <c:pt idx="4829">
                  <c:v>40.241666670000001</c:v>
                </c:pt>
                <c:pt idx="4830">
                  <c:v>40.25</c:v>
                </c:pt>
                <c:pt idx="4831">
                  <c:v>40.258333329999999</c:v>
                </c:pt>
                <c:pt idx="4832">
                  <c:v>40.266666669999999</c:v>
                </c:pt>
                <c:pt idx="4833">
                  <c:v>40.274999999999999</c:v>
                </c:pt>
                <c:pt idx="4834">
                  <c:v>40.283333329999998</c:v>
                </c:pt>
                <c:pt idx="4835">
                  <c:v>40.291666669999998</c:v>
                </c:pt>
                <c:pt idx="4836">
                  <c:v>40.299999999999997</c:v>
                </c:pt>
                <c:pt idx="4837">
                  <c:v>40.308333330000004</c:v>
                </c:pt>
                <c:pt idx="4838">
                  <c:v>40.316666669999996</c:v>
                </c:pt>
                <c:pt idx="4839">
                  <c:v>40.325000000000003</c:v>
                </c:pt>
                <c:pt idx="4840">
                  <c:v>40.333333330000002</c:v>
                </c:pt>
                <c:pt idx="4841">
                  <c:v>40.341666670000002</c:v>
                </c:pt>
                <c:pt idx="4842">
                  <c:v>40.35</c:v>
                </c:pt>
                <c:pt idx="4843">
                  <c:v>40.358333330000001</c:v>
                </c:pt>
                <c:pt idx="4844">
                  <c:v>40.366666670000001</c:v>
                </c:pt>
                <c:pt idx="4845">
                  <c:v>40.375</c:v>
                </c:pt>
                <c:pt idx="4846">
                  <c:v>40.383333329999999</c:v>
                </c:pt>
                <c:pt idx="4847">
                  <c:v>40.391666669999999</c:v>
                </c:pt>
                <c:pt idx="4848">
                  <c:v>40.4</c:v>
                </c:pt>
                <c:pt idx="4849">
                  <c:v>40.408333329999998</c:v>
                </c:pt>
                <c:pt idx="4850">
                  <c:v>40.416666669999998</c:v>
                </c:pt>
                <c:pt idx="4851">
                  <c:v>40.424999999999997</c:v>
                </c:pt>
                <c:pt idx="4852">
                  <c:v>40.433333330000004</c:v>
                </c:pt>
                <c:pt idx="4853">
                  <c:v>40.441666669999996</c:v>
                </c:pt>
                <c:pt idx="4854">
                  <c:v>40.450000000000003</c:v>
                </c:pt>
                <c:pt idx="4855">
                  <c:v>40.458333330000002</c:v>
                </c:pt>
                <c:pt idx="4856">
                  <c:v>40.466666670000002</c:v>
                </c:pt>
                <c:pt idx="4857">
                  <c:v>40.475000000000001</c:v>
                </c:pt>
                <c:pt idx="4858">
                  <c:v>40.483333330000001</c:v>
                </c:pt>
                <c:pt idx="4859">
                  <c:v>40.491666670000001</c:v>
                </c:pt>
                <c:pt idx="4860">
                  <c:v>40.5</c:v>
                </c:pt>
                <c:pt idx="4861">
                  <c:v>40.508333329999999</c:v>
                </c:pt>
                <c:pt idx="4862">
                  <c:v>40.516666669999999</c:v>
                </c:pt>
                <c:pt idx="4863">
                  <c:v>40.524999999999999</c:v>
                </c:pt>
                <c:pt idx="4864">
                  <c:v>40.533333329999998</c:v>
                </c:pt>
                <c:pt idx="4865">
                  <c:v>40.541666669999998</c:v>
                </c:pt>
                <c:pt idx="4866">
                  <c:v>40.549999999999997</c:v>
                </c:pt>
                <c:pt idx="4867">
                  <c:v>40.558333330000004</c:v>
                </c:pt>
                <c:pt idx="4868">
                  <c:v>40.566666669999996</c:v>
                </c:pt>
                <c:pt idx="4869">
                  <c:v>40.575000000000003</c:v>
                </c:pt>
                <c:pt idx="4870">
                  <c:v>40.583333330000002</c:v>
                </c:pt>
                <c:pt idx="4871">
                  <c:v>40.591666670000002</c:v>
                </c:pt>
                <c:pt idx="4872">
                  <c:v>40.6</c:v>
                </c:pt>
                <c:pt idx="4873">
                  <c:v>40.608333330000001</c:v>
                </c:pt>
                <c:pt idx="4874">
                  <c:v>40.616666670000001</c:v>
                </c:pt>
                <c:pt idx="4875">
                  <c:v>40.625</c:v>
                </c:pt>
                <c:pt idx="4876">
                  <c:v>40.633333329999999</c:v>
                </c:pt>
                <c:pt idx="4877">
                  <c:v>40.641666669999999</c:v>
                </c:pt>
                <c:pt idx="4878">
                  <c:v>40.65</c:v>
                </c:pt>
                <c:pt idx="4879">
                  <c:v>40.658333329999998</c:v>
                </c:pt>
                <c:pt idx="4880">
                  <c:v>40.666666669999998</c:v>
                </c:pt>
                <c:pt idx="4881">
                  <c:v>40.674999999999997</c:v>
                </c:pt>
                <c:pt idx="4882">
                  <c:v>40.683333330000004</c:v>
                </c:pt>
                <c:pt idx="4883">
                  <c:v>40.691666669999996</c:v>
                </c:pt>
                <c:pt idx="4884">
                  <c:v>40.700000000000003</c:v>
                </c:pt>
                <c:pt idx="4885">
                  <c:v>40.708333330000002</c:v>
                </c:pt>
                <c:pt idx="4886">
                  <c:v>40.716666670000002</c:v>
                </c:pt>
                <c:pt idx="4887">
                  <c:v>40.725000000000001</c:v>
                </c:pt>
                <c:pt idx="4888">
                  <c:v>40.733333330000001</c:v>
                </c:pt>
                <c:pt idx="4889">
                  <c:v>40.741666670000001</c:v>
                </c:pt>
                <c:pt idx="4890">
                  <c:v>40.75</c:v>
                </c:pt>
                <c:pt idx="4891">
                  <c:v>40.758333329999999</c:v>
                </c:pt>
                <c:pt idx="4892">
                  <c:v>40.766666669999999</c:v>
                </c:pt>
                <c:pt idx="4893">
                  <c:v>40.774999999999999</c:v>
                </c:pt>
                <c:pt idx="4894">
                  <c:v>40.783333329999998</c:v>
                </c:pt>
                <c:pt idx="4895">
                  <c:v>40.791666669999998</c:v>
                </c:pt>
                <c:pt idx="4896">
                  <c:v>40.799999999999997</c:v>
                </c:pt>
                <c:pt idx="4897">
                  <c:v>40.808333330000004</c:v>
                </c:pt>
                <c:pt idx="4898">
                  <c:v>40.816666669999996</c:v>
                </c:pt>
                <c:pt idx="4899">
                  <c:v>40.825000000000003</c:v>
                </c:pt>
                <c:pt idx="4900">
                  <c:v>40.833333330000002</c:v>
                </c:pt>
                <c:pt idx="4901">
                  <c:v>40.841666670000002</c:v>
                </c:pt>
                <c:pt idx="4902">
                  <c:v>40.85</c:v>
                </c:pt>
                <c:pt idx="4903">
                  <c:v>40.858333330000001</c:v>
                </c:pt>
                <c:pt idx="4904">
                  <c:v>40.866666670000001</c:v>
                </c:pt>
                <c:pt idx="4905">
                  <c:v>40.875</c:v>
                </c:pt>
                <c:pt idx="4906">
                  <c:v>40.883333329999999</c:v>
                </c:pt>
                <c:pt idx="4907">
                  <c:v>40.891666669999999</c:v>
                </c:pt>
                <c:pt idx="4908">
                  <c:v>40.9</c:v>
                </c:pt>
                <c:pt idx="4909">
                  <c:v>40.908333329999998</c:v>
                </c:pt>
                <c:pt idx="4910">
                  <c:v>40.916666669999998</c:v>
                </c:pt>
                <c:pt idx="4911">
                  <c:v>40.924999999999997</c:v>
                </c:pt>
                <c:pt idx="4912">
                  <c:v>40.933333330000004</c:v>
                </c:pt>
                <c:pt idx="4913">
                  <c:v>40.941666669999996</c:v>
                </c:pt>
                <c:pt idx="4914">
                  <c:v>40.950000000000003</c:v>
                </c:pt>
                <c:pt idx="4915">
                  <c:v>40.958333330000002</c:v>
                </c:pt>
                <c:pt idx="4916">
                  <c:v>40.966666670000002</c:v>
                </c:pt>
                <c:pt idx="4917">
                  <c:v>40.975000000000001</c:v>
                </c:pt>
                <c:pt idx="4918">
                  <c:v>40.983333330000001</c:v>
                </c:pt>
                <c:pt idx="4919">
                  <c:v>40.991666670000001</c:v>
                </c:pt>
                <c:pt idx="4920">
                  <c:v>41</c:v>
                </c:pt>
                <c:pt idx="4921">
                  <c:v>41.008333329999999</c:v>
                </c:pt>
                <c:pt idx="4922">
                  <c:v>41.016666669999999</c:v>
                </c:pt>
                <c:pt idx="4923">
                  <c:v>41.024999999999999</c:v>
                </c:pt>
                <c:pt idx="4924">
                  <c:v>41.033333329999998</c:v>
                </c:pt>
                <c:pt idx="4925">
                  <c:v>41.041666669999998</c:v>
                </c:pt>
                <c:pt idx="4926">
                  <c:v>41.05</c:v>
                </c:pt>
                <c:pt idx="4927">
                  <c:v>41.058333330000004</c:v>
                </c:pt>
                <c:pt idx="4928">
                  <c:v>41.066666669999996</c:v>
                </c:pt>
                <c:pt idx="4929">
                  <c:v>41.075000000000003</c:v>
                </c:pt>
                <c:pt idx="4930">
                  <c:v>41.083333330000002</c:v>
                </c:pt>
                <c:pt idx="4931">
                  <c:v>41.091666670000002</c:v>
                </c:pt>
                <c:pt idx="4932">
                  <c:v>41.1</c:v>
                </c:pt>
                <c:pt idx="4933">
                  <c:v>41.108333330000001</c:v>
                </c:pt>
                <c:pt idx="4934">
                  <c:v>41.116666670000001</c:v>
                </c:pt>
                <c:pt idx="4935">
                  <c:v>41.125</c:v>
                </c:pt>
                <c:pt idx="4936">
                  <c:v>41.133333329999999</c:v>
                </c:pt>
                <c:pt idx="4937">
                  <c:v>41.141666669999999</c:v>
                </c:pt>
                <c:pt idx="4938">
                  <c:v>41.15</c:v>
                </c:pt>
                <c:pt idx="4939">
                  <c:v>41.158333329999998</c:v>
                </c:pt>
                <c:pt idx="4940">
                  <c:v>41.166666669999998</c:v>
                </c:pt>
                <c:pt idx="4941">
                  <c:v>41.174999999999997</c:v>
                </c:pt>
                <c:pt idx="4942">
                  <c:v>41.183333330000004</c:v>
                </c:pt>
                <c:pt idx="4943">
                  <c:v>41.191666669999996</c:v>
                </c:pt>
                <c:pt idx="4944">
                  <c:v>41.2</c:v>
                </c:pt>
                <c:pt idx="4945">
                  <c:v>41.208333330000002</c:v>
                </c:pt>
                <c:pt idx="4946">
                  <c:v>41.216666670000002</c:v>
                </c:pt>
                <c:pt idx="4947">
                  <c:v>41.225000000000001</c:v>
                </c:pt>
                <c:pt idx="4948">
                  <c:v>41.233333330000001</c:v>
                </c:pt>
                <c:pt idx="4949">
                  <c:v>41.241666670000001</c:v>
                </c:pt>
                <c:pt idx="4950">
                  <c:v>41.25</c:v>
                </c:pt>
                <c:pt idx="4951">
                  <c:v>41.258333329999999</c:v>
                </c:pt>
                <c:pt idx="4952">
                  <c:v>41.266666669999999</c:v>
                </c:pt>
                <c:pt idx="4953">
                  <c:v>41.274999999999999</c:v>
                </c:pt>
                <c:pt idx="4954">
                  <c:v>41.283333329999998</c:v>
                </c:pt>
                <c:pt idx="4955">
                  <c:v>41.291666669999998</c:v>
                </c:pt>
                <c:pt idx="4956">
                  <c:v>41.3</c:v>
                </c:pt>
                <c:pt idx="4957">
                  <c:v>41.308333330000004</c:v>
                </c:pt>
                <c:pt idx="4958">
                  <c:v>41.316666669999996</c:v>
                </c:pt>
                <c:pt idx="4959">
                  <c:v>41.325000000000003</c:v>
                </c:pt>
                <c:pt idx="4960">
                  <c:v>41.333333330000002</c:v>
                </c:pt>
                <c:pt idx="4961">
                  <c:v>41.341666670000002</c:v>
                </c:pt>
                <c:pt idx="4962">
                  <c:v>41.35</c:v>
                </c:pt>
                <c:pt idx="4963">
                  <c:v>41.358333330000001</c:v>
                </c:pt>
                <c:pt idx="4964">
                  <c:v>41.366666670000001</c:v>
                </c:pt>
                <c:pt idx="4965">
                  <c:v>41.375</c:v>
                </c:pt>
                <c:pt idx="4966">
                  <c:v>41.383333329999999</c:v>
                </c:pt>
                <c:pt idx="4967">
                  <c:v>41.391666669999999</c:v>
                </c:pt>
                <c:pt idx="4968">
                  <c:v>41.4</c:v>
                </c:pt>
                <c:pt idx="4969">
                  <c:v>41.408333329999998</c:v>
                </c:pt>
                <c:pt idx="4970">
                  <c:v>41.416666669999998</c:v>
                </c:pt>
                <c:pt idx="4971">
                  <c:v>41.424999999999997</c:v>
                </c:pt>
                <c:pt idx="4972">
                  <c:v>41.433333330000004</c:v>
                </c:pt>
                <c:pt idx="4973">
                  <c:v>41.441666669999996</c:v>
                </c:pt>
                <c:pt idx="4974">
                  <c:v>41.45</c:v>
                </c:pt>
                <c:pt idx="4975">
                  <c:v>41.458333330000002</c:v>
                </c:pt>
                <c:pt idx="4976">
                  <c:v>41.466666670000002</c:v>
                </c:pt>
                <c:pt idx="4977">
                  <c:v>41.475000000000001</c:v>
                </c:pt>
                <c:pt idx="4978">
                  <c:v>41.483333330000001</c:v>
                </c:pt>
                <c:pt idx="4979">
                  <c:v>41.491666670000001</c:v>
                </c:pt>
                <c:pt idx="4980">
                  <c:v>41.5</c:v>
                </c:pt>
                <c:pt idx="4981">
                  <c:v>41.508333329999999</c:v>
                </c:pt>
                <c:pt idx="4982">
                  <c:v>41.516666669999999</c:v>
                </c:pt>
                <c:pt idx="4983">
                  <c:v>41.524999999999999</c:v>
                </c:pt>
                <c:pt idx="4984">
                  <c:v>41.533333329999998</c:v>
                </c:pt>
                <c:pt idx="4985">
                  <c:v>41.541666669999998</c:v>
                </c:pt>
                <c:pt idx="4986">
                  <c:v>41.55</c:v>
                </c:pt>
                <c:pt idx="4987">
                  <c:v>41.558333330000004</c:v>
                </c:pt>
                <c:pt idx="4988">
                  <c:v>41.566666669999996</c:v>
                </c:pt>
                <c:pt idx="4989">
                  <c:v>41.575000000000003</c:v>
                </c:pt>
                <c:pt idx="4990">
                  <c:v>41.583333330000002</c:v>
                </c:pt>
                <c:pt idx="4991">
                  <c:v>41.591666670000002</c:v>
                </c:pt>
                <c:pt idx="4992">
                  <c:v>41.6</c:v>
                </c:pt>
                <c:pt idx="4993">
                  <c:v>41.608333330000001</c:v>
                </c:pt>
                <c:pt idx="4994">
                  <c:v>41.616666670000001</c:v>
                </c:pt>
                <c:pt idx="4995">
                  <c:v>41.625</c:v>
                </c:pt>
                <c:pt idx="4996">
                  <c:v>41.633333329999999</c:v>
                </c:pt>
                <c:pt idx="4997">
                  <c:v>41.641666669999999</c:v>
                </c:pt>
                <c:pt idx="4998">
                  <c:v>41.65</c:v>
                </c:pt>
                <c:pt idx="4999">
                  <c:v>41.658333329999998</c:v>
                </c:pt>
                <c:pt idx="5000">
                  <c:v>41.666666669999998</c:v>
                </c:pt>
                <c:pt idx="5001">
                  <c:v>41.674999999999997</c:v>
                </c:pt>
                <c:pt idx="5002">
                  <c:v>41.683333330000004</c:v>
                </c:pt>
                <c:pt idx="5003">
                  <c:v>41.691666669999996</c:v>
                </c:pt>
                <c:pt idx="5004">
                  <c:v>41.7</c:v>
                </c:pt>
                <c:pt idx="5005">
                  <c:v>41.708333330000002</c:v>
                </c:pt>
                <c:pt idx="5006">
                  <c:v>41.716666670000002</c:v>
                </c:pt>
                <c:pt idx="5007">
                  <c:v>41.725000000000001</c:v>
                </c:pt>
                <c:pt idx="5008">
                  <c:v>41.733333330000001</c:v>
                </c:pt>
                <c:pt idx="5009">
                  <c:v>41.741666670000001</c:v>
                </c:pt>
                <c:pt idx="5010">
                  <c:v>41.75</c:v>
                </c:pt>
                <c:pt idx="5011">
                  <c:v>41.758333329999999</c:v>
                </c:pt>
                <c:pt idx="5012">
                  <c:v>41.766666669999999</c:v>
                </c:pt>
                <c:pt idx="5013">
                  <c:v>41.774999999999999</c:v>
                </c:pt>
                <c:pt idx="5014">
                  <c:v>41.783333329999998</c:v>
                </c:pt>
                <c:pt idx="5015">
                  <c:v>41.791666669999998</c:v>
                </c:pt>
                <c:pt idx="5016">
                  <c:v>41.8</c:v>
                </c:pt>
                <c:pt idx="5017">
                  <c:v>41.808333330000004</c:v>
                </c:pt>
                <c:pt idx="5018">
                  <c:v>41.816666669999996</c:v>
                </c:pt>
                <c:pt idx="5019">
                  <c:v>41.825000000000003</c:v>
                </c:pt>
                <c:pt idx="5020">
                  <c:v>41.833333330000002</c:v>
                </c:pt>
                <c:pt idx="5021">
                  <c:v>41.841666670000002</c:v>
                </c:pt>
                <c:pt idx="5022">
                  <c:v>41.85</c:v>
                </c:pt>
                <c:pt idx="5023">
                  <c:v>41.858333330000001</c:v>
                </c:pt>
                <c:pt idx="5024">
                  <c:v>41.866666670000001</c:v>
                </c:pt>
                <c:pt idx="5025">
                  <c:v>41.875</c:v>
                </c:pt>
                <c:pt idx="5026">
                  <c:v>41.883333329999999</c:v>
                </c:pt>
                <c:pt idx="5027">
                  <c:v>41.891666669999999</c:v>
                </c:pt>
                <c:pt idx="5028">
                  <c:v>41.9</c:v>
                </c:pt>
                <c:pt idx="5029">
                  <c:v>41.908333329999998</c:v>
                </c:pt>
                <c:pt idx="5030">
                  <c:v>41.916666669999998</c:v>
                </c:pt>
                <c:pt idx="5031">
                  <c:v>41.924999999999997</c:v>
                </c:pt>
                <c:pt idx="5032">
                  <c:v>41.933333330000004</c:v>
                </c:pt>
                <c:pt idx="5033">
                  <c:v>41.941666669999996</c:v>
                </c:pt>
                <c:pt idx="5034">
                  <c:v>41.95</c:v>
                </c:pt>
                <c:pt idx="5035">
                  <c:v>41.958333330000002</c:v>
                </c:pt>
                <c:pt idx="5036">
                  <c:v>41.966666670000002</c:v>
                </c:pt>
                <c:pt idx="5037">
                  <c:v>41.975000000000001</c:v>
                </c:pt>
                <c:pt idx="5038">
                  <c:v>41.983333330000001</c:v>
                </c:pt>
                <c:pt idx="5039">
                  <c:v>41.991666670000001</c:v>
                </c:pt>
                <c:pt idx="5040">
                  <c:v>42</c:v>
                </c:pt>
                <c:pt idx="5041">
                  <c:v>42.008333329999999</c:v>
                </c:pt>
                <c:pt idx="5042">
                  <c:v>42.016666669999999</c:v>
                </c:pt>
                <c:pt idx="5043">
                  <c:v>42.024999999999999</c:v>
                </c:pt>
                <c:pt idx="5044">
                  <c:v>42.033333329999998</c:v>
                </c:pt>
                <c:pt idx="5045">
                  <c:v>42.041666669999998</c:v>
                </c:pt>
                <c:pt idx="5046">
                  <c:v>42.05</c:v>
                </c:pt>
                <c:pt idx="5047">
                  <c:v>42.058333330000004</c:v>
                </c:pt>
                <c:pt idx="5048">
                  <c:v>42.066666669999996</c:v>
                </c:pt>
                <c:pt idx="5049">
                  <c:v>42.075000000000003</c:v>
                </c:pt>
                <c:pt idx="5050">
                  <c:v>42.083333330000002</c:v>
                </c:pt>
                <c:pt idx="5051">
                  <c:v>42.091666670000002</c:v>
                </c:pt>
                <c:pt idx="5052">
                  <c:v>42.1</c:v>
                </c:pt>
                <c:pt idx="5053">
                  <c:v>42.108333330000001</c:v>
                </c:pt>
                <c:pt idx="5054">
                  <c:v>42.116666670000001</c:v>
                </c:pt>
                <c:pt idx="5055">
                  <c:v>42.125</c:v>
                </c:pt>
                <c:pt idx="5056">
                  <c:v>42.133333329999999</c:v>
                </c:pt>
                <c:pt idx="5057">
                  <c:v>42.141666669999999</c:v>
                </c:pt>
                <c:pt idx="5058">
                  <c:v>42.15</c:v>
                </c:pt>
                <c:pt idx="5059">
                  <c:v>42.158333329999998</c:v>
                </c:pt>
                <c:pt idx="5060">
                  <c:v>42.166666669999998</c:v>
                </c:pt>
                <c:pt idx="5061">
                  <c:v>42.174999999999997</c:v>
                </c:pt>
                <c:pt idx="5062">
                  <c:v>42.183333330000004</c:v>
                </c:pt>
                <c:pt idx="5063">
                  <c:v>42.191666669999996</c:v>
                </c:pt>
                <c:pt idx="5064">
                  <c:v>42.2</c:v>
                </c:pt>
                <c:pt idx="5065">
                  <c:v>42.208333330000002</c:v>
                </c:pt>
                <c:pt idx="5066">
                  <c:v>42.216666670000002</c:v>
                </c:pt>
                <c:pt idx="5067">
                  <c:v>42.225000000000001</c:v>
                </c:pt>
                <c:pt idx="5068">
                  <c:v>42.233333330000001</c:v>
                </c:pt>
                <c:pt idx="5069">
                  <c:v>42.241666670000001</c:v>
                </c:pt>
                <c:pt idx="5070">
                  <c:v>42.25</c:v>
                </c:pt>
                <c:pt idx="5071">
                  <c:v>42.258333329999999</c:v>
                </c:pt>
                <c:pt idx="5072">
                  <c:v>42.266666669999999</c:v>
                </c:pt>
                <c:pt idx="5073">
                  <c:v>42.274999999999999</c:v>
                </c:pt>
                <c:pt idx="5074">
                  <c:v>42.283333329999998</c:v>
                </c:pt>
                <c:pt idx="5075">
                  <c:v>42.291666669999998</c:v>
                </c:pt>
                <c:pt idx="5076">
                  <c:v>42.3</c:v>
                </c:pt>
                <c:pt idx="5077">
                  <c:v>42.308333330000004</c:v>
                </c:pt>
                <c:pt idx="5078">
                  <c:v>42.316666669999996</c:v>
                </c:pt>
                <c:pt idx="5079">
                  <c:v>42.325000000000003</c:v>
                </c:pt>
                <c:pt idx="5080">
                  <c:v>42.333333330000002</c:v>
                </c:pt>
                <c:pt idx="5081">
                  <c:v>42.341666670000002</c:v>
                </c:pt>
                <c:pt idx="5082">
                  <c:v>42.35</c:v>
                </c:pt>
                <c:pt idx="5083">
                  <c:v>42.358333330000001</c:v>
                </c:pt>
                <c:pt idx="5084">
                  <c:v>42.366666670000001</c:v>
                </c:pt>
                <c:pt idx="5085">
                  <c:v>42.375</c:v>
                </c:pt>
                <c:pt idx="5086">
                  <c:v>42.383333329999999</c:v>
                </c:pt>
                <c:pt idx="5087">
                  <c:v>42.391666669999999</c:v>
                </c:pt>
                <c:pt idx="5088">
                  <c:v>42.4</c:v>
                </c:pt>
                <c:pt idx="5089">
                  <c:v>42.408333329999998</c:v>
                </c:pt>
                <c:pt idx="5090">
                  <c:v>42.416666669999998</c:v>
                </c:pt>
                <c:pt idx="5091">
                  <c:v>42.424999999999997</c:v>
                </c:pt>
                <c:pt idx="5092">
                  <c:v>42.433333330000004</c:v>
                </c:pt>
                <c:pt idx="5093">
                  <c:v>42.441666669999996</c:v>
                </c:pt>
                <c:pt idx="5094">
                  <c:v>42.45</c:v>
                </c:pt>
                <c:pt idx="5095">
                  <c:v>42.458333330000002</c:v>
                </c:pt>
                <c:pt idx="5096">
                  <c:v>42.466666670000002</c:v>
                </c:pt>
                <c:pt idx="5097">
                  <c:v>42.475000000000001</c:v>
                </c:pt>
                <c:pt idx="5098">
                  <c:v>42.483333330000001</c:v>
                </c:pt>
                <c:pt idx="5099">
                  <c:v>42.491666670000001</c:v>
                </c:pt>
                <c:pt idx="5100">
                  <c:v>42.5</c:v>
                </c:pt>
                <c:pt idx="5101">
                  <c:v>42.508333329999999</c:v>
                </c:pt>
                <c:pt idx="5102">
                  <c:v>42.516666669999999</c:v>
                </c:pt>
                <c:pt idx="5103">
                  <c:v>42.524999999999999</c:v>
                </c:pt>
                <c:pt idx="5104">
                  <c:v>42.533333329999998</c:v>
                </c:pt>
                <c:pt idx="5105">
                  <c:v>42.541666669999998</c:v>
                </c:pt>
                <c:pt idx="5106">
                  <c:v>42.55</c:v>
                </c:pt>
                <c:pt idx="5107">
                  <c:v>42.558333330000004</c:v>
                </c:pt>
                <c:pt idx="5108">
                  <c:v>42.566666669999996</c:v>
                </c:pt>
                <c:pt idx="5109">
                  <c:v>42.575000000000003</c:v>
                </c:pt>
                <c:pt idx="5110">
                  <c:v>42.583333330000002</c:v>
                </c:pt>
                <c:pt idx="5111">
                  <c:v>42.591666670000002</c:v>
                </c:pt>
                <c:pt idx="5112">
                  <c:v>42.6</c:v>
                </c:pt>
                <c:pt idx="5113">
                  <c:v>42.608333330000001</c:v>
                </c:pt>
                <c:pt idx="5114">
                  <c:v>42.616666670000001</c:v>
                </c:pt>
                <c:pt idx="5115">
                  <c:v>42.625</c:v>
                </c:pt>
                <c:pt idx="5116">
                  <c:v>42.633333329999999</c:v>
                </c:pt>
                <c:pt idx="5117">
                  <c:v>42.641666669999999</c:v>
                </c:pt>
                <c:pt idx="5118">
                  <c:v>42.65</c:v>
                </c:pt>
                <c:pt idx="5119">
                  <c:v>42.658333329999998</c:v>
                </c:pt>
                <c:pt idx="5120">
                  <c:v>42.666666669999998</c:v>
                </c:pt>
                <c:pt idx="5121">
                  <c:v>42.674999999999997</c:v>
                </c:pt>
                <c:pt idx="5122">
                  <c:v>42.683333330000004</c:v>
                </c:pt>
                <c:pt idx="5123">
                  <c:v>42.691666669999996</c:v>
                </c:pt>
                <c:pt idx="5124">
                  <c:v>42.7</c:v>
                </c:pt>
                <c:pt idx="5125">
                  <c:v>42.708333330000002</c:v>
                </c:pt>
                <c:pt idx="5126">
                  <c:v>42.716666670000002</c:v>
                </c:pt>
                <c:pt idx="5127">
                  <c:v>42.725000000000001</c:v>
                </c:pt>
                <c:pt idx="5128">
                  <c:v>42.733333330000001</c:v>
                </c:pt>
                <c:pt idx="5129">
                  <c:v>42.741666670000001</c:v>
                </c:pt>
                <c:pt idx="5130">
                  <c:v>42.75</c:v>
                </c:pt>
                <c:pt idx="5131">
                  <c:v>42.758333329999999</c:v>
                </c:pt>
                <c:pt idx="5132">
                  <c:v>42.766666669999999</c:v>
                </c:pt>
                <c:pt idx="5133">
                  <c:v>42.774999999999999</c:v>
                </c:pt>
                <c:pt idx="5134">
                  <c:v>42.783333329999998</c:v>
                </c:pt>
                <c:pt idx="5135">
                  <c:v>42.791666669999998</c:v>
                </c:pt>
                <c:pt idx="5136">
                  <c:v>42.8</c:v>
                </c:pt>
                <c:pt idx="5137">
                  <c:v>42.808333330000004</c:v>
                </c:pt>
                <c:pt idx="5138">
                  <c:v>42.816666669999996</c:v>
                </c:pt>
                <c:pt idx="5139">
                  <c:v>42.825000000000003</c:v>
                </c:pt>
                <c:pt idx="5140">
                  <c:v>42.833333330000002</c:v>
                </c:pt>
                <c:pt idx="5141">
                  <c:v>42.841666670000002</c:v>
                </c:pt>
                <c:pt idx="5142">
                  <c:v>42.85</c:v>
                </c:pt>
                <c:pt idx="5143">
                  <c:v>42.858333330000001</c:v>
                </c:pt>
                <c:pt idx="5144">
                  <c:v>42.866666670000001</c:v>
                </c:pt>
                <c:pt idx="5145">
                  <c:v>42.875</c:v>
                </c:pt>
                <c:pt idx="5146">
                  <c:v>42.883333329999999</c:v>
                </c:pt>
                <c:pt idx="5147">
                  <c:v>42.891666669999999</c:v>
                </c:pt>
                <c:pt idx="5148">
                  <c:v>42.9</c:v>
                </c:pt>
                <c:pt idx="5149">
                  <c:v>42.908333329999998</c:v>
                </c:pt>
                <c:pt idx="5150">
                  <c:v>42.916666669999998</c:v>
                </c:pt>
                <c:pt idx="5151">
                  <c:v>42.924999999999997</c:v>
                </c:pt>
                <c:pt idx="5152">
                  <c:v>42.933333330000004</c:v>
                </c:pt>
                <c:pt idx="5153">
                  <c:v>42.941666669999996</c:v>
                </c:pt>
                <c:pt idx="5154">
                  <c:v>42.95</c:v>
                </c:pt>
                <c:pt idx="5155">
                  <c:v>42.958333330000002</c:v>
                </c:pt>
                <c:pt idx="5156">
                  <c:v>42.966666670000002</c:v>
                </c:pt>
                <c:pt idx="5157">
                  <c:v>42.975000000000001</c:v>
                </c:pt>
                <c:pt idx="5158">
                  <c:v>42.983333330000001</c:v>
                </c:pt>
                <c:pt idx="5159">
                  <c:v>42.991666670000001</c:v>
                </c:pt>
                <c:pt idx="5160">
                  <c:v>43</c:v>
                </c:pt>
                <c:pt idx="5161">
                  <c:v>43.008333329999999</c:v>
                </c:pt>
                <c:pt idx="5162">
                  <c:v>43.016666669999999</c:v>
                </c:pt>
                <c:pt idx="5163">
                  <c:v>43.024999999999999</c:v>
                </c:pt>
                <c:pt idx="5164">
                  <c:v>43.033333329999998</c:v>
                </c:pt>
                <c:pt idx="5165">
                  <c:v>43.041666669999998</c:v>
                </c:pt>
                <c:pt idx="5166">
                  <c:v>43.05</c:v>
                </c:pt>
                <c:pt idx="5167">
                  <c:v>43.058333330000004</c:v>
                </c:pt>
                <c:pt idx="5168">
                  <c:v>43.066666669999996</c:v>
                </c:pt>
                <c:pt idx="5169">
                  <c:v>43.075000000000003</c:v>
                </c:pt>
                <c:pt idx="5170">
                  <c:v>43.083333330000002</c:v>
                </c:pt>
                <c:pt idx="5171">
                  <c:v>43.091666670000002</c:v>
                </c:pt>
                <c:pt idx="5172">
                  <c:v>43.1</c:v>
                </c:pt>
                <c:pt idx="5173">
                  <c:v>43.108333330000001</c:v>
                </c:pt>
                <c:pt idx="5174">
                  <c:v>43.116666670000001</c:v>
                </c:pt>
                <c:pt idx="5175">
                  <c:v>43.125</c:v>
                </c:pt>
                <c:pt idx="5176">
                  <c:v>43.133333329999999</c:v>
                </c:pt>
                <c:pt idx="5177">
                  <c:v>43.141666669999999</c:v>
                </c:pt>
                <c:pt idx="5178">
                  <c:v>43.15</c:v>
                </c:pt>
                <c:pt idx="5179">
                  <c:v>43.158333329999998</c:v>
                </c:pt>
                <c:pt idx="5180">
                  <c:v>43.166666669999998</c:v>
                </c:pt>
                <c:pt idx="5181">
                  <c:v>43.174999999999997</c:v>
                </c:pt>
                <c:pt idx="5182">
                  <c:v>43.183333330000004</c:v>
                </c:pt>
                <c:pt idx="5183">
                  <c:v>43.191666669999996</c:v>
                </c:pt>
                <c:pt idx="5184">
                  <c:v>43.2</c:v>
                </c:pt>
                <c:pt idx="5185">
                  <c:v>43.208333330000002</c:v>
                </c:pt>
                <c:pt idx="5186">
                  <c:v>43.216666670000002</c:v>
                </c:pt>
                <c:pt idx="5187">
                  <c:v>43.225000000000001</c:v>
                </c:pt>
                <c:pt idx="5188">
                  <c:v>43.233333330000001</c:v>
                </c:pt>
                <c:pt idx="5189">
                  <c:v>43.241666670000001</c:v>
                </c:pt>
                <c:pt idx="5190">
                  <c:v>43.25</c:v>
                </c:pt>
                <c:pt idx="5191">
                  <c:v>43.258333329999999</c:v>
                </c:pt>
                <c:pt idx="5192">
                  <c:v>43.266666669999999</c:v>
                </c:pt>
                <c:pt idx="5193">
                  <c:v>43.274999999999999</c:v>
                </c:pt>
                <c:pt idx="5194">
                  <c:v>43.283333329999998</c:v>
                </c:pt>
                <c:pt idx="5195">
                  <c:v>43.291666669999998</c:v>
                </c:pt>
                <c:pt idx="5196">
                  <c:v>43.3</c:v>
                </c:pt>
                <c:pt idx="5197">
                  <c:v>43.308333330000004</c:v>
                </c:pt>
                <c:pt idx="5198">
                  <c:v>43.316666669999996</c:v>
                </c:pt>
                <c:pt idx="5199">
                  <c:v>43.325000000000003</c:v>
                </c:pt>
                <c:pt idx="5200">
                  <c:v>43.333333330000002</c:v>
                </c:pt>
                <c:pt idx="5201">
                  <c:v>43.341666670000002</c:v>
                </c:pt>
                <c:pt idx="5202">
                  <c:v>43.35</c:v>
                </c:pt>
                <c:pt idx="5203">
                  <c:v>43.358333330000001</c:v>
                </c:pt>
                <c:pt idx="5204">
                  <c:v>43.366666670000001</c:v>
                </c:pt>
                <c:pt idx="5205">
                  <c:v>43.375</c:v>
                </c:pt>
                <c:pt idx="5206">
                  <c:v>43.383333329999999</c:v>
                </c:pt>
                <c:pt idx="5207">
                  <c:v>43.391666669999999</c:v>
                </c:pt>
                <c:pt idx="5208">
                  <c:v>43.4</c:v>
                </c:pt>
                <c:pt idx="5209">
                  <c:v>43.408333329999998</c:v>
                </c:pt>
                <c:pt idx="5210">
                  <c:v>43.416666669999998</c:v>
                </c:pt>
                <c:pt idx="5211">
                  <c:v>43.424999999999997</c:v>
                </c:pt>
                <c:pt idx="5212">
                  <c:v>43.433333330000004</c:v>
                </c:pt>
                <c:pt idx="5213">
                  <c:v>43.441666669999996</c:v>
                </c:pt>
                <c:pt idx="5214">
                  <c:v>43.45</c:v>
                </c:pt>
                <c:pt idx="5215">
                  <c:v>43.458333330000002</c:v>
                </c:pt>
                <c:pt idx="5216">
                  <c:v>43.466666670000002</c:v>
                </c:pt>
                <c:pt idx="5217">
                  <c:v>43.475000000000001</c:v>
                </c:pt>
                <c:pt idx="5218">
                  <c:v>43.483333330000001</c:v>
                </c:pt>
                <c:pt idx="5219">
                  <c:v>43.491666670000001</c:v>
                </c:pt>
                <c:pt idx="5220">
                  <c:v>43.5</c:v>
                </c:pt>
                <c:pt idx="5221">
                  <c:v>43.508333329999999</c:v>
                </c:pt>
                <c:pt idx="5222">
                  <c:v>43.516666669999999</c:v>
                </c:pt>
                <c:pt idx="5223">
                  <c:v>43.524999999999999</c:v>
                </c:pt>
                <c:pt idx="5224">
                  <c:v>43.533333329999998</c:v>
                </c:pt>
                <c:pt idx="5225">
                  <c:v>43.541666669999998</c:v>
                </c:pt>
                <c:pt idx="5226">
                  <c:v>43.55</c:v>
                </c:pt>
                <c:pt idx="5227">
                  <c:v>43.558333330000004</c:v>
                </c:pt>
                <c:pt idx="5228">
                  <c:v>43.566666669999996</c:v>
                </c:pt>
                <c:pt idx="5229">
                  <c:v>43.575000000000003</c:v>
                </c:pt>
                <c:pt idx="5230">
                  <c:v>43.583333330000002</c:v>
                </c:pt>
                <c:pt idx="5231">
                  <c:v>43.591666670000002</c:v>
                </c:pt>
                <c:pt idx="5232">
                  <c:v>43.6</c:v>
                </c:pt>
                <c:pt idx="5233">
                  <c:v>43.608333330000001</c:v>
                </c:pt>
                <c:pt idx="5234">
                  <c:v>43.616666670000001</c:v>
                </c:pt>
                <c:pt idx="5235">
                  <c:v>43.625</c:v>
                </c:pt>
                <c:pt idx="5236">
                  <c:v>43.633333329999999</c:v>
                </c:pt>
                <c:pt idx="5237">
                  <c:v>43.641666669999999</c:v>
                </c:pt>
                <c:pt idx="5238">
                  <c:v>43.65</c:v>
                </c:pt>
                <c:pt idx="5239">
                  <c:v>43.658333329999998</c:v>
                </c:pt>
                <c:pt idx="5240">
                  <c:v>43.666666669999998</c:v>
                </c:pt>
                <c:pt idx="5241">
                  <c:v>43.674999999999997</c:v>
                </c:pt>
                <c:pt idx="5242">
                  <c:v>43.683333330000004</c:v>
                </c:pt>
                <c:pt idx="5243">
                  <c:v>43.691666669999996</c:v>
                </c:pt>
                <c:pt idx="5244">
                  <c:v>43.7</c:v>
                </c:pt>
                <c:pt idx="5245">
                  <c:v>43.708333330000002</c:v>
                </c:pt>
                <c:pt idx="5246">
                  <c:v>43.716666670000002</c:v>
                </c:pt>
                <c:pt idx="5247">
                  <c:v>43.725000000000001</c:v>
                </c:pt>
                <c:pt idx="5248">
                  <c:v>43.733333330000001</c:v>
                </c:pt>
                <c:pt idx="5249">
                  <c:v>43.741666670000001</c:v>
                </c:pt>
                <c:pt idx="5250">
                  <c:v>43.75</c:v>
                </c:pt>
                <c:pt idx="5251">
                  <c:v>43.758333329999999</c:v>
                </c:pt>
                <c:pt idx="5252">
                  <c:v>43.766666669999999</c:v>
                </c:pt>
                <c:pt idx="5253">
                  <c:v>43.774999999999999</c:v>
                </c:pt>
                <c:pt idx="5254">
                  <c:v>43.783333329999998</c:v>
                </c:pt>
                <c:pt idx="5255">
                  <c:v>43.791666669999998</c:v>
                </c:pt>
                <c:pt idx="5256">
                  <c:v>43.8</c:v>
                </c:pt>
                <c:pt idx="5257">
                  <c:v>43.808333330000004</c:v>
                </c:pt>
                <c:pt idx="5258">
                  <c:v>43.816666669999996</c:v>
                </c:pt>
                <c:pt idx="5259">
                  <c:v>43.825000000000003</c:v>
                </c:pt>
                <c:pt idx="5260">
                  <c:v>43.833333330000002</c:v>
                </c:pt>
                <c:pt idx="5261">
                  <c:v>43.841666670000002</c:v>
                </c:pt>
                <c:pt idx="5262">
                  <c:v>43.85</c:v>
                </c:pt>
                <c:pt idx="5263">
                  <c:v>43.858333330000001</c:v>
                </c:pt>
                <c:pt idx="5264">
                  <c:v>43.866666670000001</c:v>
                </c:pt>
                <c:pt idx="5265">
                  <c:v>43.875</c:v>
                </c:pt>
                <c:pt idx="5266">
                  <c:v>43.883333329999999</c:v>
                </c:pt>
                <c:pt idx="5267">
                  <c:v>43.891666669999999</c:v>
                </c:pt>
                <c:pt idx="5268">
                  <c:v>43.9</c:v>
                </c:pt>
                <c:pt idx="5269">
                  <c:v>43.908333329999998</c:v>
                </c:pt>
                <c:pt idx="5270">
                  <c:v>43.916666669999998</c:v>
                </c:pt>
                <c:pt idx="5271">
                  <c:v>43.924999999999997</c:v>
                </c:pt>
                <c:pt idx="5272">
                  <c:v>43.933333330000004</c:v>
                </c:pt>
                <c:pt idx="5273">
                  <c:v>43.941666669999996</c:v>
                </c:pt>
                <c:pt idx="5274">
                  <c:v>43.95</c:v>
                </c:pt>
                <c:pt idx="5275">
                  <c:v>43.958333330000002</c:v>
                </c:pt>
                <c:pt idx="5276">
                  <c:v>43.966666670000002</c:v>
                </c:pt>
                <c:pt idx="5277">
                  <c:v>43.975000000000001</c:v>
                </c:pt>
                <c:pt idx="5278">
                  <c:v>43.983333330000001</c:v>
                </c:pt>
                <c:pt idx="5279">
                  <c:v>43.991666670000001</c:v>
                </c:pt>
                <c:pt idx="5280">
                  <c:v>44</c:v>
                </c:pt>
                <c:pt idx="5281">
                  <c:v>44.008333329999999</c:v>
                </c:pt>
                <c:pt idx="5282">
                  <c:v>44.016666669999999</c:v>
                </c:pt>
                <c:pt idx="5283">
                  <c:v>44.024999999999999</c:v>
                </c:pt>
                <c:pt idx="5284">
                  <c:v>44.033333329999998</c:v>
                </c:pt>
                <c:pt idx="5285">
                  <c:v>44.041666669999998</c:v>
                </c:pt>
                <c:pt idx="5286">
                  <c:v>44.05</c:v>
                </c:pt>
                <c:pt idx="5287">
                  <c:v>44.058333330000004</c:v>
                </c:pt>
                <c:pt idx="5288">
                  <c:v>44.066666669999996</c:v>
                </c:pt>
                <c:pt idx="5289">
                  <c:v>44.075000000000003</c:v>
                </c:pt>
                <c:pt idx="5290">
                  <c:v>44.083333330000002</c:v>
                </c:pt>
                <c:pt idx="5291">
                  <c:v>44.091666670000002</c:v>
                </c:pt>
                <c:pt idx="5292">
                  <c:v>44.1</c:v>
                </c:pt>
                <c:pt idx="5293">
                  <c:v>44.108333330000001</c:v>
                </c:pt>
                <c:pt idx="5294">
                  <c:v>44.116666670000001</c:v>
                </c:pt>
                <c:pt idx="5295">
                  <c:v>44.125</c:v>
                </c:pt>
                <c:pt idx="5296">
                  <c:v>44.133333329999999</c:v>
                </c:pt>
                <c:pt idx="5297">
                  <c:v>44.141666669999999</c:v>
                </c:pt>
                <c:pt idx="5298">
                  <c:v>44.15</c:v>
                </c:pt>
                <c:pt idx="5299">
                  <c:v>44.158333329999998</c:v>
                </c:pt>
                <c:pt idx="5300">
                  <c:v>44.166666669999998</c:v>
                </c:pt>
                <c:pt idx="5301">
                  <c:v>44.174999999999997</c:v>
                </c:pt>
                <c:pt idx="5302">
                  <c:v>44.183333330000004</c:v>
                </c:pt>
                <c:pt idx="5303">
                  <c:v>44.191666669999996</c:v>
                </c:pt>
                <c:pt idx="5304">
                  <c:v>44.2</c:v>
                </c:pt>
                <c:pt idx="5305">
                  <c:v>44.208333330000002</c:v>
                </c:pt>
                <c:pt idx="5306">
                  <c:v>44.216666670000002</c:v>
                </c:pt>
                <c:pt idx="5307">
                  <c:v>44.225000000000001</c:v>
                </c:pt>
                <c:pt idx="5308">
                  <c:v>44.233333330000001</c:v>
                </c:pt>
                <c:pt idx="5309">
                  <c:v>44.241666670000001</c:v>
                </c:pt>
                <c:pt idx="5310">
                  <c:v>44.25</c:v>
                </c:pt>
                <c:pt idx="5311">
                  <c:v>44.258333329999999</c:v>
                </c:pt>
                <c:pt idx="5312">
                  <c:v>44.266666669999999</c:v>
                </c:pt>
                <c:pt idx="5313">
                  <c:v>44.274999999999999</c:v>
                </c:pt>
                <c:pt idx="5314">
                  <c:v>44.283333329999998</c:v>
                </c:pt>
                <c:pt idx="5315">
                  <c:v>44.291666669999998</c:v>
                </c:pt>
                <c:pt idx="5316">
                  <c:v>44.3</c:v>
                </c:pt>
                <c:pt idx="5317">
                  <c:v>44.308333330000004</c:v>
                </c:pt>
                <c:pt idx="5318">
                  <c:v>44.316666669999996</c:v>
                </c:pt>
                <c:pt idx="5319">
                  <c:v>44.325000000000003</c:v>
                </c:pt>
                <c:pt idx="5320">
                  <c:v>44.333333330000002</c:v>
                </c:pt>
                <c:pt idx="5321">
                  <c:v>44.341666670000002</c:v>
                </c:pt>
                <c:pt idx="5322">
                  <c:v>44.35</c:v>
                </c:pt>
                <c:pt idx="5323">
                  <c:v>44.358333330000001</c:v>
                </c:pt>
                <c:pt idx="5324">
                  <c:v>44.366666670000001</c:v>
                </c:pt>
                <c:pt idx="5325">
                  <c:v>44.375</c:v>
                </c:pt>
                <c:pt idx="5326">
                  <c:v>44.383333329999999</c:v>
                </c:pt>
                <c:pt idx="5327">
                  <c:v>44.391666669999999</c:v>
                </c:pt>
                <c:pt idx="5328">
                  <c:v>44.4</c:v>
                </c:pt>
                <c:pt idx="5329">
                  <c:v>44.408333329999998</c:v>
                </c:pt>
                <c:pt idx="5330">
                  <c:v>44.416666669999998</c:v>
                </c:pt>
                <c:pt idx="5331">
                  <c:v>44.424999999999997</c:v>
                </c:pt>
                <c:pt idx="5332">
                  <c:v>44.433333330000004</c:v>
                </c:pt>
                <c:pt idx="5333">
                  <c:v>44.441666669999996</c:v>
                </c:pt>
                <c:pt idx="5334">
                  <c:v>44.45</c:v>
                </c:pt>
                <c:pt idx="5335">
                  <c:v>44.458333330000002</c:v>
                </c:pt>
                <c:pt idx="5336">
                  <c:v>44.466666670000002</c:v>
                </c:pt>
                <c:pt idx="5337">
                  <c:v>44.475000000000001</c:v>
                </c:pt>
                <c:pt idx="5338">
                  <c:v>44.483333330000001</c:v>
                </c:pt>
                <c:pt idx="5339">
                  <c:v>44.491666670000001</c:v>
                </c:pt>
                <c:pt idx="5340">
                  <c:v>44.5</c:v>
                </c:pt>
                <c:pt idx="5341">
                  <c:v>44.508333329999999</c:v>
                </c:pt>
                <c:pt idx="5342">
                  <c:v>44.516666669999999</c:v>
                </c:pt>
                <c:pt idx="5343">
                  <c:v>44.524999999999999</c:v>
                </c:pt>
                <c:pt idx="5344">
                  <c:v>44.533333329999998</c:v>
                </c:pt>
                <c:pt idx="5345">
                  <c:v>44.541666669999998</c:v>
                </c:pt>
                <c:pt idx="5346">
                  <c:v>44.55</c:v>
                </c:pt>
                <c:pt idx="5347">
                  <c:v>44.558333330000004</c:v>
                </c:pt>
                <c:pt idx="5348">
                  <c:v>44.566666669999996</c:v>
                </c:pt>
                <c:pt idx="5349">
                  <c:v>44.575000000000003</c:v>
                </c:pt>
                <c:pt idx="5350">
                  <c:v>44.583333330000002</c:v>
                </c:pt>
                <c:pt idx="5351">
                  <c:v>44.591666670000002</c:v>
                </c:pt>
                <c:pt idx="5352">
                  <c:v>44.6</c:v>
                </c:pt>
                <c:pt idx="5353">
                  <c:v>44.608333330000001</c:v>
                </c:pt>
                <c:pt idx="5354">
                  <c:v>44.616666670000001</c:v>
                </c:pt>
                <c:pt idx="5355">
                  <c:v>44.625</c:v>
                </c:pt>
                <c:pt idx="5356">
                  <c:v>44.633333329999999</c:v>
                </c:pt>
                <c:pt idx="5357">
                  <c:v>44.641666669999999</c:v>
                </c:pt>
                <c:pt idx="5358">
                  <c:v>44.65</c:v>
                </c:pt>
                <c:pt idx="5359">
                  <c:v>44.658333329999998</c:v>
                </c:pt>
                <c:pt idx="5360">
                  <c:v>44.666666669999998</c:v>
                </c:pt>
                <c:pt idx="5361">
                  <c:v>44.674999999999997</c:v>
                </c:pt>
                <c:pt idx="5362">
                  <c:v>44.683333330000004</c:v>
                </c:pt>
                <c:pt idx="5363">
                  <c:v>44.691666669999996</c:v>
                </c:pt>
                <c:pt idx="5364">
                  <c:v>44.7</c:v>
                </c:pt>
                <c:pt idx="5365">
                  <c:v>44.708333330000002</c:v>
                </c:pt>
                <c:pt idx="5366">
                  <c:v>44.716666670000002</c:v>
                </c:pt>
                <c:pt idx="5367">
                  <c:v>44.725000000000001</c:v>
                </c:pt>
                <c:pt idx="5368">
                  <c:v>44.733333330000001</c:v>
                </c:pt>
                <c:pt idx="5369">
                  <c:v>44.741666670000001</c:v>
                </c:pt>
                <c:pt idx="5370">
                  <c:v>44.75</c:v>
                </c:pt>
                <c:pt idx="5371">
                  <c:v>44.758333329999999</c:v>
                </c:pt>
                <c:pt idx="5372">
                  <c:v>44.766666669999999</c:v>
                </c:pt>
                <c:pt idx="5373">
                  <c:v>44.774999999999999</c:v>
                </c:pt>
                <c:pt idx="5374">
                  <c:v>44.783333329999998</c:v>
                </c:pt>
                <c:pt idx="5375">
                  <c:v>44.791666669999998</c:v>
                </c:pt>
                <c:pt idx="5376">
                  <c:v>44.8</c:v>
                </c:pt>
                <c:pt idx="5377">
                  <c:v>44.808333330000004</c:v>
                </c:pt>
                <c:pt idx="5378">
                  <c:v>44.816666669999996</c:v>
                </c:pt>
                <c:pt idx="5379">
                  <c:v>44.825000000000003</c:v>
                </c:pt>
                <c:pt idx="5380">
                  <c:v>44.833333330000002</c:v>
                </c:pt>
                <c:pt idx="5381">
                  <c:v>44.841666670000002</c:v>
                </c:pt>
                <c:pt idx="5382">
                  <c:v>44.85</c:v>
                </c:pt>
                <c:pt idx="5383">
                  <c:v>44.858333330000001</c:v>
                </c:pt>
                <c:pt idx="5384">
                  <c:v>44.866666670000001</c:v>
                </c:pt>
                <c:pt idx="5385">
                  <c:v>44.875</c:v>
                </c:pt>
                <c:pt idx="5386">
                  <c:v>44.883333329999999</c:v>
                </c:pt>
                <c:pt idx="5387">
                  <c:v>44.891666669999999</c:v>
                </c:pt>
                <c:pt idx="5388">
                  <c:v>44.9</c:v>
                </c:pt>
                <c:pt idx="5389">
                  <c:v>44.908333329999998</c:v>
                </c:pt>
                <c:pt idx="5390">
                  <c:v>44.916666669999998</c:v>
                </c:pt>
                <c:pt idx="5391">
                  <c:v>44.924999999999997</c:v>
                </c:pt>
                <c:pt idx="5392">
                  <c:v>44.933333330000004</c:v>
                </c:pt>
                <c:pt idx="5393">
                  <c:v>44.941666669999996</c:v>
                </c:pt>
                <c:pt idx="5394">
                  <c:v>44.95</c:v>
                </c:pt>
                <c:pt idx="5395">
                  <c:v>44.958333330000002</c:v>
                </c:pt>
                <c:pt idx="5396">
                  <c:v>44.966666670000002</c:v>
                </c:pt>
                <c:pt idx="5397">
                  <c:v>44.975000000000001</c:v>
                </c:pt>
                <c:pt idx="5398">
                  <c:v>44.983333330000001</c:v>
                </c:pt>
                <c:pt idx="5399">
                  <c:v>44.991666670000001</c:v>
                </c:pt>
                <c:pt idx="5400">
                  <c:v>45</c:v>
                </c:pt>
                <c:pt idx="5401">
                  <c:v>45.008333329999999</c:v>
                </c:pt>
                <c:pt idx="5402">
                  <c:v>45.016666669999999</c:v>
                </c:pt>
                <c:pt idx="5403">
                  <c:v>45.024999999999999</c:v>
                </c:pt>
                <c:pt idx="5404">
                  <c:v>45.033333329999998</c:v>
                </c:pt>
                <c:pt idx="5405">
                  <c:v>45.041666669999998</c:v>
                </c:pt>
                <c:pt idx="5406">
                  <c:v>45.05</c:v>
                </c:pt>
                <c:pt idx="5407">
                  <c:v>45.058333330000004</c:v>
                </c:pt>
                <c:pt idx="5408">
                  <c:v>45.066666669999996</c:v>
                </c:pt>
                <c:pt idx="5409">
                  <c:v>45.075000000000003</c:v>
                </c:pt>
                <c:pt idx="5410">
                  <c:v>45.083333330000002</c:v>
                </c:pt>
                <c:pt idx="5411">
                  <c:v>45.091666670000002</c:v>
                </c:pt>
                <c:pt idx="5412">
                  <c:v>45.1</c:v>
                </c:pt>
                <c:pt idx="5413">
                  <c:v>45.108333330000001</c:v>
                </c:pt>
                <c:pt idx="5414">
                  <c:v>45.116666670000001</c:v>
                </c:pt>
                <c:pt idx="5415">
                  <c:v>45.125</c:v>
                </c:pt>
                <c:pt idx="5416">
                  <c:v>45.133333329999999</c:v>
                </c:pt>
                <c:pt idx="5417">
                  <c:v>45.141666669999999</c:v>
                </c:pt>
                <c:pt idx="5418">
                  <c:v>45.15</c:v>
                </c:pt>
                <c:pt idx="5419">
                  <c:v>45.158333329999998</c:v>
                </c:pt>
                <c:pt idx="5420">
                  <c:v>45.166666669999998</c:v>
                </c:pt>
                <c:pt idx="5421">
                  <c:v>45.174999999999997</c:v>
                </c:pt>
                <c:pt idx="5422">
                  <c:v>45.183333330000004</c:v>
                </c:pt>
                <c:pt idx="5423">
                  <c:v>45.191666669999996</c:v>
                </c:pt>
                <c:pt idx="5424">
                  <c:v>45.2</c:v>
                </c:pt>
                <c:pt idx="5425">
                  <c:v>45.208333330000002</c:v>
                </c:pt>
                <c:pt idx="5426">
                  <c:v>45.216666670000002</c:v>
                </c:pt>
                <c:pt idx="5427">
                  <c:v>45.225000000000001</c:v>
                </c:pt>
                <c:pt idx="5428">
                  <c:v>45.233333330000001</c:v>
                </c:pt>
                <c:pt idx="5429">
                  <c:v>45.241666670000001</c:v>
                </c:pt>
                <c:pt idx="5430">
                  <c:v>45.25</c:v>
                </c:pt>
                <c:pt idx="5431">
                  <c:v>45.258333329999999</c:v>
                </c:pt>
                <c:pt idx="5432">
                  <c:v>45.266666669999999</c:v>
                </c:pt>
                <c:pt idx="5433">
                  <c:v>45.274999999999999</c:v>
                </c:pt>
                <c:pt idx="5434">
                  <c:v>45.283333329999998</c:v>
                </c:pt>
                <c:pt idx="5435">
                  <c:v>45.291666669999998</c:v>
                </c:pt>
                <c:pt idx="5436">
                  <c:v>45.3</c:v>
                </c:pt>
                <c:pt idx="5437">
                  <c:v>45.308333330000004</c:v>
                </c:pt>
                <c:pt idx="5438">
                  <c:v>45.316666669999996</c:v>
                </c:pt>
                <c:pt idx="5439">
                  <c:v>45.325000000000003</c:v>
                </c:pt>
                <c:pt idx="5440">
                  <c:v>45.333333330000002</c:v>
                </c:pt>
                <c:pt idx="5441">
                  <c:v>45.341666670000002</c:v>
                </c:pt>
                <c:pt idx="5442">
                  <c:v>45.35</c:v>
                </c:pt>
                <c:pt idx="5443">
                  <c:v>45.358333330000001</c:v>
                </c:pt>
                <c:pt idx="5444">
                  <c:v>45.366666670000001</c:v>
                </c:pt>
                <c:pt idx="5445">
                  <c:v>45.375</c:v>
                </c:pt>
                <c:pt idx="5446">
                  <c:v>45.383333329999999</c:v>
                </c:pt>
                <c:pt idx="5447">
                  <c:v>45.391666669999999</c:v>
                </c:pt>
                <c:pt idx="5448">
                  <c:v>45.4</c:v>
                </c:pt>
                <c:pt idx="5449">
                  <c:v>45.408333329999998</c:v>
                </c:pt>
                <c:pt idx="5450">
                  <c:v>45.416666669999998</c:v>
                </c:pt>
                <c:pt idx="5451">
                  <c:v>45.424999999999997</c:v>
                </c:pt>
                <c:pt idx="5452">
                  <c:v>45.433333330000004</c:v>
                </c:pt>
                <c:pt idx="5453">
                  <c:v>45.441666669999996</c:v>
                </c:pt>
                <c:pt idx="5454">
                  <c:v>45.45</c:v>
                </c:pt>
                <c:pt idx="5455">
                  <c:v>45.458333330000002</c:v>
                </c:pt>
                <c:pt idx="5456">
                  <c:v>45.466666670000002</c:v>
                </c:pt>
                <c:pt idx="5457">
                  <c:v>45.475000000000001</c:v>
                </c:pt>
                <c:pt idx="5458">
                  <c:v>45.483333330000001</c:v>
                </c:pt>
                <c:pt idx="5459">
                  <c:v>45.491666670000001</c:v>
                </c:pt>
                <c:pt idx="5460">
                  <c:v>45.5</c:v>
                </c:pt>
                <c:pt idx="5461">
                  <c:v>45.508333329999999</c:v>
                </c:pt>
                <c:pt idx="5462">
                  <c:v>45.516666669999999</c:v>
                </c:pt>
                <c:pt idx="5463">
                  <c:v>45.524999999999999</c:v>
                </c:pt>
                <c:pt idx="5464">
                  <c:v>45.533333329999998</c:v>
                </c:pt>
                <c:pt idx="5465">
                  <c:v>45.541666669999998</c:v>
                </c:pt>
                <c:pt idx="5466">
                  <c:v>45.55</c:v>
                </c:pt>
                <c:pt idx="5467">
                  <c:v>45.558333330000004</c:v>
                </c:pt>
                <c:pt idx="5468">
                  <c:v>45.566666669999996</c:v>
                </c:pt>
                <c:pt idx="5469">
                  <c:v>45.575000000000003</c:v>
                </c:pt>
                <c:pt idx="5470">
                  <c:v>45.583333330000002</c:v>
                </c:pt>
                <c:pt idx="5471">
                  <c:v>45.591666670000002</c:v>
                </c:pt>
                <c:pt idx="5472">
                  <c:v>45.6</c:v>
                </c:pt>
                <c:pt idx="5473">
                  <c:v>45.608333330000001</c:v>
                </c:pt>
                <c:pt idx="5474">
                  <c:v>45.616666670000001</c:v>
                </c:pt>
                <c:pt idx="5475">
                  <c:v>45.625</c:v>
                </c:pt>
                <c:pt idx="5476">
                  <c:v>45.633333329999999</c:v>
                </c:pt>
                <c:pt idx="5477">
                  <c:v>45.641666669999999</c:v>
                </c:pt>
                <c:pt idx="5478">
                  <c:v>45.65</c:v>
                </c:pt>
                <c:pt idx="5479">
                  <c:v>45.658333329999998</c:v>
                </c:pt>
                <c:pt idx="5480">
                  <c:v>45.666666669999998</c:v>
                </c:pt>
                <c:pt idx="5481">
                  <c:v>45.674999999999997</c:v>
                </c:pt>
                <c:pt idx="5482">
                  <c:v>45.683333330000004</c:v>
                </c:pt>
                <c:pt idx="5483">
                  <c:v>45.691666669999996</c:v>
                </c:pt>
                <c:pt idx="5484">
                  <c:v>45.7</c:v>
                </c:pt>
                <c:pt idx="5485">
                  <c:v>45.708333330000002</c:v>
                </c:pt>
                <c:pt idx="5486">
                  <c:v>45.716666670000002</c:v>
                </c:pt>
                <c:pt idx="5487">
                  <c:v>45.725000000000001</c:v>
                </c:pt>
                <c:pt idx="5488">
                  <c:v>45.733333330000001</c:v>
                </c:pt>
                <c:pt idx="5489">
                  <c:v>45.741666670000001</c:v>
                </c:pt>
                <c:pt idx="5490">
                  <c:v>45.75</c:v>
                </c:pt>
                <c:pt idx="5491">
                  <c:v>45.758333329999999</c:v>
                </c:pt>
                <c:pt idx="5492">
                  <c:v>45.766666669999999</c:v>
                </c:pt>
                <c:pt idx="5493">
                  <c:v>45.774999999999999</c:v>
                </c:pt>
                <c:pt idx="5494">
                  <c:v>45.783333329999998</c:v>
                </c:pt>
                <c:pt idx="5495">
                  <c:v>45.791666669999998</c:v>
                </c:pt>
                <c:pt idx="5496">
                  <c:v>45.8</c:v>
                </c:pt>
                <c:pt idx="5497">
                  <c:v>45.808333330000004</c:v>
                </c:pt>
                <c:pt idx="5498">
                  <c:v>45.816666669999996</c:v>
                </c:pt>
                <c:pt idx="5499">
                  <c:v>45.825000000000003</c:v>
                </c:pt>
                <c:pt idx="5500">
                  <c:v>45.833333330000002</c:v>
                </c:pt>
                <c:pt idx="5501">
                  <c:v>45.841666670000002</c:v>
                </c:pt>
                <c:pt idx="5502">
                  <c:v>45.85</c:v>
                </c:pt>
                <c:pt idx="5503">
                  <c:v>45.858333330000001</c:v>
                </c:pt>
                <c:pt idx="5504">
                  <c:v>45.866666670000001</c:v>
                </c:pt>
                <c:pt idx="5505">
                  <c:v>45.875</c:v>
                </c:pt>
                <c:pt idx="5506">
                  <c:v>45.883333329999999</c:v>
                </c:pt>
                <c:pt idx="5507">
                  <c:v>45.891666669999999</c:v>
                </c:pt>
                <c:pt idx="5508">
                  <c:v>45.9</c:v>
                </c:pt>
                <c:pt idx="5509">
                  <c:v>45.908333329999998</c:v>
                </c:pt>
                <c:pt idx="5510">
                  <c:v>45.916666669999998</c:v>
                </c:pt>
                <c:pt idx="5511">
                  <c:v>45.924999999999997</c:v>
                </c:pt>
                <c:pt idx="5512">
                  <c:v>45.933333330000004</c:v>
                </c:pt>
                <c:pt idx="5513">
                  <c:v>45.941666669999996</c:v>
                </c:pt>
                <c:pt idx="5514">
                  <c:v>45.95</c:v>
                </c:pt>
                <c:pt idx="5515">
                  <c:v>45.958333330000002</c:v>
                </c:pt>
                <c:pt idx="5516">
                  <c:v>45.966666670000002</c:v>
                </c:pt>
                <c:pt idx="5517">
                  <c:v>45.975000000000001</c:v>
                </c:pt>
                <c:pt idx="5518">
                  <c:v>45.983333330000001</c:v>
                </c:pt>
                <c:pt idx="5519">
                  <c:v>45.991666670000001</c:v>
                </c:pt>
                <c:pt idx="5520">
                  <c:v>46</c:v>
                </c:pt>
                <c:pt idx="5521">
                  <c:v>46.008333329999999</c:v>
                </c:pt>
                <c:pt idx="5522">
                  <c:v>46.016666669999999</c:v>
                </c:pt>
                <c:pt idx="5523">
                  <c:v>46.024999999999999</c:v>
                </c:pt>
                <c:pt idx="5524">
                  <c:v>46.033333329999998</c:v>
                </c:pt>
                <c:pt idx="5525">
                  <c:v>46.041666669999998</c:v>
                </c:pt>
                <c:pt idx="5526">
                  <c:v>46.05</c:v>
                </c:pt>
                <c:pt idx="5527">
                  <c:v>46.058333330000004</c:v>
                </c:pt>
                <c:pt idx="5528">
                  <c:v>46.066666669999996</c:v>
                </c:pt>
                <c:pt idx="5529">
                  <c:v>46.075000000000003</c:v>
                </c:pt>
                <c:pt idx="5530">
                  <c:v>46.083333330000002</c:v>
                </c:pt>
                <c:pt idx="5531">
                  <c:v>46.091666670000002</c:v>
                </c:pt>
                <c:pt idx="5532">
                  <c:v>46.1</c:v>
                </c:pt>
                <c:pt idx="5533">
                  <c:v>46.108333330000001</c:v>
                </c:pt>
                <c:pt idx="5534">
                  <c:v>46.116666670000001</c:v>
                </c:pt>
                <c:pt idx="5535">
                  <c:v>46.125</c:v>
                </c:pt>
                <c:pt idx="5536">
                  <c:v>46.133333329999999</c:v>
                </c:pt>
                <c:pt idx="5537">
                  <c:v>46.141666669999999</c:v>
                </c:pt>
                <c:pt idx="5538">
                  <c:v>46.15</c:v>
                </c:pt>
                <c:pt idx="5539">
                  <c:v>46.158333329999998</c:v>
                </c:pt>
                <c:pt idx="5540">
                  <c:v>46.166666669999998</c:v>
                </c:pt>
                <c:pt idx="5541">
                  <c:v>46.174999999999997</c:v>
                </c:pt>
                <c:pt idx="5542">
                  <c:v>46.183333330000004</c:v>
                </c:pt>
                <c:pt idx="5543">
                  <c:v>46.191666669999996</c:v>
                </c:pt>
                <c:pt idx="5544">
                  <c:v>46.2</c:v>
                </c:pt>
                <c:pt idx="5545">
                  <c:v>46.208333330000002</c:v>
                </c:pt>
                <c:pt idx="5546">
                  <c:v>46.216666670000002</c:v>
                </c:pt>
                <c:pt idx="5547">
                  <c:v>46.225000000000001</c:v>
                </c:pt>
                <c:pt idx="5548">
                  <c:v>46.233333330000001</c:v>
                </c:pt>
                <c:pt idx="5549">
                  <c:v>46.241666670000001</c:v>
                </c:pt>
                <c:pt idx="5550">
                  <c:v>46.25</c:v>
                </c:pt>
                <c:pt idx="5551">
                  <c:v>46.258333329999999</c:v>
                </c:pt>
                <c:pt idx="5552">
                  <c:v>46.266666669999999</c:v>
                </c:pt>
                <c:pt idx="5553">
                  <c:v>46.274999999999999</c:v>
                </c:pt>
                <c:pt idx="5554">
                  <c:v>46.283333329999998</c:v>
                </c:pt>
                <c:pt idx="5555">
                  <c:v>46.291666669999998</c:v>
                </c:pt>
                <c:pt idx="5556">
                  <c:v>46.3</c:v>
                </c:pt>
                <c:pt idx="5557">
                  <c:v>46.308333330000004</c:v>
                </c:pt>
                <c:pt idx="5558">
                  <c:v>46.316666669999996</c:v>
                </c:pt>
                <c:pt idx="5559">
                  <c:v>46.325000000000003</c:v>
                </c:pt>
                <c:pt idx="5560">
                  <c:v>46.333333330000002</c:v>
                </c:pt>
                <c:pt idx="5561">
                  <c:v>46.341666670000002</c:v>
                </c:pt>
                <c:pt idx="5562">
                  <c:v>46.35</c:v>
                </c:pt>
                <c:pt idx="5563">
                  <c:v>46.358333330000001</c:v>
                </c:pt>
                <c:pt idx="5564">
                  <c:v>46.366666670000001</c:v>
                </c:pt>
                <c:pt idx="5565">
                  <c:v>46.375</c:v>
                </c:pt>
                <c:pt idx="5566">
                  <c:v>46.383333329999999</c:v>
                </c:pt>
                <c:pt idx="5567">
                  <c:v>46.391666669999999</c:v>
                </c:pt>
                <c:pt idx="5568">
                  <c:v>46.4</c:v>
                </c:pt>
                <c:pt idx="5569">
                  <c:v>46.408333329999998</c:v>
                </c:pt>
                <c:pt idx="5570">
                  <c:v>46.416666669999998</c:v>
                </c:pt>
                <c:pt idx="5571">
                  <c:v>46.424999999999997</c:v>
                </c:pt>
                <c:pt idx="5572">
                  <c:v>46.433333330000004</c:v>
                </c:pt>
                <c:pt idx="5573">
                  <c:v>46.441666669999996</c:v>
                </c:pt>
                <c:pt idx="5574">
                  <c:v>46.45</c:v>
                </c:pt>
                <c:pt idx="5575">
                  <c:v>46.458333330000002</c:v>
                </c:pt>
                <c:pt idx="5576">
                  <c:v>46.466666670000002</c:v>
                </c:pt>
                <c:pt idx="5577">
                  <c:v>46.475000000000001</c:v>
                </c:pt>
                <c:pt idx="5578">
                  <c:v>46.483333330000001</c:v>
                </c:pt>
                <c:pt idx="5579">
                  <c:v>46.491666670000001</c:v>
                </c:pt>
                <c:pt idx="5580">
                  <c:v>46.5</c:v>
                </c:pt>
                <c:pt idx="5581">
                  <c:v>46.508333329999999</c:v>
                </c:pt>
                <c:pt idx="5582">
                  <c:v>46.516666669999999</c:v>
                </c:pt>
                <c:pt idx="5583">
                  <c:v>46.524999999999999</c:v>
                </c:pt>
                <c:pt idx="5584">
                  <c:v>46.533333329999998</c:v>
                </c:pt>
                <c:pt idx="5585">
                  <c:v>46.541666669999998</c:v>
                </c:pt>
                <c:pt idx="5586">
                  <c:v>46.55</c:v>
                </c:pt>
                <c:pt idx="5587">
                  <c:v>46.558333330000004</c:v>
                </c:pt>
                <c:pt idx="5588">
                  <c:v>46.566666669999996</c:v>
                </c:pt>
                <c:pt idx="5589">
                  <c:v>46.575000000000003</c:v>
                </c:pt>
                <c:pt idx="5590">
                  <c:v>46.583333330000002</c:v>
                </c:pt>
                <c:pt idx="5591">
                  <c:v>46.591666670000002</c:v>
                </c:pt>
                <c:pt idx="5592">
                  <c:v>46.6</c:v>
                </c:pt>
                <c:pt idx="5593">
                  <c:v>46.608333330000001</c:v>
                </c:pt>
                <c:pt idx="5594">
                  <c:v>46.616666670000001</c:v>
                </c:pt>
                <c:pt idx="5595">
                  <c:v>46.625</c:v>
                </c:pt>
                <c:pt idx="5596">
                  <c:v>46.633333329999999</c:v>
                </c:pt>
                <c:pt idx="5597">
                  <c:v>46.641666669999999</c:v>
                </c:pt>
                <c:pt idx="5598">
                  <c:v>46.65</c:v>
                </c:pt>
                <c:pt idx="5599">
                  <c:v>46.658333329999998</c:v>
                </c:pt>
                <c:pt idx="5600">
                  <c:v>46.666666669999998</c:v>
                </c:pt>
                <c:pt idx="5601">
                  <c:v>46.674999999999997</c:v>
                </c:pt>
                <c:pt idx="5602">
                  <c:v>46.683333330000004</c:v>
                </c:pt>
                <c:pt idx="5603">
                  <c:v>46.691666669999996</c:v>
                </c:pt>
                <c:pt idx="5604">
                  <c:v>46.7</c:v>
                </c:pt>
                <c:pt idx="5605">
                  <c:v>46.708333330000002</c:v>
                </c:pt>
                <c:pt idx="5606">
                  <c:v>46.716666670000002</c:v>
                </c:pt>
                <c:pt idx="5607">
                  <c:v>46.725000000000001</c:v>
                </c:pt>
                <c:pt idx="5608">
                  <c:v>46.733333330000001</c:v>
                </c:pt>
                <c:pt idx="5609">
                  <c:v>46.741666670000001</c:v>
                </c:pt>
                <c:pt idx="5610">
                  <c:v>46.75</c:v>
                </c:pt>
                <c:pt idx="5611">
                  <c:v>46.758333329999999</c:v>
                </c:pt>
                <c:pt idx="5612">
                  <c:v>46.766666669999999</c:v>
                </c:pt>
                <c:pt idx="5613">
                  <c:v>46.774999999999999</c:v>
                </c:pt>
                <c:pt idx="5614">
                  <c:v>46.783333329999998</c:v>
                </c:pt>
                <c:pt idx="5615">
                  <c:v>46.791666669999998</c:v>
                </c:pt>
                <c:pt idx="5616">
                  <c:v>46.8</c:v>
                </c:pt>
                <c:pt idx="5617">
                  <c:v>46.808333330000004</c:v>
                </c:pt>
                <c:pt idx="5618">
                  <c:v>46.816666669999996</c:v>
                </c:pt>
                <c:pt idx="5619">
                  <c:v>46.825000000000003</c:v>
                </c:pt>
                <c:pt idx="5620">
                  <c:v>46.833333330000002</c:v>
                </c:pt>
                <c:pt idx="5621">
                  <c:v>46.841666670000002</c:v>
                </c:pt>
                <c:pt idx="5622">
                  <c:v>46.85</c:v>
                </c:pt>
                <c:pt idx="5623">
                  <c:v>46.858333330000001</c:v>
                </c:pt>
                <c:pt idx="5624">
                  <c:v>46.866666670000001</c:v>
                </c:pt>
                <c:pt idx="5625">
                  <c:v>46.875</c:v>
                </c:pt>
                <c:pt idx="5626">
                  <c:v>46.883333329999999</c:v>
                </c:pt>
                <c:pt idx="5627">
                  <c:v>46.891666669999999</c:v>
                </c:pt>
                <c:pt idx="5628">
                  <c:v>46.9</c:v>
                </c:pt>
                <c:pt idx="5629">
                  <c:v>46.908333329999998</c:v>
                </c:pt>
                <c:pt idx="5630">
                  <c:v>46.916666669999998</c:v>
                </c:pt>
                <c:pt idx="5631">
                  <c:v>46.924999999999997</c:v>
                </c:pt>
                <c:pt idx="5632">
                  <c:v>46.933333330000004</c:v>
                </c:pt>
                <c:pt idx="5633">
                  <c:v>46.941666669999996</c:v>
                </c:pt>
                <c:pt idx="5634">
                  <c:v>46.95</c:v>
                </c:pt>
                <c:pt idx="5635">
                  <c:v>46.958333330000002</c:v>
                </c:pt>
                <c:pt idx="5636">
                  <c:v>46.966666670000002</c:v>
                </c:pt>
                <c:pt idx="5637">
                  <c:v>46.975000000000001</c:v>
                </c:pt>
                <c:pt idx="5638">
                  <c:v>46.983333330000001</c:v>
                </c:pt>
                <c:pt idx="5639">
                  <c:v>46.991666670000001</c:v>
                </c:pt>
                <c:pt idx="5640">
                  <c:v>47</c:v>
                </c:pt>
                <c:pt idx="5641">
                  <c:v>47.008333329999999</c:v>
                </c:pt>
                <c:pt idx="5642">
                  <c:v>47.016666669999999</c:v>
                </c:pt>
                <c:pt idx="5643">
                  <c:v>47.024999999999999</c:v>
                </c:pt>
                <c:pt idx="5644">
                  <c:v>47.033333329999998</c:v>
                </c:pt>
                <c:pt idx="5645">
                  <c:v>47.041666669999998</c:v>
                </c:pt>
                <c:pt idx="5646">
                  <c:v>47.05</c:v>
                </c:pt>
                <c:pt idx="5647">
                  <c:v>47.058333330000004</c:v>
                </c:pt>
                <c:pt idx="5648">
                  <c:v>47.066666669999996</c:v>
                </c:pt>
                <c:pt idx="5649">
                  <c:v>47.075000000000003</c:v>
                </c:pt>
                <c:pt idx="5650">
                  <c:v>47.083333330000002</c:v>
                </c:pt>
                <c:pt idx="5651">
                  <c:v>47.091666670000002</c:v>
                </c:pt>
                <c:pt idx="5652">
                  <c:v>47.1</c:v>
                </c:pt>
                <c:pt idx="5653">
                  <c:v>47.108333330000001</c:v>
                </c:pt>
                <c:pt idx="5654">
                  <c:v>47.116666670000001</c:v>
                </c:pt>
                <c:pt idx="5655">
                  <c:v>47.125</c:v>
                </c:pt>
                <c:pt idx="5656">
                  <c:v>47.133333329999999</c:v>
                </c:pt>
                <c:pt idx="5657">
                  <c:v>47.141666669999999</c:v>
                </c:pt>
                <c:pt idx="5658">
                  <c:v>47.15</c:v>
                </c:pt>
                <c:pt idx="5659">
                  <c:v>47.158333329999998</c:v>
                </c:pt>
                <c:pt idx="5660">
                  <c:v>47.166666669999998</c:v>
                </c:pt>
                <c:pt idx="5661">
                  <c:v>47.174999999999997</c:v>
                </c:pt>
                <c:pt idx="5662">
                  <c:v>47.183333330000004</c:v>
                </c:pt>
                <c:pt idx="5663">
                  <c:v>47.191666669999996</c:v>
                </c:pt>
                <c:pt idx="5664">
                  <c:v>47.2</c:v>
                </c:pt>
                <c:pt idx="5665">
                  <c:v>47.208333330000002</c:v>
                </c:pt>
                <c:pt idx="5666">
                  <c:v>47.216666670000002</c:v>
                </c:pt>
                <c:pt idx="5667">
                  <c:v>47.225000000000001</c:v>
                </c:pt>
                <c:pt idx="5668">
                  <c:v>47.233333330000001</c:v>
                </c:pt>
                <c:pt idx="5669">
                  <c:v>47.241666670000001</c:v>
                </c:pt>
                <c:pt idx="5670">
                  <c:v>47.25</c:v>
                </c:pt>
                <c:pt idx="5671">
                  <c:v>47.258333329999999</c:v>
                </c:pt>
                <c:pt idx="5672">
                  <c:v>47.266666669999999</c:v>
                </c:pt>
                <c:pt idx="5673">
                  <c:v>47.274999999999999</c:v>
                </c:pt>
                <c:pt idx="5674">
                  <c:v>47.283333329999998</c:v>
                </c:pt>
                <c:pt idx="5675">
                  <c:v>47.291666669999998</c:v>
                </c:pt>
                <c:pt idx="5676">
                  <c:v>47.3</c:v>
                </c:pt>
                <c:pt idx="5677">
                  <c:v>47.308333330000004</c:v>
                </c:pt>
                <c:pt idx="5678">
                  <c:v>47.316666669999996</c:v>
                </c:pt>
                <c:pt idx="5679">
                  <c:v>47.325000000000003</c:v>
                </c:pt>
                <c:pt idx="5680">
                  <c:v>47.333333330000002</c:v>
                </c:pt>
                <c:pt idx="5681">
                  <c:v>47.341666670000002</c:v>
                </c:pt>
                <c:pt idx="5682">
                  <c:v>47.35</c:v>
                </c:pt>
                <c:pt idx="5683">
                  <c:v>47.358333330000001</c:v>
                </c:pt>
                <c:pt idx="5684">
                  <c:v>47.366666670000001</c:v>
                </c:pt>
                <c:pt idx="5685">
                  <c:v>47.375</c:v>
                </c:pt>
                <c:pt idx="5686">
                  <c:v>47.383333329999999</c:v>
                </c:pt>
                <c:pt idx="5687">
                  <c:v>47.391666669999999</c:v>
                </c:pt>
                <c:pt idx="5688">
                  <c:v>47.4</c:v>
                </c:pt>
                <c:pt idx="5689">
                  <c:v>47.408333329999998</c:v>
                </c:pt>
                <c:pt idx="5690">
                  <c:v>47.416666669999998</c:v>
                </c:pt>
                <c:pt idx="5691">
                  <c:v>47.424999999999997</c:v>
                </c:pt>
                <c:pt idx="5692">
                  <c:v>47.433333330000004</c:v>
                </c:pt>
                <c:pt idx="5693">
                  <c:v>47.441666669999996</c:v>
                </c:pt>
                <c:pt idx="5694">
                  <c:v>47.45</c:v>
                </c:pt>
                <c:pt idx="5695">
                  <c:v>47.458333330000002</c:v>
                </c:pt>
                <c:pt idx="5696">
                  <c:v>47.466666670000002</c:v>
                </c:pt>
                <c:pt idx="5697">
                  <c:v>47.475000000000001</c:v>
                </c:pt>
                <c:pt idx="5698">
                  <c:v>47.483333330000001</c:v>
                </c:pt>
                <c:pt idx="5699">
                  <c:v>47.491666670000001</c:v>
                </c:pt>
                <c:pt idx="5700">
                  <c:v>47.5</c:v>
                </c:pt>
                <c:pt idx="5701">
                  <c:v>47.508333329999999</c:v>
                </c:pt>
                <c:pt idx="5702">
                  <c:v>47.516666669999999</c:v>
                </c:pt>
                <c:pt idx="5703">
                  <c:v>47.524999999999999</c:v>
                </c:pt>
                <c:pt idx="5704">
                  <c:v>47.533333329999998</c:v>
                </c:pt>
                <c:pt idx="5705">
                  <c:v>47.541666669999998</c:v>
                </c:pt>
                <c:pt idx="5706">
                  <c:v>47.55</c:v>
                </c:pt>
                <c:pt idx="5707">
                  <c:v>47.558333330000004</c:v>
                </c:pt>
                <c:pt idx="5708">
                  <c:v>47.566666669999996</c:v>
                </c:pt>
                <c:pt idx="5709">
                  <c:v>47.575000000000003</c:v>
                </c:pt>
                <c:pt idx="5710">
                  <c:v>47.583333330000002</c:v>
                </c:pt>
                <c:pt idx="5711">
                  <c:v>47.591666670000002</c:v>
                </c:pt>
                <c:pt idx="5712">
                  <c:v>47.6</c:v>
                </c:pt>
                <c:pt idx="5713">
                  <c:v>47.608333330000001</c:v>
                </c:pt>
                <c:pt idx="5714">
                  <c:v>47.616666670000001</c:v>
                </c:pt>
                <c:pt idx="5715">
                  <c:v>47.625</c:v>
                </c:pt>
                <c:pt idx="5716">
                  <c:v>47.633333329999999</c:v>
                </c:pt>
                <c:pt idx="5717">
                  <c:v>47.641666669999999</c:v>
                </c:pt>
                <c:pt idx="5718">
                  <c:v>47.65</c:v>
                </c:pt>
                <c:pt idx="5719">
                  <c:v>47.658333329999998</c:v>
                </c:pt>
                <c:pt idx="5720">
                  <c:v>47.666666669999998</c:v>
                </c:pt>
                <c:pt idx="5721">
                  <c:v>47.674999999999997</c:v>
                </c:pt>
                <c:pt idx="5722">
                  <c:v>47.683333330000004</c:v>
                </c:pt>
                <c:pt idx="5723">
                  <c:v>47.691666669999996</c:v>
                </c:pt>
                <c:pt idx="5724">
                  <c:v>47.7</c:v>
                </c:pt>
                <c:pt idx="5725">
                  <c:v>47.708333330000002</c:v>
                </c:pt>
                <c:pt idx="5726">
                  <c:v>47.716666670000002</c:v>
                </c:pt>
                <c:pt idx="5727">
                  <c:v>47.725000000000001</c:v>
                </c:pt>
                <c:pt idx="5728">
                  <c:v>47.733333330000001</c:v>
                </c:pt>
                <c:pt idx="5729">
                  <c:v>47.741666670000001</c:v>
                </c:pt>
                <c:pt idx="5730">
                  <c:v>47.75</c:v>
                </c:pt>
                <c:pt idx="5731">
                  <c:v>47.758333329999999</c:v>
                </c:pt>
                <c:pt idx="5732">
                  <c:v>47.766666669999999</c:v>
                </c:pt>
                <c:pt idx="5733">
                  <c:v>47.774999999999999</c:v>
                </c:pt>
                <c:pt idx="5734">
                  <c:v>47.783333329999998</c:v>
                </c:pt>
                <c:pt idx="5735">
                  <c:v>47.791666669999998</c:v>
                </c:pt>
                <c:pt idx="5736">
                  <c:v>47.8</c:v>
                </c:pt>
                <c:pt idx="5737">
                  <c:v>47.808333330000004</c:v>
                </c:pt>
                <c:pt idx="5738">
                  <c:v>47.816666669999996</c:v>
                </c:pt>
                <c:pt idx="5739">
                  <c:v>47.825000000000003</c:v>
                </c:pt>
                <c:pt idx="5740">
                  <c:v>47.833333330000002</c:v>
                </c:pt>
                <c:pt idx="5741">
                  <c:v>47.841666670000002</c:v>
                </c:pt>
                <c:pt idx="5742">
                  <c:v>47.85</c:v>
                </c:pt>
                <c:pt idx="5743">
                  <c:v>47.858333330000001</c:v>
                </c:pt>
                <c:pt idx="5744">
                  <c:v>47.866666670000001</c:v>
                </c:pt>
                <c:pt idx="5745">
                  <c:v>47.875</c:v>
                </c:pt>
                <c:pt idx="5746">
                  <c:v>47.883333329999999</c:v>
                </c:pt>
                <c:pt idx="5747">
                  <c:v>47.891666669999999</c:v>
                </c:pt>
                <c:pt idx="5748">
                  <c:v>47.9</c:v>
                </c:pt>
                <c:pt idx="5749">
                  <c:v>47.908333329999998</c:v>
                </c:pt>
                <c:pt idx="5750">
                  <c:v>47.916666669999998</c:v>
                </c:pt>
                <c:pt idx="5751">
                  <c:v>47.924999999999997</c:v>
                </c:pt>
                <c:pt idx="5752">
                  <c:v>47.933333330000004</c:v>
                </c:pt>
                <c:pt idx="5753">
                  <c:v>47.941666669999996</c:v>
                </c:pt>
                <c:pt idx="5754">
                  <c:v>47.95</c:v>
                </c:pt>
                <c:pt idx="5755">
                  <c:v>47.958333330000002</c:v>
                </c:pt>
                <c:pt idx="5756">
                  <c:v>47.966666670000002</c:v>
                </c:pt>
                <c:pt idx="5757">
                  <c:v>47.975000000000001</c:v>
                </c:pt>
                <c:pt idx="5758">
                  <c:v>47.983333330000001</c:v>
                </c:pt>
                <c:pt idx="5759">
                  <c:v>47.991666670000001</c:v>
                </c:pt>
                <c:pt idx="5760">
                  <c:v>48</c:v>
                </c:pt>
                <c:pt idx="5761">
                  <c:v>48.008333329999999</c:v>
                </c:pt>
                <c:pt idx="5762">
                  <c:v>48.016666669999999</c:v>
                </c:pt>
                <c:pt idx="5763">
                  <c:v>48.024999999999999</c:v>
                </c:pt>
                <c:pt idx="5764">
                  <c:v>48.033333329999998</c:v>
                </c:pt>
                <c:pt idx="5765">
                  <c:v>48.041666669999998</c:v>
                </c:pt>
                <c:pt idx="5766">
                  <c:v>48.05</c:v>
                </c:pt>
                <c:pt idx="5767">
                  <c:v>48.058333330000004</c:v>
                </c:pt>
                <c:pt idx="5768">
                  <c:v>48.066666669999996</c:v>
                </c:pt>
                <c:pt idx="5769">
                  <c:v>48.075000000000003</c:v>
                </c:pt>
                <c:pt idx="5770">
                  <c:v>48.083333330000002</c:v>
                </c:pt>
                <c:pt idx="5771">
                  <c:v>48.091666670000002</c:v>
                </c:pt>
                <c:pt idx="5772">
                  <c:v>48.1</c:v>
                </c:pt>
                <c:pt idx="5773">
                  <c:v>48.108333330000001</c:v>
                </c:pt>
                <c:pt idx="5774">
                  <c:v>48.116666670000001</c:v>
                </c:pt>
                <c:pt idx="5775">
                  <c:v>48.125</c:v>
                </c:pt>
                <c:pt idx="5776">
                  <c:v>48.133333329999999</c:v>
                </c:pt>
                <c:pt idx="5777">
                  <c:v>48.141666669999999</c:v>
                </c:pt>
                <c:pt idx="5778">
                  <c:v>48.15</c:v>
                </c:pt>
                <c:pt idx="5779">
                  <c:v>48.158333329999998</c:v>
                </c:pt>
                <c:pt idx="5780">
                  <c:v>48.166666669999998</c:v>
                </c:pt>
                <c:pt idx="5781">
                  <c:v>48.174999999999997</c:v>
                </c:pt>
                <c:pt idx="5782">
                  <c:v>48.183333330000004</c:v>
                </c:pt>
                <c:pt idx="5783">
                  <c:v>48.191666669999996</c:v>
                </c:pt>
                <c:pt idx="5784">
                  <c:v>48.2</c:v>
                </c:pt>
                <c:pt idx="5785">
                  <c:v>48.208333330000002</c:v>
                </c:pt>
                <c:pt idx="5786">
                  <c:v>48.216666670000002</c:v>
                </c:pt>
                <c:pt idx="5787">
                  <c:v>48.225000000000001</c:v>
                </c:pt>
                <c:pt idx="5788">
                  <c:v>48.233333330000001</c:v>
                </c:pt>
                <c:pt idx="5789">
                  <c:v>48.241666670000001</c:v>
                </c:pt>
                <c:pt idx="5790">
                  <c:v>48.25</c:v>
                </c:pt>
                <c:pt idx="5791">
                  <c:v>48.258333329999999</c:v>
                </c:pt>
                <c:pt idx="5792">
                  <c:v>48.266666669999999</c:v>
                </c:pt>
                <c:pt idx="5793">
                  <c:v>48.274999999999999</c:v>
                </c:pt>
                <c:pt idx="5794">
                  <c:v>48.283333329999998</c:v>
                </c:pt>
                <c:pt idx="5795">
                  <c:v>48.291666669999998</c:v>
                </c:pt>
                <c:pt idx="5796">
                  <c:v>48.3</c:v>
                </c:pt>
                <c:pt idx="5797">
                  <c:v>48.308333330000004</c:v>
                </c:pt>
                <c:pt idx="5798">
                  <c:v>48.316666669999996</c:v>
                </c:pt>
                <c:pt idx="5799">
                  <c:v>48.325000000000003</c:v>
                </c:pt>
                <c:pt idx="5800">
                  <c:v>48.333333330000002</c:v>
                </c:pt>
                <c:pt idx="5801">
                  <c:v>48.341666670000002</c:v>
                </c:pt>
                <c:pt idx="5802">
                  <c:v>48.35</c:v>
                </c:pt>
                <c:pt idx="5803">
                  <c:v>48.358333330000001</c:v>
                </c:pt>
                <c:pt idx="5804">
                  <c:v>48.366666670000001</c:v>
                </c:pt>
                <c:pt idx="5805">
                  <c:v>48.375</c:v>
                </c:pt>
                <c:pt idx="5806">
                  <c:v>48.383333329999999</c:v>
                </c:pt>
                <c:pt idx="5807">
                  <c:v>48.391666669999999</c:v>
                </c:pt>
                <c:pt idx="5808">
                  <c:v>48.4</c:v>
                </c:pt>
                <c:pt idx="5809">
                  <c:v>48.408333329999998</c:v>
                </c:pt>
                <c:pt idx="5810">
                  <c:v>48.416666669999998</c:v>
                </c:pt>
                <c:pt idx="5811">
                  <c:v>48.424999999999997</c:v>
                </c:pt>
                <c:pt idx="5812">
                  <c:v>48.433333330000004</c:v>
                </c:pt>
                <c:pt idx="5813">
                  <c:v>48.441666669999996</c:v>
                </c:pt>
                <c:pt idx="5814">
                  <c:v>48.45</c:v>
                </c:pt>
                <c:pt idx="5815">
                  <c:v>48.458333330000002</c:v>
                </c:pt>
                <c:pt idx="5816">
                  <c:v>48.466666670000002</c:v>
                </c:pt>
                <c:pt idx="5817">
                  <c:v>48.475000000000001</c:v>
                </c:pt>
                <c:pt idx="5818">
                  <c:v>48.483333330000001</c:v>
                </c:pt>
                <c:pt idx="5819">
                  <c:v>48.491666670000001</c:v>
                </c:pt>
                <c:pt idx="5820">
                  <c:v>48.5</c:v>
                </c:pt>
                <c:pt idx="5821">
                  <c:v>48.508333329999999</c:v>
                </c:pt>
                <c:pt idx="5822">
                  <c:v>48.516666669999999</c:v>
                </c:pt>
                <c:pt idx="5823">
                  <c:v>48.524999999999999</c:v>
                </c:pt>
                <c:pt idx="5824">
                  <c:v>48.533333329999998</c:v>
                </c:pt>
                <c:pt idx="5825">
                  <c:v>48.541666669999998</c:v>
                </c:pt>
                <c:pt idx="5826">
                  <c:v>48.55</c:v>
                </c:pt>
                <c:pt idx="5827">
                  <c:v>48.558333330000004</c:v>
                </c:pt>
                <c:pt idx="5828">
                  <c:v>48.566666669999996</c:v>
                </c:pt>
                <c:pt idx="5829">
                  <c:v>48.575000000000003</c:v>
                </c:pt>
                <c:pt idx="5830">
                  <c:v>48.583333330000002</c:v>
                </c:pt>
                <c:pt idx="5831">
                  <c:v>48.591666670000002</c:v>
                </c:pt>
                <c:pt idx="5832">
                  <c:v>48.6</c:v>
                </c:pt>
                <c:pt idx="5833">
                  <c:v>48.608333330000001</c:v>
                </c:pt>
                <c:pt idx="5834">
                  <c:v>48.616666670000001</c:v>
                </c:pt>
                <c:pt idx="5835">
                  <c:v>48.625</c:v>
                </c:pt>
                <c:pt idx="5836">
                  <c:v>48.633333329999999</c:v>
                </c:pt>
                <c:pt idx="5837">
                  <c:v>48.641666669999999</c:v>
                </c:pt>
                <c:pt idx="5838">
                  <c:v>48.65</c:v>
                </c:pt>
                <c:pt idx="5839">
                  <c:v>48.658333329999998</c:v>
                </c:pt>
                <c:pt idx="5840">
                  <c:v>48.666666669999998</c:v>
                </c:pt>
                <c:pt idx="5841">
                  <c:v>48.674999999999997</c:v>
                </c:pt>
                <c:pt idx="5842">
                  <c:v>48.683333330000004</c:v>
                </c:pt>
                <c:pt idx="5843">
                  <c:v>48.691666669999996</c:v>
                </c:pt>
                <c:pt idx="5844">
                  <c:v>48.7</c:v>
                </c:pt>
                <c:pt idx="5845">
                  <c:v>48.708333330000002</c:v>
                </c:pt>
                <c:pt idx="5846">
                  <c:v>48.716666670000002</c:v>
                </c:pt>
                <c:pt idx="5847">
                  <c:v>48.725000000000001</c:v>
                </c:pt>
                <c:pt idx="5848">
                  <c:v>48.733333330000001</c:v>
                </c:pt>
                <c:pt idx="5849">
                  <c:v>48.741666670000001</c:v>
                </c:pt>
                <c:pt idx="5850">
                  <c:v>48.75</c:v>
                </c:pt>
                <c:pt idx="5851">
                  <c:v>48.758333329999999</c:v>
                </c:pt>
                <c:pt idx="5852">
                  <c:v>48.766666669999999</c:v>
                </c:pt>
                <c:pt idx="5853">
                  <c:v>48.774999999999999</c:v>
                </c:pt>
                <c:pt idx="5854">
                  <c:v>48.783333329999998</c:v>
                </c:pt>
                <c:pt idx="5855">
                  <c:v>48.791666669999998</c:v>
                </c:pt>
                <c:pt idx="5856">
                  <c:v>48.8</c:v>
                </c:pt>
                <c:pt idx="5857">
                  <c:v>48.808333330000004</c:v>
                </c:pt>
                <c:pt idx="5858">
                  <c:v>48.816666669999996</c:v>
                </c:pt>
                <c:pt idx="5859">
                  <c:v>48.825000000000003</c:v>
                </c:pt>
                <c:pt idx="5860">
                  <c:v>48.833333330000002</c:v>
                </c:pt>
                <c:pt idx="5861">
                  <c:v>48.841666670000002</c:v>
                </c:pt>
                <c:pt idx="5862">
                  <c:v>48.85</c:v>
                </c:pt>
                <c:pt idx="5863">
                  <c:v>48.858333330000001</c:v>
                </c:pt>
                <c:pt idx="5864">
                  <c:v>48.866666670000001</c:v>
                </c:pt>
                <c:pt idx="5865">
                  <c:v>48.875</c:v>
                </c:pt>
                <c:pt idx="5866">
                  <c:v>48.883333329999999</c:v>
                </c:pt>
                <c:pt idx="5867">
                  <c:v>48.891666669999999</c:v>
                </c:pt>
                <c:pt idx="5868">
                  <c:v>48.9</c:v>
                </c:pt>
                <c:pt idx="5869">
                  <c:v>48.908333329999998</c:v>
                </c:pt>
                <c:pt idx="5870">
                  <c:v>48.916666669999998</c:v>
                </c:pt>
                <c:pt idx="5871">
                  <c:v>48.924999999999997</c:v>
                </c:pt>
                <c:pt idx="5872">
                  <c:v>48.933333330000004</c:v>
                </c:pt>
                <c:pt idx="5873">
                  <c:v>48.941666669999996</c:v>
                </c:pt>
                <c:pt idx="5874">
                  <c:v>48.95</c:v>
                </c:pt>
                <c:pt idx="5875">
                  <c:v>48.958333330000002</c:v>
                </c:pt>
                <c:pt idx="5876">
                  <c:v>48.966666670000002</c:v>
                </c:pt>
                <c:pt idx="5877">
                  <c:v>48.975000000000001</c:v>
                </c:pt>
                <c:pt idx="5878">
                  <c:v>48.983333330000001</c:v>
                </c:pt>
                <c:pt idx="5879">
                  <c:v>48.991666670000001</c:v>
                </c:pt>
                <c:pt idx="5880">
                  <c:v>49</c:v>
                </c:pt>
                <c:pt idx="5881">
                  <c:v>49.008333329999999</c:v>
                </c:pt>
                <c:pt idx="5882">
                  <c:v>49.016666669999999</c:v>
                </c:pt>
                <c:pt idx="5883">
                  <c:v>49.024999999999999</c:v>
                </c:pt>
                <c:pt idx="5884">
                  <c:v>49.033333329999998</c:v>
                </c:pt>
                <c:pt idx="5885">
                  <c:v>49.041666669999998</c:v>
                </c:pt>
                <c:pt idx="5886">
                  <c:v>49.05</c:v>
                </c:pt>
                <c:pt idx="5887">
                  <c:v>49.058333330000004</c:v>
                </c:pt>
                <c:pt idx="5888">
                  <c:v>49.066666669999996</c:v>
                </c:pt>
                <c:pt idx="5889">
                  <c:v>49.075000000000003</c:v>
                </c:pt>
                <c:pt idx="5890">
                  <c:v>49.083333330000002</c:v>
                </c:pt>
                <c:pt idx="5891">
                  <c:v>49.091666670000002</c:v>
                </c:pt>
                <c:pt idx="5892">
                  <c:v>49.1</c:v>
                </c:pt>
                <c:pt idx="5893">
                  <c:v>49.108333330000001</c:v>
                </c:pt>
                <c:pt idx="5894">
                  <c:v>49.116666670000001</c:v>
                </c:pt>
                <c:pt idx="5895">
                  <c:v>49.125</c:v>
                </c:pt>
                <c:pt idx="5896">
                  <c:v>49.133333329999999</c:v>
                </c:pt>
                <c:pt idx="5897">
                  <c:v>49.141666669999999</c:v>
                </c:pt>
                <c:pt idx="5898">
                  <c:v>49.15</c:v>
                </c:pt>
                <c:pt idx="5899">
                  <c:v>49.158333329999998</c:v>
                </c:pt>
                <c:pt idx="5900">
                  <c:v>49.166666669999998</c:v>
                </c:pt>
                <c:pt idx="5901">
                  <c:v>49.174999999999997</c:v>
                </c:pt>
                <c:pt idx="5902">
                  <c:v>49.183333330000004</c:v>
                </c:pt>
                <c:pt idx="5903">
                  <c:v>49.191666669999996</c:v>
                </c:pt>
                <c:pt idx="5904">
                  <c:v>49.2</c:v>
                </c:pt>
                <c:pt idx="5905">
                  <c:v>49.208333330000002</c:v>
                </c:pt>
                <c:pt idx="5906">
                  <c:v>49.216666670000002</c:v>
                </c:pt>
                <c:pt idx="5907">
                  <c:v>49.225000000000001</c:v>
                </c:pt>
                <c:pt idx="5908">
                  <c:v>49.233333330000001</c:v>
                </c:pt>
                <c:pt idx="5909">
                  <c:v>49.241666670000001</c:v>
                </c:pt>
                <c:pt idx="5910">
                  <c:v>49.25</c:v>
                </c:pt>
                <c:pt idx="5911">
                  <c:v>49.258333329999999</c:v>
                </c:pt>
                <c:pt idx="5912">
                  <c:v>49.266666669999999</c:v>
                </c:pt>
                <c:pt idx="5913">
                  <c:v>49.274999999999999</c:v>
                </c:pt>
                <c:pt idx="5914">
                  <c:v>49.283333329999998</c:v>
                </c:pt>
                <c:pt idx="5915">
                  <c:v>49.291666669999998</c:v>
                </c:pt>
                <c:pt idx="5916">
                  <c:v>49.3</c:v>
                </c:pt>
                <c:pt idx="5917">
                  <c:v>49.308333330000004</c:v>
                </c:pt>
                <c:pt idx="5918">
                  <c:v>49.316666669999996</c:v>
                </c:pt>
                <c:pt idx="5919">
                  <c:v>49.325000000000003</c:v>
                </c:pt>
                <c:pt idx="5920">
                  <c:v>49.333333330000002</c:v>
                </c:pt>
                <c:pt idx="5921">
                  <c:v>49.341666670000002</c:v>
                </c:pt>
                <c:pt idx="5922">
                  <c:v>49.35</c:v>
                </c:pt>
                <c:pt idx="5923">
                  <c:v>49.358333330000001</c:v>
                </c:pt>
                <c:pt idx="5924">
                  <c:v>49.366666670000001</c:v>
                </c:pt>
                <c:pt idx="5925">
                  <c:v>49.375</c:v>
                </c:pt>
                <c:pt idx="5926">
                  <c:v>49.383333329999999</c:v>
                </c:pt>
                <c:pt idx="5927">
                  <c:v>49.391666669999999</c:v>
                </c:pt>
                <c:pt idx="5928">
                  <c:v>49.4</c:v>
                </c:pt>
                <c:pt idx="5929">
                  <c:v>49.408333329999998</c:v>
                </c:pt>
                <c:pt idx="5930">
                  <c:v>49.416666669999998</c:v>
                </c:pt>
                <c:pt idx="5931">
                  <c:v>49.424999999999997</c:v>
                </c:pt>
                <c:pt idx="5932">
                  <c:v>49.433333330000004</c:v>
                </c:pt>
                <c:pt idx="5933">
                  <c:v>49.441666669999996</c:v>
                </c:pt>
                <c:pt idx="5934">
                  <c:v>49.45</c:v>
                </c:pt>
                <c:pt idx="5935">
                  <c:v>49.458333330000002</c:v>
                </c:pt>
                <c:pt idx="5936">
                  <c:v>49.466666670000002</c:v>
                </c:pt>
                <c:pt idx="5937">
                  <c:v>49.475000000000001</c:v>
                </c:pt>
                <c:pt idx="5938">
                  <c:v>49.483333330000001</c:v>
                </c:pt>
                <c:pt idx="5939">
                  <c:v>49.491666670000001</c:v>
                </c:pt>
                <c:pt idx="5940">
                  <c:v>49.5</c:v>
                </c:pt>
                <c:pt idx="5941">
                  <c:v>49.508333329999999</c:v>
                </c:pt>
                <c:pt idx="5942">
                  <c:v>49.516666669999999</c:v>
                </c:pt>
                <c:pt idx="5943">
                  <c:v>49.524999999999999</c:v>
                </c:pt>
                <c:pt idx="5944">
                  <c:v>49.533333329999998</c:v>
                </c:pt>
                <c:pt idx="5945">
                  <c:v>49.541666669999998</c:v>
                </c:pt>
                <c:pt idx="5946">
                  <c:v>49.55</c:v>
                </c:pt>
                <c:pt idx="5947">
                  <c:v>49.558333330000004</c:v>
                </c:pt>
                <c:pt idx="5948">
                  <c:v>49.566666669999996</c:v>
                </c:pt>
                <c:pt idx="5949">
                  <c:v>49.575000000000003</c:v>
                </c:pt>
                <c:pt idx="5950">
                  <c:v>49.583333330000002</c:v>
                </c:pt>
                <c:pt idx="5951">
                  <c:v>49.591666670000002</c:v>
                </c:pt>
                <c:pt idx="5952">
                  <c:v>49.6</c:v>
                </c:pt>
                <c:pt idx="5953">
                  <c:v>49.608333330000001</c:v>
                </c:pt>
                <c:pt idx="5954">
                  <c:v>49.616666670000001</c:v>
                </c:pt>
                <c:pt idx="5955">
                  <c:v>49.625</c:v>
                </c:pt>
                <c:pt idx="5956">
                  <c:v>49.633333329999999</c:v>
                </c:pt>
                <c:pt idx="5957">
                  <c:v>49.641666669999999</c:v>
                </c:pt>
                <c:pt idx="5958">
                  <c:v>49.65</c:v>
                </c:pt>
                <c:pt idx="5959">
                  <c:v>49.658333329999998</c:v>
                </c:pt>
                <c:pt idx="5960">
                  <c:v>49.666666669999998</c:v>
                </c:pt>
                <c:pt idx="5961">
                  <c:v>49.674999999999997</c:v>
                </c:pt>
                <c:pt idx="5962">
                  <c:v>49.683333330000004</c:v>
                </c:pt>
                <c:pt idx="5963">
                  <c:v>49.691666669999996</c:v>
                </c:pt>
                <c:pt idx="5964">
                  <c:v>49.7</c:v>
                </c:pt>
                <c:pt idx="5965">
                  <c:v>49.708333330000002</c:v>
                </c:pt>
                <c:pt idx="5966">
                  <c:v>49.716666670000002</c:v>
                </c:pt>
                <c:pt idx="5967">
                  <c:v>49.725000000000001</c:v>
                </c:pt>
                <c:pt idx="5968">
                  <c:v>49.733333330000001</c:v>
                </c:pt>
                <c:pt idx="5969">
                  <c:v>49.741666670000001</c:v>
                </c:pt>
                <c:pt idx="5970">
                  <c:v>49.75</c:v>
                </c:pt>
                <c:pt idx="5971">
                  <c:v>49.758333329999999</c:v>
                </c:pt>
                <c:pt idx="5972">
                  <c:v>49.766666669999999</c:v>
                </c:pt>
                <c:pt idx="5973">
                  <c:v>49.774999999999999</c:v>
                </c:pt>
                <c:pt idx="5974">
                  <c:v>49.783333329999998</c:v>
                </c:pt>
                <c:pt idx="5975">
                  <c:v>49.791666669999998</c:v>
                </c:pt>
                <c:pt idx="5976">
                  <c:v>49.8</c:v>
                </c:pt>
                <c:pt idx="5977">
                  <c:v>49.808333330000004</c:v>
                </c:pt>
                <c:pt idx="5978">
                  <c:v>49.816666669999996</c:v>
                </c:pt>
                <c:pt idx="5979">
                  <c:v>49.825000000000003</c:v>
                </c:pt>
                <c:pt idx="5980">
                  <c:v>49.833333330000002</c:v>
                </c:pt>
                <c:pt idx="5981">
                  <c:v>49.841666670000002</c:v>
                </c:pt>
                <c:pt idx="5982">
                  <c:v>49.85</c:v>
                </c:pt>
                <c:pt idx="5983">
                  <c:v>49.858333330000001</c:v>
                </c:pt>
                <c:pt idx="5984">
                  <c:v>49.866666670000001</c:v>
                </c:pt>
                <c:pt idx="5985">
                  <c:v>49.875</c:v>
                </c:pt>
                <c:pt idx="5986">
                  <c:v>49.883333329999999</c:v>
                </c:pt>
                <c:pt idx="5987">
                  <c:v>49.891666669999999</c:v>
                </c:pt>
                <c:pt idx="5988">
                  <c:v>49.9</c:v>
                </c:pt>
                <c:pt idx="5989">
                  <c:v>49.908333329999998</c:v>
                </c:pt>
                <c:pt idx="5990">
                  <c:v>49.916666669999998</c:v>
                </c:pt>
                <c:pt idx="5991">
                  <c:v>49.924999999999997</c:v>
                </c:pt>
                <c:pt idx="5992">
                  <c:v>49.933333330000004</c:v>
                </c:pt>
                <c:pt idx="5993">
                  <c:v>49.941666669999996</c:v>
                </c:pt>
                <c:pt idx="5994">
                  <c:v>49.95</c:v>
                </c:pt>
                <c:pt idx="5995">
                  <c:v>49.958333330000002</c:v>
                </c:pt>
                <c:pt idx="5996">
                  <c:v>49.966666670000002</c:v>
                </c:pt>
                <c:pt idx="5997">
                  <c:v>49.975000000000001</c:v>
                </c:pt>
                <c:pt idx="5998">
                  <c:v>49.983333330000001</c:v>
                </c:pt>
                <c:pt idx="5999">
                  <c:v>49.991666670000001</c:v>
                </c:pt>
                <c:pt idx="6000">
                  <c:v>50</c:v>
                </c:pt>
                <c:pt idx="6001">
                  <c:v>50.008333329999999</c:v>
                </c:pt>
                <c:pt idx="6002">
                  <c:v>50.016666669999999</c:v>
                </c:pt>
                <c:pt idx="6003">
                  <c:v>50.024999999999999</c:v>
                </c:pt>
                <c:pt idx="6004">
                  <c:v>50.033333329999998</c:v>
                </c:pt>
                <c:pt idx="6005">
                  <c:v>50.041666669999998</c:v>
                </c:pt>
                <c:pt idx="6006">
                  <c:v>50.05</c:v>
                </c:pt>
                <c:pt idx="6007">
                  <c:v>50.058333330000004</c:v>
                </c:pt>
                <c:pt idx="6008">
                  <c:v>50.066666669999996</c:v>
                </c:pt>
                <c:pt idx="6009">
                  <c:v>50.075000000000003</c:v>
                </c:pt>
                <c:pt idx="6010">
                  <c:v>50.083333330000002</c:v>
                </c:pt>
                <c:pt idx="6011">
                  <c:v>50.091666670000002</c:v>
                </c:pt>
                <c:pt idx="6012">
                  <c:v>50.1</c:v>
                </c:pt>
                <c:pt idx="6013">
                  <c:v>50.108333330000001</c:v>
                </c:pt>
                <c:pt idx="6014">
                  <c:v>50.116666670000001</c:v>
                </c:pt>
                <c:pt idx="6015">
                  <c:v>50.125</c:v>
                </c:pt>
                <c:pt idx="6016">
                  <c:v>50.133333329999999</c:v>
                </c:pt>
                <c:pt idx="6017">
                  <c:v>50.141666669999999</c:v>
                </c:pt>
                <c:pt idx="6018">
                  <c:v>50.15</c:v>
                </c:pt>
                <c:pt idx="6019">
                  <c:v>50.158333329999998</c:v>
                </c:pt>
                <c:pt idx="6020">
                  <c:v>50.166666669999998</c:v>
                </c:pt>
                <c:pt idx="6021">
                  <c:v>50.174999999999997</c:v>
                </c:pt>
                <c:pt idx="6022">
                  <c:v>50.183333330000004</c:v>
                </c:pt>
                <c:pt idx="6023">
                  <c:v>50.191666669999996</c:v>
                </c:pt>
                <c:pt idx="6024">
                  <c:v>50.2</c:v>
                </c:pt>
                <c:pt idx="6025">
                  <c:v>50.208333330000002</c:v>
                </c:pt>
                <c:pt idx="6026">
                  <c:v>50.216666670000002</c:v>
                </c:pt>
                <c:pt idx="6027">
                  <c:v>50.225000000000001</c:v>
                </c:pt>
                <c:pt idx="6028">
                  <c:v>50.233333330000001</c:v>
                </c:pt>
                <c:pt idx="6029">
                  <c:v>50.241666670000001</c:v>
                </c:pt>
                <c:pt idx="6030">
                  <c:v>50.25</c:v>
                </c:pt>
                <c:pt idx="6031">
                  <c:v>50.258333329999999</c:v>
                </c:pt>
                <c:pt idx="6032">
                  <c:v>50.266666669999999</c:v>
                </c:pt>
                <c:pt idx="6033">
                  <c:v>50.274999999999999</c:v>
                </c:pt>
                <c:pt idx="6034">
                  <c:v>50.283333329999998</c:v>
                </c:pt>
                <c:pt idx="6035">
                  <c:v>50.291666669999998</c:v>
                </c:pt>
                <c:pt idx="6036">
                  <c:v>50.3</c:v>
                </c:pt>
                <c:pt idx="6037">
                  <c:v>50.308333330000004</c:v>
                </c:pt>
                <c:pt idx="6038">
                  <c:v>50.316666669999996</c:v>
                </c:pt>
                <c:pt idx="6039">
                  <c:v>50.325000000000003</c:v>
                </c:pt>
                <c:pt idx="6040">
                  <c:v>50.333333330000002</c:v>
                </c:pt>
                <c:pt idx="6041">
                  <c:v>50.341666670000002</c:v>
                </c:pt>
                <c:pt idx="6042">
                  <c:v>50.35</c:v>
                </c:pt>
                <c:pt idx="6043">
                  <c:v>50.358333330000001</c:v>
                </c:pt>
                <c:pt idx="6044">
                  <c:v>50.366666670000001</c:v>
                </c:pt>
                <c:pt idx="6045">
                  <c:v>50.375</c:v>
                </c:pt>
                <c:pt idx="6046">
                  <c:v>50.383333329999999</c:v>
                </c:pt>
                <c:pt idx="6047">
                  <c:v>50.391666669999999</c:v>
                </c:pt>
                <c:pt idx="6048">
                  <c:v>50.4</c:v>
                </c:pt>
                <c:pt idx="6049">
                  <c:v>50.408333329999998</c:v>
                </c:pt>
                <c:pt idx="6050">
                  <c:v>50.416666669999998</c:v>
                </c:pt>
                <c:pt idx="6051">
                  <c:v>50.424999999999997</c:v>
                </c:pt>
                <c:pt idx="6052">
                  <c:v>50.433333330000004</c:v>
                </c:pt>
                <c:pt idx="6053">
                  <c:v>50.441666669999996</c:v>
                </c:pt>
                <c:pt idx="6054">
                  <c:v>50.45</c:v>
                </c:pt>
                <c:pt idx="6055">
                  <c:v>50.458333330000002</c:v>
                </c:pt>
                <c:pt idx="6056">
                  <c:v>50.466666670000002</c:v>
                </c:pt>
                <c:pt idx="6057">
                  <c:v>50.475000000000001</c:v>
                </c:pt>
                <c:pt idx="6058">
                  <c:v>50.483333330000001</c:v>
                </c:pt>
                <c:pt idx="6059">
                  <c:v>50.491666670000001</c:v>
                </c:pt>
                <c:pt idx="6060">
                  <c:v>50.5</c:v>
                </c:pt>
                <c:pt idx="6061">
                  <c:v>50.508333329999999</c:v>
                </c:pt>
                <c:pt idx="6062">
                  <c:v>50.516666669999999</c:v>
                </c:pt>
                <c:pt idx="6063">
                  <c:v>50.524999999999999</c:v>
                </c:pt>
                <c:pt idx="6064">
                  <c:v>50.533333329999998</c:v>
                </c:pt>
                <c:pt idx="6065">
                  <c:v>50.541666669999998</c:v>
                </c:pt>
                <c:pt idx="6066">
                  <c:v>50.55</c:v>
                </c:pt>
                <c:pt idx="6067">
                  <c:v>50.558333330000004</c:v>
                </c:pt>
                <c:pt idx="6068">
                  <c:v>50.566666669999996</c:v>
                </c:pt>
                <c:pt idx="6069">
                  <c:v>50.575000000000003</c:v>
                </c:pt>
                <c:pt idx="6070">
                  <c:v>50.583333330000002</c:v>
                </c:pt>
                <c:pt idx="6071">
                  <c:v>50.591666670000002</c:v>
                </c:pt>
                <c:pt idx="6072">
                  <c:v>50.6</c:v>
                </c:pt>
                <c:pt idx="6073">
                  <c:v>50.608333330000001</c:v>
                </c:pt>
                <c:pt idx="6074">
                  <c:v>50.616666670000001</c:v>
                </c:pt>
                <c:pt idx="6075">
                  <c:v>50.625</c:v>
                </c:pt>
                <c:pt idx="6076">
                  <c:v>50.633333329999999</c:v>
                </c:pt>
                <c:pt idx="6077">
                  <c:v>50.641666669999999</c:v>
                </c:pt>
                <c:pt idx="6078">
                  <c:v>50.65</c:v>
                </c:pt>
                <c:pt idx="6079">
                  <c:v>50.658333329999998</c:v>
                </c:pt>
                <c:pt idx="6080">
                  <c:v>50.666666669999998</c:v>
                </c:pt>
                <c:pt idx="6081">
                  <c:v>50.674999999999997</c:v>
                </c:pt>
                <c:pt idx="6082">
                  <c:v>50.683333330000004</c:v>
                </c:pt>
                <c:pt idx="6083">
                  <c:v>50.691666669999996</c:v>
                </c:pt>
                <c:pt idx="6084">
                  <c:v>50.7</c:v>
                </c:pt>
                <c:pt idx="6085">
                  <c:v>50.708333330000002</c:v>
                </c:pt>
                <c:pt idx="6086">
                  <c:v>50.716666670000002</c:v>
                </c:pt>
                <c:pt idx="6087">
                  <c:v>50.725000000000001</c:v>
                </c:pt>
                <c:pt idx="6088">
                  <c:v>50.733333330000001</c:v>
                </c:pt>
                <c:pt idx="6089">
                  <c:v>50.741666670000001</c:v>
                </c:pt>
                <c:pt idx="6090">
                  <c:v>50.75</c:v>
                </c:pt>
                <c:pt idx="6091">
                  <c:v>50.758333329999999</c:v>
                </c:pt>
                <c:pt idx="6092">
                  <c:v>50.766666669999999</c:v>
                </c:pt>
                <c:pt idx="6093">
                  <c:v>50.774999999999999</c:v>
                </c:pt>
                <c:pt idx="6094">
                  <c:v>50.783333329999998</c:v>
                </c:pt>
                <c:pt idx="6095">
                  <c:v>50.791666669999998</c:v>
                </c:pt>
                <c:pt idx="6096">
                  <c:v>50.8</c:v>
                </c:pt>
                <c:pt idx="6097">
                  <c:v>50.808333330000004</c:v>
                </c:pt>
                <c:pt idx="6098">
                  <c:v>50.816666669999996</c:v>
                </c:pt>
                <c:pt idx="6099">
                  <c:v>50.825000000000003</c:v>
                </c:pt>
                <c:pt idx="6100">
                  <c:v>50.833333330000002</c:v>
                </c:pt>
                <c:pt idx="6101">
                  <c:v>50.841666670000002</c:v>
                </c:pt>
                <c:pt idx="6102">
                  <c:v>50.85</c:v>
                </c:pt>
                <c:pt idx="6103">
                  <c:v>50.858333330000001</c:v>
                </c:pt>
                <c:pt idx="6104">
                  <c:v>50.866666670000001</c:v>
                </c:pt>
                <c:pt idx="6105">
                  <c:v>50.875</c:v>
                </c:pt>
                <c:pt idx="6106">
                  <c:v>50.883333329999999</c:v>
                </c:pt>
                <c:pt idx="6107">
                  <c:v>50.891666669999999</c:v>
                </c:pt>
                <c:pt idx="6108">
                  <c:v>50.9</c:v>
                </c:pt>
                <c:pt idx="6109">
                  <c:v>50.908333329999998</c:v>
                </c:pt>
                <c:pt idx="6110">
                  <c:v>50.916666669999998</c:v>
                </c:pt>
                <c:pt idx="6111">
                  <c:v>50.924999999999997</c:v>
                </c:pt>
                <c:pt idx="6112">
                  <c:v>50.933333330000004</c:v>
                </c:pt>
                <c:pt idx="6113">
                  <c:v>50.941666669999996</c:v>
                </c:pt>
                <c:pt idx="6114">
                  <c:v>50.95</c:v>
                </c:pt>
                <c:pt idx="6115">
                  <c:v>50.958333330000002</c:v>
                </c:pt>
                <c:pt idx="6116">
                  <c:v>50.966666670000002</c:v>
                </c:pt>
                <c:pt idx="6117">
                  <c:v>50.975000000000001</c:v>
                </c:pt>
                <c:pt idx="6118">
                  <c:v>50.983333330000001</c:v>
                </c:pt>
                <c:pt idx="6119">
                  <c:v>50.991666670000001</c:v>
                </c:pt>
                <c:pt idx="6120">
                  <c:v>51</c:v>
                </c:pt>
                <c:pt idx="6121">
                  <c:v>51.008333329999999</c:v>
                </c:pt>
                <c:pt idx="6122">
                  <c:v>51.016666669999999</c:v>
                </c:pt>
                <c:pt idx="6123">
                  <c:v>51.024999999999999</c:v>
                </c:pt>
                <c:pt idx="6124">
                  <c:v>51.033333329999998</c:v>
                </c:pt>
                <c:pt idx="6125">
                  <c:v>51.041666669999998</c:v>
                </c:pt>
                <c:pt idx="6126">
                  <c:v>51.05</c:v>
                </c:pt>
                <c:pt idx="6127">
                  <c:v>51.058333330000004</c:v>
                </c:pt>
                <c:pt idx="6128">
                  <c:v>51.066666669999996</c:v>
                </c:pt>
                <c:pt idx="6129">
                  <c:v>51.075000000000003</c:v>
                </c:pt>
                <c:pt idx="6130">
                  <c:v>51.083333330000002</c:v>
                </c:pt>
                <c:pt idx="6131">
                  <c:v>51.091666670000002</c:v>
                </c:pt>
                <c:pt idx="6132">
                  <c:v>51.1</c:v>
                </c:pt>
                <c:pt idx="6133">
                  <c:v>51.108333330000001</c:v>
                </c:pt>
                <c:pt idx="6134">
                  <c:v>51.116666670000001</c:v>
                </c:pt>
                <c:pt idx="6135">
                  <c:v>51.125</c:v>
                </c:pt>
                <c:pt idx="6136">
                  <c:v>51.133333329999999</c:v>
                </c:pt>
                <c:pt idx="6137">
                  <c:v>51.141666669999999</c:v>
                </c:pt>
                <c:pt idx="6138">
                  <c:v>51.15</c:v>
                </c:pt>
                <c:pt idx="6139">
                  <c:v>51.158333329999998</c:v>
                </c:pt>
                <c:pt idx="6140">
                  <c:v>51.166666669999998</c:v>
                </c:pt>
                <c:pt idx="6141">
                  <c:v>51.174999999999997</c:v>
                </c:pt>
                <c:pt idx="6142">
                  <c:v>51.183333330000004</c:v>
                </c:pt>
                <c:pt idx="6143">
                  <c:v>51.191666669999996</c:v>
                </c:pt>
                <c:pt idx="6144">
                  <c:v>51.2</c:v>
                </c:pt>
                <c:pt idx="6145">
                  <c:v>51.208333330000002</c:v>
                </c:pt>
                <c:pt idx="6146">
                  <c:v>51.216666670000002</c:v>
                </c:pt>
                <c:pt idx="6147">
                  <c:v>51.225000000000001</c:v>
                </c:pt>
                <c:pt idx="6148">
                  <c:v>51.233333330000001</c:v>
                </c:pt>
                <c:pt idx="6149">
                  <c:v>51.241666670000001</c:v>
                </c:pt>
                <c:pt idx="6150">
                  <c:v>51.25</c:v>
                </c:pt>
                <c:pt idx="6151">
                  <c:v>51.258333329999999</c:v>
                </c:pt>
                <c:pt idx="6152">
                  <c:v>51.266666669999999</c:v>
                </c:pt>
                <c:pt idx="6153">
                  <c:v>51.274999999999999</c:v>
                </c:pt>
                <c:pt idx="6154">
                  <c:v>51.283333329999998</c:v>
                </c:pt>
                <c:pt idx="6155">
                  <c:v>51.291666669999998</c:v>
                </c:pt>
                <c:pt idx="6156">
                  <c:v>51.3</c:v>
                </c:pt>
                <c:pt idx="6157">
                  <c:v>51.308333330000004</c:v>
                </c:pt>
                <c:pt idx="6158">
                  <c:v>51.316666669999996</c:v>
                </c:pt>
                <c:pt idx="6159">
                  <c:v>51.325000000000003</c:v>
                </c:pt>
                <c:pt idx="6160">
                  <c:v>51.333333330000002</c:v>
                </c:pt>
                <c:pt idx="6161">
                  <c:v>51.341666670000002</c:v>
                </c:pt>
                <c:pt idx="6162">
                  <c:v>51.35</c:v>
                </c:pt>
                <c:pt idx="6163">
                  <c:v>51.358333330000001</c:v>
                </c:pt>
                <c:pt idx="6164">
                  <c:v>51.366666670000001</c:v>
                </c:pt>
                <c:pt idx="6165">
                  <c:v>51.375</c:v>
                </c:pt>
                <c:pt idx="6166">
                  <c:v>51.383333329999999</c:v>
                </c:pt>
                <c:pt idx="6167">
                  <c:v>51.391666669999999</c:v>
                </c:pt>
                <c:pt idx="6168">
                  <c:v>51.4</c:v>
                </c:pt>
                <c:pt idx="6169">
                  <c:v>51.408333329999998</c:v>
                </c:pt>
                <c:pt idx="6170">
                  <c:v>51.416666669999998</c:v>
                </c:pt>
                <c:pt idx="6171">
                  <c:v>51.424999999999997</c:v>
                </c:pt>
                <c:pt idx="6172">
                  <c:v>51.433333330000004</c:v>
                </c:pt>
                <c:pt idx="6173">
                  <c:v>51.441666669999996</c:v>
                </c:pt>
                <c:pt idx="6174">
                  <c:v>51.45</c:v>
                </c:pt>
                <c:pt idx="6175">
                  <c:v>51.458333330000002</c:v>
                </c:pt>
                <c:pt idx="6176">
                  <c:v>51.466666670000002</c:v>
                </c:pt>
                <c:pt idx="6177">
                  <c:v>51.475000000000001</c:v>
                </c:pt>
                <c:pt idx="6178">
                  <c:v>51.483333330000001</c:v>
                </c:pt>
                <c:pt idx="6179">
                  <c:v>51.491666670000001</c:v>
                </c:pt>
                <c:pt idx="6180">
                  <c:v>51.5</c:v>
                </c:pt>
                <c:pt idx="6181">
                  <c:v>51.508333329999999</c:v>
                </c:pt>
                <c:pt idx="6182">
                  <c:v>51.516666669999999</c:v>
                </c:pt>
                <c:pt idx="6183">
                  <c:v>51.524999999999999</c:v>
                </c:pt>
                <c:pt idx="6184">
                  <c:v>51.533333329999998</c:v>
                </c:pt>
                <c:pt idx="6185">
                  <c:v>51.541666669999998</c:v>
                </c:pt>
                <c:pt idx="6186">
                  <c:v>51.55</c:v>
                </c:pt>
                <c:pt idx="6187">
                  <c:v>51.558333330000004</c:v>
                </c:pt>
                <c:pt idx="6188">
                  <c:v>51.566666669999996</c:v>
                </c:pt>
                <c:pt idx="6189">
                  <c:v>51.575000000000003</c:v>
                </c:pt>
                <c:pt idx="6190">
                  <c:v>51.583333330000002</c:v>
                </c:pt>
                <c:pt idx="6191">
                  <c:v>51.591666670000002</c:v>
                </c:pt>
                <c:pt idx="6192">
                  <c:v>51.6</c:v>
                </c:pt>
                <c:pt idx="6193">
                  <c:v>51.608333330000001</c:v>
                </c:pt>
                <c:pt idx="6194">
                  <c:v>51.616666670000001</c:v>
                </c:pt>
                <c:pt idx="6195">
                  <c:v>51.625</c:v>
                </c:pt>
                <c:pt idx="6196">
                  <c:v>51.633333329999999</c:v>
                </c:pt>
                <c:pt idx="6197">
                  <c:v>51.641666669999999</c:v>
                </c:pt>
                <c:pt idx="6198">
                  <c:v>51.65</c:v>
                </c:pt>
                <c:pt idx="6199">
                  <c:v>51.658333329999998</c:v>
                </c:pt>
                <c:pt idx="6200">
                  <c:v>51.666666669999998</c:v>
                </c:pt>
                <c:pt idx="6201">
                  <c:v>51.674999999999997</c:v>
                </c:pt>
                <c:pt idx="6202">
                  <c:v>51.683333330000004</c:v>
                </c:pt>
                <c:pt idx="6203">
                  <c:v>51.691666669999996</c:v>
                </c:pt>
                <c:pt idx="6204">
                  <c:v>51.7</c:v>
                </c:pt>
                <c:pt idx="6205">
                  <c:v>51.708333330000002</c:v>
                </c:pt>
                <c:pt idx="6206">
                  <c:v>51.716666670000002</c:v>
                </c:pt>
                <c:pt idx="6207">
                  <c:v>51.725000000000001</c:v>
                </c:pt>
                <c:pt idx="6208">
                  <c:v>51.733333330000001</c:v>
                </c:pt>
                <c:pt idx="6209">
                  <c:v>51.741666670000001</c:v>
                </c:pt>
                <c:pt idx="6210">
                  <c:v>51.75</c:v>
                </c:pt>
                <c:pt idx="6211">
                  <c:v>51.758333329999999</c:v>
                </c:pt>
                <c:pt idx="6212">
                  <c:v>51.766666669999999</c:v>
                </c:pt>
                <c:pt idx="6213">
                  <c:v>51.774999999999999</c:v>
                </c:pt>
                <c:pt idx="6214">
                  <c:v>51.783333329999998</c:v>
                </c:pt>
                <c:pt idx="6215">
                  <c:v>51.791666669999998</c:v>
                </c:pt>
                <c:pt idx="6216">
                  <c:v>51.8</c:v>
                </c:pt>
                <c:pt idx="6217">
                  <c:v>51.808333330000004</c:v>
                </c:pt>
                <c:pt idx="6218">
                  <c:v>51.816666669999996</c:v>
                </c:pt>
                <c:pt idx="6219">
                  <c:v>51.825000000000003</c:v>
                </c:pt>
                <c:pt idx="6220">
                  <c:v>51.833333330000002</c:v>
                </c:pt>
                <c:pt idx="6221">
                  <c:v>51.841666670000002</c:v>
                </c:pt>
                <c:pt idx="6222">
                  <c:v>51.85</c:v>
                </c:pt>
                <c:pt idx="6223">
                  <c:v>51.858333330000001</c:v>
                </c:pt>
                <c:pt idx="6224">
                  <c:v>51.866666670000001</c:v>
                </c:pt>
                <c:pt idx="6225">
                  <c:v>51.875</c:v>
                </c:pt>
                <c:pt idx="6226">
                  <c:v>51.883333329999999</c:v>
                </c:pt>
                <c:pt idx="6227">
                  <c:v>51.891666669999999</c:v>
                </c:pt>
                <c:pt idx="6228">
                  <c:v>51.9</c:v>
                </c:pt>
                <c:pt idx="6229">
                  <c:v>51.908333329999998</c:v>
                </c:pt>
                <c:pt idx="6230">
                  <c:v>51.916666669999998</c:v>
                </c:pt>
                <c:pt idx="6231">
                  <c:v>51.924999999999997</c:v>
                </c:pt>
                <c:pt idx="6232">
                  <c:v>51.933333330000004</c:v>
                </c:pt>
                <c:pt idx="6233">
                  <c:v>51.941666669999996</c:v>
                </c:pt>
                <c:pt idx="6234">
                  <c:v>51.95</c:v>
                </c:pt>
                <c:pt idx="6235">
                  <c:v>51.958333330000002</c:v>
                </c:pt>
                <c:pt idx="6236">
                  <c:v>51.966666670000002</c:v>
                </c:pt>
                <c:pt idx="6237">
                  <c:v>51.975000000000001</c:v>
                </c:pt>
                <c:pt idx="6238">
                  <c:v>51.983333330000001</c:v>
                </c:pt>
                <c:pt idx="6239">
                  <c:v>51.991666670000001</c:v>
                </c:pt>
                <c:pt idx="6240">
                  <c:v>52</c:v>
                </c:pt>
                <c:pt idx="6241">
                  <c:v>52.008333329999999</c:v>
                </c:pt>
                <c:pt idx="6242">
                  <c:v>52.016666669999999</c:v>
                </c:pt>
                <c:pt idx="6243">
                  <c:v>52.024999999999999</c:v>
                </c:pt>
                <c:pt idx="6244">
                  <c:v>52.033333329999998</c:v>
                </c:pt>
                <c:pt idx="6245">
                  <c:v>52.041666669999998</c:v>
                </c:pt>
                <c:pt idx="6246">
                  <c:v>52.05</c:v>
                </c:pt>
                <c:pt idx="6247">
                  <c:v>52.058333330000004</c:v>
                </c:pt>
                <c:pt idx="6248">
                  <c:v>52.066666669999996</c:v>
                </c:pt>
                <c:pt idx="6249">
                  <c:v>52.075000000000003</c:v>
                </c:pt>
                <c:pt idx="6250">
                  <c:v>52.083333330000002</c:v>
                </c:pt>
                <c:pt idx="6251">
                  <c:v>52.091666670000002</c:v>
                </c:pt>
                <c:pt idx="6252">
                  <c:v>52.1</c:v>
                </c:pt>
                <c:pt idx="6253">
                  <c:v>52.108333330000001</c:v>
                </c:pt>
                <c:pt idx="6254">
                  <c:v>52.116666670000001</c:v>
                </c:pt>
                <c:pt idx="6255">
                  <c:v>52.125</c:v>
                </c:pt>
                <c:pt idx="6256">
                  <c:v>52.133333329999999</c:v>
                </c:pt>
                <c:pt idx="6257">
                  <c:v>52.141666669999999</c:v>
                </c:pt>
                <c:pt idx="6258">
                  <c:v>52.15</c:v>
                </c:pt>
                <c:pt idx="6259">
                  <c:v>52.158333329999998</c:v>
                </c:pt>
                <c:pt idx="6260">
                  <c:v>52.166666669999998</c:v>
                </c:pt>
                <c:pt idx="6261">
                  <c:v>52.174999999999997</c:v>
                </c:pt>
                <c:pt idx="6262">
                  <c:v>52.183333330000004</c:v>
                </c:pt>
                <c:pt idx="6263">
                  <c:v>52.191666669999996</c:v>
                </c:pt>
                <c:pt idx="6264">
                  <c:v>52.2</c:v>
                </c:pt>
                <c:pt idx="6265">
                  <c:v>52.208333330000002</c:v>
                </c:pt>
                <c:pt idx="6266">
                  <c:v>52.216666670000002</c:v>
                </c:pt>
                <c:pt idx="6267">
                  <c:v>52.225000000000001</c:v>
                </c:pt>
                <c:pt idx="6268">
                  <c:v>52.233333330000001</c:v>
                </c:pt>
                <c:pt idx="6269">
                  <c:v>52.241666670000001</c:v>
                </c:pt>
                <c:pt idx="6270">
                  <c:v>52.25</c:v>
                </c:pt>
                <c:pt idx="6271">
                  <c:v>52.258333329999999</c:v>
                </c:pt>
                <c:pt idx="6272">
                  <c:v>52.266666669999999</c:v>
                </c:pt>
                <c:pt idx="6273">
                  <c:v>52.274999999999999</c:v>
                </c:pt>
                <c:pt idx="6274">
                  <c:v>52.283333329999998</c:v>
                </c:pt>
                <c:pt idx="6275">
                  <c:v>52.291666669999998</c:v>
                </c:pt>
                <c:pt idx="6276">
                  <c:v>52.3</c:v>
                </c:pt>
                <c:pt idx="6277">
                  <c:v>52.308333330000004</c:v>
                </c:pt>
                <c:pt idx="6278">
                  <c:v>52.316666669999996</c:v>
                </c:pt>
                <c:pt idx="6279">
                  <c:v>52.325000000000003</c:v>
                </c:pt>
                <c:pt idx="6280">
                  <c:v>52.333333330000002</c:v>
                </c:pt>
                <c:pt idx="6281">
                  <c:v>52.341666670000002</c:v>
                </c:pt>
                <c:pt idx="6282">
                  <c:v>52.35</c:v>
                </c:pt>
                <c:pt idx="6283">
                  <c:v>52.358333330000001</c:v>
                </c:pt>
                <c:pt idx="6284">
                  <c:v>52.366666670000001</c:v>
                </c:pt>
                <c:pt idx="6285">
                  <c:v>52.375</c:v>
                </c:pt>
                <c:pt idx="6286">
                  <c:v>52.383333329999999</c:v>
                </c:pt>
                <c:pt idx="6287">
                  <c:v>52.391666669999999</c:v>
                </c:pt>
                <c:pt idx="6288">
                  <c:v>52.4</c:v>
                </c:pt>
                <c:pt idx="6289">
                  <c:v>52.408333329999998</c:v>
                </c:pt>
                <c:pt idx="6290">
                  <c:v>52.416666669999998</c:v>
                </c:pt>
                <c:pt idx="6291">
                  <c:v>52.424999999999997</c:v>
                </c:pt>
                <c:pt idx="6292">
                  <c:v>52.433333330000004</c:v>
                </c:pt>
                <c:pt idx="6293">
                  <c:v>52.441666669999996</c:v>
                </c:pt>
                <c:pt idx="6294">
                  <c:v>52.45</c:v>
                </c:pt>
                <c:pt idx="6295">
                  <c:v>52.458333330000002</c:v>
                </c:pt>
                <c:pt idx="6296">
                  <c:v>52.466666670000002</c:v>
                </c:pt>
                <c:pt idx="6297">
                  <c:v>52.475000000000001</c:v>
                </c:pt>
                <c:pt idx="6298">
                  <c:v>52.483333330000001</c:v>
                </c:pt>
                <c:pt idx="6299">
                  <c:v>52.491666670000001</c:v>
                </c:pt>
                <c:pt idx="6300">
                  <c:v>52.5</c:v>
                </c:pt>
                <c:pt idx="6301">
                  <c:v>52.508333329999999</c:v>
                </c:pt>
                <c:pt idx="6302">
                  <c:v>52.516666669999999</c:v>
                </c:pt>
                <c:pt idx="6303">
                  <c:v>52.524999999999999</c:v>
                </c:pt>
                <c:pt idx="6304">
                  <c:v>52.533333329999998</c:v>
                </c:pt>
                <c:pt idx="6305">
                  <c:v>52.541666669999998</c:v>
                </c:pt>
                <c:pt idx="6306">
                  <c:v>52.55</c:v>
                </c:pt>
                <c:pt idx="6307">
                  <c:v>52.558333330000004</c:v>
                </c:pt>
                <c:pt idx="6308">
                  <c:v>52.566666669999996</c:v>
                </c:pt>
                <c:pt idx="6309">
                  <c:v>52.575000000000003</c:v>
                </c:pt>
                <c:pt idx="6310">
                  <c:v>52.583333330000002</c:v>
                </c:pt>
                <c:pt idx="6311">
                  <c:v>52.591666670000002</c:v>
                </c:pt>
                <c:pt idx="6312">
                  <c:v>52.6</c:v>
                </c:pt>
                <c:pt idx="6313">
                  <c:v>52.608333330000001</c:v>
                </c:pt>
                <c:pt idx="6314">
                  <c:v>52.616666670000001</c:v>
                </c:pt>
                <c:pt idx="6315">
                  <c:v>52.625</c:v>
                </c:pt>
                <c:pt idx="6316">
                  <c:v>52.633333329999999</c:v>
                </c:pt>
                <c:pt idx="6317">
                  <c:v>52.641666669999999</c:v>
                </c:pt>
                <c:pt idx="6318">
                  <c:v>52.65</c:v>
                </c:pt>
                <c:pt idx="6319">
                  <c:v>52.658333329999998</c:v>
                </c:pt>
                <c:pt idx="6320">
                  <c:v>52.666666669999998</c:v>
                </c:pt>
                <c:pt idx="6321">
                  <c:v>52.674999999999997</c:v>
                </c:pt>
                <c:pt idx="6322">
                  <c:v>52.683333330000004</c:v>
                </c:pt>
                <c:pt idx="6323">
                  <c:v>52.691666669999996</c:v>
                </c:pt>
                <c:pt idx="6324">
                  <c:v>52.7</c:v>
                </c:pt>
                <c:pt idx="6325">
                  <c:v>52.708333330000002</c:v>
                </c:pt>
                <c:pt idx="6326">
                  <c:v>52.716666670000002</c:v>
                </c:pt>
                <c:pt idx="6327">
                  <c:v>52.725000000000001</c:v>
                </c:pt>
                <c:pt idx="6328">
                  <c:v>52.733333330000001</c:v>
                </c:pt>
                <c:pt idx="6329">
                  <c:v>52.741666670000001</c:v>
                </c:pt>
                <c:pt idx="6330">
                  <c:v>52.75</c:v>
                </c:pt>
                <c:pt idx="6331">
                  <c:v>52.758333329999999</c:v>
                </c:pt>
                <c:pt idx="6332">
                  <c:v>52.766666669999999</c:v>
                </c:pt>
                <c:pt idx="6333">
                  <c:v>52.774999999999999</c:v>
                </c:pt>
                <c:pt idx="6334">
                  <c:v>52.783333329999998</c:v>
                </c:pt>
                <c:pt idx="6335">
                  <c:v>52.791666669999998</c:v>
                </c:pt>
                <c:pt idx="6336">
                  <c:v>52.8</c:v>
                </c:pt>
                <c:pt idx="6337">
                  <c:v>52.808333330000004</c:v>
                </c:pt>
                <c:pt idx="6338">
                  <c:v>52.816666669999996</c:v>
                </c:pt>
                <c:pt idx="6339">
                  <c:v>52.825000000000003</c:v>
                </c:pt>
                <c:pt idx="6340">
                  <c:v>52.833333330000002</c:v>
                </c:pt>
                <c:pt idx="6341">
                  <c:v>52.841666670000002</c:v>
                </c:pt>
                <c:pt idx="6342">
                  <c:v>52.85</c:v>
                </c:pt>
                <c:pt idx="6343">
                  <c:v>52.858333330000001</c:v>
                </c:pt>
                <c:pt idx="6344">
                  <c:v>52.866666670000001</c:v>
                </c:pt>
                <c:pt idx="6345">
                  <c:v>52.875</c:v>
                </c:pt>
                <c:pt idx="6346">
                  <c:v>52.883333329999999</c:v>
                </c:pt>
                <c:pt idx="6347">
                  <c:v>52.891666669999999</c:v>
                </c:pt>
                <c:pt idx="6348">
                  <c:v>52.9</c:v>
                </c:pt>
                <c:pt idx="6349">
                  <c:v>52.908333329999998</c:v>
                </c:pt>
                <c:pt idx="6350">
                  <c:v>52.916666669999998</c:v>
                </c:pt>
                <c:pt idx="6351">
                  <c:v>52.924999999999997</c:v>
                </c:pt>
                <c:pt idx="6352">
                  <c:v>52.933333330000004</c:v>
                </c:pt>
                <c:pt idx="6353">
                  <c:v>52.941666669999996</c:v>
                </c:pt>
                <c:pt idx="6354">
                  <c:v>52.95</c:v>
                </c:pt>
                <c:pt idx="6355">
                  <c:v>52.958333330000002</c:v>
                </c:pt>
                <c:pt idx="6356">
                  <c:v>52.966666670000002</c:v>
                </c:pt>
                <c:pt idx="6357">
                  <c:v>52.975000000000001</c:v>
                </c:pt>
                <c:pt idx="6358">
                  <c:v>52.983333330000001</c:v>
                </c:pt>
                <c:pt idx="6359">
                  <c:v>52.991666670000001</c:v>
                </c:pt>
                <c:pt idx="6360">
                  <c:v>53</c:v>
                </c:pt>
                <c:pt idx="6361">
                  <c:v>53.008333329999999</c:v>
                </c:pt>
                <c:pt idx="6362">
                  <c:v>53.016666669999999</c:v>
                </c:pt>
                <c:pt idx="6363">
                  <c:v>53.024999999999999</c:v>
                </c:pt>
                <c:pt idx="6364">
                  <c:v>53.033333329999998</c:v>
                </c:pt>
                <c:pt idx="6365">
                  <c:v>53.041666669999998</c:v>
                </c:pt>
                <c:pt idx="6366">
                  <c:v>53.05</c:v>
                </c:pt>
                <c:pt idx="6367">
                  <c:v>53.058333330000004</c:v>
                </c:pt>
                <c:pt idx="6368">
                  <c:v>53.066666669999996</c:v>
                </c:pt>
                <c:pt idx="6369">
                  <c:v>53.075000000000003</c:v>
                </c:pt>
                <c:pt idx="6370">
                  <c:v>53.083333330000002</c:v>
                </c:pt>
                <c:pt idx="6371">
                  <c:v>53.091666670000002</c:v>
                </c:pt>
                <c:pt idx="6372">
                  <c:v>53.1</c:v>
                </c:pt>
                <c:pt idx="6373">
                  <c:v>53.108333330000001</c:v>
                </c:pt>
                <c:pt idx="6374">
                  <c:v>53.116666670000001</c:v>
                </c:pt>
                <c:pt idx="6375">
                  <c:v>53.125</c:v>
                </c:pt>
                <c:pt idx="6376">
                  <c:v>53.133333329999999</c:v>
                </c:pt>
                <c:pt idx="6377">
                  <c:v>53.141666669999999</c:v>
                </c:pt>
                <c:pt idx="6378">
                  <c:v>53.15</c:v>
                </c:pt>
                <c:pt idx="6379">
                  <c:v>53.158333329999998</c:v>
                </c:pt>
                <c:pt idx="6380">
                  <c:v>53.166666669999998</c:v>
                </c:pt>
                <c:pt idx="6381">
                  <c:v>53.174999999999997</c:v>
                </c:pt>
                <c:pt idx="6382">
                  <c:v>53.183333330000004</c:v>
                </c:pt>
                <c:pt idx="6383">
                  <c:v>53.191666669999996</c:v>
                </c:pt>
                <c:pt idx="6384">
                  <c:v>53.2</c:v>
                </c:pt>
                <c:pt idx="6385">
                  <c:v>53.208333330000002</c:v>
                </c:pt>
                <c:pt idx="6386">
                  <c:v>53.216666670000002</c:v>
                </c:pt>
                <c:pt idx="6387">
                  <c:v>53.225000000000001</c:v>
                </c:pt>
                <c:pt idx="6388">
                  <c:v>53.233333330000001</c:v>
                </c:pt>
                <c:pt idx="6389">
                  <c:v>53.241666670000001</c:v>
                </c:pt>
                <c:pt idx="6390">
                  <c:v>53.25</c:v>
                </c:pt>
                <c:pt idx="6391">
                  <c:v>53.258333329999999</c:v>
                </c:pt>
                <c:pt idx="6392">
                  <c:v>53.266666669999999</c:v>
                </c:pt>
                <c:pt idx="6393">
                  <c:v>53.274999999999999</c:v>
                </c:pt>
                <c:pt idx="6394">
                  <c:v>53.283333329999998</c:v>
                </c:pt>
                <c:pt idx="6395">
                  <c:v>53.291666669999998</c:v>
                </c:pt>
                <c:pt idx="6396">
                  <c:v>53.3</c:v>
                </c:pt>
                <c:pt idx="6397">
                  <c:v>53.308333330000004</c:v>
                </c:pt>
                <c:pt idx="6398">
                  <c:v>53.316666669999996</c:v>
                </c:pt>
                <c:pt idx="6399">
                  <c:v>53.325000000000003</c:v>
                </c:pt>
                <c:pt idx="6400">
                  <c:v>53.333333330000002</c:v>
                </c:pt>
                <c:pt idx="6401">
                  <c:v>53.341666670000002</c:v>
                </c:pt>
                <c:pt idx="6402">
                  <c:v>53.35</c:v>
                </c:pt>
                <c:pt idx="6403">
                  <c:v>53.358333330000001</c:v>
                </c:pt>
                <c:pt idx="6404">
                  <c:v>53.366666670000001</c:v>
                </c:pt>
                <c:pt idx="6405">
                  <c:v>53.375</c:v>
                </c:pt>
                <c:pt idx="6406">
                  <c:v>53.383333329999999</c:v>
                </c:pt>
                <c:pt idx="6407">
                  <c:v>53.391666669999999</c:v>
                </c:pt>
                <c:pt idx="6408">
                  <c:v>53.4</c:v>
                </c:pt>
                <c:pt idx="6409">
                  <c:v>53.408333329999998</c:v>
                </c:pt>
                <c:pt idx="6410">
                  <c:v>53.416666669999998</c:v>
                </c:pt>
                <c:pt idx="6411">
                  <c:v>53.424999999999997</c:v>
                </c:pt>
                <c:pt idx="6412">
                  <c:v>53.433333330000004</c:v>
                </c:pt>
                <c:pt idx="6413">
                  <c:v>53.441666669999996</c:v>
                </c:pt>
                <c:pt idx="6414">
                  <c:v>53.45</c:v>
                </c:pt>
                <c:pt idx="6415">
                  <c:v>53.458333330000002</c:v>
                </c:pt>
                <c:pt idx="6416">
                  <c:v>53.466666670000002</c:v>
                </c:pt>
                <c:pt idx="6417">
                  <c:v>53.475000000000001</c:v>
                </c:pt>
                <c:pt idx="6418">
                  <c:v>53.483333330000001</c:v>
                </c:pt>
                <c:pt idx="6419">
                  <c:v>53.491666670000001</c:v>
                </c:pt>
                <c:pt idx="6420">
                  <c:v>53.5</c:v>
                </c:pt>
                <c:pt idx="6421">
                  <c:v>53.508333329999999</c:v>
                </c:pt>
                <c:pt idx="6422">
                  <c:v>53.516666669999999</c:v>
                </c:pt>
                <c:pt idx="6423">
                  <c:v>53.524999999999999</c:v>
                </c:pt>
                <c:pt idx="6424">
                  <c:v>53.533333329999998</c:v>
                </c:pt>
                <c:pt idx="6425">
                  <c:v>53.541666669999998</c:v>
                </c:pt>
                <c:pt idx="6426">
                  <c:v>53.55</c:v>
                </c:pt>
                <c:pt idx="6427">
                  <c:v>53.558333330000004</c:v>
                </c:pt>
                <c:pt idx="6428">
                  <c:v>53.566666669999996</c:v>
                </c:pt>
                <c:pt idx="6429">
                  <c:v>53.575000000000003</c:v>
                </c:pt>
                <c:pt idx="6430">
                  <c:v>53.583333330000002</c:v>
                </c:pt>
                <c:pt idx="6431">
                  <c:v>53.591666670000002</c:v>
                </c:pt>
                <c:pt idx="6432">
                  <c:v>53.6</c:v>
                </c:pt>
                <c:pt idx="6433">
                  <c:v>53.608333330000001</c:v>
                </c:pt>
                <c:pt idx="6434">
                  <c:v>53.616666670000001</c:v>
                </c:pt>
                <c:pt idx="6435">
                  <c:v>53.625</c:v>
                </c:pt>
                <c:pt idx="6436">
                  <c:v>53.633333329999999</c:v>
                </c:pt>
                <c:pt idx="6437">
                  <c:v>53.641666669999999</c:v>
                </c:pt>
                <c:pt idx="6438">
                  <c:v>53.65</c:v>
                </c:pt>
                <c:pt idx="6439">
                  <c:v>53.658333329999998</c:v>
                </c:pt>
                <c:pt idx="6440">
                  <c:v>53.666666669999998</c:v>
                </c:pt>
                <c:pt idx="6441">
                  <c:v>53.674999999999997</c:v>
                </c:pt>
                <c:pt idx="6442">
                  <c:v>53.683333330000004</c:v>
                </c:pt>
                <c:pt idx="6443">
                  <c:v>53.691666669999996</c:v>
                </c:pt>
                <c:pt idx="6444">
                  <c:v>53.7</c:v>
                </c:pt>
                <c:pt idx="6445">
                  <c:v>53.708333330000002</c:v>
                </c:pt>
                <c:pt idx="6446">
                  <c:v>53.716666670000002</c:v>
                </c:pt>
                <c:pt idx="6447">
                  <c:v>53.725000000000001</c:v>
                </c:pt>
                <c:pt idx="6448">
                  <c:v>53.733333330000001</c:v>
                </c:pt>
                <c:pt idx="6449">
                  <c:v>53.741666670000001</c:v>
                </c:pt>
                <c:pt idx="6450">
                  <c:v>53.75</c:v>
                </c:pt>
                <c:pt idx="6451">
                  <c:v>53.758333329999999</c:v>
                </c:pt>
                <c:pt idx="6452">
                  <c:v>53.766666669999999</c:v>
                </c:pt>
                <c:pt idx="6453">
                  <c:v>53.774999999999999</c:v>
                </c:pt>
                <c:pt idx="6454">
                  <c:v>53.783333329999998</c:v>
                </c:pt>
                <c:pt idx="6455">
                  <c:v>53.791666669999998</c:v>
                </c:pt>
                <c:pt idx="6456">
                  <c:v>53.8</c:v>
                </c:pt>
                <c:pt idx="6457">
                  <c:v>53.808333330000004</c:v>
                </c:pt>
                <c:pt idx="6458">
                  <c:v>53.816666669999996</c:v>
                </c:pt>
                <c:pt idx="6459">
                  <c:v>53.825000000000003</c:v>
                </c:pt>
                <c:pt idx="6460">
                  <c:v>53.833333330000002</c:v>
                </c:pt>
                <c:pt idx="6461">
                  <c:v>53.841666670000002</c:v>
                </c:pt>
                <c:pt idx="6462">
                  <c:v>53.85</c:v>
                </c:pt>
                <c:pt idx="6463">
                  <c:v>53.858333330000001</c:v>
                </c:pt>
                <c:pt idx="6464">
                  <c:v>53.866666670000001</c:v>
                </c:pt>
                <c:pt idx="6465">
                  <c:v>53.875</c:v>
                </c:pt>
                <c:pt idx="6466">
                  <c:v>53.883333329999999</c:v>
                </c:pt>
                <c:pt idx="6467">
                  <c:v>53.891666669999999</c:v>
                </c:pt>
                <c:pt idx="6468">
                  <c:v>53.9</c:v>
                </c:pt>
                <c:pt idx="6469">
                  <c:v>53.908333329999998</c:v>
                </c:pt>
                <c:pt idx="6470">
                  <c:v>53.916666669999998</c:v>
                </c:pt>
                <c:pt idx="6471">
                  <c:v>53.924999999999997</c:v>
                </c:pt>
                <c:pt idx="6472">
                  <c:v>53.933333330000004</c:v>
                </c:pt>
                <c:pt idx="6473">
                  <c:v>53.941666669999996</c:v>
                </c:pt>
                <c:pt idx="6474">
                  <c:v>53.95</c:v>
                </c:pt>
                <c:pt idx="6475">
                  <c:v>53.958333330000002</c:v>
                </c:pt>
                <c:pt idx="6476">
                  <c:v>53.966666670000002</c:v>
                </c:pt>
                <c:pt idx="6477">
                  <c:v>53.975000000000001</c:v>
                </c:pt>
                <c:pt idx="6478">
                  <c:v>53.983333330000001</c:v>
                </c:pt>
                <c:pt idx="6479">
                  <c:v>53.991666670000001</c:v>
                </c:pt>
                <c:pt idx="6480">
                  <c:v>54</c:v>
                </c:pt>
                <c:pt idx="6481">
                  <c:v>54.008333329999999</c:v>
                </c:pt>
                <c:pt idx="6482">
                  <c:v>54.016666669999999</c:v>
                </c:pt>
                <c:pt idx="6483">
                  <c:v>54.024999999999999</c:v>
                </c:pt>
                <c:pt idx="6484">
                  <c:v>54.033333329999998</c:v>
                </c:pt>
                <c:pt idx="6485">
                  <c:v>54.041666669999998</c:v>
                </c:pt>
                <c:pt idx="6486">
                  <c:v>54.05</c:v>
                </c:pt>
                <c:pt idx="6487">
                  <c:v>54.058333330000004</c:v>
                </c:pt>
                <c:pt idx="6488">
                  <c:v>54.066666669999996</c:v>
                </c:pt>
                <c:pt idx="6489">
                  <c:v>54.075000000000003</c:v>
                </c:pt>
                <c:pt idx="6490">
                  <c:v>54.083333330000002</c:v>
                </c:pt>
                <c:pt idx="6491">
                  <c:v>54.091666670000002</c:v>
                </c:pt>
                <c:pt idx="6492">
                  <c:v>54.1</c:v>
                </c:pt>
                <c:pt idx="6493">
                  <c:v>54.108333330000001</c:v>
                </c:pt>
                <c:pt idx="6494">
                  <c:v>54.116666670000001</c:v>
                </c:pt>
                <c:pt idx="6495">
                  <c:v>54.125</c:v>
                </c:pt>
                <c:pt idx="6496">
                  <c:v>54.133333329999999</c:v>
                </c:pt>
                <c:pt idx="6497">
                  <c:v>54.141666669999999</c:v>
                </c:pt>
                <c:pt idx="6498">
                  <c:v>54.15</c:v>
                </c:pt>
                <c:pt idx="6499">
                  <c:v>54.158333329999998</c:v>
                </c:pt>
                <c:pt idx="6500">
                  <c:v>54.166666669999998</c:v>
                </c:pt>
                <c:pt idx="6501">
                  <c:v>54.174999999999997</c:v>
                </c:pt>
                <c:pt idx="6502">
                  <c:v>54.183333330000004</c:v>
                </c:pt>
                <c:pt idx="6503">
                  <c:v>54.191666669999996</c:v>
                </c:pt>
                <c:pt idx="6504">
                  <c:v>54.2</c:v>
                </c:pt>
                <c:pt idx="6505">
                  <c:v>54.208333330000002</c:v>
                </c:pt>
                <c:pt idx="6506">
                  <c:v>54.216666670000002</c:v>
                </c:pt>
                <c:pt idx="6507">
                  <c:v>54.225000000000001</c:v>
                </c:pt>
                <c:pt idx="6508">
                  <c:v>54.233333330000001</c:v>
                </c:pt>
                <c:pt idx="6509">
                  <c:v>54.241666670000001</c:v>
                </c:pt>
                <c:pt idx="6510">
                  <c:v>54.25</c:v>
                </c:pt>
                <c:pt idx="6511">
                  <c:v>54.258333329999999</c:v>
                </c:pt>
                <c:pt idx="6512">
                  <c:v>54.266666669999999</c:v>
                </c:pt>
                <c:pt idx="6513">
                  <c:v>54.274999999999999</c:v>
                </c:pt>
                <c:pt idx="6514">
                  <c:v>54.283333329999998</c:v>
                </c:pt>
                <c:pt idx="6515">
                  <c:v>54.291666669999998</c:v>
                </c:pt>
                <c:pt idx="6516">
                  <c:v>54.3</c:v>
                </c:pt>
                <c:pt idx="6517">
                  <c:v>54.308333330000004</c:v>
                </c:pt>
                <c:pt idx="6518">
                  <c:v>54.316666669999996</c:v>
                </c:pt>
                <c:pt idx="6519">
                  <c:v>54.325000000000003</c:v>
                </c:pt>
                <c:pt idx="6520">
                  <c:v>54.333333330000002</c:v>
                </c:pt>
                <c:pt idx="6521">
                  <c:v>54.341666670000002</c:v>
                </c:pt>
                <c:pt idx="6522">
                  <c:v>54.35</c:v>
                </c:pt>
                <c:pt idx="6523">
                  <c:v>54.358333330000001</c:v>
                </c:pt>
                <c:pt idx="6524">
                  <c:v>54.366666670000001</c:v>
                </c:pt>
                <c:pt idx="6525">
                  <c:v>54.375</c:v>
                </c:pt>
                <c:pt idx="6526">
                  <c:v>54.383333329999999</c:v>
                </c:pt>
                <c:pt idx="6527">
                  <c:v>54.391666669999999</c:v>
                </c:pt>
                <c:pt idx="6528">
                  <c:v>54.4</c:v>
                </c:pt>
                <c:pt idx="6529">
                  <c:v>54.408333329999998</c:v>
                </c:pt>
                <c:pt idx="6530">
                  <c:v>54.416666669999998</c:v>
                </c:pt>
                <c:pt idx="6531">
                  <c:v>54.424999999999997</c:v>
                </c:pt>
                <c:pt idx="6532">
                  <c:v>54.433333330000004</c:v>
                </c:pt>
                <c:pt idx="6533">
                  <c:v>54.441666669999996</c:v>
                </c:pt>
                <c:pt idx="6534">
                  <c:v>54.45</c:v>
                </c:pt>
                <c:pt idx="6535">
                  <c:v>54.458333330000002</c:v>
                </c:pt>
                <c:pt idx="6536">
                  <c:v>54.466666670000002</c:v>
                </c:pt>
                <c:pt idx="6537">
                  <c:v>54.475000000000001</c:v>
                </c:pt>
                <c:pt idx="6538">
                  <c:v>54.483333330000001</c:v>
                </c:pt>
                <c:pt idx="6539">
                  <c:v>54.491666670000001</c:v>
                </c:pt>
                <c:pt idx="6540">
                  <c:v>54.5</c:v>
                </c:pt>
                <c:pt idx="6541">
                  <c:v>54.508333329999999</c:v>
                </c:pt>
                <c:pt idx="6542">
                  <c:v>54.516666669999999</c:v>
                </c:pt>
                <c:pt idx="6543">
                  <c:v>54.524999999999999</c:v>
                </c:pt>
                <c:pt idx="6544">
                  <c:v>54.533333329999998</c:v>
                </c:pt>
                <c:pt idx="6545">
                  <c:v>54.541666669999998</c:v>
                </c:pt>
                <c:pt idx="6546">
                  <c:v>54.55</c:v>
                </c:pt>
                <c:pt idx="6547">
                  <c:v>54.558333330000004</c:v>
                </c:pt>
                <c:pt idx="6548">
                  <c:v>54.566666669999996</c:v>
                </c:pt>
                <c:pt idx="6549">
                  <c:v>54.575000000000003</c:v>
                </c:pt>
                <c:pt idx="6550">
                  <c:v>54.583333330000002</c:v>
                </c:pt>
                <c:pt idx="6551">
                  <c:v>54.591666670000002</c:v>
                </c:pt>
                <c:pt idx="6552">
                  <c:v>54.6</c:v>
                </c:pt>
                <c:pt idx="6553">
                  <c:v>54.608333330000001</c:v>
                </c:pt>
                <c:pt idx="6554">
                  <c:v>54.616666670000001</c:v>
                </c:pt>
                <c:pt idx="6555">
                  <c:v>54.625</c:v>
                </c:pt>
                <c:pt idx="6556">
                  <c:v>54.633333329999999</c:v>
                </c:pt>
                <c:pt idx="6557">
                  <c:v>54.641666669999999</c:v>
                </c:pt>
                <c:pt idx="6558">
                  <c:v>54.65</c:v>
                </c:pt>
                <c:pt idx="6559">
                  <c:v>54.658333329999998</c:v>
                </c:pt>
                <c:pt idx="6560">
                  <c:v>54.666666669999998</c:v>
                </c:pt>
                <c:pt idx="6561">
                  <c:v>54.674999999999997</c:v>
                </c:pt>
                <c:pt idx="6562">
                  <c:v>54.683333330000004</c:v>
                </c:pt>
                <c:pt idx="6563">
                  <c:v>54.691666669999996</c:v>
                </c:pt>
                <c:pt idx="6564">
                  <c:v>54.7</c:v>
                </c:pt>
                <c:pt idx="6565">
                  <c:v>54.708333330000002</c:v>
                </c:pt>
                <c:pt idx="6566">
                  <c:v>54.716666670000002</c:v>
                </c:pt>
                <c:pt idx="6567">
                  <c:v>54.725000000000001</c:v>
                </c:pt>
                <c:pt idx="6568">
                  <c:v>54.733333330000001</c:v>
                </c:pt>
                <c:pt idx="6569">
                  <c:v>54.741666670000001</c:v>
                </c:pt>
                <c:pt idx="6570">
                  <c:v>54.75</c:v>
                </c:pt>
                <c:pt idx="6571">
                  <c:v>54.758333329999999</c:v>
                </c:pt>
                <c:pt idx="6572">
                  <c:v>54.766666669999999</c:v>
                </c:pt>
                <c:pt idx="6573">
                  <c:v>54.774999999999999</c:v>
                </c:pt>
                <c:pt idx="6574">
                  <c:v>54.783333329999998</c:v>
                </c:pt>
                <c:pt idx="6575">
                  <c:v>54.791666669999998</c:v>
                </c:pt>
                <c:pt idx="6576">
                  <c:v>54.8</c:v>
                </c:pt>
                <c:pt idx="6577">
                  <c:v>54.808333330000004</c:v>
                </c:pt>
                <c:pt idx="6578">
                  <c:v>54.816666669999996</c:v>
                </c:pt>
                <c:pt idx="6579">
                  <c:v>54.825000000000003</c:v>
                </c:pt>
                <c:pt idx="6580">
                  <c:v>54.833333330000002</c:v>
                </c:pt>
                <c:pt idx="6581">
                  <c:v>54.841666670000002</c:v>
                </c:pt>
                <c:pt idx="6582">
                  <c:v>54.85</c:v>
                </c:pt>
                <c:pt idx="6583">
                  <c:v>54.858333330000001</c:v>
                </c:pt>
                <c:pt idx="6584">
                  <c:v>54.866666670000001</c:v>
                </c:pt>
                <c:pt idx="6585">
                  <c:v>54.875</c:v>
                </c:pt>
                <c:pt idx="6586">
                  <c:v>54.883333329999999</c:v>
                </c:pt>
                <c:pt idx="6587">
                  <c:v>54.891666669999999</c:v>
                </c:pt>
                <c:pt idx="6588">
                  <c:v>54.9</c:v>
                </c:pt>
                <c:pt idx="6589">
                  <c:v>54.908333329999998</c:v>
                </c:pt>
                <c:pt idx="6590">
                  <c:v>54.916666669999998</c:v>
                </c:pt>
                <c:pt idx="6591">
                  <c:v>54.924999999999997</c:v>
                </c:pt>
                <c:pt idx="6592">
                  <c:v>54.933333330000004</c:v>
                </c:pt>
                <c:pt idx="6593">
                  <c:v>54.941666669999996</c:v>
                </c:pt>
                <c:pt idx="6594">
                  <c:v>54.95</c:v>
                </c:pt>
                <c:pt idx="6595">
                  <c:v>54.958333330000002</c:v>
                </c:pt>
                <c:pt idx="6596">
                  <c:v>54.966666670000002</c:v>
                </c:pt>
                <c:pt idx="6597">
                  <c:v>54.975000000000001</c:v>
                </c:pt>
                <c:pt idx="6598">
                  <c:v>54.983333330000001</c:v>
                </c:pt>
                <c:pt idx="6599">
                  <c:v>54.991666670000001</c:v>
                </c:pt>
                <c:pt idx="6600">
                  <c:v>55</c:v>
                </c:pt>
                <c:pt idx="6601">
                  <c:v>55.008333329999999</c:v>
                </c:pt>
                <c:pt idx="6602">
                  <c:v>55.016666669999999</c:v>
                </c:pt>
                <c:pt idx="6603">
                  <c:v>55.024999999999999</c:v>
                </c:pt>
                <c:pt idx="6604">
                  <c:v>55.033333329999998</c:v>
                </c:pt>
                <c:pt idx="6605">
                  <c:v>55.041666669999998</c:v>
                </c:pt>
                <c:pt idx="6606">
                  <c:v>55.05</c:v>
                </c:pt>
                <c:pt idx="6607">
                  <c:v>55.058333330000004</c:v>
                </c:pt>
                <c:pt idx="6608">
                  <c:v>55.066666669999996</c:v>
                </c:pt>
                <c:pt idx="6609">
                  <c:v>55.075000000000003</c:v>
                </c:pt>
                <c:pt idx="6610">
                  <c:v>55.083333330000002</c:v>
                </c:pt>
                <c:pt idx="6611">
                  <c:v>55.091666670000002</c:v>
                </c:pt>
                <c:pt idx="6612">
                  <c:v>55.1</c:v>
                </c:pt>
                <c:pt idx="6613">
                  <c:v>55.108333330000001</c:v>
                </c:pt>
                <c:pt idx="6614">
                  <c:v>55.116666670000001</c:v>
                </c:pt>
                <c:pt idx="6615">
                  <c:v>55.125</c:v>
                </c:pt>
                <c:pt idx="6616">
                  <c:v>55.133333329999999</c:v>
                </c:pt>
                <c:pt idx="6617">
                  <c:v>55.141666669999999</c:v>
                </c:pt>
                <c:pt idx="6618">
                  <c:v>55.15</c:v>
                </c:pt>
                <c:pt idx="6619">
                  <c:v>55.158333329999998</c:v>
                </c:pt>
                <c:pt idx="6620">
                  <c:v>55.166666669999998</c:v>
                </c:pt>
                <c:pt idx="6621">
                  <c:v>55.174999999999997</c:v>
                </c:pt>
                <c:pt idx="6622">
                  <c:v>55.183333330000004</c:v>
                </c:pt>
                <c:pt idx="6623">
                  <c:v>55.191666669999996</c:v>
                </c:pt>
                <c:pt idx="6624">
                  <c:v>55.2</c:v>
                </c:pt>
                <c:pt idx="6625">
                  <c:v>55.208333330000002</c:v>
                </c:pt>
                <c:pt idx="6626">
                  <c:v>55.216666670000002</c:v>
                </c:pt>
                <c:pt idx="6627">
                  <c:v>55.225000000000001</c:v>
                </c:pt>
                <c:pt idx="6628">
                  <c:v>55.233333330000001</c:v>
                </c:pt>
                <c:pt idx="6629">
                  <c:v>55.241666670000001</c:v>
                </c:pt>
                <c:pt idx="6630">
                  <c:v>55.25</c:v>
                </c:pt>
                <c:pt idx="6631">
                  <c:v>55.258333329999999</c:v>
                </c:pt>
                <c:pt idx="6632">
                  <c:v>55.266666669999999</c:v>
                </c:pt>
                <c:pt idx="6633">
                  <c:v>55.274999999999999</c:v>
                </c:pt>
                <c:pt idx="6634">
                  <c:v>55.283333329999998</c:v>
                </c:pt>
                <c:pt idx="6635">
                  <c:v>55.291666669999998</c:v>
                </c:pt>
                <c:pt idx="6636">
                  <c:v>55.3</c:v>
                </c:pt>
                <c:pt idx="6637">
                  <c:v>55.308333330000004</c:v>
                </c:pt>
                <c:pt idx="6638">
                  <c:v>55.316666669999996</c:v>
                </c:pt>
                <c:pt idx="6639">
                  <c:v>55.325000000000003</c:v>
                </c:pt>
                <c:pt idx="6640">
                  <c:v>55.333333330000002</c:v>
                </c:pt>
                <c:pt idx="6641">
                  <c:v>55.341666670000002</c:v>
                </c:pt>
                <c:pt idx="6642">
                  <c:v>55.35</c:v>
                </c:pt>
                <c:pt idx="6643">
                  <c:v>55.358333330000001</c:v>
                </c:pt>
                <c:pt idx="6644">
                  <c:v>55.366666670000001</c:v>
                </c:pt>
                <c:pt idx="6645">
                  <c:v>55.375</c:v>
                </c:pt>
                <c:pt idx="6646">
                  <c:v>55.383333329999999</c:v>
                </c:pt>
                <c:pt idx="6647">
                  <c:v>55.391666669999999</c:v>
                </c:pt>
                <c:pt idx="6648">
                  <c:v>55.4</c:v>
                </c:pt>
                <c:pt idx="6649">
                  <c:v>55.408333329999998</c:v>
                </c:pt>
                <c:pt idx="6650">
                  <c:v>55.416666669999998</c:v>
                </c:pt>
                <c:pt idx="6651">
                  <c:v>55.424999999999997</c:v>
                </c:pt>
                <c:pt idx="6652">
                  <c:v>55.433333330000004</c:v>
                </c:pt>
                <c:pt idx="6653">
                  <c:v>55.441666669999996</c:v>
                </c:pt>
                <c:pt idx="6654">
                  <c:v>55.45</c:v>
                </c:pt>
                <c:pt idx="6655">
                  <c:v>55.458333330000002</c:v>
                </c:pt>
                <c:pt idx="6656">
                  <c:v>55.466666670000002</c:v>
                </c:pt>
                <c:pt idx="6657">
                  <c:v>55.475000000000001</c:v>
                </c:pt>
                <c:pt idx="6658">
                  <c:v>55.483333330000001</c:v>
                </c:pt>
                <c:pt idx="6659">
                  <c:v>55.491666670000001</c:v>
                </c:pt>
                <c:pt idx="6660">
                  <c:v>55.5</c:v>
                </c:pt>
                <c:pt idx="6661">
                  <c:v>55.508333329999999</c:v>
                </c:pt>
                <c:pt idx="6662">
                  <c:v>55.516666669999999</c:v>
                </c:pt>
                <c:pt idx="6663">
                  <c:v>55.524999999999999</c:v>
                </c:pt>
                <c:pt idx="6664">
                  <c:v>55.533333329999998</c:v>
                </c:pt>
                <c:pt idx="6665">
                  <c:v>55.541666669999998</c:v>
                </c:pt>
                <c:pt idx="6666">
                  <c:v>55.55</c:v>
                </c:pt>
                <c:pt idx="6667">
                  <c:v>55.558333330000004</c:v>
                </c:pt>
                <c:pt idx="6668">
                  <c:v>55.566666669999996</c:v>
                </c:pt>
                <c:pt idx="6669">
                  <c:v>55.575000000000003</c:v>
                </c:pt>
                <c:pt idx="6670">
                  <c:v>55.583333330000002</c:v>
                </c:pt>
                <c:pt idx="6671">
                  <c:v>55.591666670000002</c:v>
                </c:pt>
                <c:pt idx="6672">
                  <c:v>55.6</c:v>
                </c:pt>
                <c:pt idx="6673">
                  <c:v>55.608333330000001</c:v>
                </c:pt>
                <c:pt idx="6674">
                  <c:v>55.616666670000001</c:v>
                </c:pt>
                <c:pt idx="6675">
                  <c:v>55.625</c:v>
                </c:pt>
                <c:pt idx="6676">
                  <c:v>55.633333329999999</c:v>
                </c:pt>
                <c:pt idx="6677">
                  <c:v>55.641666669999999</c:v>
                </c:pt>
                <c:pt idx="6678">
                  <c:v>55.65</c:v>
                </c:pt>
                <c:pt idx="6679">
                  <c:v>55.658333329999998</c:v>
                </c:pt>
                <c:pt idx="6680">
                  <c:v>55.666666669999998</c:v>
                </c:pt>
                <c:pt idx="6681">
                  <c:v>55.674999999999997</c:v>
                </c:pt>
                <c:pt idx="6682">
                  <c:v>55.683333330000004</c:v>
                </c:pt>
                <c:pt idx="6683">
                  <c:v>55.691666669999996</c:v>
                </c:pt>
                <c:pt idx="6684">
                  <c:v>55.7</c:v>
                </c:pt>
                <c:pt idx="6685">
                  <c:v>55.708333330000002</c:v>
                </c:pt>
                <c:pt idx="6686">
                  <c:v>55.716666670000002</c:v>
                </c:pt>
                <c:pt idx="6687">
                  <c:v>55.725000000000001</c:v>
                </c:pt>
                <c:pt idx="6688">
                  <c:v>55.733333330000001</c:v>
                </c:pt>
                <c:pt idx="6689">
                  <c:v>55.741666670000001</c:v>
                </c:pt>
                <c:pt idx="6690">
                  <c:v>55.75</c:v>
                </c:pt>
                <c:pt idx="6691">
                  <c:v>55.758333329999999</c:v>
                </c:pt>
                <c:pt idx="6692">
                  <c:v>55.766666669999999</c:v>
                </c:pt>
                <c:pt idx="6693">
                  <c:v>55.774999999999999</c:v>
                </c:pt>
                <c:pt idx="6694">
                  <c:v>55.783333329999998</c:v>
                </c:pt>
                <c:pt idx="6695">
                  <c:v>55.791666669999998</c:v>
                </c:pt>
                <c:pt idx="6696">
                  <c:v>55.8</c:v>
                </c:pt>
                <c:pt idx="6697">
                  <c:v>55.808333330000004</c:v>
                </c:pt>
                <c:pt idx="6698">
                  <c:v>55.816666669999996</c:v>
                </c:pt>
                <c:pt idx="6699">
                  <c:v>55.825000000000003</c:v>
                </c:pt>
                <c:pt idx="6700">
                  <c:v>55.833333330000002</c:v>
                </c:pt>
                <c:pt idx="6701">
                  <c:v>55.841666670000002</c:v>
                </c:pt>
                <c:pt idx="6702">
                  <c:v>55.85</c:v>
                </c:pt>
                <c:pt idx="6703">
                  <c:v>55.858333330000001</c:v>
                </c:pt>
                <c:pt idx="6704">
                  <c:v>55.866666670000001</c:v>
                </c:pt>
                <c:pt idx="6705">
                  <c:v>55.875</c:v>
                </c:pt>
                <c:pt idx="6706">
                  <c:v>55.883333329999999</c:v>
                </c:pt>
                <c:pt idx="6707">
                  <c:v>55.891666669999999</c:v>
                </c:pt>
                <c:pt idx="6708">
                  <c:v>55.9</c:v>
                </c:pt>
                <c:pt idx="6709">
                  <c:v>55.908333329999998</c:v>
                </c:pt>
                <c:pt idx="6710">
                  <c:v>55.916666669999998</c:v>
                </c:pt>
                <c:pt idx="6711">
                  <c:v>55.924999999999997</c:v>
                </c:pt>
                <c:pt idx="6712">
                  <c:v>55.933333330000004</c:v>
                </c:pt>
                <c:pt idx="6713">
                  <c:v>55.941666669999996</c:v>
                </c:pt>
                <c:pt idx="6714">
                  <c:v>55.95</c:v>
                </c:pt>
                <c:pt idx="6715">
                  <c:v>55.958333330000002</c:v>
                </c:pt>
                <c:pt idx="6716">
                  <c:v>55.966666670000002</c:v>
                </c:pt>
                <c:pt idx="6717">
                  <c:v>55.975000000000001</c:v>
                </c:pt>
                <c:pt idx="6718">
                  <c:v>55.983333330000001</c:v>
                </c:pt>
                <c:pt idx="6719">
                  <c:v>55.991666670000001</c:v>
                </c:pt>
                <c:pt idx="6720">
                  <c:v>56</c:v>
                </c:pt>
                <c:pt idx="6721">
                  <c:v>56.008333329999999</c:v>
                </c:pt>
                <c:pt idx="6722">
                  <c:v>56.016666669999999</c:v>
                </c:pt>
                <c:pt idx="6723">
                  <c:v>56.024999999999999</c:v>
                </c:pt>
                <c:pt idx="6724">
                  <c:v>56.033333329999998</c:v>
                </c:pt>
                <c:pt idx="6725">
                  <c:v>56.041666669999998</c:v>
                </c:pt>
                <c:pt idx="6726">
                  <c:v>56.05</c:v>
                </c:pt>
                <c:pt idx="6727">
                  <c:v>56.058333330000004</c:v>
                </c:pt>
                <c:pt idx="6728">
                  <c:v>56.066666669999996</c:v>
                </c:pt>
                <c:pt idx="6729">
                  <c:v>56.075000000000003</c:v>
                </c:pt>
                <c:pt idx="6730">
                  <c:v>56.083333330000002</c:v>
                </c:pt>
                <c:pt idx="6731">
                  <c:v>56.091666670000002</c:v>
                </c:pt>
                <c:pt idx="6732">
                  <c:v>56.1</c:v>
                </c:pt>
                <c:pt idx="6733">
                  <c:v>56.108333330000001</c:v>
                </c:pt>
                <c:pt idx="6734">
                  <c:v>56.116666670000001</c:v>
                </c:pt>
                <c:pt idx="6735">
                  <c:v>56.125</c:v>
                </c:pt>
                <c:pt idx="6736">
                  <c:v>56.133333329999999</c:v>
                </c:pt>
                <c:pt idx="6737">
                  <c:v>56.141666669999999</c:v>
                </c:pt>
                <c:pt idx="6738">
                  <c:v>56.15</c:v>
                </c:pt>
                <c:pt idx="6739">
                  <c:v>56.158333329999998</c:v>
                </c:pt>
                <c:pt idx="6740">
                  <c:v>56.166666669999998</c:v>
                </c:pt>
                <c:pt idx="6741">
                  <c:v>56.174999999999997</c:v>
                </c:pt>
                <c:pt idx="6742">
                  <c:v>56.183333330000004</c:v>
                </c:pt>
                <c:pt idx="6743">
                  <c:v>56.191666669999996</c:v>
                </c:pt>
                <c:pt idx="6744">
                  <c:v>56.2</c:v>
                </c:pt>
                <c:pt idx="6745">
                  <c:v>56.208333330000002</c:v>
                </c:pt>
                <c:pt idx="6746">
                  <c:v>56.216666670000002</c:v>
                </c:pt>
                <c:pt idx="6747">
                  <c:v>56.225000000000001</c:v>
                </c:pt>
                <c:pt idx="6748">
                  <c:v>56.233333330000001</c:v>
                </c:pt>
                <c:pt idx="6749">
                  <c:v>56.241666670000001</c:v>
                </c:pt>
                <c:pt idx="6750">
                  <c:v>56.25</c:v>
                </c:pt>
                <c:pt idx="6751">
                  <c:v>56.258333329999999</c:v>
                </c:pt>
                <c:pt idx="6752">
                  <c:v>56.266666669999999</c:v>
                </c:pt>
                <c:pt idx="6753">
                  <c:v>56.274999999999999</c:v>
                </c:pt>
                <c:pt idx="6754">
                  <c:v>56.283333329999998</c:v>
                </c:pt>
                <c:pt idx="6755">
                  <c:v>56.291666669999998</c:v>
                </c:pt>
                <c:pt idx="6756">
                  <c:v>56.3</c:v>
                </c:pt>
                <c:pt idx="6757">
                  <c:v>56.308333330000004</c:v>
                </c:pt>
                <c:pt idx="6758">
                  <c:v>56.316666669999996</c:v>
                </c:pt>
                <c:pt idx="6759">
                  <c:v>56.325000000000003</c:v>
                </c:pt>
                <c:pt idx="6760">
                  <c:v>56.333333330000002</c:v>
                </c:pt>
                <c:pt idx="6761">
                  <c:v>56.341666670000002</c:v>
                </c:pt>
                <c:pt idx="6762">
                  <c:v>56.35</c:v>
                </c:pt>
                <c:pt idx="6763">
                  <c:v>56.358333330000001</c:v>
                </c:pt>
                <c:pt idx="6764">
                  <c:v>56.366666670000001</c:v>
                </c:pt>
                <c:pt idx="6765">
                  <c:v>56.375</c:v>
                </c:pt>
                <c:pt idx="6766">
                  <c:v>56.383333329999999</c:v>
                </c:pt>
                <c:pt idx="6767">
                  <c:v>56.391666669999999</c:v>
                </c:pt>
                <c:pt idx="6768">
                  <c:v>56.4</c:v>
                </c:pt>
                <c:pt idx="6769">
                  <c:v>56.408333329999998</c:v>
                </c:pt>
                <c:pt idx="6770">
                  <c:v>56.416666669999998</c:v>
                </c:pt>
                <c:pt idx="6771">
                  <c:v>56.424999999999997</c:v>
                </c:pt>
                <c:pt idx="6772">
                  <c:v>56.433333330000004</c:v>
                </c:pt>
                <c:pt idx="6773">
                  <c:v>56.441666669999996</c:v>
                </c:pt>
                <c:pt idx="6774">
                  <c:v>56.45</c:v>
                </c:pt>
                <c:pt idx="6775">
                  <c:v>56.458333330000002</c:v>
                </c:pt>
                <c:pt idx="6776">
                  <c:v>56.466666670000002</c:v>
                </c:pt>
                <c:pt idx="6777">
                  <c:v>56.475000000000001</c:v>
                </c:pt>
                <c:pt idx="6778">
                  <c:v>56.483333330000001</c:v>
                </c:pt>
                <c:pt idx="6779">
                  <c:v>56.491666670000001</c:v>
                </c:pt>
                <c:pt idx="6780">
                  <c:v>56.5</c:v>
                </c:pt>
                <c:pt idx="6781">
                  <c:v>56.508333329999999</c:v>
                </c:pt>
                <c:pt idx="6782">
                  <c:v>56.516666669999999</c:v>
                </c:pt>
                <c:pt idx="6783">
                  <c:v>56.524999999999999</c:v>
                </c:pt>
                <c:pt idx="6784">
                  <c:v>56.533333329999998</c:v>
                </c:pt>
                <c:pt idx="6785">
                  <c:v>56.541666669999998</c:v>
                </c:pt>
                <c:pt idx="6786">
                  <c:v>56.55</c:v>
                </c:pt>
                <c:pt idx="6787">
                  <c:v>56.558333330000004</c:v>
                </c:pt>
                <c:pt idx="6788">
                  <c:v>56.566666669999996</c:v>
                </c:pt>
                <c:pt idx="6789">
                  <c:v>56.575000000000003</c:v>
                </c:pt>
                <c:pt idx="6790">
                  <c:v>56.583333330000002</c:v>
                </c:pt>
                <c:pt idx="6791">
                  <c:v>56.591666670000002</c:v>
                </c:pt>
                <c:pt idx="6792">
                  <c:v>56.6</c:v>
                </c:pt>
                <c:pt idx="6793">
                  <c:v>56.608333330000001</c:v>
                </c:pt>
                <c:pt idx="6794">
                  <c:v>56.616666670000001</c:v>
                </c:pt>
                <c:pt idx="6795">
                  <c:v>56.625</c:v>
                </c:pt>
                <c:pt idx="6796">
                  <c:v>56.633333329999999</c:v>
                </c:pt>
                <c:pt idx="6797">
                  <c:v>56.641666669999999</c:v>
                </c:pt>
                <c:pt idx="6798">
                  <c:v>56.65</c:v>
                </c:pt>
                <c:pt idx="6799">
                  <c:v>56.658333329999998</c:v>
                </c:pt>
                <c:pt idx="6800">
                  <c:v>56.666666669999998</c:v>
                </c:pt>
                <c:pt idx="6801">
                  <c:v>56.674999999999997</c:v>
                </c:pt>
                <c:pt idx="6802">
                  <c:v>56.683333330000004</c:v>
                </c:pt>
                <c:pt idx="6803">
                  <c:v>56.691666669999996</c:v>
                </c:pt>
                <c:pt idx="6804">
                  <c:v>56.7</c:v>
                </c:pt>
                <c:pt idx="6805">
                  <c:v>56.708333330000002</c:v>
                </c:pt>
                <c:pt idx="6806">
                  <c:v>56.716666670000002</c:v>
                </c:pt>
                <c:pt idx="6807">
                  <c:v>56.725000000000001</c:v>
                </c:pt>
                <c:pt idx="6808">
                  <c:v>56.733333330000001</c:v>
                </c:pt>
                <c:pt idx="6809">
                  <c:v>56.741666670000001</c:v>
                </c:pt>
                <c:pt idx="6810">
                  <c:v>56.75</c:v>
                </c:pt>
                <c:pt idx="6811">
                  <c:v>56.758333329999999</c:v>
                </c:pt>
                <c:pt idx="6812">
                  <c:v>56.766666669999999</c:v>
                </c:pt>
                <c:pt idx="6813">
                  <c:v>56.774999999999999</c:v>
                </c:pt>
                <c:pt idx="6814">
                  <c:v>56.783333329999998</c:v>
                </c:pt>
                <c:pt idx="6815">
                  <c:v>56.791666669999998</c:v>
                </c:pt>
                <c:pt idx="6816">
                  <c:v>56.8</c:v>
                </c:pt>
                <c:pt idx="6817">
                  <c:v>56.808333330000004</c:v>
                </c:pt>
                <c:pt idx="6818">
                  <c:v>56.816666669999996</c:v>
                </c:pt>
                <c:pt idx="6819">
                  <c:v>56.825000000000003</c:v>
                </c:pt>
                <c:pt idx="6820">
                  <c:v>56.833333330000002</c:v>
                </c:pt>
                <c:pt idx="6821">
                  <c:v>56.841666670000002</c:v>
                </c:pt>
                <c:pt idx="6822">
                  <c:v>56.85</c:v>
                </c:pt>
                <c:pt idx="6823">
                  <c:v>56.858333330000001</c:v>
                </c:pt>
                <c:pt idx="6824">
                  <c:v>56.866666670000001</c:v>
                </c:pt>
                <c:pt idx="6825">
                  <c:v>56.875</c:v>
                </c:pt>
                <c:pt idx="6826">
                  <c:v>56.883333329999999</c:v>
                </c:pt>
                <c:pt idx="6827">
                  <c:v>56.891666669999999</c:v>
                </c:pt>
                <c:pt idx="6828">
                  <c:v>56.9</c:v>
                </c:pt>
                <c:pt idx="6829">
                  <c:v>56.908333329999998</c:v>
                </c:pt>
                <c:pt idx="6830">
                  <c:v>56.916666669999998</c:v>
                </c:pt>
                <c:pt idx="6831">
                  <c:v>56.924999999999997</c:v>
                </c:pt>
                <c:pt idx="6832">
                  <c:v>56.933333330000004</c:v>
                </c:pt>
                <c:pt idx="6833">
                  <c:v>56.941666669999996</c:v>
                </c:pt>
                <c:pt idx="6834">
                  <c:v>56.95</c:v>
                </c:pt>
                <c:pt idx="6835">
                  <c:v>56.958333330000002</c:v>
                </c:pt>
                <c:pt idx="6836">
                  <c:v>56.966666670000002</c:v>
                </c:pt>
                <c:pt idx="6837">
                  <c:v>56.975000000000001</c:v>
                </c:pt>
                <c:pt idx="6838">
                  <c:v>56.983333330000001</c:v>
                </c:pt>
                <c:pt idx="6839">
                  <c:v>56.991666670000001</c:v>
                </c:pt>
                <c:pt idx="6840">
                  <c:v>57</c:v>
                </c:pt>
                <c:pt idx="6841">
                  <c:v>57.008333329999999</c:v>
                </c:pt>
                <c:pt idx="6842">
                  <c:v>57.016666669999999</c:v>
                </c:pt>
                <c:pt idx="6843">
                  <c:v>57.024999999999999</c:v>
                </c:pt>
                <c:pt idx="6844">
                  <c:v>57.033333329999998</c:v>
                </c:pt>
                <c:pt idx="6845">
                  <c:v>57.041666669999998</c:v>
                </c:pt>
                <c:pt idx="6846">
                  <c:v>57.05</c:v>
                </c:pt>
                <c:pt idx="6847">
                  <c:v>57.058333330000004</c:v>
                </c:pt>
                <c:pt idx="6848">
                  <c:v>57.066666669999996</c:v>
                </c:pt>
                <c:pt idx="6849">
                  <c:v>57.075000000000003</c:v>
                </c:pt>
                <c:pt idx="6850">
                  <c:v>57.083333330000002</c:v>
                </c:pt>
                <c:pt idx="6851">
                  <c:v>57.091666670000002</c:v>
                </c:pt>
                <c:pt idx="6852">
                  <c:v>57.1</c:v>
                </c:pt>
                <c:pt idx="6853">
                  <c:v>57.108333330000001</c:v>
                </c:pt>
                <c:pt idx="6854">
                  <c:v>57.116666670000001</c:v>
                </c:pt>
                <c:pt idx="6855">
                  <c:v>57.125</c:v>
                </c:pt>
                <c:pt idx="6856">
                  <c:v>57.133333329999999</c:v>
                </c:pt>
                <c:pt idx="6857">
                  <c:v>57.141666669999999</c:v>
                </c:pt>
                <c:pt idx="6858">
                  <c:v>57.15</c:v>
                </c:pt>
                <c:pt idx="6859">
                  <c:v>57.158333329999998</c:v>
                </c:pt>
                <c:pt idx="6860">
                  <c:v>57.166666669999998</c:v>
                </c:pt>
                <c:pt idx="6861">
                  <c:v>57.174999999999997</c:v>
                </c:pt>
                <c:pt idx="6862">
                  <c:v>57.183333330000004</c:v>
                </c:pt>
                <c:pt idx="6863">
                  <c:v>57.191666669999996</c:v>
                </c:pt>
                <c:pt idx="6864">
                  <c:v>57.2</c:v>
                </c:pt>
                <c:pt idx="6865">
                  <c:v>57.208333330000002</c:v>
                </c:pt>
                <c:pt idx="6866">
                  <c:v>57.216666670000002</c:v>
                </c:pt>
                <c:pt idx="6867">
                  <c:v>57.225000000000001</c:v>
                </c:pt>
                <c:pt idx="6868">
                  <c:v>57.233333330000001</c:v>
                </c:pt>
                <c:pt idx="6869">
                  <c:v>57.241666670000001</c:v>
                </c:pt>
                <c:pt idx="6870">
                  <c:v>57.25</c:v>
                </c:pt>
                <c:pt idx="6871">
                  <c:v>57.258333329999999</c:v>
                </c:pt>
                <c:pt idx="6872">
                  <c:v>57.266666669999999</c:v>
                </c:pt>
                <c:pt idx="6873">
                  <c:v>57.274999999999999</c:v>
                </c:pt>
                <c:pt idx="6874">
                  <c:v>57.283333329999998</c:v>
                </c:pt>
                <c:pt idx="6875">
                  <c:v>57.291666669999998</c:v>
                </c:pt>
                <c:pt idx="6876">
                  <c:v>57.3</c:v>
                </c:pt>
                <c:pt idx="6877">
                  <c:v>57.308333330000004</c:v>
                </c:pt>
                <c:pt idx="6878">
                  <c:v>57.316666669999996</c:v>
                </c:pt>
                <c:pt idx="6879">
                  <c:v>57.325000000000003</c:v>
                </c:pt>
                <c:pt idx="6880">
                  <c:v>57.333333330000002</c:v>
                </c:pt>
                <c:pt idx="6881">
                  <c:v>57.341666670000002</c:v>
                </c:pt>
                <c:pt idx="6882">
                  <c:v>57.35</c:v>
                </c:pt>
                <c:pt idx="6883">
                  <c:v>57.358333330000001</c:v>
                </c:pt>
                <c:pt idx="6884">
                  <c:v>57.366666670000001</c:v>
                </c:pt>
                <c:pt idx="6885">
                  <c:v>57.375</c:v>
                </c:pt>
                <c:pt idx="6886">
                  <c:v>57.383333329999999</c:v>
                </c:pt>
                <c:pt idx="6887">
                  <c:v>57.391666669999999</c:v>
                </c:pt>
                <c:pt idx="6888">
                  <c:v>57.4</c:v>
                </c:pt>
                <c:pt idx="6889">
                  <c:v>57.408333329999998</c:v>
                </c:pt>
                <c:pt idx="6890">
                  <c:v>57.416666669999998</c:v>
                </c:pt>
                <c:pt idx="6891">
                  <c:v>57.424999999999997</c:v>
                </c:pt>
                <c:pt idx="6892">
                  <c:v>57.433333330000004</c:v>
                </c:pt>
                <c:pt idx="6893">
                  <c:v>57.441666669999996</c:v>
                </c:pt>
                <c:pt idx="6894">
                  <c:v>57.45</c:v>
                </c:pt>
                <c:pt idx="6895">
                  <c:v>57.458333330000002</c:v>
                </c:pt>
                <c:pt idx="6896">
                  <c:v>57.466666670000002</c:v>
                </c:pt>
                <c:pt idx="6897">
                  <c:v>57.475000000000001</c:v>
                </c:pt>
                <c:pt idx="6898">
                  <c:v>57.483333330000001</c:v>
                </c:pt>
                <c:pt idx="6899">
                  <c:v>57.491666670000001</c:v>
                </c:pt>
                <c:pt idx="6900">
                  <c:v>57.5</c:v>
                </c:pt>
                <c:pt idx="6901">
                  <c:v>57.508333329999999</c:v>
                </c:pt>
                <c:pt idx="6902">
                  <c:v>57.516666669999999</c:v>
                </c:pt>
                <c:pt idx="6903">
                  <c:v>57.524999999999999</c:v>
                </c:pt>
                <c:pt idx="6904">
                  <c:v>57.533333329999998</c:v>
                </c:pt>
                <c:pt idx="6905">
                  <c:v>57.541666669999998</c:v>
                </c:pt>
                <c:pt idx="6906">
                  <c:v>57.55</c:v>
                </c:pt>
                <c:pt idx="6907">
                  <c:v>57.558333330000004</c:v>
                </c:pt>
                <c:pt idx="6908">
                  <c:v>57.566666669999996</c:v>
                </c:pt>
                <c:pt idx="6909">
                  <c:v>57.575000000000003</c:v>
                </c:pt>
                <c:pt idx="6910">
                  <c:v>57.583333330000002</c:v>
                </c:pt>
                <c:pt idx="6911">
                  <c:v>57.591666670000002</c:v>
                </c:pt>
                <c:pt idx="6912">
                  <c:v>57.6</c:v>
                </c:pt>
                <c:pt idx="6913">
                  <c:v>57.608333330000001</c:v>
                </c:pt>
                <c:pt idx="6914">
                  <c:v>57.616666670000001</c:v>
                </c:pt>
                <c:pt idx="6915">
                  <c:v>57.625</c:v>
                </c:pt>
                <c:pt idx="6916">
                  <c:v>57.633333329999999</c:v>
                </c:pt>
                <c:pt idx="6917">
                  <c:v>57.641666669999999</c:v>
                </c:pt>
                <c:pt idx="6918">
                  <c:v>57.65</c:v>
                </c:pt>
                <c:pt idx="6919">
                  <c:v>57.658333329999998</c:v>
                </c:pt>
                <c:pt idx="6920">
                  <c:v>57.666666669999998</c:v>
                </c:pt>
                <c:pt idx="6921">
                  <c:v>57.674999999999997</c:v>
                </c:pt>
                <c:pt idx="6922">
                  <c:v>57.683333330000004</c:v>
                </c:pt>
                <c:pt idx="6923">
                  <c:v>57.691666669999996</c:v>
                </c:pt>
                <c:pt idx="6924">
                  <c:v>57.7</c:v>
                </c:pt>
                <c:pt idx="6925">
                  <c:v>57.708333330000002</c:v>
                </c:pt>
                <c:pt idx="6926">
                  <c:v>57.716666670000002</c:v>
                </c:pt>
                <c:pt idx="6927">
                  <c:v>57.725000000000001</c:v>
                </c:pt>
                <c:pt idx="6928">
                  <c:v>57.733333330000001</c:v>
                </c:pt>
                <c:pt idx="6929">
                  <c:v>57.741666670000001</c:v>
                </c:pt>
                <c:pt idx="6930">
                  <c:v>57.75</c:v>
                </c:pt>
                <c:pt idx="6931">
                  <c:v>57.758333329999999</c:v>
                </c:pt>
                <c:pt idx="6932">
                  <c:v>57.766666669999999</c:v>
                </c:pt>
                <c:pt idx="6933">
                  <c:v>57.774999999999999</c:v>
                </c:pt>
                <c:pt idx="6934">
                  <c:v>57.783333329999998</c:v>
                </c:pt>
                <c:pt idx="6935">
                  <c:v>57.791666669999998</c:v>
                </c:pt>
                <c:pt idx="6936">
                  <c:v>57.8</c:v>
                </c:pt>
                <c:pt idx="6937">
                  <c:v>57.808333330000004</c:v>
                </c:pt>
                <c:pt idx="6938">
                  <c:v>57.816666669999996</c:v>
                </c:pt>
                <c:pt idx="6939">
                  <c:v>57.825000000000003</c:v>
                </c:pt>
                <c:pt idx="6940">
                  <c:v>57.833333330000002</c:v>
                </c:pt>
                <c:pt idx="6941">
                  <c:v>57.841666670000002</c:v>
                </c:pt>
                <c:pt idx="6942">
                  <c:v>57.85</c:v>
                </c:pt>
                <c:pt idx="6943">
                  <c:v>57.858333330000001</c:v>
                </c:pt>
                <c:pt idx="6944">
                  <c:v>57.866666670000001</c:v>
                </c:pt>
                <c:pt idx="6945">
                  <c:v>57.875</c:v>
                </c:pt>
                <c:pt idx="6946">
                  <c:v>57.883333329999999</c:v>
                </c:pt>
                <c:pt idx="6947">
                  <c:v>57.891666669999999</c:v>
                </c:pt>
                <c:pt idx="6948">
                  <c:v>57.9</c:v>
                </c:pt>
                <c:pt idx="6949">
                  <c:v>57.908333329999998</c:v>
                </c:pt>
                <c:pt idx="6950">
                  <c:v>57.916666669999998</c:v>
                </c:pt>
                <c:pt idx="6951">
                  <c:v>57.924999999999997</c:v>
                </c:pt>
                <c:pt idx="6952">
                  <c:v>57.933333330000004</c:v>
                </c:pt>
                <c:pt idx="6953">
                  <c:v>57.941666669999996</c:v>
                </c:pt>
                <c:pt idx="6954">
                  <c:v>57.95</c:v>
                </c:pt>
                <c:pt idx="6955">
                  <c:v>57.958333330000002</c:v>
                </c:pt>
                <c:pt idx="6956">
                  <c:v>57.966666670000002</c:v>
                </c:pt>
                <c:pt idx="6957">
                  <c:v>57.975000000000001</c:v>
                </c:pt>
                <c:pt idx="6958">
                  <c:v>57.983333330000001</c:v>
                </c:pt>
                <c:pt idx="6959">
                  <c:v>57.991666670000001</c:v>
                </c:pt>
                <c:pt idx="6960">
                  <c:v>58</c:v>
                </c:pt>
                <c:pt idx="6961">
                  <c:v>58.008333329999999</c:v>
                </c:pt>
                <c:pt idx="6962">
                  <c:v>58.016666669999999</c:v>
                </c:pt>
                <c:pt idx="6963">
                  <c:v>58.024999999999999</c:v>
                </c:pt>
                <c:pt idx="6964">
                  <c:v>58.033333329999998</c:v>
                </c:pt>
                <c:pt idx="6965">
                  <c:v>58.041666669999998</c:v>
                </c:pt>
                <c:pt idx="6966">
                  <c:v>58.05</c:v>
                </c:pt>
                <c:pt idx="6967">
                  <c:v>58.058333330000004</c:v>
                </c:pt>
                <c:pt idx="6968">
                  <c:v>58.066666669999996</c:v>
                </c:pt>
                <c:pt idx="6969">
                  <c:v>58.075000000000003</c:v>
                </c:pt>
                <c:pt idx="6970">
                  <c:v>58.083333330000002</c:v>
                </c:pt>
                <c:pt idx="6971">
                  <c:v>58.091666670000002</c:v>
                </c:pt>
                <c:pt idx="6972">
                  <c:v>58.1</c:v>
                </c:pt>
                <c:pt idx="6973">
                  <c:v>58.108333330000001</c:v>
                </c:pt>
                <c:pt idx="6974">
                  <c:v>58.116666670000001</c:v>
                </c:pt>
                <c:pt idx="6975">
                  <c:v>58.125</c:v>
                </c:pt>
                <c:pt idx="6976">
                  <c:v>58.133333329999999</c:v>
                </c:pt>
                <c:pt idx="6977">
                  <c:v>58.141666669999999</c:v>
                </c:pt>
                <c:pt idx="6978">
                  <c:v>58.15</c:v>
                </c:pt>
                <c:pt idx="6979">
                  <c:v>58.158333329999998</c:v>
                </c:pt>
                <c:pt idx="6980">
                  <c:v>58.166666669999998</c:v>
                </c:pt>
                <c:pt idx="6981">
                  <c:v>58.174999999999997</c:v>
                </c:pt>
                <c:pt idx="6982">
                  <c:v>58.183333330000004</c:v>
                </c:pt>
                <c:pt idx="6983">
                  <c:v>58.191666669999996</c:v>
                </c:pt>
                <c:pt idx="6984">
                  <c:v>58.2</c:v>
                </c:pt>
                <c:pt idx="6985">
                  <c:v>58.208333330000002</c:v>
                </c:pt>
                <c:pt idx="6986">
                  <c:v>58.216666670000002</c:v>
                </c:pt>
                <c:pt idx="6987">
                  <c:v>58.225000000000001</c:v>
                </c:pt>
                <c:pt idx="6988">
                  <c:v>58.233333330000001</c:v>
                </c:pt>
                <c:pt idx="6989">
                  <c:v>58.241666670000001</c:v>
                </c:pt>
                <c:pt idx="6990">
                  <c:v>58.25</c:v>
                </c:pt>
                <c:pt idx="6991">
                  <c:v>58.258333329999999</c:v>
                </c:pt>
                <c:pt idx="6992">
                  <c:v>58.266666669999999</c:v>
                </c:pt>
                <c:pt idx="6993">
                  <c:v>58.274999999999999</c:v>
                </c:pt>
                <c:pt idx="6994">
                  <c:v>58.283333329999998</c:v>
                </c:pt>
                <c:pt idx="6995">
                  <c:v>58.291666669999998</c:v>
                </c:pt>
                <c:pt idx="6996">
                  <c:v>58.3</c:v>
                </c:pt>
                <c:pt idx="6997">
                  <c:v>58.308333330000004</c:v>
                </c:pt>
                <c:pt idx="6998">
                  <c:v>58.316666669999996</c:v>
                </c:pt>
                <c:pt idx="6999">
                  <c:v>58.325000000000003</c:v>
                </c:pt>
                <c:pt idx="7000">
                  <c:v>58.333333330000002</c:v>
                </c:pt>
                <c:pt idx="7001">
                  <c:v>58.341666670000002</c:v>
                </c:pt>
                <c:pt idx="7002">
                  <c:v>58.35</c:v>
                </c:pt>
                <c:pt idx="7003">
                  <c:v>58.358333330000001</c:v>
                </c:pt>
                <c:pt idx="7004">
                  <c:v>58.366666670000001</c:v>
                </c:pt>
                <c:pt idx="7005">
                  <c:v>58.375</c:v>
                </c:pt>
                <c:pt idx="7006">
                  <c:v>58.383333329999999</c:v>
                </c:pt>
                <c:pt idx="7007">
                  <c:v>58.391666669999999</c:v>
                </c:pt>
                <c:pt idx="7008">
                  <c:v>58.4</c:v>
                </c:pt>
                <c:pt idx="7009">
                  <c:v>58.408333329999998</c:v>
                </c:pt>
                <c:pt idx="7010">
                  <c:v>58.416666669999998</c:v>
                </c:pt>
                <c:pt idx="7011">
                  <c:v>58.424999999999997</c:v>
                </c:pt>
                <c:pt idx="7012">
                  <c:v>58.433333330000004</c:v>
                </c:pt>
                <c:pt idx="7013">
                  <c:v>58.441666669999996</c:v>
                </c:pt>
                <c:pt idx="7014">
                  <c:v>58.45</c:v>
                </c:pt>
                <c:pt idx="7015">
                  <c:v>58.458333330000002</c:v>
                </c:pt>
                <c:pt idx="7016">
                  <c:v>58.466666670000002</c:v>
                </c:pt>
                <c:pt idx="7017">
                  <c:v>58.475000000000001</c:v>
                </c:pt>
                <c:pt idx="7018">
                  <c:v>58.483333330000001</c:v>
                </c:pt>
                <c:pt idx="7019">
                  <c:v>58.491666670000001</c:v>
                </c:pt>
                <c:pt idx="7020">
                  <c:v>58.5</c:v>
                </c:pt>
                <c:pt idx="7021">
                  <c:v>58.508333329999999</c:v>
                </c:pt>
                <c:pt idx="7022">
                  <c:v>58.516666669999999</c:v>
                </c:pt>
                <c:pt idx="7023">
                  <c:v>58.524999999999999</c:v>
                </c:pt>
                <c:pt idx="7024">
                  <c:v>58.533333329999998</c:v>
                </c:pt>
                <c:pt idx="7025">
                  <c:v>58.541666669999998</c:v>
                </c:pt>
                <c:pt idx="7026">
                  <c:v>58.55</c:v>
                </c:pt>
                <c:pt idx="7027">
                  <c:v>58.558333330000004</c:v>
                </c:pt>
                <c:pt idx="7028">
                  <c:v>58.566666669999996</c:v>
                </c:pt>
                <c:pt idx="7029">
                  <c:v>58.575000000000003</c:v>
                </c:pt>
                <c:pt idx="7030">
                  <c:v>58.583333330000002</c:v>
                </c:pt>
                <c:pt idx="7031">
                  <c:v>58.591666670000002</c:v>
                </c:pt>
                <c:pt idx="7032">
                  <c:v>58.6</c:v>
                </c:pt>
                <c:pt idx="7033">
                  <c:v>58.608333330000001</c:v>
                </c:pt>
                <c:pt idx="7034">
                  <c:v>58.616666670000001</c:v>
                </c:pt>
                <c:pt idx="7035">
                  <c:v>58.625</c:v>
                </c:pt>
                <c:pt idx="7036">
                  <c:v>58.633333329999999</c:v>
                </c:pt>
                <c:pt idx="7037">
                  <c:v>58.641666669999999</c:v>
                </c:pt>
                <c:pt idx="7038">
                  <c:v>58.65</c:v>
                </c:pt>
                <c:pt idx="7039">
                  <c:v>58.658333329999998</c:v>
                </c:pt>
                <c:pt idx="7040">
                  <c:v>58.666666669999998</c:v>
                </c:pt>
                <c:pt idx="7041">
                  <c:v>58.674999999999997</c:v>
                </c:pt>
                <c:pt idx="7042">
                  <c:v>58.683333330000004</c:v>
                </c:pt>
                <c:pt idx="7043">
                  <c:v>58.691666669999996</c:v>
                </c:pt>
                <c:pt idx="7044">
                  <c:v>58.7</c:v>
                </c:pt>
                <c:pt idx="7045">
                  <c:v>58.708333330000002</c:v>
                </c:pt>
                <c:pt idx="7046">
                  <c:v>58.716666670000002</c:v>
                </c:pt>
                <c:pt idx="7047">
                  <c:v>58.725000000000001</c:v>
                </c:pt>
                <c:pt idx="7048">
                  <c:v>58.733333330000001</c:v>
                </c:pt>
                <c:pt idx="7049">
                  <c:v>58.741666670000001</c:v>
                </c:pt>
                <c:pt idx="7050">
                  <c:v>58.75</c:v>
                </c:pt>
                <c:pt idx="7051">
                  <c:v>58.758333329999999</c:v>
                </c:pt>
                <c:pt idx="7052">
                  <c:v>58.766666669999999</c:v>
                </c:pt>
                <c:pt idx="7053">
                  <c:v>58.774999999999999</c:v>
                </c:pt>
                <c:pt idx="7054">
                  <c:v>58.783333329999998</c:v>
                </c:pt>
                <c:pt idx="7055">
                  <c:v>58.791666669999998</c:v>
                </c:pt>
                <c:pt idx="7056">
                  <c:v>58.8</c:v>
                </c:pt>
                <c:pt idx="7057">
                  <c:v>58.808333330000004</c:v>
                </c:pt>
                <c:pt idx="7058">
                  <c:v>58.816666669999996</c:v>
                </c:pt>
                <c:pt idx="7059">
                  <c:v>58.825000000000003</c:v>
                </c:pt>
                <c:pt idx="7060">
                  <c:v>58.833333330000002</c:v>
                </c:pt>
                <c:pt idx="7061">
                  <c:v>58.841666670000002</c:v>
                </c:pt>
                <c:pt idx="7062">
                  <c:v>58.85</c:v>
                </c:pt>
                <c:pt idx="7063">
                  <c:v>58.858333330000001</c:v>
                </c:pt>
                <c:pt idx="7064">
                  <c:v>58.866666670000001</c:v>
                </c:pt>
                <c:pt idx="7065">
                  <c:v>58.875</c:v>
                </c:pt>
                <c:pt idx="7066">
                  <c:v>58.883333329999999</c:v>
                </c:pt>
                <c:pt idx="7067">
                  <c:v>58.891666669999999</c:v>
                </c:pt>
                <c:pt idx="7068">
                  <c:v>58.9</c:v>
                </c:pt>
                <c:pt idx="7069">
                  <c:v>58.908333329999998</c:v>
                </c:pt>
                <c:pt idx="7070">
                  <c:v>58.916666669999998</c:v>
                </c:pt>
                <c:pt idx="7071">
                  <c:v>58.924999999999997</c:v>
                </c:pt>
                <c:pt idx="7072">
                  <c:v>58.933333330000004</c:v>
                </c:pt>
                <c:pt idx="7073">
                  <c:v>58.941666669999996</c:v>
                </c:pt>
                <c:pt idx="7074">
                  <c:v>58.95</c:v>
                </c:pt>
                <c:pt idx="7075">
                  <c:v>58.958333330000002</c:v>
                </c:pt>
                <c:pt idx="7076">
                  <c:v>58.966666670000002</c:v>
                </c:pt>
                <c:pt idx="7077">
                  <c:v>58.975000000000001</c:v>
                </c:pt>
                <c:pt idx="7078">
                  <c:v>58.983333330000001</c:v>
                </c:pt>
                <c:pt idx="7079">
                  <c:v>58.991666670000001</c:v>
                </c:pt>
                <c:pt idx="7080">
                  <c:v>59</c:v>
                </c:pt>
                <c:pt idx="7081">
                  <c:v>59.008333329999999</c:v>
                </c:pt>
                <c:pt idx="7082">
                  <c:v>59.016666669999999</c:v>
                </c:pt>
                <c:pt idx="7083">
                  <c:v>59.024999999999999</c:v>
                </c:pt>
                <c:pt idx="7084">
                  <c:v>59.033333329999998</c:v>
                </c:pt>
                <c:pt idx="7085">
                  <c:v>59.041666669999998</c:v>
                </c:pt>
                <c:pt idx="7086">
                  <c:v>59.05</c:v>
                </c:pt>
                <c:pt idx="7087">
                  <c:v>59.058333330000004</c:v>
                </c:pt>
                <c:pt idx="7088">
                  <c:v>59.066666669999996</c:v>
                </c:pt>
                <c:pt idx="7089">
                  <c:v>59.075000000000003</c:v>
                </c:pt>
                <c:pt idx="7090">
                  <c:v>59.083333330000002</c:v>
                </c:pt>
                <c:pt idx="7091">
                  <c:v>59.091666670000002</c:v>
                </c:pt>
                <c:pt idx="7092">
                  <c:v>59.1</c:v>
                </c:pt>
                <c:pt idx="7093">
                  <c:v>59.108333330000001</c:v>
                </c:pt>
                <c:pt idx="7094">
                  <c:v>59.116666670000001</c:v>
                </c:pt>
                <c:pt idx="7095">
                  <c:v>59.125</c:v>
                </c:pt>
                <c:pt idx="7096">
                  <c:v>59.133333329999999</c:v>
                </c:pt>
                <c:pt idx="7097">
                  <c:v>59.141666669999999</c:v>
                </c:pt>
                <c:pt idx="7098">
                  <c:v>59.15</c:v>
                </c:pt>
                <c:pt idx="7099">
                  <c:v>59.158333329999998</c:v>
                </c:pt>
                <c:pt idx="7100">
                  <c:v>59.166666669999998</c:v>
                </c:pt>
                <c:pt idx="7101">
                  <c:v>59.174999999999997</c:v>
                </c:pt>
                <c:pt idx="7102">
                  <c:v>59.183333330000004</c:v>
                </c:pt>
                <c:pt idx="7103">
                  <c:v>59.191666669999996</c:v>
                </c:pt>
                <c:pt idx="7104">
                  <c:v>59.2</c:v>
                </c:pt>
                <c:pt idx="7105">
                  <c:v>59.208333330000002</c:v>
                </c:pt>
                <c:pt idx="7106">
                  <c:v>59.216666670000002</c:v>
                </c:pt>
                <c:pt idx="7107">
                  <c:v>59.225000000000001</c:v>
                </c:pt>
                <c:pt idx="7108">
                  <c:v>59.233333330000001</c:v>
                </c:pt>
                <c:pt idx="7109">
                  <c:v>59.241666670000001</c:v>
                </c:pt>
                <c:pt idx="7110">
                  <c:v>59.25</c:v>
                </c:pt>
                <c:pt idx="7111">
                  <c:v>59.258333329999999</c:v>
                </c:pt>
                <c:pt idx="7112">
                  <c:v>59.266666669999999</c:v>
                </c:pt>
                <c:pt idx="7113">
                  <c:v>59.274999999999999</c:v>
                </c:pt>
                <c:pt idx="7114">
                  <c:v>59.283333329999998</c:v>
                </c:pt>
                <c:pt idx="7115">
                  <c:v>59.291666669999998</c:v>
                </c:pt>
                <c:pt idx="7116">
                  <c:v>59.3</c:v>
                </c:pt>
                <c:pt idx="7117">
                  <c:v>59.308333330000004</c:v>
                </c:pt>
                <c:pt idx="7118">
                  <c:v>59.316666669999996</c:v>
                </c:pt>
                <c:pt idx="7119">
                  <c:v>59.325000000000003</c:v>
                </c:pt>
                <c:pt idx="7120">
                  <c:v>59.333333330000002</c:v>
                </c:pt>
                <c:pt idx="7121">
                  <c:v>59.341666670000002</c:v>
                </c:pt>
                <c:pt idx="7122">
                  <c:v>59.35</c:v>
                </c:pt>
                <c:pt idx="7123">
                  <c:v>59.358333330000001</c:v>
                </c:pt>
                <c:pt idx="7124">
                  <c:v>59.366666670000001</c:v>
                </c:pt>
                <c:pt idx="7125">
                  <c:v>59.375</c:v>
                </c:pt>
                <c:pt idx="7126">
                  <c:v>59.383333329999999</c:v>
                </c:pt>
                <c:pt idx="7127">
                  <c:v>59.391666669999999</c:v>
                </c:pt>
                <c:pt idx="7128">
                  <c:v>59.4</c:v>
                </c:pt>
                <c:pt idx="7129">
                  <c:v>59.408333329999998</c:v>
                </c:pt>
                <c:pt idx="7130">
                  <c:v>59.416666669999998</c:v>
                </c:pt>
                <c:pt idx="7131">
                  <c:v>59.424999999999997</c:v>
                </c:pt>
                <c:pt idx="7132">
                  <c:v>59.433333330000004</c:v>
                </c:pt>
                <c:pt idx="7133">
                  <c:v>59.441666669999996</c:v>
                </c:pt>
                <c:pt idx="7134">
                  <c:v>59.45</c:v>
                </c:pt>
                <c:pt idx="7135">
                  <c:v>59.458333330000002</c:v>
                </c:pt>
                <c:pt idx="7136">
                  <c:v>59.466666670000002</c:v>
                </c:pt>
                <c:pt idx="7137">
                  <c:v>59.475000000000001</c:v>
                </c:pt>
                <c:pt idx="7138">
                  <c:v>59.483333330000001</c:v>
                </c:pt>
                <c:pt idx="7139">
                  <c:v>59.491666670000001</c:v>
                </c:pt>
                <c:pt idx="7140">
                  <c:v>59.5</c:v>
                </c:pt>
                <c:pt idx="7141">
                  <c:v>59.508333329999999</c:v>
                </c:pt>
                <c:pt idx="7142">
                  <c:v>59.516666669999999</c:v>
                </c:pt>
                <c:pt idx="7143">
                  <c:v>59.524999999999999</c:v>
                </c:pt>
                <c:pt idx="7144">
                  <c:v>59.533333329999998</c:v>
                </c:pt>
                <c:pt idx="7145">
                  <c:v>59.541666669999998</c:v>
                </c:pt>
                <c:pt idx="7146">
                  <c:v>59.55</c:v>
                </c:pt>
                <c:pt idx="7147">
                  <c:v>59.558333330000004</c:v>
                </c:pt>
                <c:pt idx="7148">
                  <c:v>59.566666669999996</c:v>
                </c:pt>
                <c:pt idx="7149">
                  <c:v>59.575000000000003</c:v>
                </c:pt>
                <c:pt idx="7150">
                  <c:v>59.583333330000002</c:v>
                </c:pt>
                <c:pt idx="7151">
                  <c:v>59.591666670000002</c:v>
                </c:pt>
                <c:pt idx="7152">
                  <c:v>59.6</c:v>
                </c:pt>
                <c:pt idx="7153">
                  <c:v>59.608333330000001</c:v>
                </c:pt>
                <c:pt idx="7154">
                  <c:v>59.616666670000001</c:v>
                </c:pt>
                <c:pt idx="7155">
                  <c:v>59.625</c:v>
                </c:pt>
                <c:pt idx="7156">
                  <c:v>59.633333329999999</c:v>
                </c:pt>
                <c:pt idx="7157">
                  <c:v>59.641666669999999</c:v>
                </c:pt>
                <c:pt idx="7158">
                  <c:v>59.65</c:v>
                </c:pt>
                <c:pt idx="7159">
                  <c:v>59.658333329999998</c:v>
                </c:pt>
                <c:pt idx="7160">
                  <c:v>59.666666669999998</c:v>
                </c:pt>
                <c:pt idx="7161">
                  <c:v>59.674999999999997</c:v>
                </c:pt>
                <c:pt idx="7162">
                  <c:v>59.683333330000004</c:v>
                </c:pt>
                <c:pt idx="7163">
                  <c:v>59.691666669999996</c:v>
                </c:pt>
                <c:pt idx="7164">
                  <c:v>59.7</c:v>
                </c:pt>
                <c:pt idx="7165">
                  <c:v>59.708333330000002</c:v>
                </c:pt>
                <c:pt idx="7166">
                  <c:v>59.716666670000002</c:v>
                </c:pt>
                <c:pt idx="7167">
                  <c:v>59.725000000000001</c:v>
                </c:pt>
                <c:pt idx="7168">
                  <c:v>59.733333330000001</c:v>
                </c:pt>
                <c:pt idx="7169">
                  <c:v>59.741666670000001</c:v>
                </c:pt>
                <c:pt idx="7170">
                  <c:v>59.75</c:v>
                </c:pt>
                <c:pt idx="7171">
                  <c:v>59.758333329999999</c:v>
                </c:pt>
                <c:pt idx="7172">
                  <c:v>59.766666669999999</c:v>
                </c:pt>
                <c:pt idx="7173">
                  <c:v>59.774999999999999</c:v>
                </c:pt>
                <c:pt idx="7174">
                  <c:v>59.783333329999998</c:v>
                </c:pt>
                <c:pt idx="7175">
                  <c:v>59.791666669999998</c:v>
                </c:pt>
                <c:pt idx="7176">
                  <c:v>59.8</c:v>
                </c:pt>
                <c:pt idx="7177">
                  <c:v>59.808333330000004</c:v>
                </c:pt>
                <c:pt idx="7178">
                  <c:v>59.816666669999996</c:v>
                </c:pt>
                <c:pt idx="7179">
                  <c:v>59.825000000000003</c:v>
                </c:pt>
                <c:pt idx="7180">
                  <c:v>59.833333330000002</c:v>
                </c:pt>
                <c:pt idx="7181">
                  <c:v>59.841666670000002</c:v>
                </c:pt>
                <c:pt idx="7182">
                  <c:v>59.85</c:v>
                </c:pt>
                <c:pt idx="7183">
                  <c:v>59.858333330000001</c:v>
                </c:pt>
                <c:pt idx="7184">
                  <c:v>59.866666670000001</c:v>
                </c:pt>
                <c:pt idx="7185">
                  <c:v>59.875</c:v>
                </c:pt>
                <c:pt idx="7186">
                  <c:v>59.883333329999999</c:v>
                </c:pt>
                <c:pt idx="7187">
                  <c:v>59.891666669999999</c:v>
                </c:pt>
                <c:pt idx="7188">
                  <c:v>59.9</c:v>
                </c:pt>
                <c:pt idx="7189">
                  <c:v>59.908333329999998</c:v>
                </c:pt>
                <c:pt idx="7190">
                  <c:v>59.916666669999998</c:v>
                </c:pt>
                <c:pt idx="7191">
                  <c:v>59.924999999999997</c:v>
                </c:pt>
                <c:pt idx="7192">
                  <c:v>59.933333330000004</c:v>
                </c:pt>
                <c:pt idx="7193">
                  <c:v>59.941666669999996</c:v>
                </c:pt>
                <c:pt idx="7194">
                  <c:v>59.95</c:v>
                </c:pt>
                <c:pt idx="7195">
                  <c:v>59.958333330000002</c:v>
                </c:pt>
                <c:pt idx="7196">
                  <c:v>59.966666670000002</c:v>
                </c:pt>
                <c:pt idx="7197">
                  <c:v>59.975000000000001</c:v>
                </c:pt>
                <c:pt idx="7198">
                  <c:v>59.983333330000001</c:v>
                </c:pt>
                <c:pt idx="7199">
                  <c:v>59.991666670000001</c:v>
                </c:pt>
                <c:pt idx="7200">
                  <c:v>60</c:v>
                </c:pt>
              </c:numCache>
            </c:numRef>
          </c:xVal>
          <c:yVal>
            <c:numRef>
              <c:f>'230224 KS-801→SP0810_test TrCel'!$B$2:$B$7202</c:f>
              <c:numCache>
                <c:formatCode>General</c:formatCode>
                <c:ptCount val="7201"/>
                <c:pt idx="0">
                  <c:v>4957</c:v>
                </c:pt>
                <c:pt idx="1">
                  <c:v>4967</c:v>
                </c:pt>
                <c:pt idx="2">
                  <c:v>4954</c:v>
                </c:pt>
                <c:pt idx="3">
                  <c:v>4959</c:v>
                </c:pt>
                <c:pt idx="4">
                  <c:v>4951</c:v>
                </c:pt>
                <c:pt idx="5">
                  <c:v>4912</c:v>
                </c:pt>
                <c:pt idx="6">
                  <c:v>4909</c:v>
                </c:pt>
                <c:pt idx="7">
                  <c:v>4942</c:v>
                </c:pt>
                <c:pt idx="8">
                  <c:v>4962</c:v>
                </c:pt>
                <c:pt idx="9">
                  <c:v>4949</c:v>
                </c:pt>
                <c:pt idx="10">
                  <c:v>4974</c:v>
                </c:pt>
                <c:pt idx="11">
                  <c:v>5004</c:v>
                </c:pt>
                <c:pt idx="12">
                  <c:v>5007</c:v>
                </c:pt>
                <c:pt idx="13">
                  <c:v>4953</c:v>
                </c:pt>
                <c:pt idx="14">
                  <c:v>4930</c:v>
                </c:pt>
                <c:pt idx="15">
                  <c:v>4952</c:v>
                </c:pt>
                <c:pt idx="16">
                  <c:v>4972</c:v>
                </c:pt>
                <c:pt idx="17">
                  <c:v>4961</c:v>
                </c:pt>
                <c:pt idx="18">
                  <c:v>4965</c:v>
                </c:pt>
                <c:pt idx="19">
                  <c:v>4984</c:v>
                </c:pt>
                <c:pt idx="20">
                  <c:v>4963</c:v>
                </c:pt>
                <c:pt idx="21">
                  <c:v>4935</c:v>
                </c:pt>
                <c:pt idx="22">
                  <c:v>4926</c:v>
                </c:pt>
                <c:pt idx="23">
                  <c:v>4945</c:v>
                </c:pt>
                <c:pt idx="24">
                  <c:v>4976</c:v>
                </c:pt>
                <c:pt idx="25">
                  <c:v>4951</c:v>
                </c:pt>
                <c:pt idx="26">
                  <c:v>4945</c:v>
                </c:pt>
                <c:pt idx="27">
                  <c:v>4937</c:v>
                </c:pt>
                <c:pt idx="28">
                  <c:v>4928</c:v>
                </c:pt>
                <c:pt idx="29">
                  <c:v>4917</c:v>
                </c:pt>
                <c:pt idx="30">
                  <c:v>4931</c:v>
                </c:pt>
                <c:pt idx="31">
                  <c:v>4911</c:v>
                </c:pt>
                <c:pt idx="32">
                  <c:v>4901</c:v>
                </c:pt>
                <c:pt idx="33">
                  <c:v>4854</c:v>
                </c:pt>
                <c:pt idx="34">
                  <c:v>4862</c:v>
                </c:pt>
                <c:pt idx="35">
                  <c:v>4899</c:v>
                </c:pt>
                <c:pt idx="36">
                  <c:v>4904</c:v>
                </c:pt>
                <c:pt idx="37">
                  <c:v>4917</c:v>
                </c:pt>
                <c:pt idx="38">
                  <c:v>4924</c:v>
                </c:pt>
                <c:pt idx="39">
                  <c:v>4941</c:v>
                </c:pt>
                <c:pt idx="40">
                  <c:v>4944</c:v>
                </c:pt>
                <c:pt idx="41">
                  <c:v>4955</c:v>
                </c:pt>
                <c:pt idx="42">
                  <c:v>4978</c:v>
                </c:pt>
                <c:pt idx="43">
                  <c:v>4979</c:v>
                </c:pt>
                <c:pt idx="44">
                  <c:v>4964</c:v>
                </c:pt>
                <c:pt idx="45">
                  <c:v>4951</c:v>
                </c:pt>
                <c:pt idx="46">
                  <c:v>4959</c:v>
                </c:pt>
                <c:pt idx="47">
                  <c:v>5005</c:v>
                </c:pt>
                <c:pt idx="48">
                  <c:v>5011</c:v>
                </c:pt>
                <c:pt idx="49">
                  <c:v>4978</c:v>
                </c:pt>
                <c:pt idx="50">
                  <c:v>4953</c:v>
                </c:pt>
                <c:pt idx="51">
                  <c:v>4940</c:v>
                </c:pt>
                <c:pt idx="52">
                  <c:v>4924</c:v>
                </c:pt>
                <c:pt idx="53">
                  <c:v>4915</c:v>
                </c:pt>
                <c:pt idx="54">
                  <c:v>4925</c:v>
                </c:pt>
                <c:pt idx="55">
                  <c:v>4942</c:v>
                </c:pt>
                <c:pt idx="56">
                  <c:v>4946</c:v>
                </c:pt>
                <c:pt idx="57">
                  <c:v>4939</c:v>
                </c:pt>
                <c:pt idx="58">
                  <c:v>4949</c:v>
                </c:pt>
                <c:pt idx="59">
                  <c:v>4953</c:v>
                </c:pt>
                <c:pt idx="60">
                  <c:v>4942</c:v>
                </c:pt>
                <c:pt idx="61">
                  <c:v>4944</c:v>
                </c:pt>
                <c:pt idx="62">
                  <c:v>4953</c:v>
                </c:pt>
                <c:pt idx="63">
                  <c:v>4967</c:v>
                </c:pt>
                <c:pt idx="64">
                  <c:v>4971</c:v>
                </c:pt>
                <c:pt idx="65">
                  <c:v>4941</c:v>
                </c:pt>
                <c:pt idx="66">
                  <c:v>4941</c:v>
                </c:pt>
                <c:pt idx="67">
                  <c:v>4948</c:v>
                </c:pt>
                <c:pt idx="68">
                  <c:v>4950</c:v>
                </c:pt>
                <c:pt idx="69">
                  <c:v>4976</c:v>
                </c:pt>
                <c:pt idx="70">
                  <c:v>4999</c:v>
                </c:pt>
                <c:pt idx="71">
                  <c:v>4957</c:v>
                </c:pt>
                <c:pt idx="72">
                  <c:v>4914</c:v>
                </c:pt>
                <c:pt idx="73">
                  <c:v>4905</c:v>
                </c:pt>
                <c:pt idx="74">
                  <c:v>4937</c:v>
                </c:pt>
                <c:pt idx="75">
                  <c:v>4974</c:v>
                </c:pt>
                <c:pt idx="76">
                  <c:v>4985</c:v>
                </c:pt>
                <c:pt idx="77">
                  <c:v>4971</c:v>
                </c:pt>
                <c:pt idx="78">
                  <c:v>4950</c:v>
                </c:pt>
                <c:pt idx="79">
                  <c:v>4919</c:v>
                </c:pt>
                <c:pt idx="80">
                  <c:v>4942</c:v>
                </c:pt>
                <c:pt idx="81">
                  <c:v>4977</c:v>
                </c:pt>
                <c:pt idx="82">
                  <c:v>4965</c:v>
                </c:pt>
                <c:pt idx="83">
                  <c:v>4931</c:v>
                </c:pt>
                <c:pt idx="84">
                  <c:v>4947</c:v>
                </c:pt>
                <c:pt idx="85">
                  <c:v>4947</c:v>
                </c:pt>
                <c:pt idx="86">
                  <c:v>4936</c:v>
                </c:pt>
                <c:pt idx="87">
                  <c:v>4919</c:v>
                </c:pt>
                <c:pt idx="88">
                  <c:v>4919</c:v>
                </c:pt>
                <c:pt idx="89">
                  <c:v>4900</c:v>
                </c:pt>
                <c:pt idx="90">
                  <c:v>4885</c:v>
                </c:pt>
                <c:pt idx="91">
                  <c:v>4905</c:v>
                </c:pt>
                <c:pt idx="92">
                  <c:v>4915</c:v>
                </c:pt>
                <c:pt idx="93">
                  <c:v>4917</c:v>
                </c:pt>
                <c:pt idx="94">
                  <c:v>4922</c:v>
                </c:pt>
                <c:pt idx="95">
                  <c:v>4909</c:v>
                </c:pt>
                <c:pt idx="96">
                  <c:v>4926</c:v>
                </c:pt>
                <c:pt idx="97">
                  <c:v>4919</c:v>
                </c:pt>
                <c:pt idx="98">
                  <c:v>4939</c:v>
                </c:pt>
                <c:pt idx="99">
                  <c:v>4976</c:v>
                </c:pt>
                <c:pt idx="100">
                  <c:v>4954</c:v>
                </c:pt>
                <c:pt idx="101">
                  <c:v>4930</c:v>
                </c:pt>
                <c:pt idx="102">
                  <c:v>4914</c:v>
                </c:pt>
                <c:pt idx="103">
                  <c:v>4918</c:v>
                </c:pt>
                <c:pt idx="104">
                  <c:v>4928</c:v>
                </c:pt>
                <c:pt idx="105">
                  <c:v>4926</c:v>
                </c:pt>
                <c:pt idx="106">
                  <c:v>4943</c:v>
                </c:pt>
                <c:pt idx="107">
                  <c:v>4996</c:v>
                </c:pt>
                <c:pt idx="108">
                  <c:v>5018</c:v>
                </c:pt>
                <c:pt idx="109">
                  <c:v>4992</c:v>
                </c:pt>
                <c:pt idx="110">
                  <c:v>4974</c:v>
                </c:pt>
                <c:pt idx="111">
                  <c:v>4986</c:v>
                </c:pt>
                <c:pt idx="112">
                  <c:v>4988</c:v>
                </c:pt>
                <c:pt idx="113">
                  <c:v>4984</c:v>
                </c:pt>
                <c:pt idx="114">
                  <c:v>4974</c:v>
                </c:pt>
                <c:pt idx="115">
                  <c:v>4971</c:v>
                </c:pt>
                <c:pt idx="116">
                  <c:v>4985</c:v>
                </c:pt>
                <c:pt idx="117">
                  <c:v>4995</c:v>
                </c:pt>
                <c:pt idx="118">
                  <c:v>5006</c:v>
                </c:pt>
                <c:pt idx="119">
                  <c:v>5005</c:v>
                </c:pt>
                <c:pt idx="120">
                  <c:v>4979</c:v>
                </c:pt>
                <c:pt idx="121">
                  <c:v>4992</c:v>
                </c:pt>
                <c:pt idx="122">
                  <c:v>5023</c:v>
                </c:pt>
                <c:pt idx="123">
                  <c:v>5047</c:v>
                </c:pt>
                <c:pt idx="124">
                  <c:v>5051</c:v>
                </c:pt>
                <c:pt idx="125">
                  <c:v>5053</c:v>
                </c:pt>
                <c:pt idx="126">
                  <c:v>5049</c:v>
                </c:pt>
                <c:pt idx="127">
                  <c:v>5023</c:v>
                </c:pt>
                <c:pt idx="128">
                  <c:v>5013</c:v>
                </c:pt>
                <c:pt idx="129">
                  <c:v>5019</c:v>
                </c:pt>
                <c:pt idx="130">
                  <c:v>5012</c:v>
                </c:pt>
                <c:pt idx="131">
                  <c:v>4999</c:v>
                </c:pt>
                <c:pt idx="132">
                  <c:v>4966</c:v>
                </c:pt>
                <c:pt idx="133">
                  <c:v>4963</c:v>
                </c:pt>
                <c:pt idx="134">
                  <c:v>4960</c:v>
                </c:pt>
                <c:pt idx="135">
                  <c:v>4966</c:v>
                </c:pt>
                <c:pt idx="136">
                  <c:v>4976</c:v>
                </c:pt>
                <c:pt idx="137">
                  <c:v>4980</c:v>
                </c:pt>
                <c:pt idx="138">
                  <c:v>5010</c:v>
                </c:pt>
                <c:pt idx="139">
                  <c:v>4994</c:v>
                </c:pt>
                <c:pt idx="140">
                  <c:v>4974</c:v>
                </c:pt>
                <c:pt idx="141">
                  <c:v>4937</c:v>
                </c:pt>
                <c:pt idx="142">
                  <c:v>4917</c:v>
                </c:pt>
                <c:pt idx="143">
                  <c:v>4920</c:v>
                </c:pt>
                <c:pt idx="144">
                  <c:v>4937</c:v>
                </c:pt>
                <c:pt idx="145">
                  <c:v>4920</c:v>
                </c:pt>
                <c:pt idx="146">
                  <c:v>4893</c:v>
                </c:pt>
                <c:pt idx="147">
                  <c:v>4911</c:v>
                </c:pt>
                <c:pt idx="148">
                  <c:v>4936</c:v>
                </c:pt>
                <c:pt idx="149">
                  <c:v>4941</c:v>
                </c:pt>
                <c:pt idx="150">
                  <c:v>4915</c:v>
                </c:pt>
                <c:pt idx="151">
                  <c:v>4872</c:v>
                </c:pt>
                <c:pt idx="152">
                  <c:v>4892</c:v>
                </c:pt>
                <c:pt idx="153">
                  <c:v>4942</c:v>
                </c:pt>
                <c:pt idx="154">
                  <c:v>4955</c:v>
                </c:pt>
                <c:pt idx="155">
                  <c:v>4943</c:v>
                </c:pt>
                <c:pt idx="156">
                  <c:v>4926</c:v>
                </c:pt>
                <c:pt idx="157">
                  <c:v>4893</c:v>
                </c:pt>
                <c:pt idx="158">
                  <c:v>4889</c:v>
                </c:pt>
                <c:pt idx="159">
                  <c:v>4891</c:v>
                </c:pt>
                <c:pt idx="160">
                  <c:v>4882</c:v>
                </c:pt>
                <c:pt idx="161">
                  <c:v>4859</c:v>
                </c:pt>
                <c:pt idx="162">
                  <c:v>4854</c:v>
                </c:pt>
                <c:pt idx="163">
                  <c:v>4895</c:v>
                </c:pt>
                <c:pt idx="164">
                  <c:v>4929</c:v>
                </c:pt>
                <c:pt idx="165">
                  <c:v>4945</c:v>
                </c:pt>
                <c:pt idx="166">
                  <c:v>4953</c:v>
                </c:pt>
                <c:pt idx="167">
                  <c:v>4953</c:v>
                </c:pt>
                <c:pt idx="168">
                  <c:v>4948</c:v>
                </c:pt>
                <c:pt idx="169">
                  <c:v>4950</c:v>
                </c:pt>
                <c:pt idx="170">
                  <c:v>4960</c:v>
                </c:pt>
                <c:pt idx="171">
                  <c:v>4971</c:v>
                </c:pt>
                <c:pt idx="172">
                  <c:v>4990</c:v>
                </c:pt>
                <c:pt idx="173">
                  <c:v>4998</c:v>
                </c:pt>
                <c:pt idx="174">
                  <c:v>4976</c:v>
                </c:pt>
                <c:pt idx="175">
                  <c:v>4954</c:v>
                </c:pt>
                <c:pt idx="176">
                  <c:v>4952</c:v>
                </c:pt>
                <c:pt idx="177">
                  <c:v>4922</c:v>
                </c:pt>
                <c:pt idx="178">
                  <c:v>4905</c:v>
                </c:pt>
                <c:pt idx="179">
                  <c:v>4913</c:v>
                </c:pt>
                <c:pt idx="180">
                  <c:v>4952</c:v>
                </c:pt>
                <c:pt idx="181">
                  <c:v>4993</c:v>
                </c:pt>
                <c:pt idx="182">
                  <c:v>4987</c:v>
                </c:pt>
                <c:pt idx="183">
                  <c:v>5000</c:v>
                </c:pt>
                <c:pt idx="184">
                  <c:v>5011</c:v>
                </c:pt>
                <c:pt idx="185">
                  <c:v>5019</c:v>
                </c:pt>
                <c:pt idx="186">
                  <c:v>5031</c:v>
                </c:pt>
                <c:pt idx="187">
                  <c:v>5040</c:v>
                </c:pt>
                <c:pt idx="188">
                  <c:v>5019</c:v>
                </c:pt>
                <c:pt idx="189">
                  <c:v>4984</c:v>
                </c:pt>
                <c:pt idx="190">
                  <c:v>4965</c:v>
                </c:pt>
                <c:pt idx="191">
                  <c:v>4965</c:v>
                </c:pt>
                <c:pt idx="192">
                  <c:v>4978</c:v>
                </c:pt>
                <c:pt idx="193">
                  <c:v>4988</c:v>
                </c:pt>
                <c:pt idx="194">
                  <c:v>4999</c:v>
                </c:pt>
                <c:pt idx="195">
                  <c:v>5005</c:v>
                </c:pt>
                <c:pt idx="196">
                  <c:v>5012</c:v>
                </c:pt>
                <c:pt idx="197">
                  <c:v>4995</c:v>
                </c:pt>
                <c:pt idx="198">
                  <c:v>4982</c:v>
                </c:pt>
                <c:pt idx="199">
                  <c:v>4962</c:v>
                </c:pt>
                <c:pt idx="200">
                  <c:v>4972</c:v>
                </c:pt>
                <c:pt idx="201">
                  <c:v>4961</c:v>
                </c:pt>
                <c:pt idx="202">
                  <c:v>4947</c:v>
                </c:pt>
                <c:pt idx="203">
                  <c:v>4929</c:v>
                </c:pt>
                <c:pt idx="204">
                  <c:v>4929</c:v>
                </c:pt>
                <c:pt idx="205">
                  <c:v>4936</c:v>
                </c:pt>
                <c:pt idx="206">
                  <c:v>4951</c:v>
                </c:pt>
                <c:pt idx="207">
                  <c:v>4933</c:v>
                </c:pt>
                <c:pt idx="208">
                  <c:v>4920</c:v>
                </c:pt>
                <c:pt idx="209">
                  <c:v>4922</c:v>
                </c:pt>
                <c:pt idx="210">
                  <c:v>4931</c:v>
                </c:pt>
                <c:pt idx="211">
                  <c:v>4895</c:v>
                </c:pt>
                <c:pt idx="212">
                  <c:v>4868</c:v>
                </c:pt>
                <c:pt idx="213">
                  <c:v>4833</c:v>
                </c:pt>
                <c:pt idx="214">
                  <c:v>4849</c:v>
                </c:pt>
                <c:pt idx="215">
                  <c:v>4865</c:v>
                </c:pt>
                <c:pt idx="216">
                  <c:v>4868</c:v>
                </c:pt>
                <c:pt idx="217">
                  <c:v>4867</c:v>
                </c:pt>
                <c:pt idx="218">
                  <c:v>4856</c:v>
                </c:pt>
                <c:pt idx="219">
                  <c:v>4873</c:v>
                </c:pt>
                <c:pt idx="220">
                  <c:v>4892</c:v>
                </c:pt>
                <c:pt idx="221">
                  <c:v>4887</c:v>
                </c:pt>
                <c:pt idx="222">
                  <c:v>4887</c:v>
                </c:pt>
                <c:pt idx="223">
                  <c:v>4880</c:v>
                </c:pt>
                <c:pt idx="224">
                  <c:v>4879</c:v>
                </c:pt>
                <c:pt idx="225">
                  <c:v>4890</c:v>
                </c:pt>
                <c:pt idx="226">
                  <c:v>4899</c:v>
                </c:pt>
                <c:pt idx="227">
                  <c:v>4897</c:v>
                </c:pt>
                <c:pt idx="228">
                  <c:v>4898</c:v>
                </c:pt>
                <c:pt idx="229">
                  <c:v>4901</c:v>
                </c:pt>
                <c:pt idx="230">
                  <c:v>4899</c:v>
                </c:pt>
                <c:pt idx="231">
                  <c:v>4898</c:v>
                </c:pt>
                <c:pt idx="232">
                  <c:v>4940</c:v>
                </c:pt>
                <c:pt idx="233">
                  <c:v>4994</c:v>
                </c:pt>
                <c:pt idx="234">
                  <c:v>4982</c:v>
                </c:pt>
                <c:pt idx="235">
                  <c:v>4945</c:v>
                </c:pt>
                <c:pt idx="236">
                  <c:v>4959</c:v>
                </c:pt>
                <c:pt idx="237">
                  <c:v>4971</c:v>
                </c:pt>
                <c:pt idx="238">
                  <c:v>4951</c:v>
                </c:pt>
                <c:pt idx="239">
                  <c:v>4957</c:v>
                </c:pt>
                <c:pt idx="240">
                  <c:v>4971</c:v>
                </c:pt>
                <c:pt idx="241">
                  <c:v>4980</c:v>
                </c:pt>
                <c:pt idx="242">
                  <c:v>4979</c:v>
                </c:pt>
                <c:pt idx="243">
                  <c:v>5010</c:v>
                </c:pt>
                <c:pt idx="244">
                  <c:v>5002</c:v>
                </c:pt>
                <c:pt idx="245">
                  <c:v>5002</c:v>
                </c:pt>
                <c:pt idx="246">
                  <c:v>4988</c:v>
                </c:pt>
                <c:pt idx="247">
                  <c:v>4940</c:v>
                </c:pt>
                <c:pt idx="248">
                  <c:v>4912</c:v>
                </c:pt>
                <c:pt idx="249">
                  <c:v>4918</c:v>
                </c:pt>
                <c:pt idx="250">
                  <c:v>4944</c:v>
                </c:pt>
                <c:pt idx="251">
                  <c:v>4972</c:v>
                </c:pt>
                <c:pt idx="252">
                  <c:v>4969</c:v>
                </c:pt>
                <c:pt idx="253">
                  <c:v>4968</c:v>
                </c:pt>
                <c:pt idx="254">
                  <c:v>4993</c:v>
                </c:pt>
                <c:pt idx="255">
                  <c:v>5028</c:v>
                </c:pt>
                <c:pt idx="256">
                  <c:v>5026</c:v>
                </c:pt>
                <c:pt idx="257">
                  <c:v>4984</c:v>
                </c:pt>
                <c:pt idx="258">
                  <c:v>4985</c:v>
                </c:pt>
                <c:pt idx="259">
                  <c:v>5004</c:v>
                </c:pt>
                <c:pt idx="260">
                  <c:v>4997</c:v>
                </c:pt>
                <c:pt idx="261">
                  <c:v>4986</c:v>
                </c:pt>
                <c:pt idx="262">
                  <c:v>4967</c:v>
                </c:pt>
                <c:pt idx="263">
                  <c:v>4972</c:v>
                </c:pt>
                <c:pt idx="264">
                  <c:v>4990</c:v>
                </c:pt>
                <c:pt idx="265">
                  <c:v>4997</c:v>
                </c:pt>
                <c:pt idx="266">
                  <c:v>4999</c:v>
                </c:pt>
                <c:pt idx="267">
                  <c:v>4997</c:v>
                </c:pt>
                <c:pt idx="268">
                  <c:v>4996</c:v>
                </c:pt>
                <c:pt idx="269">
                  <c:v>4979</c:v>
                </c:pt>
                <c:pt idx="270">
                  <c:v>4966</c:v>
                </c:pt>
                <c:pt idx="271">
                  <c:v>4992</c:v>
                </c:pt>
                <c:pt idx="272">
                  <c:v>5009</c:v>
                </c:pt>
                <c:pt idx="273">
                  <c:v>4997</c:v>
                </c:pt>
                <c:pt idx="274">
                  <c:v>4973</c:v>
                </c:pt>
                <c:pt idx="275">
                  <c:v>4960</c:v>
                </c:pt>
                <c:pt idx="276">
                  <c:v>4934</c:v>
                </c:pt>
                <c:pt idx="277">
                  <c:v>4910</c:v>
                </c:pt>
                <c:pt idx="278">
                  <c:v>4913</c:v>
                </c:pt>
                <c:pt idx="279">
                  <c:v>4918</c:v>
                </c:pt>
                <c:pt idx="280">
                  <c:v>4951</c:v>
                </c:pt>
                <c:pt idx="281">
                  <c:v>4984</c:v>
                </c:pt>
                <c:pt idx="282">
                  <c:v>4982</c:v>
                </c:pt>
                <c:pt idx="283">
                  <c:v>4924</c:v>
                </c:pt>
                <c:pt idx="284">
                  <c:v>4905</c:v>
                </c:pt>
                <c:pt idx="285">
                  <c:v>4882</c:v>
                </c:pt>
                <c:pt idx="286">
                  <c:v>4871</c:v>
                </c:pt>
                <c:pt idx="287">
                  <c:v>4872</c:v>
                </c:pt>
                <c:pt idx="288">
                  <c:v>4868</c:v>
                </c:pt>
                <c:pt idx="289">
                  <c:v>4861</c:v>
                </c:pt>
                <c:pt idx="290">
                  <c:v>4855</c:v>
                </c:pt>
                <c:pt idx="291">
                  <c:v>4868</c:v>
                </c:pt>
                <c:pt idx="292">
                  <c:v>4893</c:v>
                </c:pt>
                <c:pt idx="293">
                  <c:v>4943</c:v>
                </c:pt>
                <c:pt idx="294">
                  <c:v>4959</c:v>
                </c:pt>
                <c:pt idx="295">
                  <c:v>4923</c:v>
                </c:pt>
                <c:pt idx="296">
                  <c:v>4915</c:v>
                </c:pt>
                <c:pt idx="297">
                  <c:v>4915</c:v>
                </c:pt>
                <c:pt idx="298">
                  <c:v>4924</c:v>
                </c:pt>
                <c:pt idx="299">
                  <c:v>4974</c:v>
                </c:pt>
                <c:pt idx="300">
                  <c:v>5025</c:v>
                </c:pt>
                <c:pt idx="301">
                  <c:v>5017</c:v>
                </c:pt>
                <c:pt idx="302">
                  <c:v>5038</c:v>
                </c:pt>
                <c:pt idx="303">
                  <c:v>5072</c:v>
                </c:pt>
                <c:pt idx="304">
                  <c:v>5056</c:v>
                </c:pt>
                <c:pt idx="305">
                  <c:v>4956</c:v>
                </c:pt>
                <c:pt idx="306">
                  <c:v>4916</c:v>
                </c:pt>
                <c:pt idx="307">
                  <c:v>4947</c:v>
                </c:pt>
                <c:pt idx="308">
                  <c:v>4957</c:v>
                </c:pt>
                <c:pt idx="309">
                  <c:v>4977</c:v>
                </c:pt>
                <c:pt idx="310">
                  <c:v>4967</c:v>
                </c:pt>
                <c:pt idx="311">
                  <c:v>4980</c:v>
                </c:pt>
                <c:pt idx="312">
                  <c:v>4981</c:v>
                </c:pt>
                <c:pt idx="313">
                  <c:v>4961</c:v>
                </c:pt>
                <c:pt idx="314">
                  <c:v>4961</c:v>
                </c:pt>
                <c:pt idx="315">
                  <c:v>4972</c:v>
                </c:pt>
                <c:pt idx="316">
                  <c:v>4960</c:v>
                </c:pt>
                <c:pt idx="317">
                  <c:v>4951</c:v>
                </c:pt>
                <c:pt idx="318">
                  <c:v>4972</c:v>
                </c:pt>
                <c:pt idx="319">
                  <c:v>5010</c:v>
                </c:pt>
                <c:pt idx="320">
                  <c:v>5022</c:v>
                </c:pt>
                <c:pt idx="321">
                  <c:v>4996</c:v>
                </c:pt>
                <c:pt idx="322">
                  <c:v>4980</c:v>
                </c:pt>
                <c:pt idx="323">
                  <c:v>4985</c:v>
                </c:pt>
                <c:pt idx="324">
                  <c:v>4990</c:v>
                </c:pt>
                <c:pt idx="325">
                  <c:v>4980</c:v>
                </c:pt>
                <c:pt idx="326">
                  <c:v>4976</c:v>
                </c:pt>
                <c:pt idx="327">
                  <c:v>4984</c:v>
                </c:pt>
                <c:pt idx="328">
                  <c:v>5003</c:v>
                </c:pt>
                <c:pt idx="329">
                  <c:v>5029</c:v>
                </c:pt>
                <c:pt idx="330">
                  <c:v>5033</c:v>
                </c:pt>
                <c:pt idx="331">
                  <c:v>5047</c:v>
                </c:pt>
                <c:pt idx="332">
                  <c:v>5059</c:v>
                </c:pt>
                <c:pt idx="333">
                  <c:v>5035</c:v>
                </c:pt>
                <c:pt idx="334">
                  <c:v>5028</c:v>
                </c:pt>
                <c:pt idx="335">
                  <c:v>5030</c:v>
                </c:pt>
                <c:pt idx="336">
                  <c:v>5004</c:v>
                </c:pt>
                <c:pt idx="337">
                  <c:v>4966</c:v>
                </c:pt>
                <c:pt idx="338">
                  <c:v>4960</c:v>
                </c:pt>
                <c:pt idx="339">
                  <c:v>4963</c:v>
                </c:pt>
                <c:pt idx="340">
                  <c:v>4966</c:v>
                </c:pt>
                <c:pt idx="341">
                  <c:v>4967</c:v>
                </c:pt>
                <c:pt idx="342">
                  <c:v>4955</c:v>
                </c:pt>
                <c:pt idx="343">
                  <c:v>4891</c:v>
                </c:pt>
                <c:pt idx="344">
                  <c:v>4891</c:v>
                </c:pt>
                <c:pt idx="345">
                  <c:v>4924</c:v>
                </c:pt>
                <c:pt idx="346">
                  <c:v>4953</c:v>
                </c:pt>
                <c:pt idx="347">
                  <c:v>4951</c:v>
                </c:pt>
                <c:pt idx="348">
                  <c:v>4965</c:v>
                </c:pt>
                <c:pt idx="349">
                  <c:v>4960</c:v>
                </c:pt>
                <c:pt idx="350">
                  <c:v>4943</c:v>
                </c:pt>
                <c:pt idx="351">
                  <c:v>4903</c:v>
                </c:pt>
                <c:pt idx="352">
                  <c:v>4917</c:v>
                </c:pt>
                <c:pt idx="353">
                  <c:v>4909</c:v>
                </c:pt>
                <c:pt idx="354">
                  <c:v>4881</c:v>
                </c:pt>
                <c:pt idx="355">
                  <c:v>4885</c:v>
                </c:pt>
                <c:pt idx="356">
                  <c:v>4897</c:v>
                </c:pt>
                <c:pt idx="357">
                  <c:v>4897</c:v>
                </c:pt>
                <c:pt idx="358">
                  <c:v>4885</c:v>
                </c:pt>
                <c:pt idx="359">
                  <c:v>4900</c:v>
                </c:pt>
                <c:pt idx="360">
                  <c:v>4895</c:v>
                </c:pt>
                <c:pt idx="361">
                  <c:v>4885</c:v>
                </c:pt>
                <c:pt idx="362">
                  <c:v>4884</c:v>
                </c:pt>
                <c:pt idx="363">
                  <c:v>4935</c:v>
                </c:pt>
                <c:pt idx="364">
                  <c:v>4981</c:v>
                </c:pt>
                <c:pt idx="365">
                  <c:v>5003</c:v>
                </c:pt>
                <c:pt idx="366">
                  <c:v>5030</c:v>
                </c:pt>
                <c:pt idx="367">
                  <c:v>5047</c:v>
                </c:pt>
                <c:pt idx="368">
                  <c:v>5045</c:v>
                </c:pt>
                <c:pt idx="369">
                  <c:v>5040</c:v>
                </c:pt>
                <c:pt idx="370">
                  <c:v>5020</c:v>
                </c:pt>
                <c:pt idx="371">
                  <c:v>4961</c:v>
                </c:pt>
                <c:pt idx="372">
                  <c:v>4959</c:v>
                </c:pt>
                <c:pt idx="373">
                  <c:v>5017</c:v>
                </c:pt>
                <c:pt idx="374">
                  <c:v>5046</c:v>
                </c:pt>
                <c:pt idx="375">
                  <c:v>5083</c:v>
                </c:pt>
                <c:pt idx="376">
                  <c:v>5080</c:v>
                </c:pt>
                <c:pt idx="377">
                  <c:v>5043</c:v>
                </c:pt>
                <c:pt idx="378">
                  <c:v>5040</c:v>
                </c:pt>
                <c:pt idx="379">
                  <c:v>5028</c:v>
                </c:pt>
                <c:pt idx="380">
                  <c:v>5022</c:v>
                </c:pt>
                <c:pt idx="381">
                  <c:v>5029</c:v>
                </c:pt>
                <c:pt idx="382">
                  <c:v>5011</c:v>
                </c:pt>
                <c:pt idx="383">
                  <c:v>4997</c:v>
                </c:pt>
                <c:pt idx="384">
                  <c:v>4996</c:v>
                </c:pt>
                <c:pt idx="385">
                  <c:v>4994</c:v>
                </c:pt>
                <c:pt idx="386">
                  <c:v>4962</c:v>
                </c:pt>
                <c:pt idx="387">
                  <c:v>4963</c:v>
                </c:pt>
                <c:pt idx="388">
                  <c:v>4968</c:v>
                </c:pt>
                <c:pt idx="389">
                  <c:v>4989</c:v>
                </c:pt>
                <c:pt idx="390">
                  <c:v>5003</c:v>
                </c:pt>
                <c:pt idx="391">
                  <c:v>5041</c:v>
                </c:pt>
                <c:pt idx="392">
                  <c:v>5034</c:v>
                </c:pt>
                <c:pt idx="393">
                  <c:v>5021</c:v>
                </c:pt>
                <c:pt idx="394">
                  <c:v>5015</c:v>
                </c:pt>
                <c:pt idx="395">
                  <c:v>4992</c:v>
                </c:pt>
                <c:pt idx="396">
                  <c:v>4978</c:v>
                </c:pt>
                <c:pt idx="397">
                  <c:v>5003</c:v>
                </c:pt>
                <c:pt idx="398">
                  <c:v>5010</c:v>
                </c:pt>
                <c:pt idx="399">
                  <c:v>5010</c:v>
                </c:pt>
                <c:pt idx="400">
                  <c:v>5027</c:v>
                </c:pt>
                <c:pt idx="401">
                  <c:v>5035</c:v>
                </c:pt>
                <c:pt idx="402">
                  <c:v>5015</c:v>
                </c:pt>
                <c:pt idx="403">
                  <c:v>5004</c:v>
                </c:pt>
                <c:pt idx="404">
                  <c:v>4987</c:v>
                </c:pt>
                <c:pt idx="405">
                  <c:v>4968</c:v>
                </c:pt>
                <c:pt idx="406">
                  <c:v>4957</c:v>
                </c:pt>
                <c:pt idx="407">
                  <c:v>4953</c:v>
                </c:pt>
                <c:pt idx="408">
                  <c:v>4960</c:v>
                </c:pt>
                <c:pt idx="409">
                  <c:v>4992</c:v>
                </c:pt>
                <c:pt idx="410">
                  <c:v>5024</c:v>
                </c:pt>
                <c:pt idx="411">
                  <c:v>5020</c:v>
                </c:pt>
                <c:pt idx="412">
                  <c:v>5004</c:v>
                </c:pt>
                <c:pt idx="413">
                  <c:v>4953</c:v>
                </c:pt>
                <c:pt idx="414">
                  <c:v>4938</c:v>
                </c:pt>
                <c:pt idx="415">
                  <c:v>4935</c:v>
                </c:pt>
                <c:pt idx="416">
                  <c:v>4905</c:v>
                </c:pt>
                <c:pt idx="417">
                  <c:v>4879</c:v>
                </c:pt>
                <c:pt idx="418">
                  <c:v>4922</c:v>
                </c:pt>
                <c:pt idx="419">
                  <c:v>4972</c:v>
                </c:pt>
                <c:pt idx="420">
                  <c:v>4968</c:v>
                </c:pt>
                <c:pt idx="421">
                  <c:v>4933</c:v>
                </c:pt>
                <c:pt idx="422">
                  <c:v>4908</c:v>
                </c:pt>
                <c:pt idx="423">
                  <c:v>4904</c:v>
                </c:pt>
                <c:pt idx="424">
                  <c:v>4912</c:v>
                </c:pt>
                <c:pt idx="425">
                  <c:v>4911</c:v>
                </c:pt>
                <c:pt idx="426">
                  <c:v>4916</c:v>
                </c:pt>
                <c:pt idx="427">
                  <c:v>4931</c:v>
                </c:pt>
                <c:pt idx="428">
                  <c:v>4971</c:v>
                </c:pt>
                <c:pt idx="429">
                  <c:v>5039</c:v>
                </c:pt>
                <c:pt idx="430">
                  <c:v>5044</c:v>
                </c:pt>
                <c:pt idx="431">
                  <c:v>5010</c:v>
                </c:pt>
                <c:pt idx="432">
                  <c:v>5001</c:v>
                </c:pt>
                <c:pt idx="433">
                  <c:v>4997</c:v>
                </c:pt>
                <c:pt idx="434">
                  <c:v>5007</c:v>
                </c:pt>
                <c:pt idx="435">
                  <c:v>5008</c:v>
                </c:pt>
                <c:pt idx="436">
                  <c:v>4999</c:v>
                </c:pt>
                <c:pt idx="437">
                  <c:v>5004</c:v>
                </c:pt>
                <c:pt idx="438">
                  <c:v>5008</c:v>
                </c:pt>
                <c:pt idx="439">
                  <c:v>5007</c:v>
                </c:pt>
                <c:pt idx="440">
                  <c:v>5020</c:v>
                </c:pt>
                <c:pt idx="441">
                  <c:v>5078</c:v>
                </c:pt>
                <c:pt idx="442">
                  <c:v>5063</c:v>
                </c:pt>
                <c:pt idx="443">
                  <c:v>5009</c:v>
                </c:pt>
                <c:pt idx="444">
                  <c:v>4988</c:v>
                </c:pt>
                <c:pt idx="445">
                  <c:v>4979</c:v>
                </c:pt>
                <c:pt idx="446">
                  <c:v>4976</c:v>
                </c:pt>
                <c:pt idx="447">
                  <c:v>4976</c:v>
                </c:pt>
                <c:pt idx="448">
                  <c:v>4995</c:v>
                </c:pt>
                <c:pt idx="449">
                  <c:v>5016</c:v>
                </c:pt>
                <c:pt idx="450">
                  <c:v>5016</c:v>
                </c:pt>
                <c:pt idx="451">
                  <c:v>5010</c:v>
                </c:pt>
                <c:pt idx="452">
                  <c:v>5017</c:v>
                </c:pt>
                <c:pt idx="453">
                  <c:v>5011</c:v>
                </c:pt>
                <c:pt idx="454">
                  <c:v>4999</c:v>
                </c:pt>
                <c:pt idx="455">
                  <c:v>5035</c:v>
                </c:pt>
                <c:pt idx="456">
                  <c:v>5054</c:v>
                </c:pt>
                <c:pt idx="457">
                  <c:v>5022</c:v>
                </c:pt>
                <c:pt idx="458">
                  <c:v>4999</c:v>
                </c:pt>
                <c:pt idx="459">
                  <c:v>4976</c:v>
                </c:pt>
                <c:pt idx="460">
                  <c:v>4961</c:v>
                </c:pt>
                <c:pt idx="461">
                  <c:v>4959</c:v>
                </c:pt>
                <c:pt idx="462">
                  <c:v>4957</c:v>
                </c:pt>
                <c:pt idx="463">
                  <c:v>4955</c:v>
                </c:pt>
                <c:pt idx="464">
                  <c:v>4967</c:v>
                </c:pt>
                <c:pt idx="465">
                  <c:v>4997</c:v>
                </c:pt>
                <c:pt idx="466">
                  <c:v>5010</c:v>
                </c:pt>
                <c:pt idx="467">
                  <c:v>4996</c:v>
                </c:pt>
                <c:pt idx="468">
                  <c:v>4988</c:v>
                </c:pt>
                <c:pt idx="469">
                  <c:v>4966</c:v>
                </c:pt>
                <c:pt idx="470">
                  <c:v>4974</c:v>
                </c:pt>
                <c:pt idx="471">
                  <c:v>4982</c:v>
                </c:pt>
                <c:pt idx="472">
                  <c:v>4982</c:v>
                </c:pt>
                <c:pt idx="473">
                  <c:v>4974</c:v>
                </c:pt>
                <c:pt idx="474">
                  <c:v>4953</c:v>
                </c:pt>
                <c:pt idx="475">
                  <c:v>4943</c:v>
                </c:pt>
                <c:pt idx="476">
                  <c:v>4959</c:v>
                </c:pt>
                <c:pt idx="477">
                  <c:v>4973</c:v>
                </c:pt>
                <c:pt idx="478">
                  <c:v>4967</c:v>
                </c:pt>
                <c:pt idx="479">
                  <c:v>4956</c:v>
                </c:pt>
                <c:pt idx="480">
                  <c:v>4993</c:v>
                </c:pt>
                <c:pt idx="481">
                  <c:v>5010</c:v>
                </c:pt>
                <c:pt idx="482">
                  <c:v>4993</c:v>
                </c:pt>
                <c:pt idx="483">
                  <c:v>4947</c:v>
                </c:pt>
                <c:pt idx="484">
                  <c:v>4918</c:v>
                </c:pt>
                <c:pt idx="485">
                  <c:v>4884</c:v>
                </c:pt>
                <c:pt idx="486">
                  <c:v>4913</c:v>
                </c:pt>
                <c:pt idx="487">
                  <c:v>4920</c:v>
                </c:pt>
                <c:pt idx="488">
                  <c:v>4895</c:v>
                </c:pt>
                <c:pt idx="489">
                  <c:v>4873</c:v>
                </c:pt>
                <c:pt idx="490">
                  <c:v>4870</c:v>
                </c:pt>
                <c:pt idx="491">
                  <c:v>4884</c:v>
                </c:pt>
                <c:pt idx="492">
                  <c:v>4902</c:v>
                </c:pt>
                <c:pt idx="493">
                  <c:v>4908</c:v>
                </c:pt>
                <c:pt idx="494">
                  <c:v>4947</c:v>
                </c:pt>
                <c:pt idx="495">
                  <c:v>4955</c:v>
                </c:pt>
                <c:pt idx="496">
                  <c:v>4947</c:v>
                </c:pt>
                <c:pt idx="497">
                  <c:v>4940</c:v>
                </c:pt>
                <c:pt idx="498">
                  <c:v>4944</c:v>
                </c:pt>
                <c:pt idx="499">
                  <c:v>4980</c:v>
                </c:pt>
                <c:pt idx="500">
                  <c:v>4980</c:v>
                </c:pt>
                <c:pt idx="501">
                  <c:v>5003</c:v>
                </c:pt>
                <c:pt idx="502">
                  <c:v>5047</c:v>
                </c:pt>
                <c:pt idx="503">
                  <c:v>5073</c:v>
                </c:pt>
                <c:pt idx="504">
                  <c:v>5038</c:v>
                </c:pt>
                <c:pt idx="505">
                  <c:v>5023</c:v>
                </c:pt>
                <c:pt idx="506">
                  <c:v>5018</c:v>
                </c:pt>
                <c:pt idx="507">
                  <c:v>5005</c:v>
                </c:pt>
                <c:pt idx="508">
                  <c:v>5003</c:v>
                </c:pt>
                <c:pt idx="509">
                  <c:v>4997</c:v>
                </c:pt>
                <c:pt idx="510">
                  <c:v>4988</c:v>
                </c:pt>
                <c:pt idx="511">
                  <c:v>4953</c:v>
                </c:pt>
                <c:pt idx="512">
                  <c:v>4947</c:v>
                </c:pt>
                <c:pt idx="513">
                  <c:v>4953</c:v>
                </c:pt>
                <c:pt idx="514">
                  <c:v>4971</c:v>
                </c:pt>
                <c:pt idx="515">
                  <c:v>4988</c:v>
                </c:pt>
                <c:pt idx="516">
                  <c:v>4993</c:v>
                </c:pt>
                <c:pt idx="517">
                  <c:v>4984</c:v>
                </c:pt>
                <c:pt idx="518">
                  <c:v>4978</c:v>
                </c:pt>
                <c:pt idx="519">
                  <c:v>4965</c:v>
                </c:pt>
                <c:pt idx="520">
                  <c:v>4962</c:v>
                </c:pt>
                <c:pt idx="521">
                  <c:v>4986</c:v>
                </c:pt>
                <c:pt idx="522">
                  <c:v>4997</c:v>
                </c:pt>
                <c:pt idx="523">
                  <c:v>5016</c:v>
                </c:pt>
                <c:pt idx="524">
                  <c:v>5011</c:v>
                </c:pt>
                <c:pt idx="525">
                  <c:v>5004</c:v>
                </c:pt>
                <c:pt idx="526">
                  <c:v>4988</c:v>
                </c:pt>
                <c:pt idx="527">
                  <c:v>4974</c:v>
                </c:pt>
                <c:pt idx="528">
                  <c:v>4963</c:v>
                </c:pt>
                <c:pt idx="529">
                  <c:v>4978</c:v>
                </c:pt>
                <c:pt idx="530">
                  <c:v>4965</c:v>
                </c:pt>
                <c:pt idx="531">
                  <c:v>4940</c:v>
                </c:pt>
                <c:pt idx="532">
                  <c:v>4924</c:v>
                </c:pt>
                <c:pt idx="533">
                  <c:v>4936</c:v>
                </c:pt>
                <c:pt idx="534">
                  <c:v>4930</c:v>
                </c:pt>
                <c:pt idx="535">
                  <c:v>4924</c:v>
                </c:pt>
                <c:pt idx="536">
                  <c:v>4949</c:v>
                </c:pt>
                <c:pt idx="537">
                  <c:v>4952</c:v>
                </c:pt>
                <c:pt idx="538">
                  <c:v>4940</c:v>
                </c:pt>
                <c:pt idx="539">
                  <c:v>4910</c:v>
                </c:pt>
                <c:pt idx="540">
                  <c:v>4897</c:v>
                </c:pt>
                <c:pt idx="541">
                  <c:v>4891</c:v>
                </c:pt>
                <c:pt idx="542">
                  <c:v>4912</c:v>
                </c:pt>
                <c:pt idx="543">
                  <c:v>4954</c:v>
                </c:pt>
                <c:pt idx="544">
                  <c:v>4942</c:v>
                </c:pt>
                <c:pt idx="545">
                  <c:v>4920</c:v>
                </c:pt>
                <c:pt idx="546">
                  <c:v>4936</c:v>
                </c:pt>
                <c:pt idx="547">
                  <c:v>4969</c:v>
                </c:pt>
                <c:pt idx="548">
                  <c:v>4982</c:v>
                </c:pt>
                <c:pt idx="549">
                  <c:v>4971</c:v>
                </c:pt>
                <c:pt idx="550">
                  <c:v>4977</c:v>
                </c:pt>
                <c:pt idx="551">
                  <c:v>4948</c:v>
                </c:pt>
                <c:pt idx="552">
                  <c:v>4958</c:v>
                </c:pt>
                <c:pt idx="553">
                  <c:v>4929</c:v>
                </c:pt>
                <c:pt idx="554">
                  <c:v>4926</c:v>
                </c:pt>
                <c:pt idx="555">
                  <c:v>4916</c:v>
                </c:pt>
                <c:pt idx="556">
                  <c:v>4906</c:v>
                </c:pt>
                <c:pt idx="557">
                  <c:v>4906</c:v>
                </c:pt>
                <c:pt idx="558">
                  <c:v>4918</c:v>
                </c:pt>
                <c:pt idx="559">
                  <c:v>4959</c:v>
                </c:pt>
                <c:pt idx="560">
                  <c:v>4991</c:v>
                </c:pt>
                <c:pt idx="561">
                  <c:v>4997</c:v>
                </c:pt>
                <c:pt idx="562">
                  <c:v>5028</c:v>
                </c:pt>
                <c:pt idx="563">
                  <c:v>5068</c:v>
                </c:pt>
                <c:pt idx="564">
                  <c:v>5062</c:v>
                </c:pt>
                <c:pt idx="565">
                  <c:v>5020</c:v>
                </c:pt>
                <c:pt idx="566">
                  <c:v>5025</c:v>
                </c:pt>
                <c:pt idx="567">
                  <c:v>5027</c:v>
                </c:pt>
                <c:pt idx="568">
                  <c:v>5001</c:v>
                </c:pt>
                <c:pt idx="569">
                  <c:v>4955</c:v>
                </c:pt>
                <c:pt idx="570">
                  <c:v>4943</c:v>
                </c:pt>
                <c:pt idx="571">
                  <c:v>4972</c:v>
                </c:pt>
                <c:pt idx="572">
                  <c:v>5015</c:v>
                </c:pt>
                <c:pt idx="573">
                  <c:v>5038</c:v>
                </c:pt>
                <c:pt idx="574">
                  <c:v>5020</c:v>
                </c:pt>
                <c:pt idx="575">
                  <c:v>4997</c:v>
                </c:pt>
                <c:pt idx="576">
                  <c:v>4982</c:v>
                </c:pt>
                <c:pt idx="577">
                  <c:v>4961</c:v>
                </c:pt>
                <c:pt idx="578">
                  <c:v>4950</c:v>
                </c:pt>
                <c:pt idx="579">
                  <c:v>4937</c:v>
                </c:pt>
                <c:pt idx="580">
                  <c:v>4939</c:v>
                </c:pt>
                <c:pt idx="581">
                  <c:v>4990</c:v>
                </c:pt>
                <c:pt idx="582">
                  <c:v>4980</c:v>
                </c:pt>
                <c:pt idx="583">
                  <c:v>4965</c:v>
                </c:pt>
                <c:pt idx="584">
                  <c:v>4991</c:v>
                </c:pt>
                <c:pt idx="585">
                  <c:v>4976</c:v>
                </c:pt>
                <c:pt idx="586">
                  <c:v>4972</c:v>
                </c:pt>
                <c:pt idx="587">
                  <c:v>4967</c:v>
                </c:pt>
                <c:pt idx="588">
                  <c:v>4972</c:v>
                </c:pt>
                <c:pt idx="589">
                  <c:v>4965</c:v>
                </c:pt>
                <c:pt idx="590">
                  <c:v>4959</c:v>
                </c:pt>
                <c:pt idx="591">
                  <c:v>4957</c:v>
                </c:pt>
                <c:pt idx="592">
                  <c:v>4982</c:v>
                </c:pt>
                <c:pt idx="593">
                  <c:v>4968</c:v>
                </c:pt>
                <c:pt idx="594">
                  <c:v>4948</c:v>
                </c:pt>
                <c:pt idx="595">
                  <c:v>4937</c:v>
                </c:pt>
                <c:pt idx="596">
                  <c:v>4931</c:v>
                </c:pt>
                <c:pt idx="597">
                  <c:v>4913</c:v>
                </c:pt>
                <c:pt idx="598">
                  <c:v>4924</c:v>
                </c:pt>
                <c:pt idx="599">
                  <c:v>4950</c:v>
                </c:pt>
                <c:pt idx="600">
                  <c:v>4963</c:v>
                </c:pt>
                <c:pt idx="601">
                  <c:v>4961</c:v>
                </c:pt>
                <c:pt idx="602">
                  <c:v>4953</c:v>
                </c:pt>
                <c:pt idx="603">
                  <c:v>4974</c:v>
                </c:pt>
                <c:pt idx="604">
                  <c:v>4965</c:v>
                </c:pt>
                <c:pt idx="605">
                  <c:v>4976</c:v>
                </c:pt>
                <c:pt idx="606">
                  <c:v>4978</c:v>
                </c:pt>
                <c:pt idx="607">
                  <c:v>4972</c:v>
                </c:pt>
                <c:pt idx="608">
                  <c:v>4979</c:v>
                </c:pt>
                <c:pt idx="609">
                  <c:v>4951</c:v>
                </c:pt>
                <c:pt idx="610">
                  <c:v>4947</c:v>
                </c:pt>
                <c:pt idx="611">
                  <c:v>4925</c:v>
                </c:pt>
                <c:pt idx="612">
                  <c:v>4910</c:v>
                </c:pt>
                <c:pt idx="613">
                  <c:v>4885</c:v>
                </c:pt>
                <c:pt idx="614">
                  <c:v>4860</c:v>
                </c:pt>
                <c:pt idx="615">
                  <c:v>4886</c:v>
                </c:pt>
                <c:pt idx="616">
                  <c:v>4873</c:v>
                </c:pt>
                <c:pt idx="617">
                  <c:v>4847</c:v>
                </c:pt>
                <c:pt idx="618">
                  <c:v>4835</c:v>
                </c:pt>
                <c:pt idx="619">
                  <c:v>4857</c:v>
                </c:pt>
                <c:pt idx="620">
                  <c:v>4883</c:v>
                </c:pt>
                <c:pt idx="621">
                  <c:v>4879</c:v>
                </c:pt>
                <c:pt idx="622">
                  <c:v>4884</c:v>
                </c:pt>
                <c:pt idx="623">
                  <c:v>4893</c:v>
                </c:pt>
                <c:pt idx="624">
                  <c:v>4899</c:v>
                </c:pt>
                <c:pt idx="625">
                  <c:v>4931</c:v>
                </c:pt>
                <c:pt idx="626">
                  <c:v>4949</c:v>
                </c:pt>
                <c:pt idx="627">
                  <c:v>4957</c:v>
                </c:pt>
                <c:pt idx="628">
                  <c:v>4969</c:v>
                </c:pt>
                <c:pt idx="629">
                  <c:v>4980</c:v>
                </c:pt>
                <c:pt idx="630">
                  <c:v>5004</c:v>
                </c:pt>
                <c:pt idx="631">
                  <c:v>5034</c:v>
                </c:pt>
                <c:pt idx="632">
                  <c:v>5043</c:v>
                </c:pt>
                <c:pt idx="633">
                  <c:v>5073</c:v>
                </c:pt>
                <c:pt idx="634">
                  <c:v>5056</c:v>
                </c:pt>
                <c:pt idx="635">
                  <c:v>5020</c:v>
                </c:pt>
                <c:pt idx="636">
                  <c:v>5013</c:v>
                </c:pt>
                <c:pt idx="637">
                  <c:v>4982</c:v>
                </c:pt>
                <c:pt idx="638">
                  <c:v>4978</c:v>
                </c:pt>
                <c:pt idx="639">
                  <c:v>4988</c:v>
                </c:pt>
                <c:pt idx="640">
                  <c:v>4969</c:v>
                </c:pt>
                <c:pt idx="641">
                  <c:v>4965</c:v>
                </c:pt>
                <c:pt idx="642">
                  <c:v>4955</c:v>
                </c:pt>
                <c:pt idx="643">
                  <c:v>4945</c:v>
                </c:pt>
                <c:pt idx="644">
                  <c:v>4959</c:v>
                </c:pt>
                <c:pt idx="645">
                  <c:v>4988</c:v>
                </c:pt>
                <c:pt idx="646">
                  <c:v>5004</c:v>
                </c:pt>
                <c:pt idx="647">
                  <c:v>5016</c:v>
                </c:pt>
                <c:pt idx="648">
                  <c:v>5028</c:v>
                </c:pt>
                <c:pt idx="649">
                  <c:v>5005</c:v>
                </c:pt>
                <c:pt idx="650">
                  <c:v>5001</c:v>
                </c:pt>
                <c:pt idx="651">
                  <c:v>5001</c:v>
                </c:pt>
                <c:pt idx="652">
                  <c:v>4978</c:v>
                </c:pt>
                <c:pt idx="653">
                  <c:v>4947</c:v>
                </c:pt>
                <c:pt idx="654">
                  <c:v>4957</c:v>
                </c:pt>
                <c:pt idx="655">
                  <c:v>4972</c:v>
                </c:pt>
                <c:pt idx="656">
                  <c:v>5001</c:v>
                </c:pt>
                <c:pt idx="657">
                  <c:v>4984</c:v>
                </c:pt>
                <c:pt idx="658">
                  <c:v>4972</c:v>
                </c:pt>
                <c:pt idx="659">
                  <c:v>4968</c:v>
                </c:pt>
                <c:pt idx="660">
                  <c:v>4934</c:v>
                </c:pt>
                <c:pt idx="661">
                  <c:v>4911</c:v>
                </c:pt>
                <c:pt idx="662">
                  <c:v>4909</c:v>
                </c:pt>
                <c:pt idx="663">
                  <c:v>4889</c:v>
                </c:pt>
                <c:pt idx="664">
                  <c:v>4905</c:v>
                </c:pt>
                <c:pt idx="665">
                  <c:v>4913</c:v>
                </c:pt>
                <c:pt idx="666">
                  <c:v>4906</c:v>
                </c:pt>
                <c:pt idx="667">
                  <c:v>4924</c:v>
                </c:pt>
                <c:pt idx="668">
                  <c:v>4939</c:v>
                </c:pt>
                <c:pt idx="669">
                  <c:v>4934</c:v>
                </c:pt>
                <c:pt idx="670">
                  <c:v>4941</c:v>
                </c:pt>
                <c:pt idx="671">
                  <c:v>4934</c:v>
                </c:pt>
                <c:pt idx="672">
                  <c:v>4916</c:v>
                </c:pt>
                <c:pt idx="673">
                  <c:v>4909</c:v>
                </c:pt>
                <c:pt idx="674">
                  <c:v>4922</c:v>
                </c:pt>
                <c:pt idx="675">
                  <c:v>4955</c:v>
                </c:pt>
                <c:pt idx="676">
                  <c:v>4966</c:v>
                </c:pt>
                <c:pt idx="677">
                  <c:v>4966</c:v>
                </c:pt>
                <c:pt idx="678">
                  <c:v>4960</c:v>
                </c:pt>
                <c:pt idx="679">
                  <c:v>4920</c:v>
                </c:pt>
                <c:pt idx="680">
                  <c:v>4903</c:v>
                </c:pt>
                <c:pt idx="681">
                  <c:v>4886</c:v>
                </c:pt>
                <c:pt idx="682">
                  <c:v>4892</c:v>
                </c:pt>
                <c:pt idx="683">
                  <c:v>4909</c:v>
                </c:pt>
                <c:pt idx="684">
                  <c:v>4896</c:v>
                </c:pt>
                <c:pt idx="685">
                  <c:v>4909</c:v>
                </c:pt>
                <c:pt idx="686">
                  <c:v>4931</c:v>
                </c:pt>
                <c:pt idx="687">
                  <c:v>4955</c:v>
                </c:pt>
                <c:pt idx="688">
                  <c:v>4941</c:v>
                </c:pt>
                <c:pt idx="689">
                  <c:v>4885</c:v>
                </c:pt>
                <c:pt idx="690">
                  <c:v>4858</c:v>
                </c:pt>
                <c:pt idx="691">
                  <c:v>4886</c:v>
                </c:pt>
                <c:pt idx="692">
                  <c:v>4899</c:v>
                </c:pt>
                <c:pt idx="693">
                  <c:v>4910</c:v>
                </c:pt>
                <c:pt idx="694">
                  <c:v>4947</c:v>
                </c:pt>
                <c:pt idx="695">
                  <c:v>4979</c:v>
                </c:pt>
                <c:pt idx="696">
                  <c:v>5007</c:v>
                </c:pt>
                <c:pt idx="697">
                  <c:v>5015</c:v>
                </c:pt>
                <c:pt idx="698">
                  <c:v>4985</c:v>
                </c:pt>
                <c:pt idx="699">
                  <c:v>4972</c:v>
                </c:pt>
                <c:pt idx="700">
                  <c:v>4966</c:v>
                </c:pt>
                <c:pt idx="701">
                  <c:v>4958</c:v>
                </c:pt>
                <c:pt idx="702">
                  <c:v>4966</c:v>
                </c:pt>
                <c:pt idx="703">
                  <c:v>4968</c:v>
                </c:pt>
                <c:pt idx="704">
                  <c:v>4969</c:v>
                </c:pt>
                <c:pt idx="705">
                  <c:v>4978</c:v>
                </c:pt>
                <c:pt idx="706">
                  <c:v>4982</c:v>
                </c:pt>
                <c:pt idx="707">
                  <c:v>4996</c:v>
                </c:pt>
                <c:pt idx="708">
                  <c:v>5005</c:v>
                </c:pt>
                <c:pt idx="709">
                  <c:v>5015</c:v>
                </c:pt>
                <c:pt idx="710">
                  <c:v>5005</c:v>
                </c:pt>
                <c:pt idx="711">
                  <c:v>4985</c:v>
                </c:pt>
                <c:pt idx="712">
                  <c:v>4960</c:v>
                </c:pt>
                <c:pt idx="713">
                  <c:v>4970</c:v>
                </c:pt>
                <c:pt idx="714">
                  <c:v>4977</c:v>
                </c:pt>
                <c:pt idx="715">
                  <c:v>4951</c:v>
                </c:pt>
                <c:pt idx="716">
                  <c:v>4962</c:v>
                </c:pt>
                <c:pt idx="717">
                  <c:v>4975</c:v>
                </c:pt>
                <c:pt idx="718">
                  <c:v>4956</c:v>
                </c:pt>
                <c:pt idx="719">
                  <c:v>4954</c:v>
                </c:pt>
                <c:pt idx="720">
                  <c:v>4971</c:v>
                </c:pt>
                <c:pt idx="721">
                  <c:v>5010</c:v>
                </c:pt>
                <c:pt idx="722">
                  <c:v>5031</c:v>
                </c:pt>
                <c:pt idx="723">
                  <c:v>5048</c:v>
                </c:pt>
                <c:pt idx="724">
                  <c:v>5038</c:v>
                </c:pt>
                <c:pt idx="725">
                  <c:v>5003</c:v>
                </c:pt>
                <c:pt idx="726">
                  <c:v>4973</c:v>
                </c:pt>
                <c:pt idx="727">
                  <c:v>4943</c:v>
                </c:pt>
                <c:pt idx="728">
                  <c:v>4984</c:v>
                </c:pt>
                <c:pt idx="729">
                  <c:v>5023</c:v>
                </c:pt>
                <c:pt idx="730">
                  <c:v>5016</c:v>
                </c:pt>
                <c:pt idx="731">
                  <c:v>4997</c:v>
                </c:pt>
                <c:pt idx="732">
                  <c:v>4999</c:v>
                </c:pt>
                <c:pt idx="733">
                  <c:v>4972</c:v>
                </c:pt>
                <c:pt idx="734">
                  <c:v>4940</c:v>
                </c:pt>
                <c:pt idx="735">
                  <c:v>4914</c:v>
                </c:pt>
                <c:pt idx="736">
                  <c:v>4934</c:v>
                </c:pt>
                <c:pt idx="737">
                  <c:v>4945</c:v>
                </c:pt>
                <c:pt idx="738">
                  <c:v>4947</c:v>
                </c:pt>
                <c:pt idx="739">
                  <c:v>4928</c:v>
                </c:pt>
                <c:pt idx="740">
                  <c:v>4918</c:v>
                </c:pt>
                <c:pt idx="741">
                  <c:v>4935</c:v>
                </c:pt>
                <c:pt idx="742">
                  <c:v>4928</c:v>
                </c:pt>
                <c:pt idx="743">
                  <c:v>4943</c:v>
                </c:pt>
                <c:pt idx="744">
                  <c:v>4942</c:v>
                </c:pt>
                <c:pt idx="745">
                  <c:v>4915</c:v>
                </c:pt>
                <c:pt idx="746">
                  <c:v>4922</c:v>
                </c:pt>
                <c:pt idx="747">
                  <c:v>4937</c:v>
                </c:pt>
                <c:pt idx="748">
                  <c:v>4930</c:v>
                </c:pt>
                <c:pt idx="749">
                  <c:v>4928</c:v>
                </c:pt>
                <c:pt idx="750">
                  <c:v>4920</c:v>
                </c:pt>
                <c:pt idx="751">
                  <c:v>4941</c:v>
                </c:pt>
                <c:pt idx="752">
                  <c:v>4917</c:v>
                </c:pt>
                <c:pt idx="753">
                  <c:v>4869</c:v>
                </c:pt>
                <c:pt idx="754">
                  <c:v>4866</c:v>
                </c:pt>
                <c:pt idx="755">
                  <c:v>4903</c:v>
                </c:pt>
                <c:pt idx="756">
                  <c:v>4906</c:v>
                </c:pt>
                <c:pt idx="757">
                  <c:v>4885</c:v>
                </c:pt>
                <c:pt idx="758">
                  <c:v>4915</c:v>
                </c:pt>
                <c:pt idx="759">
                  <c:v>4939</c:v>
                </c:pt>
                <c:pt idx="760">
                  <c:v>4971</c:v>
                </c:pt>
                <c:pt idx="761">
                  <c:v>4998</c:v>
                </c:pt>
                <c:pt idx="762">
                  <c:v>4999</c:v>
                </c:pt>
                <c:pt idx="763">
                  <c:v>4940</c:v>
                </c:pt>
                <c:pt idx="764">
                  <c:v>4957</c:v>
                </c:pt>
                <c:pt idx="765">
                  <c:v>4979</c:v>
                </c:pt>
                <c:pt idx="766">
                  <c:v>4977</c:v>
                </c:pt>
                <c:pt idx="767">
                  <c:v>4971</c:v>
                </c:pt>
                <c:pt idx="768">
                  <c:v>4941</c:v>
                </c:pt>
                <c:pt idx="769">
                  <c:v>4950</c:v>
                </c:pt>
                <c:pt idx="770">
                  <c:v>4960</c:v>
                </c:pt>
                <c:pt idx="771">
                  <c:v>4959</c:v>
                </c:pt>
                <c:pt idx="772">
                  <c:v>4944</c:v>
                </c:pt>
                <c:pt idx="773">
                  <c:v>4937</c:v>
                </c:pt>
                <c:pt idx="774">
                  <c:v>4938</c:v>
                </c:pt>
                <c:pt idx="775">
                  <c:v>4960</c:v>
                </c:pt>
                <c:pt idx="776">
                  <c:v>4988</c:v>
                </c:pt>
                <c:pt idx="777">
                  <c:v>4968</c:v>
                </c:pt>
                <c:pt idx="778">
                  <c:v>4943</c:v>
                </c:pt>
                <c:pt idx="779">
                  <c:v>4942</c:v>
                </c:pt>
                <c:pt idx="780">
                  <c:v>4967</c:v>
                </c:pt>
                <c:pt idx="781">
                  <c:v>4999</c:v>
                </c:pt>
                <c:pt idx="782">
                  <c:v>5015</c:v>
                </c:pt>
                <c:pt idx="783">
                  <c:v>4980</c:v>
                </c:pt>
                <c:pt idx="784">
                  <c:v>4966</c:v>
                </c:pt>
                <c:pt idx="785">
                  <c:v>4988</c:v>
                </c:pt>
                <c:pt idx="786">
                  <c:v>4999</c:v>
                </c:pt>
                <c:pt idx="787">
                  <c:v>4974</c:v>
                </c:pt>
                <c:pt idx="788">
                  <c:v>4951</c:v>
                </c:pt>
                <c:pt idx="789">
                  <c:v>4930</c:v>
                </c:pt>
                <c:pt idx="790">
                  <c:v>4926</c:v>
                </c:pt>
                <c:pt idx="791">
                  <c:v>4943</c:v>
                </c:pt>
                <c:pt idx="792">
                  <c:v>4972</c:v>
                </c:pt>
                <c:pt idx="793">
                  <c:v>4991</c:v>
                </c:pt>
                <c:pt idx="794">
                  <c:v>4974</c:v>
                </c:pt>
                <c:pt idx="795">
                  <c:v>4965</c:v>
                </c:pt>
                <c:pt idx="796">
                  <c:v>4969</c:v>
                </c:pt>
                <c:pt idx="797">
                  <c:v>4978</c:v>
                </c:pt>
                <c:pt idx="798">
                  <c:v>4999</c:v>
                </c:pt>
                <c:pt idx="799">
                  <c:v>5004</c:v>
                </c:pt>
                <c:pt idx="800">
                  <c:v>4979</c:v>
                </c:pt>
                <c:pt idx="801">
                  <c:v>4957</c:v>
                </c:pt>
                <c:pt idx="802">
                  <c:v>4959</c:v>
                </c:pt>
                <c:pt idx="803">
                  <c:v>4953</c:v>
                </c:pt>
                <c:pt idx="804">
                  <c:v>4943</c:v>
                </c:pt>
                <c:pt idx="805">
                  <c:v>4937</c:v>
                </c:pt>
                <c:pt idx="806">
                  <c:v>4948</c:v>
                </c:pt>
                <c:pt idx="807">
                  <c:v>4967</c:v>
                </c:pt>
                <c:pt idx="808">
                  <c:v>4952</c:v>
                </c:pt>
                <c:pt idx="809">
                  <c:v>4922</c:v>
                </c:pt>
                <c:pt idx="810">
                  <c:v>4948</c:v>
                </c:pt>
                <c:pt idx="811">
                  <c:v>5005</c:v>
                </c:pt>
                <c:pt idx="812">
                  <c:v>5006</c:v>
                </c:pt>
                <c:pt idx="813">
                  <c:v>5022</c:v>
                </c:pt>
                <c:pt idx="814">
                  <c:v>5017</c:v>
                </c:pt>
                <c:pt idx="815">
                  <c:v>4993</c:v>
                </c:pt>
                <c:pt idx="816">
                  <c:v>4985</c:v>
                </c:pt>
                <c:pt idx="817">
                  <c:v>4969</c:v>
                </c:pt>
                <c:pt idx="818">
                  <c:v>4965</c:v>
                </c:pt>
                <c:pt idx="819">
                  <c:v>4959</c:v>
                </c:pt>
                <c:pt idx="820">
                  <c:v>4942</c:v>
                </c:pt>
                <c:pt idx="821">
                  <c:v>4971</c:v>
                </c:pt>
                <c:pt idx="822">
                  <c:v>4992</c:v>
                </c:pt>
                <c:pt idx="823">
                  <c:v>4967</c:v>
                </c:pt>
                <c:pt idx="824">
                  <c:v>4967</c:v>
                </c:pt>
                <c:pt idx="825">
                  <c:v>4984</c:v>
                </c:pt>
                <c:pt idx="826">
                  <c:v>4997</c:v>
                </c:pt>
                <c:pt idx="827">
                  <c:v>5008</c:v>
                </c:pt>
                <c:pt idx="828">
                  <c:v>5004</c:v>
                </c:pt>
                <c:pt idx="829">
                  <c:v>4979</c:v>
                </c:pt>
                <c:pt idx="830">
                  <c:v>4977</c:v>
                </c:pt>
                <c:pt idx="831">
                  <c:v>5022</c:v>
                </c:pt>
                <c:pt idx="832">
                  <c:v>5019</c:v>
                </c:pt>
                <c:pt idx="833">
                  <c:v>5005</c:v>
                </c:pt>
                <c:pt idx="834">
                  <c:v>4978</c:v>
                </c:pt>
                <c:pt idx="835">
                  <c:v>4987</c:v>
                </c:pt>
                <c:pt idx="836">
                  <c:v>4998</c:v>
                </c:pt>
                <c:pt idx="837">
                  <c:v>5042</c:v>
                </c:pt>
                <c:pt idx="838">
                  <c:v>5031</c:v>
                </c:pt>
                <c:pt idx="839">
                  <c:v>5019</c:v>
                </c:pt>
                <c:pt idx="840">
                  <c:v>5019</c:v>
                </c:pt>
                <c:pt idx="841">
                  <c:v>5019</c:v>
                </c:pt>
                <c:pt idx="842">
                  <c:v>5010</c:v>
                </c:pt>
                <c:pt idx="843">
                  <c:v>5005</c:v>
                </c:pt>
                <c:pt idx="844">
                  <c:v>5018</c:v>
                </c:pt>
                <c:pt idx="845">
                  <c:v>5027</c:v>
                </c:pt>
                <c:pt idx="846">
                  <c:v>5024</c:v>
                </c:pt>
                <c:pt idx="847">
                  <c:v>5007</c:v>
                </c:pt>
                <c:pt idx="848">
                  <c:v>5015</c:v>
                </c:pt>
                <c:pt idx="849">
                  <c:v>5023</c:v>
                </c:pt>
                <c:pt idx="850">
                  <c:v>5017</c:v>
                </c:pt>
                <c:pt idx="851">
                  <c:v>4995</c:v>
                </c:pt>
                <c:pt idx="852">
                  <c:v>4964</c:v>
                </c:pt>
                <c:pt idx="853">
                  <c:v>4966</c:v>
                </c:pt>
                <c:pt idx="854">
                  <c:v>4979</c:v>
                </c:pt>
                <c:pt idx="855">
                  <c:v>4980</c:v>
                </c:pt>
                <c:pt idx="856">
                  <c:v>4956</c:v>
                </c:pt>
                <c:pt idx="857">
                  <c:v>4935</c:v>
                </c:pt>
                <c:pt idx="858">
                  <c:v>4937</c:v>
                </c:pt>
                <c:pt idx="859">
                  <c:v>4947</c:v>
                </c:pt>
                <c:pt idx="860">
                  <c:v>4953</c:v>
                </c:pt>
                <c:pt idx="861">
                  <c:v>4935</c:v>
                </c:pt>
                <c:pt idx="862">
                  <c:v>4942</c:v>
                </c:pt>
                <c:pt idx="863">
                  <c:v>4977</c:v>
                </c:pt>
                <c:pt idx="864">
                  <c:v>4999</c:v>
                </c:pt>
                <c:pt idx="865">
                  <c:v>4993</c:v>
                </c:pt>
                <c:pt idx="866">
                  <c:v>4971</c:v>
                </c:pt>
                <c:pt idx="867">
                  <c:v>4970</c:v>
                </c:pt>
                <c:pt idx="868">
                  <c:v>4974</c:v>
                </c:pt>
                <c:pt idx="869">
                  <c:v>4971</c:v>
                </c:pt>
                <c:pt idx="870">
                  <c:v>4982</c:v>
                </c:pt>
                <c:pt idx="871">
                  <c:v>4974</c:v>
                </c:pt>
                <c:pt idx="872">
                  <c:v>4943</c:v>
                </c:pt>
                <c:pt idx="873">
                  <c:v>4953</c:v>
                </c:pt>
                <c:pt idx="874">
                  <c:v>4973</c:v>
                </c:pt>
                <c:pt idx="875">
                  <c:v>4941</c:v>
                </c:pt>
                <c:pt idx="876">
                  <c:v>4938</c:v>
                </c:pt>
                <c:pt idx="877">
                  <c:v>4939</c:v>
                </c:pt>
                <c:pt idx="878">
                  <c:v>4947</c:v>
                </c:pt>
                <c:pt idx="879">
                  <c:v>4968</c:v>
                </c:pt>
                <c:pt idx="880">
                  <c:v>4974</c:v>
                </c:pt>
                <c:pt idx="881">
                  <c:v>4997</c:v>
                </c:pt>
                <c:pt idx="882">
                  <c:v>4993</c:v>
                </c:pt>
                <c:pt idx="883">
                  <c:v>4960</c:v>
                </c:pt>
                <c:pt idx="884">
                  <c:v>4926</c:v>
                </c:pt>
                <c:pt idx="885">
                  <c:v>4884</c:v>
                </c:pt>
                <c:pt idx="886">
                  <c:v>4898</c:v>
                </c:pt>
                <c:pt idx="887">
                  <c:v>4934</c:v>
                </c:pt>
                <c:pt idx="888">
                  <c:v>4944</c:v>
                </c:pt>
                <c:pt idx="889">
                  <c:v>4947</c:v>
                </c:pt>
                <c:pt idx="890">
                  <c:v>4961</c:v>
                </c:pt>
                <c:pt idx="891">
                  <c:v>4973</c:v>
                </c:pt>
                <c:pt idx="892">
                  <c:v>4995</c:v>
                </c:pt>
                <c:pt idx="893">
                  <c:v>5013</c:v>
                </c:pt>
                <c:pt idx="894">
                  <c:v>5025</c:v>
                </c:pt>
                <c:pt idx="895">
                  <c:v>5036</c:v>
                </c:pt>
                <c:pt idx="896">
                  <c:v>5028</c:v>
                </c:pt>
                <c:pt idx="897">
                  <c:v>5029</c:v>
                </c:pt>
                <c:pt idx="898">
                  <c:v>5045</c:v>
                </c:pt>
                <c:pt idx="899">
                  <c:v>5035</c:v>
                </c:pt>
                <c:pt idx="900">
                  <c:v>5029</c:v>
                </c:pt>
                <c:pt idx="901">
                  <c:v>4986</c:v>
                </c:pt>
                <c:pt idx="902">
                  <c:v>4979</c:v>
                </c:pt>
                <c:pt idx="903">
                  <c:v>5009</c:v>
                </c:pt>
                <c:pt idx="904">
                  <c:v>5004</c:v>
                </c:pt>
                <c:pt idx="905">
                  <c:v>4972</c:v>
                </c:pt>
                <c:pt idx="906">
                  <c:v>4981</c:v>
                </c:pt>
                <c:pt idx="907">
                  <c:v>4980</c:v>
                </c:pt>
                <c:pt idx="908">
                  <c:v>4973</c:v>
                </c:pt>
                <c:pt idx="909">
                  <c:v>4953</c:v>
                </c:pt>
                <c:pt idx="910">
                  <c:v>4949</c:v>
                </c:pt>
                <c:pt idx="911">
                  <c:v>4978</c:v>
                </c:pt>
                <c:pt idx="912">
                  <c:v>4999</c:v>
                </c:pt>
                <c:pt idx="913">
                  <c:v>4997</c:v>
                </c:pt>
                <c:pt idx="914">
                  <c:v>4985</c:v>
                </c:pt>
                <c:pt idx="915">
                  <c:v>4997</c:v>
                </c:pt>
                <c:pt idx="916">
                  <c:v>4999</c:v>
                </c:pt>
                <c:pt idx="917">
                  <c:v>5004</c:v>
                </c:pt>
                <c:pt idx="918">
                  <c:v>5027</c:v>
                </c:pt>
                <c:pt idx="919">
                  <c:v>5060</c:v>
                </c:pt>
                <c:pt idx="920">
                  <c:v>5055</c:v>
                </c:pt>
                <c:pt idx="921">
                  <c:v>5011</c:v>
                </c:pt>
                <c:pt idx="922">
                  <c:v>4986</c:v>
                </c:pt>
                <c:pt idx="923">
                  <c:v>5002</c:v>
                </c:pt>
                <c:pt idx="924">
                  <c:v>5023</c:v>
                </c:pt>
                <c:pt idx="925">
                  <c:v>5035</c:v>
                </c:pt>
                <c:pt idx="926">
                  <c:v>5021</c:v>
                </c:pt>
                <c:pt idx="927">
                  <c:v>4978</c:v>
                </c:pt>
                <c:pt idx="928">
                  <c:v>4965</c:v>
                </c:pt>
                <c:pt idx="929">
                  <c:v>4952</c:v>
                </c:pt>
                <c:pt idx="930">
                  <c:v>4953</c:v>
                </c:pt>
                <c:pt idx="931">
                  <c:v>4940</c:v>
                </c:pt>
                <c:pt idx="932">
                  <c:v>4931</c:v>
                </c:pt>
                <c:pt idx="933">
                  <c:v>4968</c:v>
                </c:pt>
                <c:pt idx="934">
                  <c:v>4993</c:v>
                </c:pt>
                <c:pt idx="935">
                  <c:v>5007</c:v>
                </c:pt>
                <c:pt idx="936">
                  <c:v>4987</c:v>
                </c:pt>
                <c:pt idx="937">
                  <c:v>4954</c:v>
                </c:pt>
                <c:pt idx="938">
                  <c:v>4959</c:v>
                </c:pt>
                <c:pt idx="939">
                  <c:v>4977</c:v>
                </c:pt>
                <c:pt idx="940">
                  <c:v>4974</c:v>
                </c:pt>
                <c:pt idx="941">
                  <c:v>5004</c:v>
                </c:pt>
                <c:pt idx="942">
                  <c:v>4995</c:v>
                </c:pt>
                <c:pt idx="943">
                  <c:v>4961</c:v>
                </c:pt>
                <c:pt idx="944">
                  <c:v>4909</c:v>
                </c:pt>
                <c:pt idx="945">
                  <c:v>4903</c:v>
                </c:pt>
                <c:pt idx="946">
                  <c:v>4923</c:v>
                </c:pt>
                <c:pt idx="947">
                  <c:v>4937</c:v>
                </c:pt>
                <c:pt idx="948">
                  <c:v>4922</c:v>
                </c:pt>
                <c:pt idx="949">
                  <c:v>4926</c:v>
                </c:pt>
                <c:pt idx="950">
                  <c:v>4920</c:v>
                </c:pt>
                <c:pt idx="951">
                  <c:v>4922</c:v>
                </c:pt>
                <c:pt idx="952">
                  <c:v>4901</c:v>
                </c:pt>
                <c:pt idx="953">
                  <c:v>4865</c:v>
                </c:pt>
                <c:pt idx="954">
                  <c:v>4854</c:v>
                </c:pt>
                <c:pt idx="955">
                  <c:v>4898</c:v>
                </c:pt>
                <c:pt idx="956">
                  <c:v>4946</c:v>
                </c:pt>
                <c:pt idx="957">
                  <c:v>4985</c:v>
                </c:pt>
                <c:pt idx="958">
                  <c:v>5009</c:v>
                </c:pt>
                <c:pt idx="959">
                  <c:v>5007</c:v>
                </c:pt>
                <c:pt idx="960">
                  <c:v>5028</c:v>
                </c:pt>
                <c:pt idx="961">
                  <c:v>5004</c:v>
                </c:pt>
                <c:pt idx="962">
                  <c:v>4978</c:v>
                </c:pt>
                <c:pt idx="963">
                  <c:v>5003</c:v>
                </c:pt>
                <c:pt idx="964">
                  <c:v>5021</c:v>
                </c:pt>
                <c:pt idx="965">
                  <c:v>5010</c:v>
                </c:pt>
                <c:pt idx="966">
                  <c:v>5015</c:v>
                </c:pt>
                <c:pt idx="967">
                  <c:v>4993</c:v>
                </c:pt>
                <c:pt idx="968">
                  <c:v>4995</c:v>
                </c:pt>
                <c:pt idx="969">
                  <c:v>4976</c:v>
                </c:pt>
                <c:pt idx="970">
                  <c:v>4971</c:v>
                </c:pt>
                <c:pt idx="971">
                  <c:v>4969</c:v>
                </c:pt>
                <c:pt idx="972">
                  <c:v>4946</c:v>
                </c:pt>
                <c:pt idx="973">
                  <c:v>4944</c:v>
                </c:pt>
                <c:pt idx="974">
                  <c:v>4949</c:v>
                </c:pt>
                <c:pt idx="975">
                  <c:v>4928</c:v>
                </c:pt>
                <c:pt idx="976">
                  <c:v>4931</c:v>
                </c:pt>
                <c:pt idx="977">
                  <c:v>4948</c:v>
                </c:pt>
                <c:pt idx="978">
                  <c:v>4985</c:v>
                </c:pt>
                <c:pt idx="979">
                  <c:v>4997</c:v>
                </c:pt>
                <c:pt idx="980">
                  <c:v>4977</c:v>
                </c:pt>
                <c:pt idx="981">
                  <c:v>4965</c:v>
                </c:pt>
                <c:pt idx="982">
                  <c:v>4966</c:v>
                </c:pt>
                <c:pt idx="983">
                  <c:v>4935</c:v>
                </c:pt>
                <c:pt idx="984">
                  <c:v>4949</c:v>
                </c:pt>
                <c:pt idx="985">
                  <c:v>4940</c:v>
                </c:pt>
                <c:pt idx="986">
                  <c:v>4934</c:v>
                </c:pt>
                <c:pt idx="987">
                  <c:v>4959</c:v>
                </c:pt>
                <c:pt idx="988">
                  <c:v>4955</c:v>
                </c:pt>
                <c:pt idx="989">
                  <c:v>4918</c:v>
                </c:pt>
                <c:pt idx="990">
                  <c:v>4897</c:v>
                </c:pt>
                <c:pt idx="991">
                  <c:v>4915</c:v>
                </c:pt>
                <c:pt idx="992">
                  <c:v>4906</c:v>
                </c:pt>
                <c:pt idx="993">
                  <c:v>4898</c:v>
                </c:pt>
                <c:pt idx="994">
                  <c:v>4906</c:v>
                </c:pt>
                <c:pt idx="995">
                  <c:v>4938</c:v>
                </c:pt>
                <c:pt idx="996">
                  <c:v>4955</c:v>
                </c:pt>
                <c:pt idx="997">
                  <c:v>4959</c:v>
                </c:pt>
                <c:pt idx="998">
                  <c:v>4951</c:v>
                </c:pt>
                <c:pt idx="999">
                  <c:v>4937</c:v>
                </c:pt>
                <c:pt idx="1000">
                  <c:v>4930</c:v>
                </c:pt>
                <c:pt idx="1001">
                  <c:v>4930</c:v>
                </c:pt>
                <c:pt idx="1002">
                  <c:v>4929</c:v>
                </c:pt>
                <c:pt idx="1003">
                  <c:v>4941</c:v>
                </c:pt>
                <c:pt idx="1004">
                  <c:v>4940</c:v>
                </c:pt>
                <c:pt idx="1005">
                  <c:v>4931</c:v>
                </c:pt>
                <c:pt idx="1006">
                  <c:v>4935</c:v>
                </c:pt>
                <c:pt idx="1007">
                  <c:v>4918</c:v>
                </c:pt>
                <c:pt idx="1008">
                  <c:v>4912</c:v>
                </c:pt>
                <c:pt idx="1009">
                  <c:v>4918</c:v>
                </c:pt>
                <c:pt idx="1010">
                  <c:v>4929</c:v>
                </c:pt>
                <c:pt idx="1011">
                  <c:v>4917</c:v>
                </c:pt>
                <c:pt idx="1012">
                  <c:v>4924</c:v>
                </c:pt>
                <c:pt idx="1013">
                  <c:v>4917</c:v>
                </c:pt>
                <c:pt idx="1014">
                  <c:v>4901</c:v>
                </c:pt>
                <c:pt idx="1015">
                  <c:v>4919</c:v>
                </c:pt>
                <c:pt idx="1016">
                  <c:v>4937</c:v>
                </c:pt>
                <c:pt idx="1017">
                  <c:v>4930</c:v>
                </c:pt>
                <c:pt idx="1018">
                  <c:v>4911</c:v>
                </c:pt>
                <c:pt idx="1019">
                  <c:v>4909</c:v>
                </c:pt>
                <c:pt idx="1020">
                  <c:v>4879</c:v>
                </c:pt>
                <c:pt idx="1021">
                  <c:v>4853</c:v>
                </c:pt>
                <c:pt idx="1022">
                  <c:v>4889</c:v>
                </c:pt>
                <c:pt idx="1023">
                  <c:v>4948</c:v>
                </c:pt>
                <c:pt idx="1024">
                  <c:v>4974</c:v>
                </c:pt>
                <c:pt idx="1025">
                  <c:v>4962</c:v>
                </c:pt>
                <c:pt idx="1026">
                  <c:v>4968</c:v>
                </c:pt>
                <c:pt idx="1027">
                  <c:v>4964</c:v>
                </c:pt>
                <c:pt idx="1028">
                  <c:v>4935</c:v>
                </c:pt>
                <c:pt idx="1029">
                  <c:v>4904</c:v>
                </c:pt>
                <c:pt idx="1030">
                  <c:v>4903</c:v>
                </c:pt>
                <c:pt idx="1031">
                  <c:v>4920</c:v>
                </c:pt>
                <c:pt idx="1032">
                  <c:v>4938</c:v>
                </c:pt>
                <c:pt idx="1033">
                  <c:v>4957</c:v>
                </c:pt>
                <c:pt idx="1034">
                  <c:v>4961</c:v>
                </c:pt>
                <c:pt idx="1035">
                  <c:v>4961</c:v>
                </c:pt>
                <c:pt idx="1036">
                  <c:v>4979</c:v>
                </c:pt>
                <c:pt idx="1037">
                  <c:v>4987</c:v>
                </c:pt>
                <c:pt idx="1038">
                  <c:v>5009</c:v>
                </c:pt>
                <c:pt idx="1039">
                  <c:v>5027</c:v>
                </c:pt>
                <c:pt idx="1040">
                  <c:v>5015</c:v>
                </c:pt>
                <c:pt idx="1041">
                  <c:v>4980</c:v>
                </c:pt>
                <c:pt idx="1042">
                  <c:v>4965</c:v>
                </c:pt>
                <c:pt idx="1043">
                  <c:v>4966</c:v>
                </c:pt>
                <c:pt idx="1044">
                  <c:v>4968</c:v>
                </c:pt>
                <c:pt idx="1045">
                  <c:v>4942</c:v>
                </c:pt>
                <c:pt idx="1046">
                  <c:v>4926</c:v>
                </c:pt>
                <c:pt idx="1047">
                  <c:v>4935</c:v>
                </c:pt>
                <c:pt idx="1048">
                  <c:v>4952</c:v>
                </c:pt>
                <c:pt idx="1049">
                  <c:v>4976</c:v>
                </c:pt>
                <c:pt idx="1050">
                  <c:v>4984</c:v>
                </c:pt>
                <c:pt idx="1051">
                  <c:v>4972</c:v>
                </c:pt>
                <c:pt idx="1052">
                  <c:v>4946</c:v>
                </c:pt>
                <c:pt idx="1053">
                  <c:v>4936</c:v>
                </c:pt>
                <c:pt idx="1054">
                  <c:v>4928</c:v>
                </c:pt>
                <c:pt idx="1055">
                  <c:v>4926</c:v>
                </c:pt>
                <c:pt idx="1056">
                  <c:v>4909</c:v>
                </c:pt>
                <c:pt idx="1057">
                  <c:v>4872</c:v>
                </c:pt>
                <c:pt idx="1058">
                  <c:v>4886</c:v>
                </c:pt>
                <c:pt idx="1059">
                  <c:v>4947</c:v>
                </c:pt>
                <c:pt idx="1060">
                  <c:v>4984</c:v>
                </c:pt>
                <c:pt idx="1061">
                  <c:v>4962</c:v>
                </c:pt>
                <c:pt idx="1062">
                  <c:v>4911</c:v>
                </c:pt>
                <c:pt idx="1063">
                  <c:v>4874</c:v>
                </c:pt>
                <c:pt idx="1064">
                  <c:v>4884</c:v>
                </c:pt>
                <c:pt idx="1065">
                  <c:v>4878</c:v>
                </c:pt>
                <c:pt idx="1066">
                  <c:v>4877</c:v>
                </c:pt>
                <c:pt idx="1067">
                  <c:v>4857</c:v>
                </c:pt>
                <c:pt idx="1068">
                  <c:v>4860</c:v>
                </c:pt>
                <c:pt idx="1069">
                  <c:v>4928</c:v>
                </c:pt>
                <c:pt idx="1070">
                  <c:v>4955</c:v>
                </c:pt>
                <c:pt idx="1071">
                  <c:v>4941</c:v>
                </c:pt>
                <c:pt idx="1072">
                  <c:v>4914</c:v>
                </c:pt>
                <c:pt idx="1073">
                  <c:v>4873</c:v>
                </c:pt>
                <c:pt idx="1074">
                  <c:v>4856</c:v>
                </c:pt>
                <c:pt idx="1075">
                  <c:v>4835</c:v>
                </c:pt>
                <c:pt idx="1076">
                  <c:v>4859</c:v>
                </c:pt>
                <c:pt idx="1077">
                  <c:v>4895</c:v>
                </c:pt>
                <c:pt idx="1078">
                  <c:v>4886</c:v>
                </c:pt>
                <c:pt idx="1079">
                  <c:v>4880</c:v>
                </c:pt>
                <c:pt idx="1080">
                  <c:v>4879</c:v>
                </c:pt>
                <c:pt idx="1081">
                  <c:v>4895</c:v>
                </c:pt>
                <c:pt idx="1082">
                  <c:v>4903</c:v>
                </c:pt>
                <c:pt idx="1083">
                  <c:v>4907</c:v>
                </c:pt>
                <c:pt idx="1084">
                  <c:v>4892</c:v>
                </c:pt>
                <c:pt idx="1085">
                  <c:v>4834</c:v>
                </c:pt>
                <c:pt idx="1086">
                  <c:v>4839</c:v>
                </c:pt>
                <c:pt idx="1087">
                  <c:v>4887</c:v>
                </c:pt>
                <c:pt idx="1088">
                  <c:v>4926</c:v>
                </c:pt>
                <c:pt idx="1089">
                  <c:v>4966</c:v>
                </c:pt>
                <c:pt idx="1090">
                  <c:v>4974</c:v>
                </c:pt>
                <c:pt idx="1091">
                  <c:v>4969</c:v>
                </c:pt>
                <c:pt idx="1092">
                  <c:v>4951</c:v>
                </c:pt>
                <c:pt idx="1093">
                  <c:v>4921</c:v>
                </c:pt>
                <c:pt idx="1094">
                  <c:v>4904</c:v>
                </c:pt>
                <c:pt idx="1095">
                  <c:v>4937</c:v>
                </c:pt>
                <c:pt idx="1096">
                  <c:v>4965</c:v>
                </c:pt>
                <c:pt idx="1097">
                  <c:v>4984</c:v>
                </c:pt>
                <c:pt idx="1098">
                  <c:v>4978</c:v>
                </c:pt>
                <c:pt idx="1099">
                  <c:v>4980</c:v>
                </c:pt>
                <c:pt idx="1100">
                  <c:v>4972</c:v>
                </c:pt>
                <c:pt idx="1101">
                  <c:v>4936</c:v>
                </c:pt>
                <c:pt idx="1102">
                  <c:v>4926</c:v>
                </c:pt>
                <c:pt idx="1103">
                  <c:v>4928</c:v>
                </c:pt>
                <c:pt idx="1104">
                  <c:v>4941</c:v>
                </c:pt>
                <c:pt idx="1105">
                  <c:v>4961</c:v>
                </c:pt>
                <c:pt idx="1106">
                  <c:v>4972</c:v>
                </c:pt>
                <c:pt idx="1107">
                  <c:v>4954</c:v>
                </c:pt>
                <c:pt idx="1108">
                  <c:v>4929</c:v>
                </c:pt>
                <c:pt idx="1109">
                  <c:v>4933</c:v>
                </c:pt>
                <c:pt idx="1110">
                  <c:v>4954</c:v>
                </c:pt>
                <c:pt idx="1111">
                  <c:v>4961</c:v>
                </c:pt>
                <c:pt idx="1112">
                  <c:v>4970</c:v>
                </c:pt>
                <c:pt idx="1113">
                  <c:v>4926</c:v>
                </c:pt>
                <c:pt idx="1114">
                  <c:v>4909</c:v>
                </c:pt>
                <c:pt idx="1115">
                  <c:v>4945</c:v>
                </c:pt>
                <c:pt idx="1116">
                  <c:v>4956</c:v>
                </c:pt>
                <c:pt idx="1117">
                  <c:v>4968</c:v>
                </c:pt>
                <c:pt idx="1118">
                  <c:v>4965</c:v>
                </c:pt>
                <c:pt idx="1119">
                  <c:v>4977</c:v>
                </c:pt>
                <c:pt idx="1120">
                  <c:v>4950</c:v>
                </c:pt>
                <c:pt idx="1121">
                  <c:v>4928</c:v>
                </c:pt>
                <c:pt idx="1122">
                  <c:v>4934</c:v>
                </c:pt>
                <c:pt idx="1123">
                  <c:v>4933</c:v>
                </c:pt>
                <c:pt idx="1124">
                  <c:v>4961</c:v>
                </c:pt>
                <c:pt idx="1125">
                  <c:v>4997</c:v>
                </c:pt>
                <c:pt idx="1126">
                  <c:v>4976</c:v>
                </c:pt>
                <c:pt idx="1127">
                  <c:v>4931</c:v>
                </c:pt>
                <c:pt idx="1128">
                  <c:v>4914</c:v>
                </c:pt>
                <c:pt idx="1129">
                  <c:v>4899</c:v>
                </c:pt>
                <c:pt idx="1130">
                  <c:v>4918</c:v>
                </c:pt>
                <c:pt idx="1131">
                  <c:v>4950</c:v>
                </c:pt>
                <c:pt idx="1132">
                  <c:v>4962</c:v>
                </c:pt>
                <c:pt idx="1133">
                  <c:v>4967</c:v>
                </c:pt>
                <c:pt idx="1134">
                  <c:v>4961</c:v>
                </c:pt>
                <c:pt idx="1135">
                  <c:v>4941</c:v>
                </c:pt>
                <c:pt idx="1136">
                  <c:v>4925</c:v>
                </c:pt>
                <c:pt idx="1137">
                  <c:v>4889</c:v>
                </c:pt>
                <c:pt idx="1138">
                  <c:v>4867</c:v>
                </c:pt>
                <c:pt idx="1139">
                  <c:v>4870</c:v>
                </c:pt>
                <c:pt idx="1140">
                  <c:v>4887</c:v>
                </c:pt>
                <c:pt idx="1141">
                  <c:v>4915</c:v>
                </c:pt>
                <c:pt idx="1142">
                  <c:v>4920</c:v>
                </c:pt>
                <c:pt idx="1143">
                  <c:v>4899</c:v>
                </c:pt>
                <c:pt idx="1144">
                  <c:v>4901</c:v>
                </c:pt>
                <c:pt idx="1145">
                  <c:v>4878</c:v>
                </c:pt>
                <c:pt idx="1146">
                  <c:v>4863</c:v>
                </c:pt>
                <c:pt idx="1147">
                  <c:v>4833</c:v>
                </c:pt>
                <c:pt idx="1148">
                  <c:v>4844</c:v>
                </c:pt>
                <c:pt idx="1149">
                  <c:v>4856</c:v>
                </c:pt>
                <c:pt idx="1150">
                  <c:v>4893</c:v>
                </c:pt>
                <c:pt idx="1151">
                  <c:v>4930</c:v>
                </c:pt>
                <c:pt idx="1152">
                  <c:v>4944</c:v>
                </c:pt>
                <c:pt idx="1153">
                  <c:v>4948</c:v>
                </c:pt>
                <c:pt idx="1154">
                  <c:v>4946</c:v>
                </c:pt>
                <c:pt idx="1155">
                  <c:v>4954</c:v>
                </c:pt>
                <c:pt idx="1156">
                  <c:v>4951</c:v>
                </c:pt>
                <c:pt idx="1157">
                  <c:v>4953</c:v>
                </c:pt>
                <c:pt idx="1158">
                  <c:v>4972</c:v>
                </c:pt>
                <c:pt idx="1159">
                  <c:v>4991</c:v>
                </c:pt>
                <c:pt idx="1160">
                  <c:v>4989</c:v>
                </c:pt>
                <c:pt idx="1161">
                  <c:v>4960</c:v>
                </c:pt>
                <c:pt idx="1162">
                  <c:v>4945</c:v>
                </c:pt>
                <c:pt idx="1163">
                  <c:v>4943</c:v>
                </c:pt>
                <c:pt idx="1164">
                  <c:v>4909</c:v>
                </c:pt>
                <c:pt idx="1165">
                  <c:v>4872</c:v>
                </c:pt>
                <c:pt idx="1166">
                  <c:v>4864</c:v>
                </c:pt>
                <c:pt idx="1167">
                  <c:v>4885</c:v>
                </c:pt>
                <c:pt idx="1168">
                  <c:v>4906</c:v>
                </c:pt>
                <c:pt idx="1169">
                  <c:v>4928</c:v>
                </c:pt>
                <c:pt idx="1170">
                  <c:v>4961</c:v>
                </c:pt>
                <c:pt idx="1171">
                  <c:v>5009</c:v>
                </c:pt>
                <c:pt idx="1172">
                  <c:v>5002</c:v>
                </c:pt>
                <c:pt idx="1173">
                  <c:v>4959</c:v>
                </c:pt>
                <c:pt idx="1174">
                  <c:v>4932</c:v>
                </c:pt>
                <c:pt idx="1175">
                  <c:v>4886</c:v>
                </c:pt>
                <c:pt idx="1176">
                  <c:v>4890</c:v>
                </c:pt>
                <c:pt idx="1177">
                  <c:v>4932</c:v>
                </c:pt>
                <c:pt idx="1178">
                  <c:v>4926</c:v>
                </c:pt>
                <c:pt idx="1179">
                  <c:v>4916</c:v>
                </c:pt>
                <c:pt idx="1180">
                  <c:v>4932</c:v>
                </c:pt>
                <c:pt idx="1181">
                  <c:v>4969</c:v>
                </c:pt>
                <c:pt idx="1182">
                  <c:v>4959</c:v>
                </c:pt>
                <c:pt idx="1183">
                  <c:v>4924</c:v>
                </c:pt>
                <c:pt idx="1184">
                  <c:v>4920</c:v>
                </c:pt>
                <c:pt idx="1185">
                  <c:v>4911</c:v>
                </c:pt>
                <c:pt idx="1186">
                  <c:v>4898</c:v>
                </c:pt>
                <c:pt idx="1187">
                  <c:v>4899</c:v>
                </c:pt>
                <c:pt idx="1188">
                  <c:v>4934</c:v>
                </c:pt>
                <c:pt idx="1189">
                  <c:v>4975</c:v>
                </c:pt>
                <c:pt idx="1190">
                  <c:v>4955</c:v>
                </c:pt>
                <c:pt idx="1191">
                  <c:v>4941</c:v>
                </c:pt>
                <c:pt idx="1192">
                  <c:v>4942</c:v>
                </c:pt>
                <c:pt idx="1193">
                  <c:v>4949</c:v>
                </c:pt>
                <c:pt idx="1194">
                  <c:v>4953</c:v>
                </c:pt>
                <c:pt idx="1195">
                  <c:v>4947</c:v>
                </c:pt>
                <c:pt idx="1196">
                  <c:v>4966</c:v>
                </c:pt>
                <c:pt idx="1197">
                  <c:v>4991</c:v>
                </c:pt>
                <c:pt idx="1198">
                  <c:v>4966</c:v>
                </c:pt>
                <c:pt idx="1199">
                  <c:v>4927</c:v>
                </c:pt>
                <c:pt idx="1200">
                  <c:v>4913</c:v>
                </c:pt>
                <c:pt idx="1201">
                  <c:v>4897</c:v>
                </c:pt>
                <c:pt idx="1202">
                  <c:v>4900</c:v>
                </c:pt>
                <c:pt idx="1203">
                  <c:v>4895</c:v>
                </c:pt>
                <c:pt idx="1204">
                  <c:v>4899</c:v>
                </c:pt>
                <c:pt idx="1205">
                  <c:v>4887</c:v>
                </c:pt>
                <c:pt idx="1206">
                  <c:v>4904</c:v>
                </c:pt>
                <c:pt idx="1207">
                  <c:v>4906</c:v>
                </c:pt>
                <c:pt idx="1208">
                  <c:v>4905</c:v>
                </c:pt>
                <c:pt idx="1209">
                  <c:v>4891</c:v>
                </c:pt>
                <c:pt idx="1210">
                  <c:v>4876</c:v>
                </c:pt>
                <c:pt idx="1211">
                  <c:v>4889</c:v>
                </c:pt>
                <c:pt idx="1212">
                  <c:v>4892</c:v>
                </c:pt>
                <c:pt idx="1213">
                  <c:v>4880</c:v>
                </c:pt>
                <c:pt idx="1214">
                  <c:v>4876</c:v>
                </c:pt>
                <c:pt idx="1215">
                  <c:v>4875</c:v>
                </c:pt>
                <c:pt idx="1216">
                  <c:v>4889</c:v>
                </c:pt>
                <c:pt idx="1217">
                  <c:v>4878</c:v>
                </c:pt>
                <c:pt idx="1218">
                  <c:v>4845</c:v>
                </c:pt>
                <c:pt idx="1219">
                  <c:v>4831</c:v>
                </c:pt>
                <c:pt idx="1220">
                  <c:v>4856</c:v>
                </c:pt>
                <c:pt idx="1221">
                  <c:v>4895</c:v>
                </c:pt>
                <c:pt idx="1222">
                  <c:v>4929</c:v>
                </c:pt>
                <c:pt idx="1223">
                  <c:v>4959</c:v>
                </c:pt>
                <c:pt idx="1224">
                  <c:v>4974</c:v>
                </c:pt>
                <c:pt idx="1225">
                  <c:v>4984</c:v>
                </c:pt>
                <c:pt idx="1226">
                  <c:v>4973</c:v>
                </c:pt>
                <c:pt idx="1227">
                  <c:v>4955</c:v>
                </c:pt>
                <c:pt idx="1228">
                  <c:v>4957</c:v>
                </c:pt>
                <c:pt idx="1229">
                  <c:v>4948</c:v>
                </c:pt>
                <c:pt idx="1230">
                  <c:v>4947</c:v>
                </c:pt>
                <c:pt idx="1231">
                  <c:v>4946</c:v>
                </c:pt>
                <c:pt idx="1232">
                  <c:v>4934</c:v>
                </c:pt>
                <c:pt idx="1233">
                  <c:v>4903</c:v>
                </c:pt>
                <c:pt idx="1234">
                  <c:v>4905</c:v>
                </c:pt>
                <c:pt idx="1235">
                  <c:v>4931</c:v>
                </c:pt>
                <c:pt idx="1236">
                  <c:v>4949</c:v>
                </c:pt>
                <c:pt idx="1237">
                  <c:v>4935</c:v>
                </c:pt>
                <c:pt idx="1238">
                  <c:v>4926</c:v>
                </c:pt>
                <c:pt idx="1239">
                  <c:v>4941</c:v>
                </c:pt>
                <c:pt idx="1240">
                  <c:v>4959</c:v>
                </c:pt>
                <c:pt idx="1241">
                  <c:v>4968</c:v>
                </c:pt>
                <c:pt idx="1242">
                  <c:v>4962</c:v>
                </c:pt>
                <c:pt idx="1243">
                  <c:v>4935</c:v>
                </c:pt>
                <c:pt idx="1244">
                  <c:v>4924</c:v>
                </c:pt>
                <c:pt idx="1245">
                  <c:v>4909</c:v>
                </c:pt>
                <c:pt idx="1246">
                  <c:v>4897</c:v>
                </c:pt>
                <c:pt idx="1247">
                  <c:v>4894</c:v>
                </c:pt>
                <c:pt idx="1248">
                  <c:v>4894</c:v>
                </c:pt>
                <c:pt idx="1249">
                  <c:v>4899</c:v>
                </c:pt>
                <c:pt idx="1250">
                  <c:v>4875</c:v>
                </c:pt>
                <c:pt idx="1251">
                  <c:v>4872</c:v>
                </c:pt>
                <c:pt idx="1252">
                  <c:v>4878</c:v>
                </c:pt>
                <c:pt idx="1253">
                  <c:v>4899</c:v>
                </c:pt>
                <c:pt idx="1254">
                  <c:v>4911</c:v>
                </c:pt>
                <c:pt idx="1255">
                  <c:v>4923</c:v>
                </c:pt>
                <c:pt idx="1256">
                  <c:v>4915</c:v>
                </c:pt>
                <c:pt idx="1257">
                  <c:v>4910</c:v>
                </c:pt>
                <c:pt idx="1258">
                  <c:v>4895</c:v>
                </c:pt>
                <c:pt idx="1259">
                  <c:v>4885</c:v>
                </c:pt>
                <c:pt idx="1260">
                  <c:v>4886</c:v>
                </c:pt>
                <c:pt idx="1261">
                  <c:v>4897</c:v>
                </c:pt>
                <c:pt idx="1262">
                  <c:v>4891</c:v>
                </c:pt>
                <c:pt idx="1263">
                  <c:v>4886</c:v>
                </c:pt>
                <c:pt idx="1264">
                  <c:v>4900</c:v>
                </c:pt>
                <c:pt idx="1265">
                  <c:v>4887</c:v>
                </c:pt>
                <c:pt idx="1266">
                  <c:v>4900</c:v>
                </c:pt>
                <c:pt idx="1267">
                  <c:v>4878</c:v>
                </c:pt>
                <c:pt idx="1268">
                  <c:v>4844</c:v>
                </c:pt>
                <c:pt idx="1269">
                  <c:v>4886</c:v>
                </c:pt>
                <c:pt idx="1270">
                  <c:v>4930</c:v>
                </c:pt>
                <c:pt idx="1271">
                  <c:v>4979</c:v>
                </c:pt>
                <c:pt idx="1272">
                  <c:v>4971</c:v>
                </c:pt>
                <c:pt idx="1273">
                  <c:v>4948</c:v>
                </c:pt>
                <c:pt idx="1274">
                  <c:v>4941</c:v>
                </c:pt>
                <c:pt idx="1275">
                  <c:v>4909</c:v>
                </c:pt>
                <c:pt idx="1276">
                  <c:v>4880</c:v>
                </c:pt>
                <c:pt idx="1277">
                  <c:v>4853</c:v>
                </c:pt>
                <c:pt idx="1278">
                  <c:v>4830</c:v>
                </c:pt>
                <c:pt idx="1279">
                  <c:v>4861</c:v>
                </c:pt>
                <c:pt idx="1280">
                  <c:v>4884</c:v>
                </c:pt>
                <c:pt idx="1281">
                  <c:v>4911</c:v>
                </c:pt>
                <c:pt idx="1282">
                  <c:v>4936</c:v>
                </c:pt>
                <c:pt idx="1283">
                  <c:v>4935</c:v>
                </c:pt>
                <c:pt idx="1284">
                  <c:v>4937</c:v>
                </c:pt>
                <c:pt idx="1285">
                  <c:v>4961</c:v>
                </c:pt>
                <c:pt idx="1286">
                  <c:v>4967</c:v>
                </c:pt>
                <c:pt idx="1287">
                  <c:v>4982</c:v>
                </c:pt>
                <c:pt idx="1288">
                  <c:v>4978</c:v>
                </c:pt>
                <c:pt idx="1289">
                  <c:v>4967</c:v>
                </c:pt>
                <c:pt idx="1290">
                  <c:v>4945</c:v>
                </c:pt>
                <c:pt idx="1291">
                  <c:v>4916</c:v>
                </c:pt>
                <c:pt idx="1292">
                  <c:v>4892</c:v>
                </c:pt>
                <c:pt idx="1293">
                  <c:v>4925</c:v>
                </c:pt>
                <c:pt idx="1294">
                  <c:v>4955</c:v>
                </c:pt>
                <c:pt idx="1295">
                  <c:v>4943</c:v>
                </c:pt>
                <c:pt idx="1296">
                  <c:v>4937</c:v>
                </c:pt>
                <c:pt idx="1297">
                  <c:v>4939</c:v>
                </c:pt>
                <c:pt idx="1298">
                  <c:v>4914</c:v>
                </c:pt>
                <c:pt idx="1299">
                  <c:v>4907</c:v>
                </c:pt>
                <c:pt idx="1300">
                  <c:v>4924</c:v>
                </c:pt>
                <c:pt idx="1301">
                  <c:v>4934</c:v>
                </c:pt>
                <c:pt idx="1302">
                  <c:v>4928</c:v>
                </c:pt>
                <c:pt idx="1303">
                  <c:v>4916</c:v>
                </c:pt>
                <c:pt idx="1304">
                  <c:v>4926</c:v>
                </c:pt>
                <c:pt idx="1305">
                  <c:v>4962</c:v>
                </c:pt>
                <c:pt idx="1306">
                  <c:v>5001</c:v>
                </c:pt>
                <c:pt idx="1307">
                  <c:v>4993</c:v>
                </c:pt>
                <c:pt idx="1308">
                  <c:v>4991</c:v>
                </c:pt>
                <c:pt idx="1309">
                  <c:v>4974</c:v>
                </c:pt>
                <c:pt idx="1310">
                  <c:v>4966</c:v>
                </c:pt>
                <c:pt idx="1311">
                  <c:v>4969</c:v>
                </c:pt>
                <c:pt idx="1312">
                  <c:v>4951</c:v>
                </c:pt>
                <c:pt idx="1313">
                  <c:v>4919</c:v>
                </c:pt>
                <c:pt idx="1314">
                  <c:v>4905</c:v>
                </c:pt>
                <c:pt idx="1315">
                  <c:v>4915</c:v>
                </c:pt>
                <c:pt idx="1316">
                  <c:v>4926</c:v>
                </c:pt>
                <c:pt idx="1317">
                  <c:v>4897</c:v>
                </c:pt>
                <c:pt idx="1318">
                  <c:v>4894</c:v>
                </c:pt>
                <c:pt idx="1319">
                  <c:v>4886</c:v>
                </c:pt>
                <c:pt idx="1320">
                  <c:v>4880</c:v>
                </c:pt>
                <c:pt idx="1321">
                  <c:v>4933</c:v>
                </c:pt>
                <c:pt idx="1322">
                  <c:v>4949</c:v>
                </c:pt>
                <c:pt idx="1323">
                  <c:v>4935</c:v>
                </c:pt>
                <c:pt idx="1324">
                  <c:v>4915</c:v>
                </c:pt>
                <c:pt idx="1325">
                  <c:v>4905</c:v>
                </c:pt>
                <c:pt idx="1326">
                  <c:v>4885</c:v>
                </c:pt>
                <c:pt idx="1327">
                  <c:v>4887</c:v>
                </c:pt>
                <c:pt idx="1328">
                  <c:v>4892</c:v>
                </c:pt>
                <c:pt idx="1329">
                  <c:v>4897</c:v>
                </c:pt>
                <c:pt idx="1330">
                  <c:v>4894</c:v>
                </c:pt>
                <c:pt idx="1331">
                  <c:v>4862</c:v>
                </c:pt>
                <c:pt idx="1332">
                  <c:v>4861</c:v>
                </c:pt>
                <c:pt idx="1333">
                  <c:v>4862</c:v>
                </c:pt>
                <c:pt idx="1334">
                  <c:v>4881</c:v>
                </c:pt>
                <c:pt idx="1335">
                  <c:v>4907</c:v>
                </c:pt>
                <c:pt idx="1336">
                  <c:v>4907</c:v>
                </c:pt>
                <c:pt idx="1337">
                  <c:v>4884</c:v>
                </c:pt>
                <c:pt idx="1338">
                  <c:v>4882</c:v>
                </c:pt>
                <c:pt idx="1339">
                  <c:v>4879</c:v>
                </c:pt>
                <c:pt idx="1340">
                  <c:v>4899</c:v>
                </c:pt>
                <c:pt idx="1341">
                  <c:v>4915</c:v>
                </c:pt>
                <c:pt idx="1342">
                  <c:v>4918</c:v>
                </c:pt>
                <c:pt idx="1343">
                  <c:v>4890</c:v>
                </c:pt>
                <c:pt idx="1344">
                  <c:v>4894</c:v>
                </c:pt>
                <c:pt idx="1345">
                  <c:v>4895</c:v>
                </c:pt>
                <c:pt idx="1346">
                  <c:v>4878</c:v>
                </c:pt>
                <c:pt idx="1347">
                  <c:v>4887</c:v>
                </c:pt>
                <c:pt idx="1348">
                  <c:v>4873</c:v>
                </c:pt>
                <c:pt idx="1349">
                  <c:v>4872</c:v>
                </c:pt>
                <c:pt idx="1350">
                  <c:v>4903</c:v>
                </c:pt>
                <c:pt idx="1351">
                  <c:v>4920</c:v>
                </c:pt>
                <c:pt idx="1352">
                  <c:v>4910</c:v>
                </c:pt>
                <c:pt idx="1353">
                  <c:v>4922</c:v>
                </c:pt>
                <c:pt idx="1354">
                  <c:v>4959</c:v>
                </c:pt>
                <c:pt idx="1355">
                  <c:v>4976</c:v>
                </c:pt>
                <c:pt idx="1356">
                  <c:v>4959</c:v>
                </c:pt>
                <c:pt idx="1357">
                  <c:v>4948</c:v>
                </c:pt>
                <c:pt idx="1358">
                  <c:v>4953</c:v>
                </c:pt>
                <c:pt idx="1359">
                  <c:v>4930</c:v>
                </c:pt>
                <c:pt idx="1360">
                  <c:v>4928</c:v>
                </c:pt>
                <c:pt idx="1361">
                  <c:v>4914</c:v>
                </c:pt>
                <c:pt idx="1362">
                  <c:v>4917</c:v>
                </c:pt>
                <c:pt idx="1363">
                  <c:v>4952</c:v>
                </c:pt>
                <c:pt idx="1364">
                  <c:v>4976</c:v>
                </c:pt>
                <c:pt idx="1365">
                  <c:v>4976</c:v>
                </c:pt>
                <c:pt idx="1366">
                  <c:v>4949</c:v>
                </c:pt>
                <c:pt idx="1367">
                  <c:v>4927</c:v>
                </c:pt>
                <c:pt idx="1368">
                  <c:v>4936</c:v>
                </c:pt>
                <c:pt idx="1369">
                  <c:v>4948</c:v>
                </c:pt>
                <c:pt idx="1370">
                  <c:v>4968</c:v>
                </c:pt>
                <c:pt idx="1371">
                  <c:v>4968</c:v>
                </c:pt>
                <c:pt idx="1372">
                  <c:v>4953</c:v>
                </c:pt>
                <c:pt idx="1373">
                  <c:v>4928</c:v>
                </c:pt>
                <c:pt idx="1374">
                  <c:v>4942</c:v>
                </c:pt>
                <c:pt idx="1375">
                  <c:v>4941</c:v>
                </c:pt>
                <c:pt idx="1376">
                  <c:v>4942</c:v>
                </c:pt>
                <c:pt idx="1377">
                  <c:v>4946</c:v>
                </c:pt>
                <c:pt idx="1378">
                  <c:v>4952</c:v>
                </c:pt>
                <c:pt idx="1379">
                  <c:v>4937</c:v>
                </c:pt>
                <c:pt idx="1380">
                  <c:v>4931</c:v>
                </c:pt>
                <c:pt idx="1381">
                  <c:v>4941</c:v>
                </c:pt>
                <c:pt idx="1382">
                  <c:v>4942</c:v>
                </c:pt>
                <c:pt idx="1383">
                  <c:v>4913</c:v>
                </c:pt>
                <c:pt idx="1384">
                  <c:v>4906</c:v>
                </c:pt>
                <c:pt idx="1385">
                  <c:v>4915</c:v>
                </c:pt>
                <c:pt idx="1386">
                  <c:v>4920</c:v>
                </c:pt>
                <c:pt idx="1387">
                  <c:v>4934</c:v>
                </c:pt>
                <c:pt idx="1388">
                  <c:v>4942</c:v>
                </c:pt>
                <c:pt idx="1389">
                  <c:v>4934</c:v>
                </c:pt>
                <c:pt idx="1390">
                  <c:v>4926</c:v>
                </c:pt>
                <c:pt idx="1391">
                  <c:v>4934</c:v>
                </c:pt>
                <c:pt idx="1392">
                  <c:v>4965</c:v>
                </c:pt>
                <c:pt idx="1393">
                  <c:v>4945</c:v>
                </c:pt>
                <c:pt idx="1394">
                  <c:v>4928</c:v>
                </c:pt>
                <c:pt idx="1395">
                  <c:v>4899</c:v>
                </c:pt>
                <c:pt idx="1396">
                  <c:v>4891</c:v>
                </c:pt>
                <c:pt idx="1397">
                  <c:v>4925</c:v>
                </c:pt>
                <c:pt idx="1398">
                  <c:v>4947</c:v>
                </c:pt>
                <c:pt idx="1399">
                  <c:v>4937</c:v>
                </c:pt>
                <c:pt idx="1400">
                  <c:v>4900</c:v>
                </c:pt>
                <c:pt idx="1401">
                  <c:v>4889</c:v>
                </c:pt>
                <c:pt idx="1402">
                  <c:v>4880</c:v>
                </c:pt>
                <c:pt idx="1403">
                  <c:v>4862</c:v>
                </c:pt>
                <c:pt idx="1404">
                  <c:v>4878</c:v>
                </c:pt>
                <c:pt idx="1405">
                  <c:v>4924</c:v>
                </c:pt>
                <c:pt idx="1406">
                  <c:v>4950</c:v>
                </c:pt>
                <c:pt idx="1407">
                  <c:v>4923</c:v>
                </c:pt>
                <c:pt idx="1408">
                  <c:v>4901</c:v>
                </c:pt>
                <c:pt idx="1409">
                  <c:v>4882</c:v>
                </c:pt>
                <c:pt idx="1410">
                  <c:v>4860</c:v>
                </c:pt>
                <c:pt idx="1411">
                  <c:v>4820</c:v>
                </c:pt>
                <c:pt idx="1412">
                  <c:v>4823</c:v>
                </c:pt>
                <c:pt idx="1413">
                  <c:v>4863</c:v>
                </c:pt>
                <c:pt idx="1414">
                  <c:v>4909</c:v>
                </c:pt>
                <c:pt idx="1415">
                  <c:v>4988</c:v>
                </c:pt>
                <c:pt idx="1416">
                  <c:v>5017</c:v>
                </c:pt>
                <c:pt idx="1417">
                  <c:v>5009</c:v>
                </c:pt>
                <c:pt idx="1418">
                  <c:v>5009</c:v>
                </c:pt>
                <c:pt idx="1419">
                  <c:v>5015</c:v>
                </c:pt>
                <c:pt idx="1420">
                  <c:v>4998</c:v>
                </c:pt>
                <c:pt idx="1421">
                  <c:v>4998</c:v>
                </c:pt>
                <c:pt idx="1422">
                  <c:v>5020</c:v>
                </c:pt>
                <c:pt idx="1423">
                  <c:v>5020</c:v>
                </c:pt>
                <c:pt idx="1424">
                  <c:v>5008</c:v>
                </c:pt>
                <c:pt idx="1425">
                  <c:v>4971</c:v>
                </c:pt>
                <c:pt idx="1426">
                  <c:v>4952</c:v>
                </c:pt>
                <c:pt idx="1427">
                  <c:v>4943</c:v>
                </c:pt>
                <c:pt idx="1428">
                  <c:v>4927</c:v>
                </c:pt>
                <c:pt idx="1429">
                  <c:v>4967</c:v>
                </c:pt>
                <c:pt idx="1430">
                  <c:v>4995</c:v>
                </c:pt>
                <c:pt idx="1431">
                  <c:v>4987</c:v>
                </c:pt>
                <c:pt idx="1432">
                  <c:v>4990</c:v>
                </c:pt>
                <c:pt idx="1433">
                  <c:v>5005</c:v>
                </c:pt>
                <c:pt idx="1434">
                  <c:v>5012</c:v>
                </c:pt>
                <c:pt idx="1435">
                  <c:v>4999</c:v>
                </c:pt>
                <c:pt idx="1436">
                  <c:v>4968</c:v>
                </c:pt>
                <c:pt idx="1437">
                  <c:v>4979</c:v>
                </c:pt>
                <c:pt idx="1438">
                  <c:v>4993</c:v>
                </c:pt>
                <c:pt idx="1439">
                  <c:v>4995</c:v>
                </c:pt>
                <c:pt idx="1440">
                  <c:v>4965</c:v>
                </c:pt>
                <c:pt idx="1441">
                  <c:v>4951</c:v>
                </c:pt>
                <c:pt idx="1442">
                  <c:v>4959</c:v>
                </c:pt>
                <c:pt idx="1443">
                  <c:v>4974</c:v>
                </c:pt>
                <c:pt idx="1444">
                  <c:v>4949</c:v>
                </c:pt>
                <c:pt idx="1445">
                  <c:v>4921</c:v>
                </c:pt>
                <c:pt idx="1446">
                  <c:v>4923</c:v>
                </c:pt>
                <c:pt idx="1447">
                  <c:v>4887</c:v>
                </c:pt>
                <c:pt idx="1448">
                  <c:v>4887</c:v>
                </c:pt>
                <c:pt idx="1449">
                  <c:v>4953</c:v>
                </c:pt>
                <c:pt idx="1450">
                  <c:v>4974</c:v>
                </c:pt>
                <c:pt idx="1451">
                  <c:v>4974</c:v>
                </c:pt>
                <c:pt idx="1452">
                  <c:v>4942</c:v>
                </c:pt>
                <c:pt idx="1453">
                  <c:v>4947</c:v>
                </c:pt>
                <c:pt idx="1454">
                  <c:v>4940</c:v>
                </c:pt>
                <c:pt idx="1455">
                  <c:v>4945</c:v>
                </c:pt>
                <c:pt idx="1456">
                  <c:v>4938</c:v>
                </c:pt>
                <c:pt idx="1457">
                  <c:v>4947</c:v>
                </c:pt>
                <c:pt idx="1458">
                  <c:v>4949</c:v>
                </c:pt>
                <c:pt idx="1459">
                  <c:v>4917</c:v>
                </c:pt>
                <c:pt idx="1460">
                  <c:v>4902</c:v>
                </c:pt>
                <c:pt idx="1461">
                  <c:v>4903</c:v>
                </c:pt>
                <c:pt idx="1462">
                  <c:v>4934</c:v>
                </c:pt>
                <c:pt idx="1463">
                  <c:v>4952</c:v>
                </c:pt>
                <c:pt idx="1464">
                  <c:v>4976</c:v>
                </c:pt>
                <c:pt idx="1465">
                  <c:v>4980</c:v>
                </c:pt>
                <c:pt idx="1466">
                  <c:v>4974</c:v>
                </c:pt>
                <c:pt idx="1467">
                  <c:v>4960</c:v>
                </c:pt>
                <c:pt idx="1468">
                  <c:v>4954</c:v>
                </c:pt>
                <c:pt idx="1469">
                  <c:v>4926</c:v>
                </c:pt>
                <c:pt idx="1470">
                  <c:v>4885</c:v>
                </c:pt>
                <c:pt idx="1471">
                  <c:v>4845</c:v>
                </c:pt>
                <c:pt idx="1472">
                  <c:v>4841</c:v>
                </c:pt>
                <c:pt idx="1473">
                  <c:v>4859</c:v>
                </c:pt>
                <c:pt idx="1474">
                  <c:v>4872</c:v>
                </c:pt>
                <c:pt idx="1475">
                  <c:v>4887</c:v>
                </c:pt>
                <c:pt idx="1476">
                  <c:v>4910</c:v>
                </c:pt>
                <c:pt idx="1477">
                  <c:v>4920</c:v>
                </c:pt>
                <c:pt idx="1478">
                  <c:v>4927</c:v>
                </c:pt>
                <c:pt idx="1479">
                  <c:v>4911</c:v>
                </c:pt>
                <c:pt idx="1480">
                  <c:v>4878</c:v>
                </c:pt>
                <c:pt idx="1481">
                  <c:v>4868</c:v>
                </c:pt>
                <c:pt idx="1482">
                  <c:v>4903</c:v>
                </c:pt>
                <c:pt idx="1483">
                  <c:v>4959</c:v>
                </c:pt>
                <c:pt idx="1484">
                  <c:v>4984</c:v>
                </c:pt>
                <c:pt idx="1485">
                  <c:v>4992</c:v>
                </c:pt>
                <c:pt idx="1486">
                  <c:v>4982</c:v>
                </c:pt>
                <c:pt idx="1487">
                  <c:v>4975</c:v>
                </c:pt>
                <c:pt idx="1488">
                  <c:v>4994</c:v>
                </c:pt>
                <c:pt idx="1489">
                  <c:v>5001</c:v>
                </c:pt>
                <c:pt idx="1490">
                  <c:v>4968</c:v>
                </c:pt>
                <c:pt idx="1491">
                  <c:v>4947</c:v>
                </c:pt>
                <c:pt idx="1492">
                  <c:v>4949</c:v>
                </c:pt>
                <c:pt idx="1493">
                  <c:v>4979</c:v>
                </c:pt>
                <c:pt idx="1494">
                  <c:v>4986</c:v>
                </c:pt>
                <c:pt idx="1495">
                  <c:v>5013</c:v>
                </c:pt>
                <c:pt idx="1496">
                  <c:v>4991</c:v>
                </c:pt>
                <c:pt idx="1497">
                  <c:v>4960</c:v>
                </c:pt>
                <c:pt idx="1498">
                  <c:v>4954</c:v>
                </c:pt>
                <c:pt idx="1499">
                  <c:v>4998</c:v>
                </c:pt>
                <c:pt idx="1500">
                  <c:v>4990</c:v>
                </c:pt>
                <c:pt idx="1501">
                  <c:v>5007</c:v>
                </c:pt>
                <c:pt idx="1502">
                  <c:v>5015</c:v>
                </c:pt>
                <c:pt idx="1503">
                  <c:v>5013</c:v>
                </c:pt>
                <c:pt idx="1504">
                  <c:v>5025</c:v>
                </c:pt>
                <c:pt idx="1505">
                  <c:v>5041</c:v>
                </c:pt>
                <c:pt idx="1506">
                  <c:v>5042</c:v>
                </c:pt>
                <c:pt idx="1507">
                  <c:v>4996</c:v>
                </c:pt>
                <c:pt idx="1508">
                  <c:v>4973</c:v>
                </c:pt>
                <c:pt idx="1509">
                  <c:v>4978</c:v>
                </c:pt>
                <c:pt idx="1510">
                  <c:v>4971</c:v>
                </c:pt>
                <c:pt idx="1511">
                  <c:v>4974</c:v>
                </c:pt>
                <c:pt idx="1512">
                  <c:v>4982</c:v>
                </c:pt>
                <c:pt idx="1513">
                  <c:v>4983</c:v>
                </c:pt>
                <c:pt idx="1514">
                  <c:v>4982</c:v>
                </c:pt>
                <c:pt idx="1515">
                  <c:v>4990</c:v>
                </c:pt>
                <c:pt idx="1516">
                  <c:v>4992</c:v>
                </c:pt>
                <c:pt idx="1517">
                  <c:v>5036</c:v>
                </c:pt>
                <c:pt idx="1518">
                  <c:v>5062</c:v>
                </c:pt>
                <c:pt idx="1519">
                  <c:v>5051</c:v>
                </c:pt>
                <c:pt idx="1520">
                  <c:v>5016</c:v>
                </c:pt>
                <c:pt idx="1521">
                  <c:v>4997</c:v>
                </c:pt>
                <c:pt idx="1522">
                  <c:v>5009</c:v>
                </c:pt>
                <c:pt idx="1523">
                  <c:v>5027</c:v>
                </c:pt>
                <c:pt idx="1524">
                  <c:v>5035</c:v>
                </c:pt>
                <c:pt idx="1525">
                  <c:v>5061</c:v>
                </c:pt>
                <c:pt idx="1526">
                  <c:v>5049</c:v>
                </c:pt>
                <c:pt idx="1527">
                  <c:v>5015</c:v>
                </c:pt>
                <c:pt idx="1528">
                  <c:v>5025</c:v>
                </c:pt>
                <c:pt idx="1529">
                  <c:v>5061</c:v>
                </c:pt>
                <c:pt idx="1530">
                  <c:v>5053</c:v>
                </c:pt>
                <c:pt idx="1531">
                  <c:v>4993</c:v>
                </c:pt>
                <c:pt idx="1532">
                  <c:v>4957</c:v>
                </c:pt>
                <c:pt idx="1533">
                  <c:v>4953</c:v>
                </c:pt>
                <c:pt idx="1534">
                  <c:v>4978</c:v>
                </c:pt>
                <c:pt idx="1535">
                  <c:v>4983</c:v>
                </c:pt>
                <c:pt idx="1536">
                  <c:v>4967</c:v>
                </c:pt>
                <c:pt idx="1537">
                  <c:v>4976</c:v>
                </c:pt>
                <c:pt idx="1538">
                  <c:v>4961</c:v>
                </c:pt>
                <c:pt idx="1539">
                  <c:v>4966</c:v>
                </c:pt>
                <c:pt idx="1540">
                  <c:v>4954</c:v>
                </c:pt>
                <c:pt idx="1541">
                  <c:v>4962</c:v>
                </c:pt>
                <c:pt idx="1542">
                  <c:v>4954</c:v>
                </c:pt>
                <c:pt idx="1543">
                  <c:v>4960</c:v>
                </c:pt>
                <c:pt idx="1544">
                  <c:v>4936</c:v>
                </c:pt>
                <c:pt idx="1545">
                  <c:v>4954</c:v>
                </c:pt>
                <c:pt idx="1546">
                  <c:v>4977</c:v>
                </c:pt>
                <c:pt idx="1547">
                  <c:v>5004</c:v>
                </c:pt>
                <c:pt idx="1548">
                  <c:v>5043</c:v>
                </c:pt>
                <c:pt idx="1549">
                  <c:v>5043</c:v>
                </c:pt>
                <c:pt idx="1550">
                  <c:v>5045</c:v>
                </c:pt>
                <c:pt idx="1551">
                  <c:v>5079</c:v>
                </c:pt>
                <c:pt idx="1552">
                  <c:v>5088</c:v>
                </c:pt>
                <c:pt idx="1553">
                  <c:v>5054</c:v>
                </c:pt>
                <c:pt idx="1554">
                  <c:v>5045</c:v>
                </c:pt>
                <c:pt idx="1555">
                  <c:v>5064</c:v>
                </c:pt>
                <c:pt idx="1556">
                  <c:v>5090</c:v>
                </c:pt>
                <c:pt idx="1557">
                  <c:v>5126</c:v>
                </c:pt>
                <c:pt idx="1558">
                  <c:v>5121</c:v>
                </c:pt>
                <c:pt idx="1559">
                  <c:v>5117</c:v>
                </c:pt>
                <c:pt idx="1560">
                  <c:v>5120</c:v>
                </c:pt>
                <c:pt idx="1561">
                  <c:v>5111</c:v>
                </c:pt>
                <c:pt idx="1562">
                  <c:v>5111</c:v>
                </c:pt>
                <c:pt idx="1563">
                  <c:v>5093</c:v>
                </c:pt>
                <c:pt idx="1564">
                  <c:v>5089</c:v>
                </c:pt>
                <c:pt idx="1565">
                  <c:v>5105</c:v>
                </c:pt>
                <c:pt idx="1566">
                  <c:v>5117</c:v>
                </c:pt>
                <c:pt idx="1567">
                  <c:v>5098</c:v>
                </c:pt>
                <c:pt idx="1568">
                  <c:v>5093</c:v>
                </c:pt>
                <c:pt idx="1569">
                  <c:v>5110</c:v>
                </c:pt>
                <c:pt idx="1570">
                  <c:v>5134</c:v>
                </c:pt>
                <c:pt idx="1571">
                  <c:v>5142</c:v>
                </c:pt>
                <c:pt idx="1572">
                  <c:v>5154</c:v>
                </c:pt>
                <c:pt idx="1573">
                  <c:v>5177</c:v>
                </c:pt>
                <c:pt idx="1574">
                  <c:v>5175</c:v>
                </c:pt>
                <c:pt idx="1575">
                  <c:v>5166</c:v>
                </c:pt>
                <c:pt idx="1576">
                  <c:v>5189</c:v>
                </c:pt>
                <c:pt idx="1577">
                  <c:v>5226</c:v>
                </c:pt>
                <c:pt idx="1578">
                  <c:v>5212</c:v>
                </c:pt>
                <c:pt idx="1579">
                  <c:v>5168</c:v>
                </c:pt>
                <c:pt idx="1580">
                  <c:v>5145</c:v>
                </c:pt>
                <c:pt idx="1581">
                  <c:v>5161</c:v>
                </c:pt>
                <c:pt idx="1582">
                  <c:v>5197</c:v>
                </c:pt>
                <c:pt idx="1583">
                  <c:v>5204</c:v>
                </c:pt>
                <c:pt idx="1584">
                  <c:v>5212</c:v>
                </c:pt>
                <c:pt idx="1585">
                  <c:v>5247</c:v>
                </c:pt>
                <c:pt idx="1586">
                  <c:v>5229</c:v>
                </c:pt>
                <c:pt idx="1587">
                  <c:v>5170</c:v>
                </c:pt>
                <c:pt idx="1588">
                  <c:v>5159</c:v>
                </c:pt>
                <c:pt idx="1589">
                  <c:v>5157</c:v>
                </c:pt>
                <c:pt idx="1590">
                  <c:v>5171</c:v>
                </c:pt>
                <c:pt idx="1591">
                  <c:v>5219</c:v>
                </c:pt>
                <c:pt idx="1592">
                  <c:v>5227</c:v>
                </c:pt>
                <c:pt idx="1593">
                  <c:v>5234</c:v>
                </c:pt>
                <c:pt idx="1594">
                  <c:v>5243</c:v>
                </c:pt>
                <c:pt idx="1595">
                  <c:v>5241</c:v>
                </c:pt>
                <c:pt idx="1596">
                  <c:v>5231</c:v>
                </c:pt>
                <c:pt idx="1597">
                  <c:v>5220</c:v>
                </c:pt>
                <c:pt idx="1598">
                  <c:v>5184</c:v>
                </c:pt>
                <c:pt idx="1599">
                  <c:v>5183</c:v>
                </c:pt>
                <c:pt idx="1600">
                  <c:v>5179</c:v>
                </c:pt>
                <c:pt idx="1601">
                  <c:v>5195</c:v>
                </c:pt>
                <c:pt idx="1602">
                  <c:v>5239</c:v>
                </c:pt>
                <c:pt idx="1603">
                  <c:v>5297</c:v>
                </c:pt>
                <c:pt idx="1604">
                  <c:v>5292</c:v>
                </c:pt>
                <c:pt idx="1605">
                  <c:v>5275</c:v>
                </c:pt>
                <c:pt idx="1606">
                  <c:v>5278</c:v>
                </c:pt>
                <c:pt idx="1607">
                  <c:v>5300</c:v>
                </c:pt>
                <c:pt idx="1608">
                  <c:v>5314</c:v>
                </c:pt>
                <c:pt idx="1609">
                  <c:v>5295</c:v>
                </c:pt>
                <c:pt idx="1610">
                  <c:v>5277</c:v>
                </c:pt>
                <c:pt idx="1611">
                  <c:v>5276</c:v>
                </c:pt>
                <c:pt idx="1612">
                  <c:v>5282</c:v>
                </c:pt>
                <c:pt idx="1613">
                  <c:v>5331</c:v>
                </c:pt>
                <c:pt idx="1614">
                  <c:v>5379</c:v>
                </c:pt>
                <c:pt idx="1615">
                  <c:v>5422</c:v>
                </c:pt>
                <c:pt idx="1616">
                  <c:v>5408</c:v>
                </c:pt>
                <c:pt idx="1617">
                  <c:v>5431</c:v>
                </c:pt>
                <c:pt idx="1618">
                  <c:v>5476</c:v>
                </c:pt>
                <c:pt idx="1619">
                  <c:v>5506</c:v>
                </c:pt>
                <c:pt idx="1620">
                  <c:v>5493</c:v>
                </c:pt>
                <c:pt idx="1621">
                  <c:v>5482</c:v>
                </c:pt>
                <c:pt idx="1622">
                  <c:v>5488</c:v>
                </c:pt>
                <c:pt idx="1623">
                  <c:v>5506</c:v>
                </c:pt>
                <c:pt idx="1624">
                  <c:v>5513</c:v>
                </c:pt>
                <c:pt idx="1625">
                  <c:v>5511</c:v>
                </c:pt>
                <c:pt idx="1626">
                  <c:v>5564</c:v>
                </c:pt>
                <c:pt idx="1627">
                  <c:v>5599</c:v>
                </c:pt>
                <c:pt idx="1628">
                  <c:v>5594</c:v>
                </c:pt>
                <c:pt idx="1629">
                  <c:v>5599</c:v>
                </c:pt>
                <c:pt idx="1630">
                  <c:v>5615</c:v>
                </c:pt>
                <c:pt idx="1631">
                  <c:v>5644</c:v>
                </c:pt>
                <c:pt idx="1632">
                  <c:v>5668</c:v>
                </c:pt>
                <c:pt idx="1633">
                  <c:v>5677</c:v>
                </c:pt>
                <c:pt idx="1634">
                  <c:v>5681</c:v>
                </c:pt>
                <c:pt idx="1635">
                  <c:v>5685</c:v>
                </c:pt>
                <c:pt idx="1636">
                  <c:v>5694</c:v>
                </c:pt>
                <c:pt idx="1637">
                  <c:v>5698</c:v>
                </c:pt>
                <c:pt idx="1638">
                  <c:v>5702</c:v>
                </c:pt>
                <c:pt idx="1639">
                  <c:v>5717</c:v>
                </c:pt>
                <c:pt idx="1640">
                  <c:v>5709</c:v>
                </c:pt>
                <c:pt idx="1641">
                  <c:v>5728</c:v>
                </c:pt>
                <c:pt idx="1642">
                  <c:v>5742</c:v>
                </c:pt>
                <c:pt idx="1643">
                  <c:v>5763</c:v>
                </c:pt>
                <c:pt idx="1644">
                  <c:v>5780</c:v>
                </c:pt>
                <c:pt idx="1645">
                  <c:v>5816</c:v>
                </c:pt>
                <c:pt idx="1646">
                  <c:v>5821</c:v>
                </c:pt>
                <c:pt idx="1647">
                  <c:v>5818</c:v>
                </c:pt>
                <c:pt idx="1648">
                  <c:v>5841</c:v>
                </c:pt>
                <c:pt idx="1649">
                  <c:v>5902</c:v>
                </c:pt>
                <c:pt idx="1650">
                  <c:v>5946</c:v>
                </c:pt>
                <c:pt idx="1651">
                  <c:v>5954</c:v>
                </c:pt>
                <c:pt idx="1652">
                  <c:v>5956</c:v>
                </c:pt>
                <c:pt idx="1653">
                  <c:v>5940</c:v>
                </c:pt>
                <c:pt idx="1654">
                  <c:v>5922</c:v>
                </c:pt>
                <c:pt idx="1655">
                  <c:v>5913</c:v>
                </c:pt>
                <c:pt idx="1656">
                  <c:v>5908</c:v>
                </c:pt>
                <c:pt idx="1657">
                  <c:v>5904</c:v>
                </c:pt>
                <c:pt idx="1658">
                  <c:v>5939</c:v>
                </c:pt>
                <c:pt idx="1659">
                  <c:v>5981</c:v>
                </c:pt>
                <c:pt idx="1660">
                  <c:v>5995</c:v>
                </c:pt>
                <c:pt idx="1661">
                  <c:v>6015</c:v>
                </c:pt>
                <c:pt idx="1662">
                  <c:v>6027</c:v>
                </c:pt>
                <c:pt idx="1663">
                  <c:v>6014</c:v>
                </c:pt>
                <c:pt idx="1664">
                  <c:v>6009</c:v>
                </c:pt>
                <c:pt idx="1665">
                  <c:v>6010</c:v>
                </c:pt>
                <c:pt idx="1666">
                  <c:v>6040</c:v>
                </c:pt>
                <c:pt idx="1667">
                  <c:v>6119</c:v>
                </c:pt>
                <c:pt idx="1668">
                  <c:v>6139</c:v>
                </c:pt>
                <c:pt idx="1669">
                  <c:v>6171</c:v>
                </c:pt>
                <c:pt idx="1670">
                  <c:v>6157</c:v>
                </c:pt>
                <c:pt idx="1671">
                  <c:v>6152</c:v>
                </c:pt>
                <c:pt idx="1672">
                  <c:v>6129</c:v>
                </c:pt>
                <c:pt idx="1673">
                  <c:v>6136</c:v>
                </c:pt>
                <c:pt idx="1674">
                  <c:v>6157</c:v>
                </c:pt>
                <c:pt idx="1675">
                  <c:v>6208</c:v>
                </c:pt>
                <c:pt idx="1676">
                  <c:v>6209</c:v>
                </c:pt>
                <c:pt idx="1677">
                  <c:v>6179</c:v>
                </c:pt>
                <c:pt idx="1678">
                  <c:v>6192</c:v>
                </c:pt>
                <c:pt idx="1679">
                  <c:v>6256</c:v>
                </c:pt>
                <c:pt idx="1680">
                  <c:v>6265</c:v>
                </c:pt>
                <c:pt idx="1681">
                  <c:v>6277</c:v>
                </c:pt>
                <c:pt idx="1682">
                  <c:v>6302</c:v>
                </c:pt>
                <c:pt idx="1683">
                  <c:v>6338</c:v>
                </c:pt>
                <c:pt idx="1684">
                  <c:v>6344</c:v>
                </c:pt>
                <c:pt idx="1685">
                  <c:v>6333</c:v>
                </c:pt>
                <c:pt idx="1686">
                  <c:v>6368</c:v>
                </c:pt>
                <c:pt idx="1687">
                  <c:v>6408</c:v>
                </c:pt>
                <c:pt idx="1688">
                  <c:v>6432</c:v>
                </c:pt>
                <c:pt idx="1689">
                  <c:v>6480</c:v>
                </c:pt>
                <c:pt idx="1690">
                  <c:v>6488</c:v>
                </c:pt>
                <c:pt idx="1691">
                  <c:v>6479</c:v>
                </c:pt>
                <c:pt idx="1692">
                  <c:v>6494</c:v>
                </c:pt>
                <c:pt idx="1693">
                  <c:v>6505</c:v>
                </c:pt>
                <c:pt idx="1694">
                  <c:v>6513</c:v>
                </c:pt>
                <c:pt idx="1695">
                  <c:v>6532</c:v>
                </c:pt>
                <c:pt idx="1696">
                  <c:v>6532</c:v>
                </c:pt>
                <c:pt idx="1697">
                  <c:v>6541</c:v>
                </c:pt>
                <c:pt idx="1698">
                  <c:v>6536</c:v>
                </c:pt>
                <c:pt idx="1699">
                  <c:v>6511</c:v>
                </c:pt>
                <c:pt idx="1700">
                  <c:v>6528</c:v>
                </c:pt>
                <c:pt idx="1701">
                  <c:v>6609</c:v>
                </c:pt>
                <c:pt idx="1702">
                  <c:v>6642</c:v>
                </c:pt>
                <c:pt idx="1703">
                  <c:v>6644</c:v>
                </c:pt>
                <c:pt idx="1704">
                  <c:v>6630</c:v>
                </c:pt>
                <c:pt idx="1705">
                  <c:v>6623</c:v>
                </c:pt>
                <c:pt idx="1706">
                  <c:v>6628</c:v>
                </c:pt>
                <c:pt idx="1707">
                  <c:v>6655</c:v>
                </c:pt>
                <c:pt idx="1708">
                  <c:v>6679</c:v>
                </c:pt>
                <c:pt idx="1709">
                  <c:v>6684</c:v>
                </c:pt>
                <c:pt idx="1710">
                  <c:v>6669</c:v>
                </c:pt>
                <c:pt idx="1711">
                  <c:v>6695</c:v>
                </c:pt>
                <c:pt idx="1712">
                  <c:v>6723</c:v>
                </c:pt>
                <c:pt idx="1713">
                  <c:v>6759</c:v>
                </c:pt>
                <c:pt idx="1714">
                  <c:v>6775</c:v>
                </c:pt>
                <c:pt idx="1715">
                  <c:v>6767</c:v>
                </c:pt>
                <c:pt idx="1716">
                  <c:v>6738</c:v>
                </c:pt>
                <c:pt idx="1717">
                  <c:v>6698</c:v>
                </c:pt>
                <c:pt idx="1718">
                  <c:v>6683</c:v>
                </c:pt>
                <c:pt idx="1719">
                  <c:v>6743</c:v>
                </c:pt>
                <c:pt idx="1720">
                  <c:v>6794</c:v>
                </c:pt>
                <c:pt idx="1721">
                  <c:v>6821</c:v>
                </c:pt>
                <c:pt idx="1722">
                  <c:v>6831</c:v>
                </c:pt>
                <c:pt idx="1723">
                  <c:v>6839</c:v>
                </c:pt>
                <c:pt idx="1724">
                  <c:v>6798</c:v>
                </c:pt>
                <c:pt idx="1725">
                  <c:v>6775</c:v>
                </c:pt>
                <c:pt idx="1726">
                  <c:v>6803</c:v>
                </c:pt>
                <c:pt idx="1727">
                  <c:v>6799</c:v>
                </c:pt>
                <c:pt idx="1728">
                  <c:v>6801</c:v>
                </c:pt>
                <c:pt idx="1729">
                  <c:v>6793</c:v>
                </c:pt>
                <c:pt idx="1730">
                  <c:v>6789</c:v>
                </c:pt>
                <c:pt idx="1731">
                  <c:v>6805</c:v>
                </c:pt>
                <c:pt idx="1732">
                  <c:v>6804</c:v>
                </c:pt>
                <c:pt idx="1733">
                  <c:v>6816</c:v>
                </c:pt>
                <c:pt idx="1734">
                  <c:v>6806</c:v>
                </c:pt>
                <c:pt idx="1735">
                  <c:v>6854</c:v>
                </c:pt>
                <c:pt idx="1736">
                  <c:v>6866</c:v>
                </c:pt>
                <c:pt idx="1737">
                  <c:v>6869</c:v>
                </c:pt>
                <c:pt idx="1738">
                  <c:v>6853</c:v>
                </c:pt>
                <c:pt idx="1739">
                  <c:v>6877</c:v>
                </c:pt>
                <c:pt idx="1740">
                  <c:v>6878</c:v>
                </c:pt>
                <c:pt idx="1741">
                  <c:v>6824</c:v>
                </c:pt>
                <c:pt idx="1742">
                  <c:v>6800</c:v>
                </c:pt>
                <c:pt idx="1743">
                  <c:v>6797</c:v>
                </c:pt>
                <c:pt idx="1744">
                  <c:v>6835</c:v>
                </c:pt>
                <c:pt idx="1745">
                  <c:v>6938</c:v>
                </c:pt>
                <c:pt idx="1746">
                  <c:v>6987</c:v>
                </c:pt>
                <c:pt idx="1747">
                  <c:v>7050</c:v>
                </c:pt>
                <c:pt idx="1748">
                  <c:v>7070</c:v>
                </c:pt>
                <c:pt idx="1749">
                  <c:v>7036</c:v>
                </c:pt>
                <c:pt idx="1750">
                  <c:v>7033</c:v>
                </c:pt>
                <c:pt idx="1751">
                  <c:v>7000</c:v>
                </c:pt>
                <c:pt idx="1752">
                  <c:v>6999</c:v>
                </c:pt>
                <c:pt idx="1753">
                  <c:v>7034</c:v>
                </c:pt>
                <c:pt idx="1754">
                  <c:v>7059</c:v>
                </c:pt>
                <c:pt idx="1755">
                  <c:v>7088</c:v>
                </c:pt>
                <c:pt idx="1756">
                  <c:v>7095</c:v>
                </c:pt>
                <c:pt idx="1757">
                  <c:v>7094</c:v>
                </c:pt>
                <c:pt idx="1758">
                  <c:v>7118</c:v>
                </c:pt>
                <c:pt idx="1759">
                  <c:v>7133</c:v>
                </c:pt>
                <c:pt idx="1760">
                  <c:v>7127</c:v>
                </c:pt>
                <c:pt idx="1761">
                  <c:v>7151</c:v>
                </c:pt>
                <c:pt idx="1762">
                  <c:v>7141</c:v>
                </c:pt>
                <c:pt idx="1763">
                  <c:v>7084</c:v>
                </c:pt>
                <c:pt idx="1764">
                  <c:v>7053</c:v>
                </c:pt>
                <c:pt idx="1765">
                  <c:v>7101</c:v>
                </c:pt>
                <c:pt idx="1766">
                  <c:v>7109</c:v>
                </c:pt>
                <c:pt idx="1767">
                  <c:v>7127</c:v>
                </c:pt>
                <c:pt idx="1768">
                  <c:v>7137</c:v>
                </c:pt>
                <c:pt idx="1769">
                  <c:v>7112</c:v>
                </c:pt>
                <c:pt idx="1770">
                  <c:v>7125</c:v>
                </c:pt>
                <c:pt idx="1771">
                  <c:v>7134</c:v>
                </c:pt>
                <c:pt idx="1772">
                  <c:v>7147</c:v>
                </c:pt>
                <c:pt idx="1773">
                  <c:v>7138</c:v>
                </c:pt>
                <c:pt idx="1774">
                  <c:v>7132</c:v>
                </c:pt>
                <c:pt idx="1775">
                  <c:v>7149</c:v>
                </c:pt>
                <c:pt idx="1776">
                  <c:v>7156</c:v>
                </c:pt>
                <c:pt idx="1777">
                  <c:v>7173</c:v>
                </c:pt>
                <c:pt idx="1778">
                  <c:v>7171</c:v>
                </c:pt>
                <c:pt idx="1779">
                  <c:v>7201</c:v>
                </c:pt>
                <c:pt idx="1780">
                  <c:v>7216</c:v>
                </c:pt>
                <c:pt idx="1781">
                  <c:v>7212</c:v>
                </c:pt>
                <c:pt idx="1782">
                  <c:v>7209</c:v>
                </c:pt>
                <c:pt idx="1783">
                  <c:v>7245</c:v>
                </c:pt>
                <c:pt idx="1784">
                  <c:v>7240</c:v>
                </c:pt>
                <c:pt idx="1785">
                  <c:v>7263</c:v>
                </c:pt>
                <c:pt idx="1786">
                  <c:v>7255</c:v>
                </c:pt>
                <c:pt idx="1787">
                  <c:v>7240</c:v>
                </c:pt>
                <c:pt idx="1788">
                  <c:v>7269</c:v>
                </c:pt>
                <c:pt idx="1789">
                  <c:v>7280</c:v>
                </c:pt>
                <c:pt idx="1790">
                  <c:v>7280</c:v>
                </c:pt>
                <c:pt idx="1791">
                  <c:v>7284</c:v>
                </c:pt>
                <c:pt idx="1792">
                  <c:v>7252</c:v>
                </c:pt>
                <c:pt idx="1793">
                  <c:v>7244</c:v>
                </c:pt>
                <c:pt idx="1794">
                  <c:v>7251</c:v>
                </c:pt>
                <c:pt idx="1795">
                  <c:v>7201</c:v>
                </c:pt>
                <c:pt idx="1796">
                  <c:v>7206</c:v>
                </c:pt>
                <c:pt idx="1797">
                  <c:v>7220</c:v>
                </c:pt>
                <c:pt idx="1798">
                  <c:v>7180</c:v>
                </c:pt>
                <c:pt idx="1799">
                  <c:v>7182</c:v>
                </c:pt>
                <c:pt idx="1800">
                  <c:v>7207</c:v>
                </c:pt>
                <c:pt idx="1801">
                  <c:v>7269</c:v>
                </c:pt>
                <c:pt idx="1802">
                  <c:v>7292</c:v>
                </c:pt>
                <c:pt idx="1803">
                  <c:v>7292</c:v>
                </c:pt>
                <c:pt idx="1804">
                  <c:v>7288</c:v>
                </c:pt>
                <c:pt idx="1805">
                  <c:v>7267</c:v>
                </c:pt>
                <c:pt idx="1806">
                  <c:v>7264</c:v>
                </c:pt>
                <c:pt idx="1807">
                  <c:v>7279</c:v>
                </c:pt>
                <c:pt idx="1808">
                  <c:v>7280</c:v>
                </c:pt>
                <c:pt idx="1809">
                  <c:v>7282</c:v>
                </c:pt>
                <c:pt idx="1810">
                  <c:v>7279</c:v>
                </c:pt>
                <c:pt idx="1811">
                  <c:v>7351</c:v>
                </c:pt>
                <c:pt idx="1812">
                  <c:v>7378</c:v>
                </c:pt>
                <c:pt idx="1813">
                  <c:v>7387</c:v>
                </c:pt>
                <c:pt idx="1814">
                  <c:v>7395</c:v>
                </c:pt>
                <c:pt idx="1815">
                  <c:v>7417</c:v>
                </c:pt>
                <c:pt idx="1816">
                  <c:v>7430</c:v>
                </c:pt>
                <c:pt idx="1817">
                  <c:v>7414</c:v>
                </c:pt>
                <c:pt idx="1818">
                  <c:v>7415</c:v>
                </c:pt>
                <c:pt idx="1819">
                  <c:v>7461</c:v>
                </c:pt>
                <c:pt idx="1820">
                  <c:v>7461</c:v>
                </c:pt>
                <c:pt idx="1821">
                  <c:v>7480</c:v>
                </c:pt>
                <c:pt idx="1822">
                  <c:v>7478</c:v>
                </c:pt>
                <c:pt idx="1823">
                  <c:v>7462</c:v>
                </c:pt>
                <c:pt idx="1824">
                  <c:v>7473</c:v>
                </c:pt>
                <c:pt idx="1825">
                  <c:v>7521</c:v>
                </c:pt>
                <c:pt idx="1826">
                  <c:v>7533</c:v>
                </c:pt>
                <c:pt idx="1827">
                  <c:v>7528</c:v>
                </c:pt>
                <c:pt idx="1828">
                  <c:v>7534</c:v>
                </c:pt>
                <c:pt idx="1829">
                  <c:v>7527</c:v>
                </c:pt>
                <c:pt idx="1830">
                  <c:v>7512</c:v>
                </c:pt>
                <c:pt idx="1831">
                  <c:v>7578</c:v>
                </c:pt>
                <c:pt idx="1832">
                  <c:v>7599</c:v>
                </c:pt>
                <c:pt idx="1833">
                  <c:v>7562</c:v>
                </c:pt>
                <c:pt idx="1834">
                  <c:v>7554</c:v>
                </c:pt>
                <c:pt idx="1835">
                  <c:v>7559</c:v>
                </c:pt>
                <c:pt idx="1836">
                  <c:v>7572</c:v>
                </c:pt>
                <c:pt idx="1837">
                  <c:v>7599</c:v>
                </c:pt>
                <c:pt idx="1838">
                  <c:v>7609</c:v>
                </c:pt>
                <c:pt idx="1839">
                  <c:v>7658</c:v>
                </c:pt>
                <c:pt idx="1840">
                  <c:v>7690</c:v>
                </c:pt>
                <c:pt idx="1841">
                  <c:v>7707</c:v>
                </c:pt>
                <c:pt idx="1842">
                  <c:v>7680</c:v>
                </c:pt>
                <c:pt idx="1843">
                  <c:v>7640</c:v>
                </c:pt>
                <c:pt idx="1844">
                  <c:v>7634</c:v>
                </c:pt>
                <c:pt idx="1845">
                  <c:v>7684</c:v>
                </c:pt>
                <c:pt idx="1846">
                  <c:v>7702</c:v>
                </c:pt>
                <c:pt idx="1847">
                  <c:v>7703</c:v>
                </c:pt>
                <c:pt idx="1848">
                  <c:v>7692</c:v>
                </c:pt>
                <c:pt idx="1849">
                  <c:v>7711</c:v>
                </c:pt>
                <c:pt idx="1850">
                  <c:v>7721</c:v>
                </c:pt>
                <c:pt idx="1851">
                  <c:v>7721</c:v>
                </c:pt>
                <c:pt idx="1852">
                  <c:v>7755</c:v>
                </c:pt>
                <c:pt idx="1853">
                  <c:v>7781</c:v>
                </c:pt>
                <c:pt idx="1854">
                  <c:v>7795</c:v>
                </c:pt>
                <c:pt idx="1855">
                  <c:v>7844</c:v>
                </c:pt>
                <c:pt idx="1856">
                  <c:v>7864</c:v>
                </c:pt>
                <c:pt idx="1857">
                  <c:v>7903</c:v>
                </c:pt>
                <c:pt idx="1858">
                  <c:v>7926</c:v>
                </c:pt>
                <c:pt idx="1859">
                  <c:v>7899</c:v>
                </c:pt>
                <c:pt idx="1860">
                  <c:v>7845</c:v>
                </c:pt>
                <c:pt idx="1861">
                  <c:v>7859</c:v>
                </c:pt>
                <c:pt idx="1862">
                  <c:v>7911</c:v>
                </c:pt>
                <c:pt idx="1863">
                  <c:v>7949</c:v>
                </c:pt>
                <c:pt idx="1864">
                  <c:v>7952</c:v>
                </c:pt>
                <c:pt idx="1865">
                  <c:v>7925</c:v>
                </c:pt>
                <c:pt idx="1866">
                  <c:v>7946</c:v>
                </c:pt>
                <c:pt idx="1867">
                  <c:v>7976</c:v>
                </c:pt>
                <c:pt idx="1868">
                  <c:v>7978</c:v>
                </c:pt>
                <c:pt idx="1869">
                  <c:v>7953</c:v>
                </c:pt>
                <c:pt idx="1870">
                  <c:v>8011</c:v>
                </c:pt>
                <c:pt idx="1871">
                  <c:v>8059</c:v>
                </c:pt>
                <c:pt idx="1872">
                  <c:v>8054</c:v>
                </c:pt>
                <c:pt idx="1873">
                  <c:v>8050</c:v>
                </c:pt>
                <c:pt idx="1874">
                  <c:v>8063</c:v>
                </c:pt>
                <c:pt idx="1875">
                  <c:v>8107</c:v>
                </c:pt>
                <c:pt idx="1876">
                  <c:v>8149</c:v>
                </c:pt>
                <c:pt idx="1877">
                  <c:v>8184</c:v>
                </c:pt>
                <c:pt idx="1878">
                  <c:v>8226</c:v>
                </c:pt>
                <c:pt idx="1879">
                  <c:v>8255</c:v>
                </c:pt>
                <c:pt idx="1880">
                  <c:v>8257</c:v>
                </c:pt>
                <c:pt idx="1881">
                  <c:v>8290</c:v>
                </c:pt>
                <c:pt idx="1882">
                  <c:v>8322</c:v>
                </c:pt>
                <c:pt idx="1883">
                  <c:v>8335</c:v>
                </c:pt>
                <c:pt idx="1884">
                  <c:v>8349</c:v>
                </c:pt>
                <c:pt idx="1885">
                  <c:v>8429</c:v>
                </c:pt>
                <c:pt idx="1886">
                  <c:v>8456</c:v>
                </c:pt>
                <c:pt idx="1887">
                  <c:v>8426</c:v>
                </c:pt>
                <c:pt idx="1888">
                  <c:v>8420</c:v>
                </c:pt>
                <c:pt idx="1889">
                  <c:v>8414</c:v>
                </c:pt>
                <c:pt idx="1890">
                  <c:v>8461</c:v>
                </c:pt>
                <c:pt idx="1891">
                  <c:v>8599</c:v>
                </c:pt>
                <c:pt idx="1892">
                  <c:v>8650</c:v>
                </c:pt>
                <c:pt idx="1893">
                  <c:v>8672</c:v>
                </c:pt>
                <c:pt idx="1894">
                  <c:v>8692</c:v>
                </c:pt>
                <c:pt idx="1895">
                  <c:v>8709</c:v>
                </c:pt>
                <c:pt idx="1896">
                  <c:v>8709</c:v>
                </c:pt>
                <c:pt idx="1897">
                  <c:v>8685</c:v>
                </c:pt>
                <c:pt idx="1898">
                  <c:v>8668</c:v>
                </c:pt>
                <c:pt idx="1899">
                  <c:v>8687</c:v>
                </c:pt>
                <c:pt idx="1900">
                  <c:v>8711</c:v>
                </c:pt>
                <c:pt idx="1901">
                  <c:v>8778</c:v>
                </c:pt>
                <c:pt idx="1902">
                  <c:v>8821</c:v>
                </c:pt>
                <c:pt idx="1903">
                  <c:v>8900</c:v>
                </c:pt>
                <c:pt idx="1904">
                  <c:v>8930</c:v>
                </c:pt>
                <c:pt idx="1905">
                  <c:v>8932</c:v>
                </c:pt>
                <c:pt idx="1906">
                  <c:v>8922</c:v>
                </c:pt>
                <c:pt idx="1907">
                  <c:v>8913</c:v>
                </c:pt>
                <c:pt idx="1908">
                  <c:v>8925</c:v>
                </c:pt>
                <c:pt idx="1909">
                  <c:v>8953</c:v>
                </c:pt>
                <c:pt idx="1910">
                  <c:v>8964</c:v>
                </c:pt>
                <c:pt idx="1911">
                  <c:v>8974</c:v>
                </c:pt>
                <c:pt idx="1912">
                  <c:v>9026</c:v>
                </c:pt>
                <c:pt idx="1913">
                  <c:v>9109</c:v>
                </c:pt>
                <c:pt idx="1914">
                  <c:v>9122</c:v>
                </c:pt>
                <c:pt idx="1915">
                  <c:v>9117</c:v>
                </c:pt>
                <c:pt idx="1916">
                  <c:v>9122</c:v>
                </c:pt>
                <c:pt idx="1917">
                  <c:v>9163</c:v>
                </c:pt>
                <c:pt idx="1918">
                  <c:v>9194</c:v>
                </c:pt>
                <c:pt idx="1919">
                  <c:v>9274</c:v>
                </c:pt>
                <c:pt idx="1920">
                  <c:v>9305</c:v>
                </c:pt>
                <c:pt idx="1921">
                  <c:v>9322</c:v>
                </c:pt>
                <c:pt idx="1922">
                  <c:v>9345</c:v>
                </c:pt>
                <c:pt idx="1923">
                  <c:v>9365</c:v>
                </c:pt>
                <c:pt idx="1924">
                  <c:v>9360</c:v>
                </c:pt>
                <c:pt idx="1925">
                  <c:v>9436</c:v>
                </c:pt>
                <c:pt idx="1926">
                  <c:v>9496</c:v>
                </c:pt>
                <c:pt idx="1927">
                  <c:v>9519</c:v>
                </c:pt>
                <c:pt idx="1928">
                  <c:v>9541</c:v>
                </c:pt>
                <c:pt idx="1929">
                  <c:v>9567</c:v>
                </c:pt>
                <c:pt idx="1930">
                  <c:v>9586</c:v>
                </c:pt>
                <c:pt idx="1931">
                  <c:v>9627</c:v>
                </c:pt>
                <c:pt idx="1932">
                  <c:v>9686</c:v>
                </c:pt>
                <c:pt idx="1933">
                  <c:v>9767</c:v>
                </c:pt>
                <c:pt idx="1934">
                  <c:v>9780</c:v>
                </c:pt>
                <c:pt idx="1935">
                  <c:v>9838</c:v>
                </c:pt>
                <c:pt idx="1936">
                  <c:v>9858</c:v>
                </c:pt>
                <c:pt idx="1937">
                  <c:v>9899</c:v>
                </c:pt>
                <c:pt idx="1938">
                  <c:v>9928</c:v>
                </c:pt>
                <c:pt idx="1939">
                  <c:v>10025</c:v>
                </c:pt>
                <c:pt idx="1940">
                  <c:v>10071</c:v>
                </c:pt>
                <c:pt idx="1941">
                  <c:v>10180</c:v>
                </c:pt>
                <c:pt idx="1942">
                  <c:v>10216</c:v>
                </c:pt>
                <c:pt idx="1943">
                  <c:v>10302</c:v>
                </c:pt>
                <c:pt idx="1944">
                  <c:v>10353</c:v>
                </c:pt>
                <c:pt idx="1945">
                  <c:v>10372</c:v>
                </c:pt>
                <c:pt idx="1946">
                  <c:v>10416</c:v>
                </c:pt>
                <c:pt idx="1947">
                  <c:v>10511</c:v>
                </c:pt>
                <c:pt idx="1948">
                  <c:v>10569</c:v>
                </c:pt>
                <c:pt idx="1949">
                  <c:v>10625</c:v>
                </c:pt>
                <c:pt idx="1950">
                  <c:v>10636</c:v>
                </c:pt>
                <c:pt idx="1951">
                  <c:v>10626</c:v>
                </c:pt>
                <c:pt idx="1952">
                  <c:v>10636</c:v>
                </c:pt>
                <c:pt idx="1953">
                  <c:v>10724</c:v>
                </c:pt>
                <c:pt idx="1954">
                  <c:v>10736</c:v>
                </c:pt>
                <c:pt idx="1955">
                  <c:v>10778</c:v>
                </c:pt>
                <c:pt idx="1956">
                  <c:v>10843</c:v>
                </c:pt>
                <c:pt idx="1957">
                  <c:v>10916</c:v>
                </c:pt>
                <c:pt idx="1958">
                  <c:v>10956</c:v>
                </c:pt>
                <c:pt idx="1959">
                  <c:v>10966</c:v>
                </c:pt>
                <c:pt idx="1960">
                  <c:v>10992</c:v>
                </c:pt>
                <c:pt idx="1961">
                  <c:v>11029</c:v>
                </c:pt>
                <c:pt idx="1962">
                  <c:v>11104</c:v>
                </c:pt>
                <c:pt idx="1963">
                  <c:v>11203</c:v>
                </c:pt>
                <c:pt idx="1964">
                  <c:v>11222</c:v>
                </c:pt>
                <c:pt idx="1965">
                  <c:v>11219</c:v>
                </c:pt>
                <c:pt idx="1966">
                  <c:v>11281</c:v>
                </c:pt>
                <c:pt idx="1967">
                  <c:v>11369</c:v>
                </c:pt>
                <c:pt idx="1968">
                  <c:v>11374</c:v>
                </c:pt>
                <c:pt idx="1969">
                  <c:v>11413</c:v>
                </c:pt>
                <c:pt idx="1970">
                  <c:v>11482</c:v>
                </c:pt>
                <c:pt idx="1971">
                  <c:v>11561</c:v>
                </c:pt>
                <c:pt idx="1972">
                  <c:v>11614</c:v>
                </c:pt>
                <c:pt idx="1973">
                  <c:v>11709</c:v>
                </c:pt>
                <c:pt idx="1974">
                  <c:v>11762</c:v>
                </c:pt>
                <c:pt idx="1975">
                  <c:v>11819</c:v>
                </c:pt>
                <c:pt idx="1976">
                  <c:v>11838</c:v>
                </c:pt>
                <c:pt idx="1977">
                  <c:v>11828</c:v>
                </c:pt>
                <c:pt idx="1978">
                  <c:v>11866</c:v>
                </c:pt>
                <c:pt idx="1979">
                  <c:v>11974</c:v>
                </c:pt>
                <c:pt idx="1980">
                  <c:v>12025</c:v>
                </c:pt>
                <c:pt idx="1981">
                  <c:v>12052</c:v>
                </c:pt>
                <c:pt idx="1982">
                  <c:v>12054</c:v>
                </c:pt>
                <c:pt idx="1983">
                  <c:v>12107</c:v>
                </c:pt>
                <c:pt idx="1984">
                  <c:v>12173</c:v>
                </c:pt>
                <c:pt idx="1985">
                  <c:v>12240</c:v>
                </c:pt>
                <c:pt idx="1986">
                  <c:v>12269</c:v>
                </c:pt>
                <c:pt idx="1987">
                  <c:v>12305</c:v>
                </c:pt>
                <c:pt idx="1988">
                  <c:v>12346</c:v>
                </c:pt>
                <c:pt idx="1989">
                  <c:v>12369</c:v>
                </c:pt>
                <c:pt idx="1990">
                  <c:v>12386</c:v>
                </c:pt>
                <c:pt idx="1991">
                  <c:v>12423</c:v>
                </c:pt>
                <c:pt idx="1992">
                  <c:v>12393</c:v>
                </c:pt>
                <c:pt idx="1993">
                  <c:v>12456</c:v>
                </c:pt>
                <c:pt idx="1994">
                  <c:v>12527</c:v>
                </c:pt>
                <c:pt idx="1995">
                  <c:v>12600</c:v>
                </c:pt>
                <c:pt idx="1996">
                  <c:v>12677</c:v>
                </c:pt>
                <c:pt idx="1997">
                  <c:v>12766</c:v>
                </c:pt>
                <c:pt idx="1998">
                  <c:v>12765</c:v>
                </c:pt>
                <c:pt idx="1999">
                  <c:v>12747</c:v>
                </c:pt>
                <c:pt idx="2000">
                  <c:v>12783</c:v>
                </c:pt>
                <c:pt idx="2001">
                  <c:v>12835</c:v>
                </c:pt>
                <c:pt idx="2002">
                  <c:v>12890</c:v>
                </c:pt>
                <c:pt idx="2003">
                  <c:v>12899</c:v>
                </c:pt>
                <c:pt idx="2004">
                  <c:v>12944</c:v>
                </c:pt>
                <c:pt idx="2005">
                  <c:v>13029</c:v>
                </c:pt>
                <c:pt idx="2006">
                  <c:v>13098</c:v>
                </c:pt>
                <c:pt idx="2007">
                  <c:v>13210</c:v>
                </c:pt>
                <c:pt idx="2008">
                  <c:v>13352</c:v>
                </c:pt>
                <c:pt idx="2009">
                  <c:v>13456</c:v>
                </c:pt>
                <c:pt idx="2010">
                  <c:v>13464</c:v>
                </c:pt>
                <c:pt idx="2011">
                  <c:v>13498</c:v>
                </c:pt>
                <c:pt idx="2012">
                  <c:v>13506</c:v>
                </c:pt>
                <c:pt idx="2013">
                  <c:v>13585</c:v>
                </c:pt>
                <c:pt idx="2014">
                  <c:v>13591</c:v>
                </c:pt>
                <c:pt idx="2015">
                  <c:v>13668</c:v>
                </c:pt>
                <c:pt idx="2016">
                  <c:v>13726</c:v>
                </c:pt>
                <c:pt idx="2017">
                  <c:v>13745</c:v>
                </c:pt>
                <c:pt idx="2018">
                  <c:v>13787</c:v>
                </c:pt>
                <c:pt idx="2019">
                  <c:v>13926</c:v>
                </c:pt>
                <c:pt idx="2020">
                  <c:v>13938</c:v>
                </c:pt>
                <c:pt idx="2021">
                  <c:v>13965</c:v>
                </c:pt>
                <c:pt idx="2022">
                  <c:v>14024</c:v>
                </c:pt>
                <c:pt idx="2023">
                  <c:v>13991</c:v>
                </c:pt>
                <c:pt idx="2024">
                  <c:v>13960</c:v>
                </c:pt>
                <c:pt idx="2025">
                  <c:v>14022</c:v>
                </c:pt>
                <c:pt idx="2026">
                  <c:v>14090</c:v>
                </c:pt>
                <c:pt idx="2027">
                  <c:v>14127</c:v>
                </c:pt>
                <c:pt idx="2028">
                  <c:v>14137</c:v>
                </c:pt>
                <c:pt idx="2029">
                  <c:v>14235</c:v>
                </c:pt>
                <c:pt idx="2030">
                  <c:v>14344</c:v>
                </c:pt>
                <c:pt idx="2031">
                  <c:v>14480</c:v>
                </c:pt>
                <c:pt idx="2032">
                  <c:v>14495</c:v>
                </c:pt>
                <c:pt idx="2033">
                  <c:v>14508</c:v>
                </c:pt>
                <c:pt idx="2034">
                  <c:v>14530</c:v>
                </c:pt>
                <c:pt idx="2035">
                  <c:v>14542</c:v>
                </c:pt>
                <c:pt idx="2036">
                  <c:v>14553</c:v>
                </c:pt>
                <c:pt idx="2037">
                  <c:v>14657</c:v>
                </c:pt>
                <c:pt idx="2038">
                  <c:v>14750</c:v>
                </c:pt>
                <c:pt idx="2039">
                  <c:v>14864</c:v>
                </c:pt>
                <c:pt idx="2040">
                  <c:v>14860</c:v>
                </c:pt>
                <c:pt idx="2041">
                  <c:v>14768</c:v>
                </c:pt>
                <c:pt idx="2042">
                  <c:v>14797</c:v>
                </c:pt>
                <c:pt idx="2043">
                  <c:v>14854</c:v>
                </c:pt>
                <c:pt idx="2044">
                  <c:v>14885</c:v>
                </c:pt>
                <c:pt idx="2045">
                  <c:v>14895</c:v>
                </c:pt>
                <c:pt idx="2046">
                  <c:v>14950</c:v>
                </c:pt>
                <c:pt idx="2047">
                  <c:v>14995</c:v>
                </c:pt>
                <c:pt idx="2048">
                  <c:v>14985</c:v>
                </c:pt>
                <c:pt idx="2049">
                  <c:v>15054</c:v>
                </c:pt>
                <c:pt idx="2050">
                  <c:v>15127</c:v>
                </c:pt>
                <c:pt idx="2051">
                  <c:v>15172</c:v>
                </c:pt>
                <c:pt idx="2052">
                  <c:v>15194</c:v>
                </c:pt>
                <c:pt idx="2053">
                  <c:v>15197</c:v>
                </c:pt>
                <c:pt idx="2054">
                  <c:v>15256</c:v>
                </c:pt>
                <c:pt idx="2055">
                  <c:v>15306</c:v>
                </c:pt>
                <c:pt idx="2056">
                  <c:v>15372</c:v>
                </c:pt>
                <c:pt idx="2057">
                  <c:v>15385</c:v>
                </c:pt>
                <c:pt idx="2058">
                  <c:v>15356</c:v>
                </c:pt>
                <c:pt idx="2059">
                  <c:v>15414</c:v>
                </c:pt>
                <c:pt idx="2060">
                  <c:v>15474</c:v>
                </c:pt>
                <c:pt idx="2061">
                  <c:v>15475</c:v>
                </c:pt>
                <c:pt idx="2062">
                  <c:v>15474</c:v>
                </c:pt>
                <c:pt idx="2063">
                  <c:v>15524</c:v>
                </c:pt>
                <c:pt idx="2064">
                  <c:v>15543</c:v>
                </c:pt>
                <c:pt idx="2065">
                  <c:v>15544</c:v>
                </c:pt>
                <c:pt idx="2066">
                  <c:v>15610</c:v>
                </c:pt>
                <c:pt idx="2067">
                  <c:v>15702</c:v>
                </c:pt>
                <c:pt idx="2068">
                  <c:v>15715</c:v>
                </c:pt>
                <c:pt idx="2069">
                  <c:v>15801</c:v>
                </c:pt>
                <c:pt idx="2070">
                  <c:v>15865</c:v>
                </c:pt>
                <c:pt idx="2071">
                  <c:v>15999</c:v>
                </c:pt>
                <c:pt idx="2072">
                  <c:v>16110</c:v>
                </c:pt>
                <c:pt idx="2073">
                  <c:v>16162</c:v>
                </c:pt>
                <c:pt idx="2074">
                  <c:v>16134</c:v>
                </c:pt>
                <c:pt idx="2075">
                  <c:v>16162</c:v>
                </c:pt>
                <c:pt idx="2076">
                  <c:v>16226</c:v>
                </c:pt>
                <c:pt idx="2077">
                  <c:v>16307</c:v>
                </c:pt>
                <c:pt idx="2078">
                  <c:v>16355</c:v>
                </c:pt>
                <c:pt idx="2079">
                  <c:v>16366</c:v>
                </c:pt>
                <c:pt idx="2080">
                  <c:v>16320</c:v>
                </c:pt>
                <c:pt idx="2081">
                  <c:v>16309</c:v>
                </c:pt>
                <c:pt idx="2082">
                  <c:v>16360</c:v>
                </c:pt>
                <c:pt idx="2083">
                  <c:v>16461</c:v>
                </c:pt>
                <c:pt idx="2084">
                  <c:v>16523</c:v>
                </c:pt>
                <c:pt idx="2085">
                  <c:v>16562</c:v>
                </c:pt>
                <c:pt idx="2086">
                  <c:v>16590</c:v>
                </c:pt>
                <c:pt idx="2087">
                  <c:v>16622</c:v>
                </c:pt>
                <c:pt idx="2088">
                  <c:v>16602</c:v>
                </c:pt>
                <c:pt idx="2089">
                  <c:v>16576</c:v>
                </c:pt>
                <c:pt idx="2090">
                  <c:v>16522</c:v>
                </c:pt>
                <c:pt idx="2091">
                  <c:v>16520</c:v>
                </c:pt>
                <c:pt idx="2092">
                  <c:v>16628</c:v>
                </c:pt>
                <c:pt idx="2093">
                  <c:v>16833</c:v>
                </c:pt>
                <c:pt idx="2094">
                  <c:v>16930</c:v>
                </c:pt>
                <c:pt idx="2095">
                  <c:v>17055</c:v>
                </c:pt>
                <c:pt idx="2096">
                  <c:v>17029</c:v>
                </c:pt>
                <c:pt idx="2097">
                  <c:v>16943</c:v>
                </c:pt>
                <c:pt idx="2098">
                  <c:v>16882</c:v>
                </c:pt>
                <c:pt idx="2099">
                  <c:v>16877</c:v>
                </c:pt>
                <c:pt idx="2100">
                  <c:v>16977</c:v>
                </c:pt>
                <c:pt idx="2101">
                  <c:v>17111</c:v>
                </c:pt>
                <c:pt idx="2102">
                  <c:v>17105</c:v>
                </c:pt>
                <c:pt idx="2103">
                  <c:v>16967</c:v>
                </c:pt>
                <c:pt idx="2104">
                  <c:v>17000</c:v>
                </c:pt>
                <c:pt idx="2105">
                  <c:v>17113</c:v>
                </c:pt>
                <c:pt idx="2106">
                  <c:v>17123</c:v>
                </c:pt>
                <c:pt idx="2107">
                  <c:v>17203</c:v>
                </c:pt>
                <c:pt idx="2108">
                  <c:v>17293</c:v>
                </c:pt>
                <c:pt idx="2109">
                  <c:v>17379</c:v>
                </c:pt>
                <c:pt idx="2110">
                  <c:v>17410</c:v>
                </c:pt>
                <c:pt idx="2111">
                  <c:v>17406</c:v>
                </c:pt>
                <c:pt idx="2112">
                  <c:v>17388</c:v>
                </c:pt>
                <c:pt idx="2113">
                  <c:v>17326</c:v>
                </c:pt>
                <c:pt idx="2114">
                  <c:v>17366</c:v>
                </c:pt>
                <c:pt idx="2115">
                  <c:v>17418</c:v>
                </c:pt>
                <c:pt idx="2116">
                  <c:v>17477</c:v>
                </c:pt>
                <c:pt idx="2117">
                  <c:v>17575</c:v>
                </c:pt>
                <c:pt idx="2118">
                  <c:v>17659</c:v>
                </c:pt>
                <c:pt idx="2119">
                  <c:v>17731</c:v>
                </c:pt>
                <c:pt idx="2120">
                  <c:v>17781</c:v>
                </c:pt>
                <c:pt idx="2121">
                  <c:v>17757</c:v>
                </c:pt>
                <c:pt idx="2122">
                  <c:v>17726</c:v>
                </c:pt>
                <c:pt idx="2123">
                  <c:v>17744</c:v>
                </c:pt>
                <c:pt idx="2124">
                  <c:v>17801</c:v>
                </c:pt>
                <c:pt idx="2125">
                  <c:v>17867</c:v>
                </c:pt>
                <c:pt idx="2126">
                  <c:v>17853</c:v>
                </c:pt>
                <c:pt idx="2127">
                  <c:v>17913</c:v>
                </c:pt>
                <c:pt idx="2128">
                  <c:v>18018</c:v>
                </c:pt>
                <c:pt idx="2129">
                  <c:v>18061</c:v>
                </c:pt>
                <c:pt idx="2130">
                  <c:v>18030</c:v>
                </c:pt>
                <c:pt idx="2131">
                  <c:v>18034</c:v>
                </c:pt>
                <c:pt idx="2132">
                  <c:v>18126</c:v>
                </c:pt>
                <c:pt idx="2133">
                  <c:v>18176</c:v>
                </c:pt>
                <c:pt idx="2134">
                  <c:v>18186</c:v>
                </c:pt>
                <c:pt idx="2135">
                  <c:v>18377</c:v>
                </c:pt>
                <c:pt idx="2136">
                  <c:v>18575</c:v>
                </c:pt>
                <c:pt idx="2137">
                  <c:v>18770</c:v>
                </c:pt>
                <c:pt idx="2138">
                  <c:v>18815</c:v>
                </c:pt>
                <c:pt idx="2139">
                  <c:v>18918</c:v>
                </c:pt>
                <c:pt idx="2140">
                  <c:v>18980</c:v>
                </c:pt>
                <c:pt idx="2141">
                  <c:v>19160</c:v>
                </c:pt>
                <c:pt idx="2142">
                  <c:v>19273</c:v>
                </c:pt>
                <c:pt idx="2143">
                  <c:v>19301</c:v>
                </c:pt>
                <c:pt idx="2144">
                  <c:v>19306</c:v>
                </c:pt>
                <c:pt idx="2145">
                  <c:v>19432</c:v>
                </c:pt>
                <c:pt idx="2146">
                  <c:v>19512</c:v>
                </c:pt>
                <c:pt idx="2147">
                  <c:v>19471</c:v>
                </c:pt>
                <c:pt idx="2148">
                  <c:v>19482</c:v>
                </c:pt>
                <c:pt idx="2149">
                  <c:v>19611</c:v>
                </c:pt>
                <c:pt idx="2150">
                  <c:v>19724</c:v>
                </c:pt>
                <c:pt idx="2151">
                  <c:v>19837</c:v>
                </c:pt>
                <c:pt idx="2152">
                  <c:v>19891</c:v>
                </c:pt>
                <c:pt idx="2153">
                  <c:v>19937</c:v>
                </c:pt>
                <c:pt idx="2154">
                  <c:v>19963</c:v>
                </c:pt>
                <c:pt idx="2155">
                  <c:v>19929</c:v>
                </c:pt>
                <c:pt idx="2156">
                  <c:v>20015</c:v>
                </c:pt>
                <c:pt idx="2157">
                  <c:v>20160</c:v>
                </c:pt>
                <c:pt idx="2158">
                  <c:v>20281</c:v>
                </c:pt>
                <c:pt idx="2159">
                  <c:v>20343</c:v>
                </c:pt>
                <c:pt idx="2160">
                  <c:v>20372</c:v>
                </c:pt>
                <c:pt idx="2161">
                  <c:v>20326</c:v>
                </c:pt>
                <c:pt idx="2162">
                  <c:v>20313</c:v>
                </c:pt>
                <c:pt idx="2163">
                  <c:v>20413</c:v>
                </c:pt>
                <c:pt idx="2164">
                  <c:v>20464</c:v>
                </c:pt>
                <c:pt idx="2165">
                  <c:v>20611</c:v>
                </c:pt>
                <c:pt idx="2166">
                  <c:v>20693</c:v>
                </c:pt>
                <c:pt idx="2167">
                  <c:v>20804</c:v>
                </c:pt>
                <c:pt idx="2168">
                  <c:v>20857</c:v>
                </c:pt>
                <c:pt idx="2169">
                  <c:v>20861</c:v>
                </c:pt>
                <c:pt idx="2170">
                  <c:v>20927</c:v>
                </c:pt>
                <c:pt idx="2171">
                  <c:v>21001</c:v>
                </c:pt>
                <c:pt idx="2172">
                  <c:v>21001</c:v>
                </c:pt>
                <c:pt idx="2173">
                  <c:v>20985</c:v>
                </c:pt>
                <c:pt idx="2174">
                  <c:v>21046</c:v>
                </c:pt>
                <c:pt idx="2175">
                  <c:v>21189</c:v>
                </c:pt>
                <c:pt idx="2176">
                  <c:v>21242</c:v>
                </c:pt>
                <c:pt idx="2177">
                  <c:v>21302</c:v>
                </c:pt>
                <c:pt idx="2178">
                  <c:v>21361</c:v>
                </c:pt>
                <c:pt idx="2179">
                  <c:v>21289</c:v>
                </c:pt>
                <c:pt idx="2180">
                  <c:v>21207</c:v>
                </c:pt>
                <c:pt idx="2181">
                  <c:v>21214</c:v>
                </c:pt>
                <c:pt idx="2182">
                  <c:v>21241</c:v>
                </c:pt>
                <c:pt idx="2183">
                  <c:v>21311</c:v>
                </c:pt>
                <c:pt idx="2184">
                  <c:v>21390</c:v>
                </c:pt>
                <c:pt idx="2185">
                  <c:v>21412</c:v>
                </c:pt>
                <c:pt idx="2186">
                  <c:v>21441</c:v>
                </c:pt>
                <c:pt idx="2187">
                  <c:v>21597</c:v>
                </c:pt>
                <c:pt idx="2188">
                  <c:v>21593</c:v>
                </c:pt>
                <c:pt idx="2189">
                  <c:v>21521</c:v>
                </c:pt>
                <c:pt idx="2190">
                  <c:v>21488</c:v>
                </c:pt>
                <c:pt idx="2191">
                  <c:v>21482</c:v>
                </c:pt>
                <c:pt idx="2192">
                  <c:v>21454</c:v>
                </c:pt>
                <c:pt idx="2193">
                  <c:v>21343</c:v>
                </c:pt>
                <c:pt idx="2194">
                  <c:v>21261</c:v>
                </c:pt>
                <c:pt idx="2195">
                  <c:v>21293</c:v>
                </c:pt>
                <c:pt idx="2196">
                  <c:v>21311</c:v>
                </c:pt>
                <c:pt idx="2197">
                  <c:v>21215</c:v>
                </c:pt>
                <c:pt idx="2198">
                  <c:v>21167</c:v>
                </c:pt>
                <c:pt idx="2199">
                  <c:v>21109</c:v>
                </c:pt>
                <c:pt idx="2200">
                  <c:v>21084</c:v>
                </c:pt>
                <c:pt idx="2201">
                  <c:v>21167</c:v>
                </c:pt>
                <c:pt idx="2202">
                  <c:v>21206</c:v>
                </c:pt>
                <c:pt idx="2203">
                  <c:v>21208</c:v>
                </c:pt>
                <c:pt idx="2204">
                  <c:v>21235</c:v>
                </c:pt>
                <c:pt idx="2205">
                  <c:v>21297</c:v>
                </c:pt>
                <c:pt idx="2206">
                  <c:v>21181</c:v>
                </c:pt>
                <c:pt idx="2207">
                  <c:v>20977</c:v>
                </c:pt>
                <c:pt idx="2208">
                  <c:v>20929</c:v>
                </c:pt>
                <c:pt idx="2209">
                  <c:v>20933</c:v>
                </c:pt>
                <c:pt idx="2210">
                  <c:v>20982</c:v>
                </c:pt>
                <c:pt idx="2211">
                  <c:v>20982</c:v>
                </c:pt>
                <c:pt idx="2212">
                  <c:v>20941</c:v>
                </c:pt>
                <c:pt idx="2213">
                  <c:v>20937</c:v>
                </c:pt>
                <c:pt idx="2214">
                  <c:v>20905</c:v>
                </c:pt>
                <c:pt idx="2215">
                  <c:v>20877</c:v>
                </c:pt>
                <c:pt idx="2216">
                  <c:v>20776</c:v>
                </c:pt>
                <c:pt idx="2217">
                  <c:v>20658</c:v>
                </c:pt>
                <c:pt idx="2218">
                  <c:v>20557</c:v>
                </c:pt>
                <c:pt idx="2219">
                  <c:v>20417</c:v>
                </c:pt>
                <c:pt idx="2220">
                  <c:v>20432</c:v>
                </c:pt>
                <c:pt idx="2221">
                  <c:v>20385</c:v>
                </c:pt>
                <c:pt idx="2222">
                  <c:v>20234</c:v>
                </c:pt>
                <c:pt idx="2223">
                  <c:v>20101</c:v>
                </c:pt>
                <c:pt idx="2224">
                  <c:v>20070</c:v>
                </c:pt>
                <c:pt idx="2225">
                  <c:v>19959</c:v>
                </c:pt>
                <c:pt idx="2226">
                  <c:v>19917</c:v>
                </c:pt>
                <c:pt idx="2227">
                  <c:v>19887</c:v>
                </c:pt>
                <c:pt idx="2228">
                  <c:v>19828</c:v>
                </c:pt>
                <c:pt idx="2229">
                  <c:v>19679</c:v>
                </c:pt>
                <c:pt idx="2230">
                  <c:v>19637</c:v>
                </c:pt>
                <c:pt idx="2231">
                  <c:v>19686</c:v>
                </c:pt>
                <c:pt idx="2232">
                  <c:v>19704</c:v>
                </c:pt>
                <c:pt idx="2233">
                  <c:v>19609</c:v>
                </c:pt>
                <c:pt idx="2234">
                  <c:v>19541</c:v>
                </c:pt>
                <c:pt idx="2235">
                  <c:v>19424</c:v>
                </c:pt>
                <c:pt idx="2236">
                  <c:v>19328</c:v>
                </c:pt>
                <c:pt idx="2237">
                  <c:v>19257</c:v>
                </c:pt>
                <c:pt idx="2238">
                  <c:v>19216</c:v>
                </c:pt>
                <c:pt idx="2239">
                  <c:v>19160</c:v>
                </c:pt>
                <c:pt idx="2240">
                  <c:v>19139</c:v>
                </c:pt>
                <c:pt idx="2241">
                  <c:v>19089</c:v>
                </c:pt>
                <c:pt idx="2242">
                  <c:v>19020</c:v>
                </c:pt>
                <c:pt idx="2243">
                  <c:v>18901</c:v>
                </c:pt>
                <c:pt idx="2244">
                  <c:v>18887</c:v>
                </c:pt>
                <c:pt idx="2245">
                  <c:v>18891</c:v>
                </c:pt>
                <c:pt idx="2246">
                  <c:v>18899</c:v>
                </c:pt>
                <c:pt idx="2247">
                  <c:v>18854</c:v>
                </c:pt>
                <c:pt idx="2248">
                  <c:v>18809</c:v>
                </c:pt>
                <c:pt idx="2249">
                  <c:v>18831</c:v>
                </c:pt>
                <c:pt idx="2250">
                  <c:v>18848</c:v>
                </c:pt>
                <c:pt idx="2251">
                  <c:v>18836</c:v>
                </c:pt>
                <c:pt idx="2252">
                  <c:v>18827</c:v>
                </c:pt>
                <c:pt idx="2253">
                  <c:v>18748</c:v>
                </c:pt>
                <c:pt idx="2254">
                  <c:v>18698</c:v>
                </c:pt>
                <c:pt idx="2255">
                  <c:v>18570</c:v>
                </c:pt>
                <c:pt idx="2256">
                  <c:v>18530</c:v>
                </c:pt>
                <c:pt idx="2257">
                  <c:v>18601</c:v>
                </c:pt>
                <c:pt idx="2258">
                  <c:v>18601</c:v>
                </c:pt>
                <c:pt idx="2259">
                  <c:v>18575</c:v>
                </c:pt>
                <c:pt idx="2260">
                  <c:v>18579</c:v>
                </c:pt>
                <c:pt idx="2261">
                  <c:v>18571</c:v>
                </c:pt>
                <c:pt idx="2262">
                  <c:v>18528</c:v>
                </c:pt>
                <c:pt idx="2263">
                  <c:v>18517</c:v>
                </c:pt>
                <c:pt idx="2264">
                  <c:v>18510</c:v>
                </c:pt>
                <c:pt idx="2265">
                  <c:v>18506</c:v>
                </c:pt>
                <c:pt idx="2266">
                  <c:v>18527</c:v>
                </c:pt>
                <c:pt idx="2267">
                  <c:v>18532</c:v>
                </c:pt>
                <c:pt idx="2268">
                  <c:v>18604</c:v>
                </c:pt>
                <c:pt idx="2269">
                  <c:v>18731</c:v>
                </c:pt>
                <c:pt idx="2270">
                  <c:v>18786</c:v>
                </c:pt>
                <c:pt idx="2271">
                  <c:v>18744</c:v>
                </c:pt>
                <c:pt idx="2272">
                  <c:v>18682</c:v>
                </c:pt>
                <c:pt idx="2273">
                  <c:v>18765</c:v>
                </c:pt>
                <c:pt idx="2274">
                  <c:v>18848</c:v>
                </c:pt>
                <c:pt idx="2275">
                  <c:v>18866</c:v>
                </c:pt>
                <c:pt idx="2276">
                  <c:v>18879</c:v>
                </c:pt>
                <c:pt idx="2277">
                  <c:v>19009</c:v>
                </c:pt>
                <c:pt idx="2278">
                  <c:v>19074</c:v>
                </c:pt>
                <c:pt idx="2279">
                  <c:v>19262</c:v>
                </c:pt>
                <c:pt idx="2280">
                  <c:v>19361</c:v>
                </c:pt>
                <c:pt idx="2281">
                  <c:v>19427</c:v>
                </c:pt>
                <c:pt idx="2282">
                  <c:v>19484</c:v>
                </c:pt>
                <c:pt idx="2283">
                  <c:v>19547</c:v>
                </c:pt>
                <c:pt idx="2284">
                  <c:v>19474</c:v>
                </c:pt>
                <c:pt idx="2285">
                  <c:v>19427</c:v>
                </c:pt>
                <c:pt idx="2286">
                  <c:v>19480</c:v>
                </c:pt>
                <c:pt idx="2287">
                  <c:v>19682</c:v>
                </c:pt>
                <c:pt idx="2288">
                  <c:v>19899</c:v>
                </c:pt>
                <c:pt idx="2289">
                  <c:v>20064</c:v>
                </c:pt>
                <c:pt idx="2290">
                  <c:v>20086</c:v>
                </c:pt>
                <c:pt idx="2291">
                  <c:v>20104</c:v>
                </c:pt>
                <c:pt idx="2292">
                  <c:v>20110</c:v>
                </c:pt>
                <c:pt idx="2293">
                  <c:v>20215</c:v>
                </c:pt>
                <c:pt idx="2294">
                  <c:v>20318</c:v>
                </c:pt>
                <c:pt idx="2295">
                  <c:v>20382</c:v>
                </c:pt>
                <c:pt idx="2296">
                  <c:v>20397</c:v>
                </c:pt>
                <c:pt idx="2297">
                  <c:v>20553</c:v>
                </c:pt>
                <c:pt idx="2298">
                  <c:v>20678</c:v>
                </c:pt>
                <c:pt idx="2299">
                  <c:v>20767</c:v>
                </c:pt>
                <c:pt idx="2300">
                  <c:v>20834</c:v>
                </c:pt>
                <c:pt idx="2301">
                  <c:v>20932</c:v>
                </c:pt>
                <c:pt idx="2302">
                  <c:v>20979</c:v>
                </c:pt>
                <c:pt idx="2303">
                  <c:v>21134</c:v>
                </c:pt>
                <c:pt idx="2304">
                  <c:v>21284</c:v>
                </c:pt>
                <c:pt idx="2305">
                  <c:v>21434</c:v>
                </c:pt>
                <c:pt idx="2306">
                  <c:v>21455</c:v>
                </c:pt>
                <c:pt idx="2307">
                  <c:v>21432</c:v>
                </c:pt>
                <c:pt idx="2308">
                  <c:v>21475</c:v>
                </c:pt>
                <c:pt idx="2309">
                  <c:v>21503</c:v>
                </c:pt>
                <c:pt idx="2310">
                  <c:v>21566</c:v>
                </c:pt>
                <c:pt idx="2311">
                  <c:v>21736</c:v>
                </c:pt>
                <c:pt idx="2312">
                  <c:v>21809</c:v>
                </c:pt>
                <c:pt idx="2313">
                  <c:v>21845</c:v>
                </c:pt>
                <c:pt idx="2314">
                  <c:v>21920</c:v>
                </c:pt>
                <c:pt idx="2315">
                  <c:v>22034</c:v>
                </c:pt>
                <c:pt idx="2316">
                  <c:v>22062</c:v>
                </c:pt>
                <c:pt idx="2317">
                  <c:v>22180</c:v>
                </c:pt>
                <c:pt idx="2318">
                  <c:v>22237</c:v>
                </c:pt>
                <c:pt idx="2319">
                  <c:v>22188</c:v>
                </c:pt>
                <c:pt idx="2320">
                  <c:v>22163</c:v>
                </c:pt>
                <c:pt idx="2321">
                  <c:v>22294</c:v>
                </c:pt>
                <c:pt idx="2322">
                  <c:v>22358</c:v>
                </c:pt>
                <c:pt idx="2323">
                  <c:v>22592</c:v>
                </c:pt>
                <c:pt idx="2324">
                  <c:v>22645</c:v>
                </c:pt>
                <c:pt idx="2325">
                  <c:v>22826</c:v>
                </c:pt>
                <c:pt idx="2326">
                  <c:v>22950</c:v>
                </c:pt>
                <c:pt idx="2327">
                  <c:v>23010</c:v>
                </c:pt>
                <c:pt idx="2328">
                  <c:v>22999</c:v>
                </c:pt>
                <c:pt idx="2329">
                  <c:v>22829</c:v>
                </c:pt>
                <c:pt idx="2330">
                  <c:v>22852</c:v>
                </c:pt>
                <c:pt idx="2331">
                  <c:v>22944</c:v>
                </c:pt>
                <c:pt idx="2332">
                  <c:v>22997</c:v>
                </c:pt>
                <c:pt idx="2333">
                  <c:v>22893</c:v>
                </c:pt>
                <c:pt idx="2334">
                  <c:v>22869</c:v>
                </c:pt>
                <c:pt idx="2335">
                  <c:v>22969</c:v>
                </c:pt>
                <c:pt idx="2336">
                  <c:v>23060</c:v>
                </c:pt>
                <c:pt idx="2337">
                  <c:v>23152</c:v>
                </c:pt>
                <c:pt idx="2338">
                  <c:v>23202</c:v>
                </c:pt>
                <c:pt idx="2339">
                  <c:v>23208</c:v>
                </c:pt>
                <c:pt idx="2340">
                  <c:v>23221</c:v>
                </c:pt>
                <c:pt idx="2341">
                  <c:v>23216</c:v>
                </c:pt>
                <c:pt idx="2342">
                  <c:v>23134</c:v>
                </c:pt>
                <c:pt idx="2343">
                  <c:v>23092</c:v>
                </c:pt>
                <c:pt idx="2344">
                  <c:v>23095</c:v>
                </c:pt>
                <c:pt idx="2345">
                  <c:v>23132</c:v>
                </c:pt>
                <c:pt idx="2346">
                  <c:v>22988</c:v>
                </c:pt>
                <c:pt idx="2347">
                  <c:v>22911</c:v>
                </c:pt>
                <c:pt idx="2348">
                  <c:v>22981</c:v>
                </c:pt>
                <c:pt idx="2349">
                  <c:v>23117</c:v>
                </c:pt>
                <c:pt idx="2350">
                  <c:v>23226</c:v>
                </c:pt>
                <c:pt idx="2351">
                  <c:v>23425</c:v>
                </c:pt>
                <c:pt idx="2352">
                  <c:v>23444</c:v>
                </c:pt>
                <c:pt idx="2353">
                  <c:v>23291</c:v>
                </c:pt>
                <c:pt idx="2354">
                  <c:v>23268</c:v>
                </c:pt>
                <c:pt idx="2355">
                  <c:v>23374</c:v>
                </c:pt>
                <c:pt idx="2356">
                  <c:v>23356</c:v>
                </c:pt>
                <c:pt idx="2357">
                  <c:v>23234</c:v>
                </c:pt>
                <c:pt idx="2358">
                  <c:v>23097</c:v>
                </c:pt>
                <c:pt idx="2359">
                  <c:v>22925</c:v>
                </c:pt>
                <c:pt idx="2360">
                  <c:v>22946</c:v>
                </c:pt>
                <c:pt idx="2361">
                  <c:v>23005</c:v>
                </c:pt>
                <c:pt idx="2362">
                  <c:v>22983</c:v>
                </c:pt>
                <c:pt idx="2363">
                  <c:v>22986</c:v>
                </c:pt>
                <c:pt idx="2364">
                  <c:v>22939</c:v>
                </c:pt>
                <c:pt idx="2365">
                  <c:v>22746</c:v>
                </c:pt>
                <c:pt idx="2366">
                  <c:v>22665</c:v>
                </c:pt>
                <c:pt idx="2367">
                  <c:v>22610</c:v>
                </c:pt>
                <c:pt idx="2368">
                  <c:v>22584</c:v>
                </c:pt>
                <c:pt idx="2369">
                  <c:v>22492</c:v>
                </c:pt>
                <c:pt idx="2370">
                  <c:v>22529</c:v>
                </c:pt>
                <c:pt idx="2371">
                  <c:v>22621</c:v>
                </c:pt>
                <c:pt idx="2372">
                  <c:v>22547</c:v>
                </c:pt>
                <c:pt idx="2373">
                  <c:v>22441</c:v>
                </c:pt>
                <c:pt idx="2374">
                  <c:v>22353</c:v>
                </c:pt>
                <c:pt idx="2375">
                  <c:v>22256</c:v>
                </c:pt>
                <c:pt idx="2376">
                  <c:v>22156</c:v>
                </c:pt>
                <c:pt idx="2377">
                  <c:v>22211</c:v>
                </c:pt>
                <c:pt idx="2378">
                  <c:v>22204</c:v>
                </c:pt>
                <c:pt idx="2379">
                  <c:v>22213</c:v>
                </c:pt>
                <c:pt idx="2380">
                  <c:v>22266</c:v>
                </c:pt>
                <c:pt idx="2381">
                  <c:v>22354</c:v>
                </c:pt>
                <c:pt idx="2382">
                  <c:v>22517</c:v>
                </c:pt>
                <c:pt idx="2383">
                  <c:v>22737</c:v>
                </c:pt>
                <c:pt idx="2384">
                  <c:v>22771</c:v>
                </c:pt>
                <c:pt idx="2385">
                  <c:v>22741</c:v>
                </c:pt>
                <c:pt idx="2386">
                  <c:v>22710</c:v>
                </c:pt>
                <c:pt idx="2387">
                  <c:v>22650</c:v>
                </c:pt>
                <c:pt idx="2388">
                  <c:v>22647</c:v>
                </c:pt>
                <c:pt idx="2389">
                  <c:v>22725</c:v>
                </c:pt>
                <c:pt idx="2390">
                  <c:v>22831</c:v>
                </c:pt>
                <c:pt idx="2391">
                  <c:v>22794</c:v>
                </c:pt>
                <c:pt idx="2392">
                  <c:v>22687</c:v>
                </c:pt>
                <c:pt idx="2393">
                  <c:v>22552</c:v>
                </c:pt>
                <c:pt idx="2394">
                  <c:v>22450</c:v>
                </c:pt>
                <c:pt idx="2395">
                  <c:v>22480</c:v>
                </c:pt>
                <c:pt idx="2396">
                  <c:v>22614</c:v>
                </c:pt>
                <c:pt idx="2397">
                  <c:v>22711</c:v>
                </c:pt>
                <c:pt idx="2398">
                  <c:v>22745</c:v>
                </c:pt>
                <c:pt idx="2399">
                  <c:v>22711</c:v>
                </c:pt>
                <c:pt idx="2400">
                  <c:v>22596</c:v>
                </c:pt>
                <c:pt idx="2401">
                  <c:v>22548</c:v>
                </c:pt>
                <c:pt idx="2402">
                  <c:v>22550</c:v>
                </c:pt>
                <c:pt idx="2403">
                  <c:v>22344</c:v>
                </c:pt>
                <c:pt idx="2404">
                  <c:v>22320</c:v>
                </c:pt>
                <c:pt idx="2405">
                  <c:v>22497</c:v>
                </c:pt>
                <c:pt idx="2406">
                  <c:v>22621</c:v>
                </c:pt>
                <c:pt idx="2407">
                  <c:v>22777</c:v>
                </c:pt>
                <c:pt idx="2408">
                  <c:v>22742</c:v>
                </c:pt>
                <c:pt idx="2409">
                  <c:v>22635</c:v>
                </c:pt>
                <c:pt idx="2410">
                  <c:v>22623</c:v>
                </c:pt>
                <c:pt idx="2411">
                  <c:v>22635</c:v>
                </c:pt>
                <c:pt idx="2412">
                  <c:v>22623</c:v>
                </c:pt>
                <c:pt idx="2413">
                  <c:v>22636</c:v>
                </c:pt>
                <c:pt idx="2414">
                  <c:v>22734</c:v>
                </c:pt>
                <c:pt idx="2415">
                  <c:v>22971</c:v>
                </c:pt>
                <c:pt idx="2416">
                  <c:v>23028</c:v>
                </c:pt>
                <c:pt idx="2417">
                  <c:v>23040</c:v>
                </c:pt>
                <c:pt idx="2418">
                  <c:v>23000</c:v>
                </c:pt>
                <c:pt idx="2419">
                  <c:v>22974</c:v>
                </c:pt>
                <c:pt idx="2420">
                  <c:v>22999</c:v>
                </c:pt>
                <c:pt idx="2421">
                  <c:v>23103</c:v>
                </c:pt>
                <c:pt idx="2422">
                  <c:v>23168</c:v>
                </c:pt>
                <c:pt idx="2423">
                  <c:v>23250</c:v>
                </c:pt>
                <c:pt idx="2424">
                  <c:v>23256</c:v>
                </c:pt>
                <c:pt idx="2425">
                  <c:v>23398</c:v>
                </c:pt>
                <c:pt idx="2426">
                  <c:v>23477</c:v>
                </c:pt>
                <c:pt idx="2427">
                  <c:v>23500</c:v>
                </c:pt>
                <c:pt idx="2428">
                  <c:v>23509</c:v>
                </c:pt>
                <c:pt idx="2429">
                  <c:v>23444</c:v>
                </c:pt>
                <c:pt idx="2430">
                  <c:v>23508</c:v>
                </c:pt>
                <c:pt idx="2431">
                  <c:v>24551</c:v>
                </c:pt>
                <c:pt idx="2432">
                  <c:v>28611</c:v>
                </c:pt>
                <c:pt idx="2433">
                  <c:v>32784</c:v>
                </c:pt>
                <c:pt idx="2434">
                  <c:v>31800</c:v>
                </c:pt>
                <c:pt idx="2435">
                  <c:v>29383</c:v>
                </c:pt>
                <c:pt idx="2436">
                  <c:v>28163</c:v>
                </c:pt>
                <c:pt idx="2437">
                  <c:v>27226</c:v>
                </c:pt>
                <c:pt idx="2438">
                  <c:v>26902</c:v>
                </c:pt>
                <c:pt idx="2439">
                  <c:v>26786</c:v>
                </c:pt>
                <c:pt idx="2440">
                  <c:v>26648</c:v>
                </c:pt>
                <c:pt idx="2441">
                  <c:v>26571</c:v>
                </c:pt>
                <c:pt idx="2442">
                  <c:v>26547</c:v>
                </c:pt>
                <c:pt idx="2443">
                  <c:v>26679</c:v>
                </c:pt>
                <c:pt idx="2444">
                  <c:v>26761</c:v>
                </c:pt>
                <c:pt idx="2445">
                  <c:v>26743</c:v>
                </c:pt>
                <c:pt idx="2446">
                  <c:v>26671</c:v>
                </c:pt>
                <c:pt idx="2447">
                  <c:v>26582</c:v>
                </c:pt>
                <c:pt idx="2448">
                  <c:v>26583</c:v>
                </c:pt>
                <c:pt idx="2449">
                  <c:v>26663</c:v>
                </c:pt>
                <c:pt idx="2450">
                  <c:v>26799</c:v>
                </c:pt>
                <c:pt idx="2451">
                  <c:v>27076</c:v>
                </c:pt>
                <c:pt idx="2452">
                  <c:v>27149</c:v>
                </c:pt>
                <c:pt idx="2453">
                  <c:v>27140</c:v>
                </c:pt>
                <c:pt idx="2454">
                  <c:v>27163</c:v>
                </c:pt>
                <c:pt idx="2455">
                  <c:v>27224</c:v>
                </c:pt>
                <c:pt idx="2456">
                  <c:v>27264</c:v>
                </c:pt>
                <c:pt idx="2457">
                  <c:v>27302</c:v>
                </c:pt>
                <c:pt idx="2458">
                  <c:v>27299</c:v>
                </c:pt>
                <c:pt idx="2459">
                  <c:v>27560</c:v>
                </c:pt>
                <c:pt idx="2460">
                  <c:v>27719</c:v>
                </c:pt>
                <c:pt idx="2461">
                  <c:v>27607</c:v>
                </c:pt>
                <c:pt idx="2462">
                  <c:v>27435</c:v>
                </c:pt>
                <c:pt idx="2463">
                  <c:v>27606</c:v>
                </c:pt>
                <c:pt idx="2464">
                  <c:v>27722</c:v>
                </c:pt>
                <c:pt idx="2465">
                  <c:v>27818</c:v>
                </c:pt>
                <c:pt idx="2466">
                  <c:v>27875</c:v>
                </c:pt>
                <c:pt idx="2467">
                  <c:v>28060</c:v>
                </c:pt>
                <c:pt idx="2468">
                  <c:v>28133</c:v>
                </c:pt>
                <c:pt idx="2469">
                  <c:v>28208</c:v>
                </c:pt>
                <c:pt idx="2470">
                  <c:v>28156</c:v>
                </c:pt>
                <c:pt idx="2471">
                  <c:v>27642</c:v>
                </c:pt>
                <c:pt idx="2472">
                  <c:v>26879</c:v>
                </c:pt>
                <c:pt idx="2473">
                  <c:v>26743</c:v>
                </c:pt>
                <c:pt idx="2474">
                  <c:v>27674</c:v>
                </c:pt>
                <c:pt idx="2475">
                  <c:v>29405</c:v>
                </c:pt>
                <c:pt idx="2476">
                  <c:v>30330</c:v>
                </c:pt>
                <c:pt idx="2477">
                  <c:v>31491</c:v>
                </c:pt>
                <c:pt idx="2478">
                  <c:v>31999</c:v>
                </c:pt>
                <c:pt idx="2479">
                  <c:v>32316</c:v>
                </c:pt>
                <c:pt idx="2480">
                  <c:v>32340</c:v>
                </c:pt>
                <c:pt idx="2481">
                  <c:v>31956</c:v>
                </c:pt>
                <c:pt idx="2482">
                  <c:v>30868</c:v>
                </c:pt>
                <c:pt idx="2483">
                  <c:v>29143</c:v>
                </c:pt>
                <c:pt idx="2484">
                  <c:v>28368</c:v>
                </c:pt>
                <c:pt idx="2485">
                  <c:v>27610</c:v>
                </c:pt>
                <c:pt idx="2486">
                  <c:v>27320</c:v>
                </c:pt>
                <c:pt idx="2487">
                  <c:v>27272</c:v>
                </c:pt>
                <c:pt idx="2488">
                  <c:v>27358</c:v>
                </c:pt>
                <c:pt idx="2489">
                  <c:v>27387</c:v>
                </c:pt>
                <c:pt idx="2490">
                  <c:v>27349</c:v>
                </c:pt>
                <c:pt idx="2491">
                  <c:v>27343</c:v>
                </c:pt>
                <c:pt idx="2492">
                  <c:v>27410</c:v>
                </c:pt>
                <c:pt idx="2493">
                  <c:v>27498</c:v>
                </c:pt>
                <c:pt idx="2494">
                  <c:v>27571</c:v>
                </c:pt>
                <c:pt idx="2495">
                  <c:v>27624</c:v>
                </c:pt>
                <c:pt idx="2496">
                  <c:v>27700</c:v>
                </c:pt>
                <c:pt idx="2497">
                  <c:v>27852</c:v>
                </c:pt>
                <c:pt idx="2498">
                  <c:v>27917</c:v>
                </c:pt>
                <c:pt idx="2499">
                  <c:v>27767</c:v>
                </c:pt>
                <c:pt idx="2500">
                  <c:v>27674</c:v>
                </c:pt>
                <c:pt idx="2501">
                  <c:v>27864</c:v>
                </c:pt>
                <c:pt idx="2502">
                  <c:v>28024</c:v>
                </c:pt>
                <c:pt idx="2503">
                  <c:v>28226</c:v>
                </c:pt>
                <c:pt idx="2504">
                  <c:v>28359</c:v>
                </c:pt>
                <c:pt idx="2505">
                  <c:v>28419</c:v>
                </c:pt>
                <c:pt idx="2506">
                  <c:v>28541</c:v>
                </c:pt>
                <c:pt idx="2507">
                  <c:v>28820</c:v>
                </c:pt>
                <c:pt idx="2508">
                  <c:v>28938</c:v>
                </c:pt>
                <c:pt idx="2509">
                  <c:v>28846</c:v>
                </c:pt>
                <c:pt idx="2510">
                  <c:v>28841</c:v>
                </c:pt>
                <c:pt idx="2511">
                  <c:v>28876</c:v>
                </c:pt>
                <c:pt idx="2512">
                  <c:v>28858</c:v>
                </c:pt>
                <c:pt idx="2513">
                  <c:v>28862</c:v>
                </c:pt>
                <c:pt idx="2514">
                  <c:v>28944</c:v>
                </c:pt>
                <c:pt idx="2515">
                  <c:v>29217</c:v>
                </c:pt>
                <c:pt idx="2516">
                  <c:v>29340</c:v>
                </c:pt>
                <c:pt idx="2517">
                  <c:v>29424</c:v>
                </c:pt>
                <c:pt idx="2518">
                  <c:v>29231</c:v>
                </c:pt>
                <c:pt idx="2519">
                  <c:v>29059</c:v>
                </c:pt>
                <c:pt idx="2520">
                  <c:v>29102</c:v>
                </c:pt>
                <c:pt idx="2521">
                  <c:v>29213</c:v>
                </c:pt>
                <c:pt idx="2522">
                  <c:v>29227</c:v>
                </c:pt>
                <c:pt idx="2523">
                  <c:v>29380</c:v>
                </c:pt>
                <c:pt idx="2524">
                  <c:v>29428</c:v>
                </c:pt>
                <c:pt idx="2525">
                  <c:v>29528</c:v>
                </c:pt>
                <c:pt idx="2526">
                  <c:v>29563</c:v>
                </c:pt>
                <c:pt idx="2527">
                  <c:v>29798</c:v>
                </c:pt>
                <c:pt idx="2528">
                  <c:v>29889</c:v>
                </c:pt>
                <c:pt idx="2529">
                  <c:v>29886</c:v>
                </c:pt>
                <c:pt idx="2530">
                  <c:v>29872</c:v>
                </c:pt>
                <c:pt idx="2531">
                  <c:v>29920</c:v>
                </c:pt>
                <c:pt idx="2532">
                  <c:v>30025</c:v>
                </c:pt>
                <c:pt idx="2533">
                  <c:v>29948</c:v>
                </c:pt>
                <c:pt idx="2534">
                  <c:v>29911</c:v>
                </c:pt>
                <c:pt idx="2535">
                  <c:v>30107</c:v>
                </c:pt>
                <c:pt idx="2536">
                  <c:v>30219</c:v>
                </c:pt>
                <c:pt idx="2537">
                  <c:v>30244</c:v>
                </c:pt>
                <c:pt idx="2538">
                  <c:v>30316</c:v>
                </c:pt>
                <c:pt idx="2539">
                  <c:v>30405</c:v>
                </c:pt>
                <c:pt idx="2540">
                  <c:v>30540</c:v>
                </c:pt>
                <c:pt idx="2541">
                  <c:v>30660</c:v>
                </c:pt>
                <c:pt idx="2542">
                  <c:v>30676</c:v>
                </c:pt>
                <c:pt idx="2543">
                  <c:v>30734</c:v>
                </c:pt>
                <c:pt idx="2544">
                  <c:v>30802</c:v>
                </c:pt>
                <c:pt idx="2545">
                  <c:v>30897</c:v>
                </c:pt>
                <c:pt idx="2546">
                  <c:v>30946</c:v>
                </c:pt>
                <c:pt idx="2547">
                  <c:v>30976</c:v>
                </c:pt>
                <c:pt idx="2548">
                  <c:v>31033</c:v>
                </c:pt>
                <c:pt idx="2549">
                  <c:v>31079</c:v>
                </c:pt>
                <c:pt idx="2550">
                  <c:v>31112</c:v>
                </c:pt>
                <c:pt idx="2551">
                  <c:v>31221</c:v>
                </c:pt>
                <c:pt idx="2552">
                  <c:v>31270</c:v>
                </c:pt>
                <c:pt idx="2553">
                  <c:v>31267</c:v>
                </c:pt>
                <c:pt idx="2554">
                  <c:v>31370</c:v>
                </c:pt>
                <c:pt idx="2555">
                  <c:v>31554</c:v>
                </c:pt>
                <c:pt idx="2556">
                  <c:v>31679</c:v>
                </c:pt>
                <c:pt idx="2557">
                  <c:v>31886</c:v>
                </c:pt>
                <c:pt idx="2558">
                  <c:v>31948</c:v>
                </c:pt>
                <c:pt idx="2559">
                  <c:v>32062</c:v>
                </c:pt>
                <c:pt idx="2560">
                  <c:v>32140</c:v>
                </c:pt>
                <c:pt idx="2561">
                  <c:v>32210</c:v>
                </c:pt>
                <c:pt idx="2562">
                  <c:v>32376</c:v>
                </c:pt>
                <c:pt idx="2563">
                  <c:v>32574</c:v>
                </c:pt>
                <c:pt idx="2564">
                  <c:v>32697</c:v>
                </c:pt>
                <c:pt idx="2565">
                  <c:v>32782</c:v>
                </c:pt>
                <c:pt idx="2566">
                  <c:v>32896</c:v>
                </c:pt>
                <c:pt idx="2567">
                  <c:v>33189</c:v>
                </c:pt>
                <c:pt idx="2568">
                  <c:v>33284</c:v>
                </c:pt>
                <c:pt idx="2569">
                  <c:v>33282</c:v>
                </c:pt>
                <c:pt idx="2570">
                  <c:v>33327</c:v>
                </c:pt>
                <c:pt idx="2571">
                  <c:v>33603</c:v>
                </c:pt>
                <c:pt idx="2572">
                  <c:v>33730</c:v>
                </c:pt>
                <c:pt idx="2573">
                  <c:v>33971</c:v>
                </c:pt>
                <c:pt idx="2574">
                  <c:v>34135</c:v>
                </c:pt>
                <c:pt idx="2575">
                  <c:v>34328</c:v>
                </c:pt>
                <c:pt idx="2576">
                  <c:v>34372</c:v>
                </c:pt>
                <c:pt idx="2577">
                  <c:v>34518</c:v>
                </c:pt>
                <c:pt idx="2578">
                  <c:v>34643</c:v>
                </c:pt>
                <c:pt idx="2579">
                  <c:v>34842</c:v>
                </c:pt>
                <c:pt idx="2580">
                  <c:v>34914</c:v>
                </c:pt>
                <c:pt idx="2581">
                  <c:v>35086</c:v>
                </c:pt>
                <c:pt idx="2582">
                  <c:v>35214</c:v>
                </c:pt>
                <c:pt idx="2583">
                  <c:v>35273</c:v>
                </c:pt>
                <c:pt idx="2584">
                  <c:v>35345</c:v>
                </c:pt>
                <c:pt idx="2585">
                  <c:v>35559</c:v>
                </c:pt>
                <c:pt idx="2586">
                  <c:v>35780</c:v>
                </c:pt>
                <c:pt idx="2587">
                  <c:v>35939</c:v>
                </c:pt>
                <c:pt idx="2588">
                  <c:v>36133</c:v>
                </c:pt>
                <c:pt idx="2589">
                  <c:v>36333</c:v>
                </c:pt>
                <c:pt idx="2590">
                  <c:v>36547</c:v>
                </c:pt>
                <c:pt idx="2591">
                  <c:v>36777</c:v>
                </c:pt>
                <c:pt idx="2592">
                  <c:v>36865</c:v>
                </c:pt>
                <c:pt idx="2593">
                  <c:v>37158</c:v>
                </c:pt>
                <c:pt idx="2594">
                  <c:v>37389</c:v>
                </c:pt>
                <c:pt idx="2595">
                  <c:v>37442</c:v>
                </c:pt>
                <c:pt idx="2596">
                  <c:v>37380</c:v>
                </c:pt>
                <c:pt idx="2597">
                  <c:v>37486</c:v>
                </c:pt>
                <c:pt idx="2598">
                  <c:v>37669</c:v>
                </c:pt>
                <c:pt idx="2599">
                  <c:v>38068</c:v>
                </c:pt>
                <c:pt idx="2600">
                  <c:v>38198</c:v>
                </c:pt>
                <c:pt idx="2601">
                  <c:v>38255</c:v>
                </c:pt>
                <c:pt idx="2602">
                  <c:v>38336</c:v>
                </c:pt>
                <c:pt idx="2603">
                  <c:v>38532</c:v>
                </c:pt>
                <c:pt idx="2604">
                  <c:v>38702</c:v>
                </c:pt>
                <c:pt idx="2605">
                  <c:v>39016</c:v>
                </c:pt>
                <c:pt idx="2606">
                  <c:v>39100</c:v>
                </c:pt>
                <c:pt idx="2607">
                  <c:v>39193</c:v>
                </c:pt>
                <c:pt idx="2608">
                  <c:v>39238</c:v>
                </c:pt>
                <c:pt idx="2609">
                  <c:v>39351</c:v>
                </c:pt>
                <c:pt idx="2610">
                  <c:v>39388</c:v>
                </c:pt>
                <c:pt idx="2611">
                  <c:v>39602</c:v>
                </c:pt>
                <c:pt idx="2612">
                  <c:v>39703</c:v>
                </c:pt>
                <c:pt idx="2613">
                  <c:v>39837</c:v>
                </c:pt>
                <c:pt idx="2614">
                  <c:v>39823</c:v>
                </c:pt>
                <c:pt idx="2615">
                  <c:v>39844</c:v>
                </c:pt>
                <c:pt idx="2616">
                  <c:v>40010</c:v>
                </c:pt>
                <c:pt idx="2617">
                  <c:v>40220</c:v>
                </c:pt>
                <c:pt idx="2618">
                  <c:v>40307</c:v>
                </c:pt>
                <c:pt idx="2619">
                  <c:v>40441</c:v>
                </c:pt>
                <c:pt idx="2620">
                  <c:v>40565</c:v>
                </c:pt>
                <c:pt idx="2621">
                  <c:v>40749</c:v>
                </c:pt>
                <c:pt idx="2622">
                  <c:v>40777</c:v>
                </c:pt>
                <c:pt idx="2623">
                  <c:v>40730</c:v>
                </c:pt>
                <c:pt idx="2624">
                  <c:v>40755</c:v>
                </c:pt>
                <c:pt idx="2625">
                  <c:v>40880</c:v>
                </c:pt>
                <c:pt idx="2626">
                  <c:v>40923</c:v>
                </c:pt>
                <c:pt idx="2627">
                  <c:v>41075</c:v>
                </c:pt>
                <c:pt idx="2628">
                  <c:v>41236</c:v>
                </c:pt>
                <c:pt idx="2629">
                  <c:v>41350</c:v>
                </c:pt>
                <c:pt idx="2630">
                  <c:v>41296</c:v>
                </c:pt>
                <c:pt idx="2631">
                  <c:v>41364</c:v>
                </c:pt>
                <c:pt idx="2632">
                  <c:v>41423</c:v>
                </c:pt>
                <c:pt idx="2633">
                  <c:v>41624</c:v>
                </c:pt>
                <c:pt idx="2634">
                  <c:v>41711</c:v>
                </c:pt>
                <c:pt idx="2635">
                  <c:v>41896</c:v>
                </c:pt>
                <c:pt idx="2636">
                  <c:v>42010</c:v>
                </c:pt>
                <c:pt idx="2637">
                  <c:v>42233</c:v>
                </c:pt>
                <c:pt idx="2638">
                  <c:v>42340</c:v>
                </c:pt>
                <c:pt idx="2639">
                  <c:v>42339</c:v>
                </c:pt>
                <c:pt idx="2640">
                  <c:v>42412</c:v>
                </c:pt>
                <c:pt idx="2641">
                  <c:v>42414</c:v>
                </c:pt>
                <c:pt idx="2642">
                  <c:v>42419</c:v>
                </c:pt>
                <c:pt idx="2643">
                  <c:v>42735</c:v>
                </c:pt>
                <c:pt idx="2644">
                  <c:v>42809</c:v>
                </c:pt>
                <c:pt idx="2645">
                  <c:v>42943</c:v>
                </c:pt>
                <c:pt idx="2646">
                  <c:v>43188</c:v>
                </c:pt>
                <c:pt idx="2647">
                  <c:v>43396</c:v>
                </c:pt>
                <c:pt idx="2648">
                  <c:v>43417</c:v>
                </c:pt>
                <c:pt idx="2649">
                  <c:v>43428</c:v>
                </c:pt>
                <c:pt idx="2650">
                  <c:v>43504</c:v>
                </c:pt>
                <c:pt idx="2651">
                  <c:v>43651</c:v>
                </c:pt>
                <c:pt idx="2652">
                  <c:v>43852</c:v>
                </c:pt>
                <c:pt idx="2653">
                  <c:v>44075</c:v>
                </c:pt>
                <c:pt idx="2654">
                  <c:v>44004</c:v>
                </c:pt>
                <c:pt idx="2655">
                  <c:v>43793</c:v>
                </c:pt>
                <c:pt idx="2656">
                  <c:v>43697</c:v>
                </c:pt>
                <c:pt idx="2657">
                  <c:v>43719</c:v>
                </c:pt>
                <c:pt idx="2658">
                  <c:v>43831</c:v>
                </c:pt>
                <c:pt idx="2659">
                  <c:v>43735</c:v>
                </c:pt>
                <c:pt idx="2660">
                  <c:v>43660</c:v>
                </c:pt>
                <c:pt idx="2661">
                  <c:v>43615</c:v>
                </c:pt>
                <c:pt idx="2662">
                  <c:v>43835</c:v>
                </c:pt>
                <c:pt idx="2663">
                  <c:v>44076</c:v>
                </c:pt>
                <c:pt idx="2664">
                  <c:v>44203</c:v>
                </c:pt>
                <c:pt idx="2665">
                  <c:v>44031</c:v>
                </c:pt>
                <c:pt idx="2666">
                  <c:v>43746</c:v>
                </c:pt>
                <c:pt idx="2667">
                  <c:v>43287</c:v>
                </c:pt>
                <c:pt idx="2668">
                  <c:v>43087</c:v>
                </c:pt>
                <c:pt idx="2669">
                  <c:v>42926</c:v>
                </c:pt>
                <c:pt idx="2670">
                  <c:v>42870</c:v>
                </c:pt>
                <c:pt idx="2671">
                  <c:v>42659</c:v>
                </c:pt>
                <c:pt idx="2672">
                  <c:v>42471</c:v>
                </c:pt>
                <c:pt idx="2673">
                  <c:v>42398</c:v>
                </c:pt>
                <c:pt idx="2674">
                  <c:v>42112</c:v>
                </c:pt>
                <c:pt idx="2675">
                  <c:v>41455</c:v>
                </c:pt>
                <c:pt idx="2676">
                  <c:v>41204</c:v>
                </c:pt>
                <c:pt idx="2677">
                  <c:v>40993</c:v>
                </c:pt>
                <c:pt idx="2678">
                  <c:v>40848</c:v>
                </c:pt>
                <c:pt idx="2679">
                  <c:v>40528</c:v>
                </c:pt>
                <c:pt idx="2680">
                  <c:v>40172</c:v>
                </c:pt>
                <c:pt idx="2681">
                  <c:v>39662</c:v>
                </c:pt>
                <c:pt idx="2682">
                  <c:v>39462</c:v>
                </c:pt>
                <c:pt idx="2683">
                  <c:v>39152</c:v>
                </c:pt>
                <c:pt idx="2684">
                  <c:v>38889</c:v>
                </c:pt>
                <c:pt idx="2685">
                  <c:v>38325</c:v>
                </c:pt>
                <c:pt idx="2686">
                  <c:v>38146</c:v>
                </c:pt>
                <c:pt idx="2687">
                  <c:v>38040</c:v>
                </c:pt>
                <c:pt idx="2688">
                  <c:v>37838</c:v>
                </c:pt>
                <c:pt idx="2689">
                  <c:v>37392</c:v>
                </c:pt>
                <c:pt idx="2690">
                  <c:v>37174</c:v>
                </c:pt>
                <c:pt idx="2691">
                  <c:v>36809</c:v>
                </c:pt>
                <c:pt idx="2692">
                  <c:v>36548</c:v>
                </c:pt>
                <c:pt idx="2693">
                  <c:v>36189</c:v>
                </c:pt>
                <c:pt idx="2694">
                  <c:v>35951</c:v>
                </c:pt>
                <c:pt idx="2695">
                  <c:v>35514</c:v>
                </c:pt>
                <c:pt idx="2696">
                  <c:v>35180</c:v>
                </c:pt>
                <c:pt idx="2697">
                  <c:v>34905</c:v>
                </c:pt>
                <c:pt idx="2698">
                  <c:v>34594</c:v>
                </c:pt>
                <c:pt idx="2699">
                  <c:v>34167</c:v>
                </c:pt>
                <c:pt idx="2700">
                  <c:v>33873</c:v>
                </c:pt>
                <c:pt idx="2701">
                  <c:v>33425</c:v>
                </c:pt>
                <c:pt idx="2702">
                  <c:v>33198</c:v>
                </c:pt>
                <c:pt idx="2703">
                  <c:v>32719</c:v>
                </c:pt>
                <c:pt idx="2704">
                  <c:v>32410</c:v>
                </c:pt>
                <c:pt idx="2705">
                  <c:v>31998</c:v>
                </c:pt>
                <c:pt idx="2706">
                  <c:v>31786</c:v>
                </c:pt>
                <c:pt idx="2707">
                  <c:v>31599</c:v>
                </c:pt>
                <c:pt idx="2708">
                  <c:v>31459</c:v>
                </c:pt>
                <c:pt idx="2709">
                  <c:v>31090</c:v>
                </c:pt>
                <c:pt idx="2710">
                  <c:v>30802</c:v>
                </c:pt>
                <c:pt idx="2711">
                  <c:v>30514</c:v>
                </c:pt>
                <c:pt idx="2712">
                  <c:v>30395</c:v>
                </c:pt>
                <c:pt idx="2713">
                  <c:v>30083</c:v>
                </c:pt>
                <c:pt idx="2714">
                  <c:v>29999</c:v>
                </c:pt>
                <c:pt idx="2715">
                  <c:v>29774</c:v>
                </c:pt>
                <c:pt idx="2716">
                  <c:v>29510</c:v>
                </c:pt>
                <c:pt idx="2717">
                  <c:v>29275</c:v>
                </c:pt>
                <c:pt idx="2718">
                  <c:v>29167</c:v>
                </c:pt>
                <c:pt idx="2719">
                  <c:v>28907</c:v>
                </c:pt>
                <c:pt idx="2720">
                  <c:v>28716</c:v>
                </c:pt>
                <c:pt idx="2721">
                  <c:v>28408</c:v>
                </c:pt>
                <c:pt idx="2722">
                  <c:v>28156</c:v>
                </c:pt>
                <c:pt idx="2723">
                  <c:v>27811</c:v>
                </c:pt>
                <c:pt idx="2724">
                  <c:v>27648</c:v>
                </c:pt>
                <c:pt idx="2725">
                  <c:v>27493</c:v>
                </c:pt>
                <c:pt idx="2726">
                  <c:v>27463</c:v>
                </c:pt>
                <c:pt idx="2727">
                  <c:v>27475</c:v>
                </c:pt>
                <c:pt idx="2728">
                  <c:v>27475</c:v>
                </c:pt>
                <c:pt idx="2729">
                  <c:v>27337</c:v>
                </c:pt>
                <c:pt idx="2730">
                  <c:v>27125</c:v>
                </c:pt>
                <c:pt idx="2731">
                  <c:v>26934</c:v>
                </c:pt>
                <c:pt idx="2732">
                  <c:v>26788</c:v>
                </c:pt>
                <c:pt idx="2733">
                  <c:v>26694</c:v>
                </c:pt>
                <c:pt idx="2734">
                  <c:v>26641</c:v>
                </c:pt>
                <c:pt idx="2735">
                  <c:v>26674</c:v>
                </c:pt>
                <c:pt idx="2736">
                  <c:v>26710</c:v>
                </c:pt>
                <c:pt idx="2737">
                  <c:v>26701</c:v>
                </c:pt>
                <c:pt idx="2738">
                  <c:v>26652</c:v>
                </c:pt>
                <c:pt idx="2739">
                  <c:v>26670</c:v>
                </c:pt>
                <c:pt idx="2740">
                  <c:v>26525</c:v>
                </c:pt>
                <c:pt idx="2741">
                  <c:v>26355</c:v>
                </c:pt>
                <c:pt idx="2742">
                  <c:v>26284</c:v>
                </c:pt>
                <c:pt idx="2743">
                  <c:v>26295</c:v>
                </c:pt>
                <c:pt idx="2744">
                  <c:v>26251</c:v>
                </c:pt>
                <c:pt idx="2745">
                  <c:v>26398</c:v>
                </c:pt>
                <c:pt idx="2746">
                  <c:v>26449</c:v>
                </c:pt>
                <c:pt idx="2747">
                  <c:v>26445</c:v>
                </c:pt>
                <c:pt idx="2748">
                  <c:v>26391</c:v>
                </c:pt>
                <c:pt idx="2749">
                  <c:v>26426</c:v>
                </c:pt>
                <c:pt idx="2750">
                  <c:v>26485</c:v>
                </c:pt>
                <c:pt idx="2751">
                  <c:v>26350</c:v>
                </c:pt>
                <c:pt idx="2752">
                  <c:v>26404</c:v>
                </c:pt>
                <c:pt idx="2753">
                  <c:v>26659</c:v>
                </c:pt>
                <c:pt idx="2754">
                  <c:v>26756</c:v>
                </c:pt>
                <c:pt idx="2755">
                  <c:v>26741</c:v>
                </c:pt>
                <c:pt idx="2756">
                  <c:v>26797</c:v>
                </c:pt>
                <c:pt idx="2757">
                  <c:v>26958</c:v>
                </c:pt>
                <c:pt idx="2758">
                  <c:v>27103</c:v>
                </c:pt>
                <c:pt idx="2759">
                  <c:v>27180</c:v>
                </c:pt>
                <c:pt idx="2760">
                  <c:v>27143</c:v>
                </c:pt>
                <c:pt idx="2761">
                  <c:v>26985</c:v>
                </c:pt>
                <c:pt idx="2762">
                  <c:v>26882</c:v>
                </c:pt>
                <c:pt idx="2763">
                  <c:v>26893</c:v>
                </c:pt>
                <c:pt idx="2764">
                  <c:v>26929</c:v>
                </c:pt>
                <c:pt idx="2765">
                  <c:v>26910</c:v>
                </c:pt>
                <c:pt idx="2766">
                  <c:v>26880</c:v>
                </c:pt>
                <c:pt idx="2767">
                  <c:v>26656</c:v>
                </c:pt>
                <c:pt idx="2768">
                  <c:v>26357</c:v>
                </c:pt>
                <c:pt idx="2769">
                  <c:v>26182</c:v>
                </c:pt>
                <c:pt idx="2770">
                  <c:v>26129</c:v>
                </c:pt>
                <c:pt idx="2771">
                  <c:v>26010</c:v>
                </c:pt>
                <c:pt idx="2772">
                  <c:v>25885</c:v>
                </c:pt>
                <c:pt idx="2773">
                  <c:v>25762</c:v>
                </c:pt>
                <c:pt idx="2774">
                  <c:v>25746</c:v>
                </c:pt>
                <c:pt idx="2775">
                  <c:v>25587</c:v>
                </c:pt>
                <c:pt idx="2776">
                  <c:v>25570</c:v>
                </c:pt>
                <c:pt idx="2777">
                  <c:v>25428</c:v>
                </c:pt>
                <c:pt idx="2778">
                  <c:v>25303</c:v>
                </c:pt>
                <c:pt idx="2779">
                  <c:v>25184</c:v>
                </c:pt>
                <c:pt idx="2780">
                  <c:v>25042</c:v>
                </c:pt>
                <c:pt idx="2781">
                  <c:v>24813</c:v>
                </c:pt>
                <c:pt idx="2782">
                  <c:v>24650</c:v>
                </c:pt>
                <c:pt idx="2783">
                  <c:v>24484</c:v>
                </c:pt>
                <c:pt idx="2784">
                  <c:v>24456</c:v>
                </c:pt>
                <c:pt idx="2785">
                  <c:v>24338</c:v>
                </c:pt>
                <c:pt idx="2786">
                  <c:v>24187</c:v>
                </c:pt>
                <c:pt idx="2787">
                  <c:v>23998</c:v>
                </c:pt>
                <c:pt idx="2788">
                  <c:v>23822</c:v>
                </c:pt>
                <c:pt idx="2789">
                  <c:v>23619</c:v>
                </c:pt>
                <c:pt idx="2790">
                  <c:v>23444</c:v>
                </c:pt>
                <c:pt idx="2791">
                  <c:v>23105</c:v>
                </c:pt>
                <c:pt idx="2792">
                  <c:v>22921</c:v>
                </c:pt>
                <c:pt idx="2793">
                  <c:v>22600</c:v>
                </c:pt>
                <c:pt idx="2794">
                  <c:v>22443</c:v>
                </c:pt>
                <c:pt idx="2795">
                  <c:v>22220</c:v>
                </c:pt>
                <c:pt idx="2796">
                  <c:v>22092</c:v>
                </c:pt>
                <c:pt idx="2797">
                  <c:v>22025</c:v>
                </c:pt>
                <c:pt idx="2798">
                  <c:v>21922</c:v>
                </c:pt>
                <c:pt idx="2799">
                  <c:v>21702</c:v>
                </c:pt>
                <c:pt idx="2800">
                  <c:v>21569</c:v>
                </c:pt>
                <c:pt idx="2801">
                  <c:v>21414</c:v>
                </c:pt>
                <c:pt idx="2802">
                  <c:v>21340</c:v>
                </c:pt>
                <c:pt idx="2803">
                  <c:v>21213</c:v>
                </c:pt>
                <c:pt idx="2804">
                  <c:v>20989</c:v>
                </c:pt>
                <c:pt idx="2805">
                  <c:v>20772</c:v>
                </c:pt>
                <c:pt idx="2806">
                  <c:v>20717</c:v>
                </c:pt>
                <c:pt idx="2807">
                  <c:v>20687</c:v>
                </c:pt>
                <c:pt idx="2808">
                  <c:v>20715</c:v>
                </c:pt>
                <c:pt idx="2809">
                  <c:v>20620</c:v>
                </c:pt>
                <c:pt idx="2810">
                  <c:v>20457</c:v>
                </c:pt>
                <c:pt idx="2811">
                  <c:v>20339</c:v>
                </c:pt>
                <c:pt idx="2812">
                  <c:v>20275</c:v>
                </c:pt>
                <c:pt idx="2813">
                  <c:v>20153</c:v>
                </c:pt>
                <c:pt idx="2814">
                  <c:v>20042</c:v>
                </c:pt>
                <c:pt idx="2815">
                  <c:v>19928</c:v>
                </c:pt>
                <c:pt idx="2816">
                  <c:v>19855</c:v>
                </c:pt>
                <c:pt idx="2817">
                  <c:v>19820</c:v>
                </c:pt>
                <c:pt idx="2818">
                  <c:v>19836</c:v>
                </c:pt>
                <c:pt idx="2819">
                  <c:v>19856</c:v>
                </c:pt>
                <c:pt idx="2820">
                  <c:v>19831</c:v>
                </c:pt>
                <c:pt idx="2821">
                  <c:v>19769</c:v>
                </c:pt>
                <c:pt idx="2822">
                  <c:v>19741</c:v>
                </c:pt>
                <c:pt idx="2823">
                  <c:v>19682</c:v>
                </c:pt>
                <c:pt idx="2824">
                  <c:v>19638</c:v>
                </c:pt>
                <c:pt idx="2825">
                  <c:v>19613</c:v>
                </c:pt>
                <c:pt idx="2826">
                  <c:v>19638</c:v>
                </c:pt>
                <c:pt idx="2827">
                  <c:v>19624</c:v>
                </c:pt>
                <c:pt idx="2828">
                  <c:v>19588</c:v>
                </c:pt>
                <c:pt idx="2829">
                  <c:v>19560</c:v>
                </c:pt>
                <c:pt idx="2830">
                  <c:v>19555</c:v>
                </c:pt>
                <c:pt idx="2831">
                  <c:v>19610</c:v>
                </c:pt>
                <c:pt idx="2832">
                  <c:v>19638</c:v>
                </c:pt>
                <c:pt idx="2833">
                  <c:v>19621</c:v>
                </c:pt>
                <c:pt idx="2834">
                  <c:v>19595</c:v>
                </c:pt>
                <c:pt idx="2835">
                  <c:v>19519</c:v>
                </c:pt>
                <c:pt idx="2836">
                  <c:v>19490</c:v>
                </c:pt>
                <c:pt idx="2837">
                  <c:v>19448</c:v>
                </c:pt>
                <c:pt idx="2838">
                  <c:v>19420</c:v>
                </c:pt>
                <c:pt idx="2839">
                  <c:v>19454</c:v>
                </c:pt>
                <c:pt idx="2840">
                  <c:v>19468</c:v>
                </c:pt>
                <c:pt idx="2841">
                  <c:v>19412</c:v>
                </c:pt>
                <c:pt idx="2842">
                  <c:v>19363</c:v>
                </c:pt>
                <c:pt idx="2843">
                  <c:v>19315</c:v>
                </c:pt>
                <c:pt idx="2844">
                  <c:v>19375</c:v>
                </c:pt>
                <c:pt idx="2845">
                  <c:v>19457</c:v>
                </c:pt>
                <c:pt idx="2846">
                  <c:v>19434</c:v>
                </c:pt>
                <c:pt idx="2847">
                  <c:v>19326</c:v>
                </c:pt>
                <c:pt idx="2848">
                  <c:v>19252</c:v>
                </c:pt>
                <c:pt idx="2849">
                  <c:v>19142</c:v>
                </c:pt>
                <c:pt idx="2850">
                  <c:v>19068</c:v>
                </c:pt>
                <c:pt idx="2851">
                  <c:v>18949</c:v>
                </c:pt>
                <c:pt idx="2852">
                  <c:v>18898</c:v>
                </c:pt>
                <c:pt idx="2853">
                  <c:v>18858</c:v>
                </c:pt>
                <c:pt idx="2854">
                  <c:v>18810</c:v>
                </c:pt>
                <c:pt idx="2855">
                  <c:v>18794</c:v>
                </c:pt>
                <c:pt idx="2856">
                  <c:v>18788</c:v>
                </c:pt>
                <c:pt idx="2857">
                  <c:v>18813</c:v>
                </c:pt>
                <c:pt idx="2858">
                  <c:v>18827</c:v>
                </c:pt>
                <c:pt idx="2859">
                  <c:v>18767</c:v>
                </c:pt>
                <c:pt idx="2860">
                  <c:v>18649</c:v>
                </c:pt>
                <c:pt idx="2861">
                  <c:v>18420</c:v>
                </c:pt>
                <c:pt idx="2862">
                  <c:v>18302</c:v>
                </c:pt>
                <c:pt idx="2863">
                  <c:v>18090</c:v>
                </c:pt>
                <c:pt idx="2864">
                  <c:v>17952</c:v>
                </c:pt>
                <c:pt idx="2865">
                  <c:v>17948</c:v>
                </c:pt>
                <c:pt idx="2866">
                  <c:v>17948</c:v>
                </c:pt>
                <c:pt idx="2867">
                  <c:v>17762</c:v>
                </c:pt>
                <c:pt idx="2868">
                  <c:v>17671</c:v>
                </c:pt>
                <c:pt idx="2869">
                  <c:v>17549</c:v>
                </c:pt>
                <c:pt idx="2870">
                  <c:v>17456</c:v>
                </c:pt>
                <c:pt idx="2871">
                  <c:v>17352</c:v>
                </c:pt>
                <c:pt idx="2872">
                  <c:v>17261</c:v>
                </c:pt>
                <c:pt idx="2873">
                  <c:v>17112</c:v>
                </c:pt>
                <c:pt idx="2874">
                  <c:v>17077</c:v>
                </c:pt>
                <c:pt idx="2875">
                  <c:v>17077</c:v>
                </c:pt>
                <c:pt idx="2876">
                  <c:v>17018</c:v>
                </c:pt>
                <c:pt idx="2877">
                  <c:v>16877</c:v>
                </c:pt>
                <c:pt idx="2878">
                  <c:v>16729</c:v>
                </c:pt>
                <c:pt idx="2879">
                  <c:v>16467</c:v>
                </c:pt>
                <c:pt idx="2880">
                  <c:v>16299</c:v>
                </c:pt>
                <c:pt idx="2881">
                  <c:v>16188</c:v>
                </c:pt>
                <c:pt idx="2882">
                  <c:v>16152</c:v>
                </c:pt>
                <c:pt idx="2883">
                  <c:v>16182</c:v>
                </c:pt>
                <c:pt idx="2884">
                  <c:v>16171</c:v>
                </c:pt>
                <c:pt idx="2885">
                  <c:v>16025</c:v>
                </c:pt>
                <c:pt idx="2886">
                  <c:v>15890</c:v>
                </c:pt>
                <c:pt idx="2887">
                  <c:v>15749</c:v>
                </c:pt>
                <c:pt idx="2888">
                  <c:v>15689</c:v>
                </c:pt>
                <c:pt idx="2889">
                  <c:v>15571</c:v>
                </c:pt>
                <c:pt idx="2890">
                  <c:v>15476</c:v>
                </c:pt>
                <c:pt idx="2891">
                  <c:v>15398</c:v>
                </c:pt>
                <c:pt idx="2892">
                  <c:v>15363</c:v>
                </c:pt>
                <c:pt idx="2893">
                  <c:v>15301</c:v>
                </c:pt>
                <c:pt idx="2894">
                  <c:v>15245</c:v>
                </c:pt>
                <c:pt idx="2895">
                  <c:v>15057</c:v>
                </c:pt>
                <c:pt idx="2896">
                  <c:v>14890</c:v>
                </c:pt>
                <c:pt idx="2897">
                  <c:v>14765</c:v>
                </c:pt>
                <c:pt idx="2898">
                  <c:v>14724</c:v>
                </c:pt>
                <c:pt idx="2899">
                  <c:v>14548</c:v>
                </c:pt>
                <c:pt idx="2900">
                  <c:v>14381</c:v>
                </c:pt>
                <c:pt idx="2901">
                  <c:v>14210</c:v>
                </c:pt>
                <c:pt idx="2902">
                  <c:v>14114</c:v>
                </c:pt>
                <c:pt idx="2903">
                  <c:v>13945</c:v>
                </c:pt>
                <c:pt idx="2904">
                  <c:v>13892</c:v>
                </c:pt>
                <c:pt idx="2905">
                  <c:v>13798</c:v>
                </c:pt>
                <c:pt idx="2906">
                  <c:v>13710</c:v>
                </c:pt>
                <c:pt idx="2907">
                  <c:v>13602</c:v>
                </c:pt>
                <c:pt idx="2908">
                  <c:v>13526</c:v>
                </c:pt>
                <c:pt idx="2909">
                  <c:v>13461</c:v>
                </c:pt>
                <c:pt idx="2910">
                  <c:v>13413</c:v>
                </c:pt>
                <c:pt idx="2911">
                  <c:v>13331</c:v>
                </c:pt>
                <c:pt idx="2912">
                  <c:v>13249</c:v>
                </c:pt>
                <c:pt idx="2913">
                  <c:v>13132</c:v>
                </c:pt>
                <c:pt idx="2914">
                  <c:v>13071</c:v>
                </c:pt>
                <c:pt idx="2915">
                  <c:v>12901</c:v>
                </c:pt>
                <c:pt idx="2916">
                  <c:v>12841</c:v>
                </c:pt>
                <c:pt idx="2917">
                  <c:v>12836</c:v>
                </c:pt>
                <c:pt idx="2918">
                  <c:v>12790</c:v>
                </c:pt>
                <c:pt idx="2919">
                  <c:v>12729</c:v>
                </c:pt>
                <c:pt idx="2920">
                  <c:v>12704</c:v>
                </c:pt>
                <c:pt idx="2921">
                  <c:v>12637</c:v>
                </c:pt>
                <c:pt idx="2922">
                  <c:v>12553</c:v>
                </c:pt>
                <c:pt idx="2923">
                  <c:v>12460</c:v>
                </c:pt>
                <c:pt idx="2924">
                  <c:v>12378</c:v>
                </c:pt>
                <c:pt idx="2925">
                  <c:v>12247</c:v>
                </c:pt>
                <c:pt idx="2926">
                  <c:v>12167</c:v>
                </c:pt>
                <c:pt idx="2927">
                  <c:v>12125</c:v>
                </c:pt>
                <c:pt idx="2928">
                  <c:v>12072</c:v>
                </c:pt>
                <c:pt idx="2929">
                  <c:v>11971</c:v>
                </c:pt>
                <c:pt idx="2930">
                  <c:v>11892</c:v>
                </c:pt>
                <c:pt idx="2931">
                  <c:v>11852</c:v>
                </c:pt>
                <c:pt idx="2932">
                  <c:v>11853</c:v>
                </c:pt>
                <c:pt idx="2933">
                  <c:v>11878</c:v>
                </c:pt>
                <c:pt idx="2934">
                  <c:v>11822</c:v>
                </c:pt>
                <c:pt idx="2935">
                  <c:v>11698</c:v>
                </c:pt>
                <c:pt idx="2936">
                  <c:v>11696</c:v>
                </c:pt>
                <c:pt idx="2937">
                  <c:v>11701</c:v>
                </c:pt>
                <c:pt idx="2938">
                  <c:v>11684</c:v>
                </c:pt>
                <c:pt idx="2939">
                  <c:v>11569</c:v>
                </c:pt>
                <c:pt idx="2940">
                  <c:v>11506</c:v>
                </c:pt>
                <c:pt idx="2941">
                  <c:v>11465</c:v>
                </c:pt>
                <c:pt idx="2942">
                  <c:v>11414</c:v>
                </c:pt>
                <c:pt idx="2943">
                  <c:v>11396</c:v>
                </c:pt>
                <c:pt idx="2944">
                  <c:v>11371</c:v>
                </c:pt>
                <c:pt idx="2945">
                  <c:v>11339</c:v>
                </c:pt>
                <c:pt idx="2946">
                  <c:v>11365</c:v>
                </c:pt>
                <c:pt idx="2947">
                  <c:v>11373</c:v>
                </c:pt>
                <c:pt idx="2948">
                  <c:v>11338</c:v>
                </c:pt>
                <c:pt idx="2949">
                  <c:v>11237</c:v>
                </c:pt>
                <c:pt idx="2950">
                  <c:v>11183</c:v>
                </c:pt>
                <c:pt idx="2951">
                  <c:v>11135</c:v>
                </c:pt>
                <c:pt idx="2952">
                  <c:v>11100</c:v>
                </c:pt>
                <c:pt idx="2953">
                  <c:v>11073</c:v>
                </c:pt>
                <c:pt idx="2954">
                  <c:v>11132</c:v>
                </c:pt>
                <c:pt idx="2955">
                  <c:v>11205</c:v>
                </c:pt>
                <c:pt idx="2956">
                  <c:v>11229</c:v>
                </c:pt>
                <c:pt idx="2957">
                  <c:v>11183</c:v>
                </c:pt>
                <c:pt idx="2958">
                  <c:v>11175</c:v>
                </c:pt>
                <c:pt idx="2959">
                  <c:v>11152</c:v>
                </c:pt>
                <c:pt idx="2960">
                  <c:v>11169</c:v>
                </c:pt>
                <c:pt idx="2961">
                  <c:v>11179</c:v>
                </c:pt>
                <c:pt idx="2962">
                  <c:v>11160</c:v>
                </c:pt>
                <c:pt idx="2963">
                  <c:v>11126</c:v>
                </c:pt>
                <c:pt idx="2964">
                  <c:v>11076</c:v>
                </c:pt>
                <c:pt idx="2965">
                  <c:v>11040</c:v>
                </c:pt>
                <c:pt idx="2966">
                  <c:v>11068</c:v>
                </c:pt>
                <c:pt idx="2967">
                  <c:v>11081</c:v>
                </c:pt>
                <c:pt idx="2968">
                  <c:v>11075</c:v>
                </c:pt>
                <c:pt idx="2969">
                  <c:v>11096</c:v>
                </c:pt>
                <c:pt idx="2970">
                  <c:v>11116</c:v>
                </c:pt>
                <c:pt idx="2971">
                  <c:v>11138</c:v>
                </c:pt>
                <c:pt idx="2972">
                  <c:v>11124</c:v>
                </c:pt>
                <c:pt idx="2973">
                  <c:v>11118</c:v>
                </c:pt>
                <c:pt idx="2974">
                  <c:v>11091</c:v>
                </c:pt>
                <c:pt idx="2975">
                  <c:v>10975</c:v>
                </c:pt>
                <c:pt idx="2976">
                  <c:v>10937</c:v>
                </c:pt>
                <c:pt idx="2977">
                  <c:v>10973</c:v>
                </c:pt>
                <c:pt idx="2978">
                  <c:v>11029</c:v>
                </c:pt>
                <c:pt idx="2979">
                  <c:v>11091</c:v>
                </c:pt>
                <c:pt idx="2980">
                  <c:v>11059</c:v>
                </c:pt>
                <c:pt idx="2981">
                  <c:v>10921</c:v>
                </c:pt>
                <c:pt idx="2982">
                  <c:v>10946</c:v>
                </c:pt>
                <c:pt idx="2983">
                  <c:v>11000</c:v>
                </c:pt>
                <c:pt idx="2984">
                  <c:v>11003</c:v>
                </c:pt>
                <c:pt idx="2985">
                  <c:v>10962</c:v>
                </c:pt>
                <c:pt idx="2986">
                  <c:v>10981</c:v>
                </c:pt>
                <c:pt idx="2987">
                  <c:v>11005</c:v>
                </c:pt>
                <c:pt idx="2988">
                  <c:v>11029</c:v>
                </c:pt>
                <c:pt idx="2989">
                  <c:v>11016</c:v>
                </c:pt>
                <c:pt idx="2990">
                  <c:v>10988</c:v>
                </c:pt>
                <c:pt idx="2991">
                  <c:v>10969</c:v>
                </c:pt>
                <c:pt idx="2992">
                  <c:v>10977</c:v>
                </c:pt>
                <c:pt idx="2993">
                  <c:v>11007</c:v>
                </c:pt>
                <c:pt idx="2994">
                  <c:v>11020</c:v>
                </c:pt>
                <c:pt idx="2995">
                  <c:v>11016</c:v>
                </c:pt>
                <c:pt idx="2996">
                  <c:v>10991</c:v>
                </c:pt>
                <c:pt idx="2997">
                  <c:v>10926</c:v>
                </c:pt>
                <c:pt idx="2998">
                  <c:v>10868</c:v>
                </c:pt>
                <c:pt idx="2999">
                  <c:v>10866</c:v>
                </c:pt>
                <c:pt idx="3000">
                  <c:v>10923</c:v>
                </c:pt>
                <c:pt idx="3001">
                  <c:v>10971</c:v>
                </c:pt>
                <c:pt idx="3002">
                  <c:v>11020</c:v>
                </c:pt>
                <c:pt idx="3003">
                  <c:v>11012</c:v>
                </c:pt>
                <c:pt idx="3004">
                  <c:v>10981</c:v>
                </c:pt>
                <c:pt idx="3005">
                  <c:v>10944</c:v>
                </c:pt>
                <c:pt idx="3006">
                  <c:v>10977</c:v>
                </c:pt>
                <c:pt idx="3007">
                  <c:v>11004</c:v>
                </c:pt>
                <c:pt idx="3008">
                  <c:v>11039</c:v>
                </c:pt>
                <c:pt idx="3009">
                  <c:v>10992</c:v>
                </c:pt>
                <c:pt idx="3010">
                  <c:v>10956</c:v>
                </c:pt>
                <c:pt idx="3011">
                  <c:v>10922</c:v>
                </c:pt>
                <c:pt idx="3012">
                  <c:v>10983</c:v>
                </c:pt>
                <c:pt idx="3013">
                  <c:v>11003</c:v>
                </c:pt>
                <c:pt idx="3014">
                  <c:v>10993</c:v>
                </c:pt>
                <c:pt idx="3015">
                  <c:v>10917</c:v>
                </c:pt>
                <c:pt idx="3016">
                  <c:v>10869</c:v>
                </c:pt>
                <c:pt idx="3017">
                  <c:v>10853</c:v>
                </c:pt>
                <c:pt idx="3018">
                  <c:v>10950</c:v>
                </c:pt>
                <c:pt idx="3019">
                  <c:v>11014</c:v>
                </c:pt>
                <c:pt idx="3020">
                  <c:v>11077</c:v>
                </c:pt>
                <c:pt idx="3021">
                  <c:v>11200</c:v>
                </c:pt>
                <c:pt idx="3022">
                  <c:v>11227</c:v>
                </c:pt>
                <c:pt idx="3023">
                  <c:v>11163</c:v>
                </c:pt>
                <c:pt idx="3024">
                  <c:v>11120</c:v>
                </c:pt>
                <c:pt idx="3025">
                  <c:v>11105</c:v>
                </c:pt>
                <c:pt idx="3026">
                  <c:v>11096</c:v>
                </c:pt>
                <c:pt idx="3027">
                  <c:v>11108</c:v>
                </c:pt>
                <c:pt idx="3028">
                  <c:v>11110</c:v>
                </c:pt>
                <c:pt idx="3029">
                  <c:v>11141</c:v>
                </c:pt>
                <c:pt idx="3030">
                  <c:v>11210</c:v>
                </c:pt>
                <c:pt idx="3031">
                  <c:v>11310</c:v>
                </c:pt>
                <c:pt idx="3032">
                  <c:v>11337</c:v>
                </c:pt>
                <c:pt idx="3033">
                  <c:v>11306</c:v>
                </c:pt>
                <c:pt idx="3034">
                  <c:v>11312</c:v>
                </c:pt>
                <c:pt idx="3035">
                  <c:v>11253</c:v>
                </c:pt>
                <c:pt idx="3036">
                  <c:v>11270</c:v>
                </c:pt>
                <c:pt idx="3037">
                  <c:v>11299</c:v>
                </c:pt>
                <c:pt idx="3038">
                  <c:v>11299</c:v>
                </c:pt>
                <c:pt idx="3039">
                  <c:v>11312</c:v>
                </c:pt>
                <c:pt idx="3040">
                  <c:v>11290</c:v>
                </c:pt>
                <c:pt idx="3041">
                  <c:v>11313</c:v>
                </c:pt>
                <c:pt idx="3042">
                  <c:v>11329</c:v>
                </c:pt>
                <c:pt idx="3043">
                  <c:v>11364</c:v>
                </c:pt>
                <c:pt idx="3044">
                  <c:v>11352</c:v>
                </c:pt>
                <c:pt idx="3045">
                  <c:v>11363</c:v>
                </c:pt>
                <c:pt idx="3046">
                  <c:v>11365</c:v>
                </c:pt>
                <c:pt idx="3047">
                  <c:v>11328</c:v>
                </c:pt>
                <c:pt idx="3048">
                  <c:v>11332</c:v>
                </c:pt>
                <c:pt idx="3049">
                  <c:v>11377</c:v>
                </c:pt>
                <c:pt idx="3050">
                  <c:v>11396</c:v>
                </c:pt>
                <c:pt idx="3051">
                  <c:v>11407</c:v>
                </c:pt>
                <c:pt idx="3052">
                  <c:v>11357</c:v>
                </c:pt>
                <c:pt idx="3053">
                  <c:v>11317</c:v>
                </c:pt>
                <c:pt idx="3054">
                  <c:v>11328</c:v>
                </c:pt>
                <c:pt idx="3055">
                  <c:v>11365</c:v>
                </c:pt>
                <c:pt idx="3056">
                  <c:v>11399</c:v>
                </c:pt>
                <c:pt idx="3057">
                  <c:v>11390</c:v>
                </c:pt>
                <c:pt idx="3058">
                  <c:v>11367</c:v>
                </c:pt>
                <c:pt idx="3059">
                  <c:v>11352</c:v>
                </c:pt>
                <c:pt idx="3060">
                  <c:v>11318</c:v>
                </c:pt>
                <c:pt idx="3061">
                  <c:v>11278</c:v>
                </c:pt>
                <c:pt idx="3062">
                  <c:v>11329</c:v>
                </c:pt>
                <c:pt idx="3063">
                  <c:v>11453</c:v>
                </c:pt>
                <c:pt idx="3064">
                  <c:v>11476</c:v>
                </c:pt>
                <c:pt idx="3065">
                  <c:v>11466</c:v>
                </c:pt>
                <c:pt idx="3066">
                  <c:v>11492</c:v>
                </c:pt>
                <c:pt idx="3067">
                  <c:v>11539</c:v>
                </c:pt>
                <c:pt idx="3068">
                  <c:v>11572</c:v>
                </c:pt>
                <c:pt idx="3069">
                  <c:v>11531</c:v>
                </c:pt>
                <c:pt idx="3070">
                  <c:v>11494</c:v>
                </c:pt>
                <c:pt idx="3071">
                  <c:v>11482</c:v>
                </c:pt>
                <c:pt idx="3072">
                  <c:v>11487</c:v>
                </c:pt>
                <c:pt idx="3073">
                  <c:v>11518</c:v>
                </c:pt>
                <c:pt idx="3074">
                  <c:v>11557</c:v>
                </c:pt>
                <c:pt idx="3075">
                  <c:v>11608</c:v>
                </c:pt>
                <c:pt idx="3076">
                  <c:v>11627</c:v>
                </c:pt>
                <c:pt idx="3077">
                  <c:v>11664</c:v>
                </c:pt>
                <c:pt idx="3078">
                  <c:v>11631</c:v>
                </c:pt>
                <c:pt idx="3079">
                  <c:v>11645</c:v>
                </c:pt>
                <c:pt idx="3080">
                  <c:v>11672</c:v>
                </c:pt>
                <c:pt idx="3081">
                  <c:v>11646</c:v>
                </c:pt>
                <c:pt idx="3082">
                  <c:v>11599</c:v>
                </c:pt>
                <c:pt idx="3083">
                  <c:v>11639</c:v>
                </c:pt>
                <c:pt idx="3084">
                  <c:v>11647</c:v>
                </c:pt>
                <c:pt idx="3085">
                  <c:v>11695</c:v>
                </c:pt>
                <c:pt idx="3086">
                  <c:v>11759</c:v>
                </c:pt>
                <c:pt idx="3087">
                  <c:v>11854</c:v>
                </c:pt>
                <c:pt idx="3088">
                  <c:v>11914</c:v>
                </c:pt>
                <c:pt idx="3089">
                  <c:v>11960</c:v>
                </c:pt>
                <c:pt idx="3090">
                  <c:v>11992</c:v>
                </c:pt>
                <c:pt idx="3091">
                  <c:v>12038</c:v>
                </c:pt>
                <c:pt idx="3092">
                  <c:v>12114</c:v>
                </c:pt>
                <c:pt idx="3093">
                  <c:v>12236</c:v>
                </c:pt>
                <c:pt idx="3094">
                  <c:v>12247</c:v>
                </c:pt>
                <c:pt idx="3095">
                  <c:v>12307</c:v>
                </c:pt>
                <c:pt idx="3096">
                  <c:v>12363</c:v>
                </c:pt>
                <c:pt idx="3097">
                  <c:v>12432</c:v>
                </c:pt>
                <c:pt idx="3098">
                  <c:v>12408</c:v>
                </c:pt>
                <c:pt idx="3099">
                  <c:v>12425</c:v>
                </c:pt>
                <c:pt idx="3100">
                  <c:v>12455</c:v>
                </c:pt>
                <c:pt idx="3101">
                  <c:v>12559</c:v>
                </c:pt>
                <c:pt idx="3102">
                  <c:v>12607</c:v>
                </c:pt>
                <c:pt idx="3103">
                  <c:v>12704</c:v>
                </c:pt>
                <c:pt idx="3104">
                  <c:v>12750</c:v>
                </c:pt>
                <c:pt idx="3105">
                  <c:v>12790</c:v>
                </c:pt>
                <c:pt idx="3106">
                  <c:v>12828</c:v>
                </c:pt>
                <c:pt idx="3107">
                  <c:v>12919</c:v>
                </c:pt>
                <c:pt idx="3108">
                  <c:v>12984</c:v>
                </c:pt>
                <c:pt idx="3109">
                  <c:v>13124</c:v>
                </c:pt>
                <c:pt idx="3110">
                  <c:v>13215</c:v>
                </c:pt>
                <c:pt idx="3111">
                  <c:v>13345</c:v>
                </c:pt>
                <c:pt idx="3112">
                  <c:v>13386</c:v>
                </c:pt>
                <c:pt idx="3113">
                  <c:v>13424</c:v>
                </c:pt>
                <c:pt idx="3114">
                  <c:v>13507</c:v>
                </c:pt>
                <c:pt idx="3115">
                  <c:v>13546</c:v>
                </c:pt>
                <c:pt idx="3116">
                  <c:v>13642</c:v>
                </c:pt>
                <c:pt idx="3117">
                  <c:v>13751</c:v>
                </c:pt>
                <c:pt idx="3118">
                  <c:v>13865</c:v>
                </c:pt>
                <c:pt idx="3119">
                  <c:v>14020</c:v>
                </c:pt>
                <c:pt idx="3120">
                  <c:v>14131</c:v>
                </c:pt>
                <c:pt idx="3121">
                  <c:v>14287</c:v>
                </c:pt>
                <c:pt idx="3122">
                  <c:v>14400</c:v>
                </c:pt>
                <c:pt idx="3123">
                  <c:v>14574</c:v>
                </c:pt>
                <c:pt idx="3124">
                  <c:v>14708</c:v>
                </c:pt>
                <c:pt idx="3125">
                  <c:v>14850</c:v>
                </c:pt>
                <c:pt idx="3126">
                  <c:v>14939</c:v>
                </c:pt>
                <c:pt idx="3127">
                  <c:v>15161</c:v>
                </c:pt>
                <c:pt idx="3128">
                  <c:v>15341</c:v>
                </c:pt>
                <c:pt idx="3129">
                  <c:v>15529</c:v>
                </c:pt>
                <c:pt idx="3130">
                  <c:v>15616</c:v>
                </c:pt>
                <c:pt idx="3131">
                  <c:v>15749</c:v>
                </c:pt>
                <c:pt idx="3132">
                  <c:v>15872</c:v>
                </c:pt>
                <c:pt idx="3133">
                  <c:v>16071</c:v>
                </c:pt>
                <c:pt idx="3134">
                  <c:v>16252</c:v>
                </c:pt>
                <c:pt idx="3135">
                  <c:v>16514</c:v>
                </c:pt>
                <c:pt idx="3136">
                  <c:v>16677</c:v>
                </c:pt>
                <c:pt idx="3137">
                  <c:v>16977</c:v>
                </c:pt>
                <c:pt idx="3138">
                  <c:v>17158</c:v>
                </c:pt>
                <c:pt idx="3139">
                  <c:v>17335</c:v>
                </c:pt>
                <c:pt idx="3140">
                  <c:v>17409</c:v>
                </c:pt>
                <c:pt idx="3141">
                  <c:v>17678</c:v>
                </c:pt>
                <c:pt idx="3142">
                  <c:v>17845</c:v>
                </c:pt>
                <c:pt idx="3143">
                  <c:v>18134</c:v>
                </c:pt>
                <c:pt idx="3144">
                  <c:v>18350</c:v>
                </c:pt>
                <c:pt idx="3145">
                  <c:v>18596</c:v>
                </c:pt>
                <c:pt idx="3146">
                  <c:v>18827</c:v>
                </c:pt>
                <c:pt idx="3147">
                  <c:v>19166</c:v>
                </c:pt>
                <c:pt idx="3148">
                  <c:v>19317</c:v>
                </c:pt>
                <c:pt idx="3149">
                  <c:v>19492</c:v>
                </c:pt>
                <c:pt idx="3150">
                  <c:v>19730</c:v>
                </c:pt>
                <c:pt idx="3151">
                  <c:v>20033</c:v>
                </c:pt>
                <c:pt idx="3152">
                  <c:v>20161</c:v>
                </c:pt>
                <c:pt idx="3153">
                  <c:v>20389</c:v>
                </c:pt>
                <c:pt idx="3154">
                  <c:v>20643</c:v>
                </c:pt>
                <c:pt idx="3155">
                  <c:v>21046</c:v>
                </c:pt>
                <c:pt idx="3156">
                  <c:v>21332</c:v>
                </c:pt>
                <c:pt idx="3157">
                  <c:v>21735</c:v>
                </c:pt>
                <c:pt idx="3158">
                  <c:v>22032</c:v>
                </c:pt>
                <c:pt idx="3159">
                  <c:v>22232</c:v>
                </c:pt>
                <c:pt idx="3160">
                  <c:v>22293</c:v>
                </c:pt>
                <c:pt idx="3161">
                  <c:v>22428</c:v>
                </c:pt>
                <c:pt idx="3162">
                  <c:v>22563</c:v>
                </c:pt>
                <c:pt idx="3163">
                  <c:v>22785</c:v>
                </c:pt>
                <c:pt idx="3164">
                  <c:v>23016</c:v>
                </c:pt>
                <c:pt idx="3165">
                  <c:v>23354</c:v>
                </c:pt>
                <c:pt idx="3166">
                  <c:v>23503</c:v>
                </c:pt>
                <c:pt idx="3167">
                  <c:v>23727</c:v>
                </c:pt>
                <c:pt idx="3168">
                  <c:v>23888</c:v>
                </c:pt>
                <c:pt idx="3169">
                  <c:v>24120</c:v>
                </c:pt>
                <c:pt idx="3170">
                  <c:v>24196</c:v>
                </c:pt>
                <c:pt idx="3171">
                  <c:v>24437</c:v>
                </c:pt>
                <c:pt idx="3172">
                  <c:v>24710</c:v>
                </c:pt>
                <c:pt idx="3173">
                  <c:v>24981</c:v>
                </c:pt>
                <c:pt idx="3174">
                  <c:v>25078</c:v>
                </c:pt>
                <c:pt idx="3175">
                  <c:v>25250</c:v>
                </c:pt>
                <c:pt idx="3176">
                  <c:v>25495</c:v>
                </c:pt>
                <c:pt idx="3177">
                  <c:v>25674</c:v>
                </c:pt>
                <c:pt idx="3178">
                  <c:v>25705</c:v>
                </c:pt>
                <c:pt idx="3179">
                  <c:v>25843</c:v>
                </c:pt>
                <c:pt idx="3180">
                  <c:v>25975</c:v>
                </c:pt>
                <c:pt idx="3181">
                  <c:v>26130</c:v>
                </c:pt>
                <c:pt idx="3182">
                  <c:v>26133</c:v>
                </c:pt>
                <c:pt idx="3183">
                  <c:v>26188</c:v>
                </c:pt>
                <c:pt idx="3184">
                  <c:v>26315</c:v>
                </c:pt>
                <c:pt idx="3185">
                  <c:v>26649</c:v>
                </c:pt>
                <c:pt idx="3186">
                  <c:v>26824</c:v>
                </c:pt>
                <c:pt idx="3187">
                  <c:v>26847</c:v>
                </c:pt>
                <c:pt idx="3188">
                  <c:v>26806</c:v>
                </c:pt>
                <c:pt idx="3189">
                  <c:v>26780</c:v>
                </c:pt>
                <c:pt idx="3190">
                  <c:v>26884</c:v>
                </c:pt>
                <c:pt idx="3191">
                  <c:v>26998</c:v>
                </c:pt>
                <c:pt idx="3192">
                  <c:v>26942</c:v>
                </c:pt>
                <c:pt idx="3193">
                  <c:v>26920</c:v>
                </c:pt>
                <c:pt idx="3194">
                  <c:v>27057</c:v>
                </c:pt>
                <c:pt idx="3195">
                  <c:v>27199</c:v>
                </c:pt>
                <c:pt idx="3196">
                  <c:v>27205</c:v>
                </c:pt>
                <c:pt idx="3197">
                  <c:v>27199</c:v>
                </c:pt>
                <c:pt idx="3198">
                  <c:v>27225</c:v>
                </c:pt>
                <c:pt idx="3199">
                  <c:v>27177</c:v>
                </c:pt>
                <c:pt idx="3200">
                  <c:v>27100</c:v>
                </c:pt>
                <c:pt idx="3201">
                  <c:v>26936</c:v>
                </c:pt>
                <c:pt idx="3202">
                  <c:v>26835</c:v>
                </c:pt>
                <c:pt idx="3203">
                  <c:v>26848</c:v>
                </c:pt>
                <c:pt idx="3204">
                  <c:v>26890</c:v>
                </c:pt>
                <c:pt idx="3205">
                  <c:v>26882</c:v>
                </c:pt>
                <c:pt idx="3206">
                  <c:v>26837</c:v>
                </c:pt>
                <c:pt idx="3207">
                  <c:v>26777</c:v>
                </c:pt>
                <c:pt idx="3208">
                  <c:v>26713</c:v>
                </c:pt>
                <c:pt idx="3209">
                  <c:v>26518</c:v>
                </c:pt>
                <c:pt idx="3210">
                  <c:v>26544</c:v>
                </c:pt>
                <c:pt idx="3211">
                  <c:v>26559</c:v>
                </c:pt>
                <c:pt idx="3212">
                  <c:v>26506</c:v>
                </c:pt>
                <c:pt idx="3213">
                  <c:v>26286</c:v>
                </c:pt>
                <c:pt idx="3214">
                  <c:v>26158</c:v>
                </c:pt>
                <c:pt idx="3215">
                  <c:v>26005</c:v>
                </c:pt>
                <c:pt idx="3216">
                  <c:v>25810</c:v>
                </c:pt>
                <c:pt idx="3217">
                  <c:v>25568</c:v>
                </c:pt>
                <c:pt idx="3218">
                  <c:v>25523</c:v>
                </c:pt>
                <c:pt idx="3219">
                  <c:v>25325</c:v>
                </c:pt>
                <c:pt idx="3220">
                  <c:v>25310</c:v>
                </c:pt>
                <c:pt idx="3221">
                  <c:v>25300</c:v>
                </c:pt>
                <c:pt idx="3222">
                  <c:v>25293</c:v>
                </c:pt>
                <c:pt idx="3223">
                  <c:v>25279</c:v>
                </c:pt>
                <c:pt idx="3224">
                  <c:v>25234</c:v>
                </c:pt>
                <c:pt idx="3225">
                  <c:v>25062</c:v>
                </c:pt>
                <c:pt idx="3226">
                  <c:v>24897</c:v>
                </c:pt>
                <c:pt idx="3227">
                  <c:v>24667</c:v>
                </c:pt>
                <c:pt idx="3228">
                  <c:v>24512</c:v>
                </c:pt>
                <c:pt idx="3229">
                  <c:v>24428</c:v>
                </c:pt>
                <c:pt idx="3230">
                  <c:v>24376</c:v>
                </c:pt>
                <c:pt idx="3231">
                  <c:v>24297</c:v>
                </c:pt>
                <c:pt idx="3232">
                  <c:v>24223</c:v>
                </c:pt>
                <c:pt idx="3233">
                  <c:v>24148</c:v>
                </c:pt>
                <c:pt idx="3234">
                  <c:v>24047</c:v>
                </c:pt>
                <c:pt idx="3235">
                  <c:v>23841</c:v>
                </c:pt>
                <c:pt idx="3236">
                  <c:v>23664</c:v>
                </c:pt>
                <c:pt idx="3237">
                  <c:v>23455</c:v>
                </c:pt>
                <c:pt idx="3238">
                  <c:v>23364</c:v>
                </c:pt>
                <c:pt idx="3239">
                  <c:v>23229</c:v>
                </c:pt>
                <c:pt idx="3240">
                  <c:v>23219</c:v>
                </c:pt>
                <c:pt idx="3241">
                  <c:v>23024</c:v>
                </c:pt>
                <c:pt idx="3242">
                  <c:v>22857</c:v>
                </c:pt>
                <c:pt idx="3243">
                  <c:v>22583</c:v>
                </c:pt>
                <c:pt idx="3244">
                  <c:v>22406</c:v>
                </c:pt>
                <c:pt idx="3245">
                  <c:v>22190</c:v>
                </c:pt>
                <c:pt idx="3246">
                  <c:v>22001</c:v>
                </c:pt>
                <c:pt idx="3247">
                  <c:v>21928</c:v>
                </c:pt>
                <c:pt idx="3248">
                  <c:v>21929</c:v>
                </c:pt>
                <c:pt idx="3249">
                  <c:v>21741</c:v>
                </c:pt>
                <c:pt idx="3250">
                  <c:v>21574</c:v>
                </c:pt>
                <c:pt idx="3251">
                  <c:v>21336</c:v>
                </c:pt>
                <c:pt idx="3252">
                  <c:v>21236</c:v>
                </c:pt>
                <c:pt idx="3253">
                  <c:v>21071</c:v>
                </c:pt>
                <c:pt idx="3254">
                  <c:v>20971</c:v>
                </c:pt>
                <c:pt idx="3255">
                  <c:v>20761</c:v>
                </c:pt>
                <c:pt idx="3256">
                  <c:v>20700</c:v>
                </c:pt>
                <c:pt idx="3257">
                  <c:v>20611</c:v>
                </c:pt>
                <c:pt idx="3258">
                  <c:v>20476</c:v>
                </c:pt>
                <c:pt idx="3259">
                  <c:v>20238</c:v>
                </c:pt>
                <c:pt idx="3260">
                  <c:v>20117</c:v>
                </c:pt>
                <c:pt idx="3261">
                  <c:v>20091</c:v>
                </c:pt>
                <c:pt idx="3262">
                  <c:v>20035</c:v>
                </c:pt>
                <c:pt idx="3263">
                  <c:v>19819</c:v>
                </c:pt>
                <c:pt idx="3264">
                  <c:v>19672</c:v>
                </c:pt>
                <c:pt idx="3265">
                  <c:v>19424</c:v>
                </c:pt>
                <c:pt idx="3266">
                  <c:v>19353</c:v>
                </c:pt>
                <c:pt idx="3267">
                  <c:v>19429</c:v>
                </c:pt>
                <c:pt idx="3268">
                  <c:v>19458</c:v>
                </c:pt>
                <c:pt idx="3269">
                  <c:v>19267</c:v>
                </c:pt>
                <c:pt idx="3270">
                  <c:v>19091</c:v>
                </c:pt>
                <c:pt idx="3271">
                  <c:v>18905</c:v>
                </c:pt>
                <c:pt idx="3272">
                  <c:v>18917</c:v>
                </c:pt>
                <c:pt idx="3273">
                  <c:v>18917</c:v>
                </c:pt>
                <c:pt idx="3274">
                  <c:v>18867</c:v>
                </c:pt>
                <c:pt idx="3275">
                  <c:v>18746</c:v>
                </c:pt>
                <c:pt idx="3276">
                  <c:v>18674</c:v>
                </c:pt>
                <c:pt idx="3277">
                  <c:v>18569</c:v>
                </c:pt>
                <c:pt idx="3278">
                  <c:v>18520</c:v>
                </c:pt>
                <c:pt idx="3279">
                  <c:v>18481</c:v>
                </c:pt>
                <c:pt idx="3280">
                  <c:v>18489</c:v>
                </c:pt>
                <c:pt idx="3281">
                  <c:v>18385</c:v>
                </c:pt>
                <c:pt idx="3282">
                  <c:v>18387</c:v>
                </c:pt>
                <c:pt idx="3283">
                  <c:v>18310</c:v>
                </c:pt>
                <c:pt idx="3284">
                  <c:v>18216</c:v>
                </c:pt>
                <c:pt idx="3285">
                  <c:v>18238</c:v>
                </c:pt>
                <c:pt idx="3286">
                  <c:v>18311</c:v>
                </c:pt>
                <c:pt idx="3287">
                  <c:v>18234</c:v>
                </c:pt>
                <c:pt idx="3288">
                  <c:v>18191</c:v>
                </c:pt>
                <c:pt idx="3289">
                  <c:v>18195</c:v>
                </c:pt>
                <c:pt idx="3290">
                  <c:v>18191</c:v>
                </c:pt>
                <c:pt idx="3291">
                  <c:v>18106</c:v>
                </c:pt>
                <c:pt idx="3292">
                  <c:v>18112</c:v>
                </c:pt>
                <c:pt idx="3293">
                  <c:v>18166</c:v>
                </c:pt>
                <c:pt idx="3294">
                  <c:v>18222</c:v>
                </c:pt>
                <c:pt idx="3295">
                  <c:v>18322</c:v>
                </c:pt>
                <c:pt idx="3296">
                  <c:v>18369</c:v>
                </c:pt>
                <c:pt idx="3297">
                  <c:v>18387</c:v>
                </c:pt>
                <c:pt idx="3298">
                  <c:v>18448</c:v>
                </c:pt>
                <c:pt idx="3299">
                  <c:v>18535</c:v>
                </c:pt>
                <c:pt idx="3300">
                  <c:v>18557</c:v>
                </c:pt>
                <c:pt idx="3301">
                  <c:v>18604</c:v>
                </c:pt>
                <c:pt idx="3302">
                  <c:v>18635</c:v>
                </c:pt>
                <c:pt idx="3303">
                  <c:v>18671</c:v>
                </c:pt>
                <c:pt idx="3304">
                  <c:v>18750</c:v>
                </c:pt>
                <c:pt idx="3305">
                  <c:v>18823</c:v>
                </c:pt>
                <c:pt idx="3306">
                  <c:v>18882</c:v>
                </c:pt>
                <c:pt idx="3307">
                  <c:v>18933</c:v>
                </c:pt>
                <c:pt idx="3308">
                  <c:v>18950</c:v>
                </c:pt>
                <c:pt idx="3309">
                  <c:v>19029</c:v>
                </c:pt>
                <c:pt idx="3310">
                  <c:v>19137</c:v>
                </c:pt>
                <c:pt idx="3311">
                  <c:v>19375</c:v>
                </c:pt>
                <c:pt idx="3312">
                  <c:v>19474</c:v>
                </c:pt>
                <c:pt idx="3313">
                  <c:v>19518</c:v>
                </c:pt>
                <c:pt idx="3314">
                  <c:v>19603</c:v>
                </c:pt>
                <c:pt idx="3315">
                  <c:v>19747</c:v>
                </c:pt>
                <c:pt idx="3316">
                  <c:v>19844</c:v>
                </c:pt>
                <c:pt idx="3317">
                  <c:v>19916</c:v>
                </c:pt>
                <c:pt idx="3318">
                  <c:v>19944</c:v>
                </c:pt>
                <c:pt idx="3319">
                  <c:v>20133</c:v>
                </c:pt>
                <c:pt idx="3320">
                  <c:v>20376</c:v>
                </c:pt>
                <c:pt idx="3321">
                  <c:v>20648</c:v>
                </c:pt>
                <c:pt idx="3322">
                  <c:v>20751</c:v>
                </c:pt>
                <c:pt idx="3323">
                  <c:v>20852</c:v>
                </c:pt>
                <c:pt idx="3324">
                  <c:v>20920</c:v>
                </c:pt>
                <c:pt idx="3325">
                  <c:v>21206</c:v>
                </c:pt>
                <c:pt idx="3326">
                  <c:v>21390</c:v>
                </c:pt>
                <c:pt idx="3327">
                  <c:v>21491</c:v>
                </c:pt>
                <c:pt idx="3328">
                  <c:v>21587</c:v>
                </c:pt>
                <c:pt idx="3329">
                  <c:v>21740</c:v>
                </c:pt>
                <c:pt idx="3330">
                  <c:v>21977</c:v>
                </c:pt>
                <c:pt idx="3331">
                  <c:v>22335</c:v>
                </c:pt>
                <c:pt idx="3332">
                  <c:v>22491</c:v>
                </c:pt>
                <c:pt idx="3333">
                  <c:v>22616</c:v>
                </c:pt>
                <c:pt idx="3334">
                  <c:v>22706</c:v>
                </c:pt>
                <c:pt idx="3335">
                  <c:v>22838</c:v>
                </c:pt>
                <c:pt idx="3336">
                  <c:v>23003</c:v>
                </c:pt>
                <c:pt idx="3337">
                  <c:v>23264</c:v>
                </c:pt>
                <c:pt idx="3338">
                  <c:v>23406</c:v>
                </c:pt>
                <c:pt idx="3339">
                  <c:v>23670</c:v>
                </c:pt>
                <c:pt idx="3340">
                  <c:v>23801</c:v>
                </c:pt>
                <c:pt idx="3341">
                  <c:v>24302</c:v>
                </c:pt>
                <c:pt idx="3342">
                  <c:v>24700</c:v>
                </c:pt>
                <c:pt idx="3343">
                  <c:v>25023</c:v>
                </c:pt>
                <c:pt idx="3344">
                  <c:v>25151</c:v>
                </c:pt>
                <c:pt idx="3345">
                  <c:v>25238</c:v>
                </c:pt>
                <c:pt idx="3346">
                  <c:v>25388</c:v>
                </c:pt>
                <c:pt idx="3347">
                  <c:v>25542</c:v>
                </c:pt>
                <c:pt idx="3348">
                  <c:v>25726</c:v>
                </c:pt>
                <c:pt idx="3349">
                  <c:v>26094</c:v>
                </c:pt>
                <c:pt idx="3350">
                  <c:v>26274</c:v>
                </c:pt>
                <c:pt idx="3351">
                  <c:v>26406</c:v>
                </c:pt>
                <c:pt idx="3352">
                  <c:v>26501</c:v>
                </c:pt>
                <c:pt idx="3353">
                  <c:v>26628</c:v>
                </c:pt>
                <c:pt idx="3354">
                  <c:v>26621</c:v>
                </c:pt>
                <c:pt idx="3355">
                  <c:v>26788</c:v>
                </c:pt>
                <c:pt idx="3356">
                  <c:v>27066</c:v>
                </c:pt>
                <c:pt idx="3357">
                  <c:v>27275</c:v>
                </c:pt>
                <c:pt idx="3358">
                  <c:v>27349</c:v>
                </c:pt>
                <c:pt idx="3359">
                  <c:v>27531</c:v>
                </c:pt>
                <c:pt idx="3360">
                  <c:v>27652</c:v>
                </c:pt>
                <c:pt idx="3361">
                  <c:v>27741</c:v>
                </c:pt>
                <c:pt idx="3362">
                  <c:v>27804</c:v>
                </c:pt>
                <c:pt idx="3363">
                  <c:v>27849</c:v>
                </c:pt>
                <c:pt idx="3364">
                  <c:v>27847</c:v>
                </c:pt>
                <c:pt idx="3365">
                  <c:v>28025</c:v>
                </c:pt>
                <c:pt idx="3366">
                  <c:v>28254</c:v>
                </c:pt>
                <c:pt idx="3367">
                  <c:v>28555</c:v>
                </c:pt>
                <c:pt idx="3368">
                  <c:v>28630</c:v>
                </c:pt>
                <c:pt idx="3369">
                  <c:v>28826</c:v>
                </c:pt>
                <c:pt idx="3370">
                  <c:v>28971</c:v>
                </c:pt>
                <c:pt idx="3371">
                  <c:v>28810</c:v>
                </c:pt>
                <c:pt idx="3372">
                  <c:v>28715</c:v>
                </c:pt>
                <c:pt idx="3373">
                  <c:v>28605</c:v>
                </c:pt>
                <c:pt idx="3374">
                  <c:v>28599</c:v>
                </c:pt>
                <c:pt idx="3375">
                  <c:v>28750</c:v>
                </c:pt>
                <c:pt idx="3376">
                  <c:v>28866</c:v>
                </c:pt>
                <c:pt idx="3377">
                  <c:v>29039</c:v>
                </c:pt>
                <c:pt idx="3378">
                  <c:v>29113</c:v>
                </c:pt>
                <c:pt idx="3379">
                  <c:v>29093</c:v>
                </c:pt>
                <c:pt idx="3380">
                  <c:v>29095</c:v>
                </c:pt>
                <c:pt idx="3381">
                  <c:v>29085</c:v>
                </c:pt>
                <c:pt idx="3382">
                  <c:v>29023</c:v>
                </c:pt>
                <c:pt idx="3383">
                  <c:v>28911</c:v>
                </c:pt>
                <c:pt idx="3384">
                  <c:v>28903</c:v>
                </c:pt>
                <c:pt idx="3385">
                  <c:v>28938</c:v>
                </c:pt>
                <c:pt idx="3386">
                  <c:v>28918</c:v>
                </c:pt>
                <c:pt idx="3387">
                  <c:v>28932</c:v>
                </c:pt>
                <c:pt idx="3388">
                  <c:v>28895</c:v>
                </c:pt>
                <c:pt idx="3389">
                  <c:v>28821</c:v>
                </c:pt>
                <c:pt idx="3390">
                  <c:v>28690</c:v>
                </c:pt>
                <c:pt idx="3391">
                  <c:v>28716</c:v>
                </c:pt>
                <c:pt idx="3392">
                  <c:v>28707</c:v>
                </c:pt>
                <c:pt idx="3393">
                  <c:v>28541</c:v>
                </c:pt>
                <c:pt idx="3394">
                  <c:v>28516</c:v>
                </c:pt>
                <c:pt idx="3395">
                  <c:v>28574</c:v>
                </c:pt>
                <c:pt idx="3396">
                  <c:v>28601</c:v>
                </c:pt>
                <c:pt idx="3397">
                  <c:v>28547</c:v>
                </c:pt>
                <c:pt idx="3398">
                  <c:v>28514</c:v>
                </c:pt>
                <c:pt idx="3399">
                  <c:v>28480</c:v>
                </c:pt>
                <c:pt idx="3400">
                  <c:v>28387</c:v>
                </c:pt>
                <c:pt idx="3401">
                  <c:v>28322</c:v>
                </c:pt>
                <c:pt idx="3402">
                  <c:v>28206</c:v>
                </c:pt>
                <c:pt idx="3403">
                  <c:v>28039</c:v>
                </c:pt>
                <c:pt idx="3404">
                  <c:v>28018</c:v>
                </c:pt>
                <c:pt idx="3405">
                  <c:v>27934</c:v>
                </c:pt>
                <c:pt idx="3406">
                  <c:v>27866</c:v>
                </c:pt>
                <c:pt idx="3407">
                  <c:v>27784</c:v>
                </c:pt>
                <c:pt idx="3408">
                  <c:v>27682</c:v>
                </c:pt>
                <c:pt idx="3409">
                  <c:v>27611</c:v>
                </c:pt>
                <c:pt idx="3410">
                  <c:v>27449</c:v>
                </c:pt>
                <c:pt idx="3411">
                  <c:v>27112</c:v>
                </c:pt>
                <c:pt idx="3412">
                  <c:v>26933</c:v>
                </c:pt>
                <c:pt idx="3413">
                  <c:v>26916</c:v>
                </c:pt>
                <c:pt idx="3414">
                  <c:v>26941</c:v>
                </c:pt>
                <c:pt idx="3415">
                  <c:v>26832</c:v>
                </c:pt>
                <c:pt idx="3416">
                  <c:v>26736</c:v>
                </c:pt>
                <c:pt idx="3417">
                  <c:v>26633</c:v>
                </c:pt>
                <c:pt idx="3418">
                  <c:v>26529</c:v>
                </c:pt>
                <c:pt idx="3419">
                  <c:v>26338</c:v>
                </c:pt>
                <c:pt idx="3420">
                  <c:v>26218</c:v>
                </c:pt>
                <c:pt idx="3421">
                  <c:v>25986</c:v>
                </c:pt>
                <c:pt idx="3422">
                  <c:v>25928</c:v>
                </c:pt>
                <c:pt idx="3423">
                  <c:v>25958</c:v>
                </c:pt>
                <c:pt idx="3424">
                  <c:v>25869</c:v>
                </c:pt>
                <c:pt idx="3425">
                  <c:v>25607</c:v>
                </c:pt>
                <c:pt idx="3426">
                  <c:v>25460</c:v>
                </c:pt>
                <c:pt idx="3427">
                  <c:v>25385</c:v>
                </c:pt>
                <c:pt idx="3428">
                  <c:v>25309</c:v>
                </c:pt>
                <c:pt idx="3429">
                  <c:v>25079</c:v>
                </c:pt>
                <c:pt idx="3430">
                  <c:v>24958</c:v>
                </c:pt>
                <c:pt idx="3431">
                  <c:v>24861</c:v>
                </c:pt>
                <c:pt idx="3432">
                  <c:v>24808</c:v>
                </c:pt>
                <c:pt idx="3433">
                  <c:v>24824</c:v>
                </c:pt>
                <c:pt idx="3434">
                  <c:v>24842</c:v>
                </c:pt>
                <c:pt idx="3435">
                  <c:v>24647</c:v>
                </c:pt>
                <c:pt idx="3436">
                  <c:v>24476</c:v>
                </c:pt>
                <c:pt idx="3437">
                  <c:v>24195</c:v>
                </c:pt>
                <c:pt idx="3438">
                  <c:v>24100</c:v>
                </c:pt>
                <c:pt idx="3439">
                  <c:v>24006</c:v>
                </c:pt>
                <c:pt idx="3440">
                  <c:v>24011</c:v>
                </c:pt>
                <c:pt idx="3441">
                  <c:v>23863</c:v>
                </c:pt>
                <c:pt idx="3442">
                  <c:v>23746</c:v>
                </c:pt>
                <c:pt idx="3443">
                  <c:v>23638</c:v>
                </c:pt>
                <c:pt idx="3444">
                  <c:v>23484</c:v>
                </c:pt>
                <c:pt idx="3445">
                  <c:v>23293</c:v>
                </c:pt>
                <c:pt idx="3446">
                  <c:v>23279</c:v>
                </c:pt>
                <c:pt idx="3447">
                  <c:v>23259</c:v>
                </c:pt>
                <c:pt idx="3448">
                  <c:v>23174</c:v>
                </c:pt>
                <c:pt idx="3449">
                  <c:v>23012</c:v>
                </c:pt>
                <c:pt idx="3450">
                  <c:v>22916</c:v>
                </c:pt>
                <c:pt idx="3451">
                  <c:v>22791</c:v>
                </c:pt>
                <c:pt idx="3452">
                  <c:v>22754</c:v>
                </c:pt>
                <c:pt idx="3453">
                  <c:v>22872</c:v>
                </c:pt>
                <c:pt idx="3454">
                  <c:v>22794</c:v>
                </c:pt>
                <c:pt idx="3455">
                  <c:v>22568</c:v>
                </c:pt>
                <c:pt idx="3456">
                  <c:v>22489</c:v>
                </c:pt>
                <c:pt idx="3457">
                  <c:v>22460</c:v>
                </c:pt>
                <c:pt idx="3458">
                  <c:v>22406</c:v>
                </c:pt>
                <c:pt idx="3459">
                  <c:v>22422</c:v>
                </c:pt>
                <c:pt idx="3460">
                  <c:v>22383</c:v>
                </c:pt>
                <c:pt idx="3461">
                  <c:v>22399</c:v>
                </c:pt>
                <c:pt idx="3462">
                  <c:v>22412</c:v>
                </c:pt>
                <c:pt idx="3463">
                  <c:v>22203</c:v>
                </c:pt>
                <c:pt idx="3464">
                  <c:v>22041</c:v>
                </c:pt>
                <c:pt idx="3465">
                  <c:v>21958</c:v>
                </c:pt>
                <c:pt idx="3466">
                  <c:v>21844</c:v>
                </c:pt>
                <c:pt idx="3467">
                  <c:v>21801</c:v>
                </c:pt>
                <c:pt idx="3468">
                  <c:v>21842</c:v>
                </c:pt>
                <c:pt idx="3469">
                  <c:v>21844</c:v>
                </c:pt>
                <c:pt idx="3470">
                  <c:v>21861</c:v>
                </c:pt>
                <c:pt idx="3471">
                  <c:v>21775</c:v>
                </c:pt>
                <c:pt idx="3472">
                  <c:v>21705</c:v>
                </c:pt>
                <c:pt idx="3473">
                  <c:v>21599</c:v>
                </c:pt>
                <c:pt idx="3474">
                  <c:v>21475</c:v>
                </c:pt>
                <c:pt idx="3475">
                  <c:v>21382</c:v>
                </c:pt>
                <c:pt idx="3476">
                  <c:v>21333</c:v>
                </c:pt>
                <c:pt idx="3477">
                  <c:v>21269</c:v>
                </c:pt>
                <c:pt idx="3478">
                  <c:v>21284</c:v>
                </c:pt>
                <c:pt idx="3479">
                  <c:v>21220</c:v>
                </c:pt>
                <c:pt idx="3480">
                  <c:v>21157</c:v>
                </c:pt>
                <c:pt idx="3481">
                  <c:v>21153</c:v>
                </c:pt>
                <c:pt idx="3482">
                  <c:v>21132</c:v>
                </c:pt>
                <c:pt idx="3483">
                  <c:v>21103</c:v>
                </c:pt>
                <c:pt idx="3484">
                  <c:v>21075</c:v>
                </c:pt>
                <c:pt idx="3485">
                  <c:v>21008</c:v>
                </c:pt>
                <c:pt idx="3486">
                  <c:v>21001</c:v>
                </c:pt>
                <c:pt idx="3487">
                  <c:v>20953</c:v>
                </c:pt>
                <c:pt idx="3488">
                  <c:v>20879</c:v>
                </c:pt>
                <c:pt idx="3489">
                  <c:v>20822</c:v>
                </c:pt>
                <c:pt idx="3490">
                  <c:v>20794</c:v>
                </c:pt>
                <c:pt idx="3491">
                  <c:v>20783</c:v>
                </c:pt>
                <c:pt idx="3492">
                  <c:v>20796</c:v>
                </c:pt>
                <c:pt idx="3493">
                  <c:v>20886</c:v>
                </c:pt>
                <c:pt idx="3494">
                  <c:v>20849</c:v>
                </c:pt>
                <c:pt idx="3495">
                  <c:v>20737</c:v>
                </c:pt>
                <c:pt idx="3496">
                  <c:v>20670</c:v>
                </c:pt>
                <c:pt idx="3497">
                  <c:v>20567</c:v>
                </c:pt>
                <c:pt idx="3498">
                  <c:v>20573</c:v>
                </c:pt>
                <c:pt idx="3499">
                  <c:v>20604</c:v>
                </c:pt>
                <c:pt idx="3500">
                  <c:v>20619</c:v>
                </c:pt>
                <c:pt idx="3501">
                  <c:v>20570</c:v>
                </c:pt>
                <c:pt idx="3502">
                  <c:v>20555</c:v>
                </c:pt>
                <c:pt idx="3503">
                  <c:v>20531</c:v>
                </c:pt>
                <c:pt idx="3504">
                  <c:v>20455</c:v>
                </c:pt>
                <c:pt idx="3505">
                  <c:v>20284</c:v>
                </c:pt>
                <c:pt idx="3506">
                  <c:v>20234</c:v>
                </c:pt>
                <c:pt idx="3507">
                  <c:v>20295</c:v>
                </c:pt>
                <c:pt idx="3508">
                  <c:v>20382</c:v>
                </c:pt>
                <c:pt idx="3509">
                  <c:v>20437</c:v>
                </c:pt>
                <c:pt idx="3510">
                  <c:v>20405</c:v>
                </c:pt>
                <c:pt idx="3511">
                  <c:v>20474</c:v>
                </c:pt>
                <c:pt idx="3512">
                  <c:v>20545</c:v>
                </c:pt>
                <c:pt idx="3513">
                  <c:v>20553</c:v>
                </c:pt>
                <c:pt idx="3514">
                  <c:v>20540</c:v>
                </c:pt>
                <c:pt idx="3515">
                  <c:v>20589</c:v>
                </c:pt>
                <c:pt idx="3516">
                  <c:v>20568</c:v>
                </c:pt>
                <c:pt idx="3517">
                  <c:v>20560</c:v>
                </c:pt>
                <c:pt idx="3518">
                  <c:v>20576</c:v>
                </c:pt>
                <c:pt idx="3519">
                  <c:v>20551</c:v>
                </c:pt>
                <c:pt idx="3520">
                  <c:v>20551</c:v>
                </c:pt>
                <c:pt idx="3521">
                  <c:v>20572</c:v>
                </c:pt>
                <c:pt idx="3522">
                  <c:v>20556</c:v>
                </c:pt>
                <c:pt idx="3523">
                  <c:v>20605</c:v>
                </c:pt>
                <c:pt idx="3524">
                  <c:v>20626</c:v>
                </c:pt>
                <c:pt idx="3525">
                  <c:v>20662</c:v>
                </c:pt>
                <c:pt idx="3526">
                  <c:v>20685</c:v>
                </c:pt>
                <c:pt idx="3527">
                  <c:v>20612</c:v>
                </c:pt>
                <c:pt idx="3528">
                  <c:v>20587</c:v>
                </c:pt>
                <c:pt idx="3529">
                  <c:v>20557</c:v>
                </c:pt>
                <c:pt idx="3530">
                  <c:v>20548</c:v>
                </c:pt>
                <c:pt idx="3531">
                  <c:v>20513</c:v>
                </c:pt>
                <c:pt idx="3532">
                  <c:v>20541</c:v>
                </c:pt>
                <c:pt idx="3533">
                  <c:v>20580</c:v>
                </c:pt>
                <c:pt idx="3534">
                  <c:v>20589</c:v>
                </c:pt>
                <c:pt idx="3535">
                  <c:v>20569</c:v>
                </c:pt>
                <c:pt idx="3536">
                  <c:v>20585</c:v>
                </c:pt>
                <c:pt idx="3537">
                  <c:v>20655</c:v>
                </c:pt>
                <c:pt idx="3538">
                  <c:v>20693</c:v>
                </c:pt>
                <c:pt idx="3539">
                  <c:v>20662</c:v>
                </c:pt>
                <c:pt idx="3540">
                  <c:v>20596</c:v>
                </c:pt>
                <c:pt idx="3541">
                  <c:v>20670</c:v>
                </c:pt>
                <c:pt idx="3542">
                  <c:v>20716</c:v>
                </c:pt>
                <c:pt idx="3543">
                  <c:v>20655</c:v>
                </c:pt>
                <c:pt idx="3544">
                  <c:v>20568</c:v>
                </c:pt>
                <c:pt idx="3545">
                  <c:v>20537</c:v>
                </c:pt>
                <c:pt idx="3546">
                  <c:v>20585</c:v>
                </c:pt>
                <c:pt idx="3547">
                  <c:v>20605</c:v>
                </c:pt>
                <c:pt idx="3548">
                  <c:v>20601</c:v>
                </c:pt>
                <c:pt idx="3549">
                  <c:v>20595</c:v>
                </c:pt>
                <c:pt idx="3550">
                  <c:v>20562</c:v>
                </c:pt>
                <c:pt idx="3551">
                  <c:v>20576</c:v>
                </c:pt>
                <c:pt idx="3552">
                  <c:v>20631</c:v>
                </c:pt>
                <c:pt idx="3553">
                  <c:v>20653</c:v>
                </c:pt>
                <c:pt idx="3554">
                  <c:v>20578</c:v>
                </c:pt>
                <c:pt idx="3555">
                  <c:v>20540</c:v>
                </c:pt>
                <c:pt idx="3556">
                  <c:v>20549</c:v>
                </c:pt>
                <c:pt idx="3557">
                  <c:v>20612</c:v>
                </c:pt>
                <c:pt idx="3558">
                  <c:v>20613</c:v>
                </c:pt>
                <c:pt idx="3559">
                  <c:v>20700</c:v>
                </c:pt>
                <c:pt idx="3560">
                  <c:v>20743</c:v>
                </c:pt>
                <c:pt idx="3561">
                  <c:v>20757</c:v>
                </c:pt>
                <c:pt idx="3562">
                  <c:v>20806</c:v>
                </c:pt>
                <c:pt idx="3563">
                  <c:v>20763</c:v>
                </c:pt>
                <c:pt idx="3564">
                  <c:v>20680</c:v>
                </c:pt>
                <c:pt idx="3565">
                  <c:v>20637</c:v>
                </c:pt>
                <c:pt idx="3566">
                  <c:v>20592</c:v>
                </c:pt>
                <c:pt idx="3567">
                  <c:v>20655</c:v>
                </c:pt>
                <c:pt idx="3568">
                  <c:v>20723</c:v>
                </c:pt>
                <c:pt idx="3569">
                  <c:v>20731</c:v>
                </c:pt>
                <c:pt idx="3570">
                  <c:v>20687</c:v>
                </c:pt>
                <c:pt idx="3571">
                  <c:v>20705</c:v>
                </c:pt>
                <c:pt idx="3572">
                  <c:v>20813</c:v>
                </c:pt>
                <c:pt idx="3573">
                  <c:v>20907</c:v>
                </c:pt>
                <c:pt idx="3574">
                  <c:v>20920</c:v>
                </c:pt>
                <c:pt idx="3575">
                  <c:v>20877</c:v>
                </c:pt>
                <c:pt idx="3576">
                  <c:v>20859</c:v>
                </c:pt>
                <c:pt idx="3577">
                  <c:v>20911</c:v>
                </c:pt>
                <c:pt idx="3578">
                  <c:v>20950</c:v>
                </c:pt>
                <c:pt idx="3579">
                  <c:v>21067</c:v>
                </c:pt>
                <c:pt idx="3580">
                  <c:v>21120</c:v>
                </c:pt>
                <c:pt idx="3581">
                  <c:v>21139</c:v>
                </c:pt>
                <c:pt idx="3582">
                  <c:v>21111</c:v>
                </c:pt>
                <c:pt idx="3583">
                  <c:v>21097</c:v>
                </c:pt>
                <c:pt idx="3584">
                  <c:v>21109</c:v>
                </c:pt>
                <c:pt idx="3585">
                  <c:v>21018</c:v>
                </c:pt>
                <c:pt idx="3586">
                  <c:v>21013</c:v>
                </c:pt>
                <c:pt idx="3587">
                  <c:v>21063</c:v>
                </c:pt>
                <c:pt idx="3588">
                  <c:v>21095</c:v>
                </c:pt>
                <c:pt idx="3589">
                  <c:v>21137</c:v>
                </c:pt>
                <c:pt idx="3590">
                  <c:v>21115</c:v>
                </c:pt>
                <c:pt idx="3591">
                  <c:v>21044</c:v>
                </c:pt>
                <c:pt idx="3592">
                  <c:v>21040</c:v>
                </c:pt>
                <c:pt idx="3593">
                  <c:v>21083</c:v>
                </c:pt>
                <c:pt idx="3594">
                  <c:v>21150</c:v>
                </c:pt>
                <c:pt idx="3595">
                  <c:v>21208</c:v>
                </c:pt>
                <c:pt idx="3596">
                  <c:v>21241</c:v>
                </c:pt>
                <c:pt idx="3597">
                  <c:v>21306</c:v>
                </c:pt>
                <c:pt idx="3598">
                  <c:v>21324</c:v>
                </c:pt>
                <c:pt idx="3599">
                  <c:v>21367</c:v>
                </c:pt>
                <c:pt idx="3600">
                  <c:v>21369</c:v>
                </c:pt>
                <c:pt idx="3601">
                  <c:v>21345</c:v>
                </c:pt>
                <c:pt idx="3602">
                  <c:v>21311</c:v>
                </c:pt>
                <c:pt idx="3603">
                  <c:v>21269</c:v>
                </c:pt>
                <c:pt idx="3604">
                  <c:v>21284</c:v>
                </c:pt>
                <c:pt idx="3605">
                  <c:v>21384</c:v>
                </c:pt>
                <c:pt idx="3606">
                  <c:v>21515</c:v>
                </c:pt>
                <c:pt idx="3607">
                  <c:v>21589</c:v>
                </c:pt>
                <c:pt idx="3608">
                  <c:v>21568</c:v>
                </c:pt>
                <c:pt idx="3609">
                  <c:v>21557</c:v>
                </c:pt>
                <c:pt idx="3610">
                  <c:v>21544</c:v>
                </c:pt>
                <c:pt idx="3611">
                  <c:v>21478</c:v>
                </c:pt>
                <c:pt idx="3612">
                  <c:v>21522</c:v>
                </c:pt>
                <c:pt idx="3613">
                  <c:v>21606</c:v>
                </c:pt>
                <c:pt idx="3614">
                  <c:v>21622</c:v>
                </c:pt>
                <c:pt idx="3615">
                  <c:v>21618</c:v>
                </c:pt>
                <c:pt idx="3616">
                  <c:v>21589</c:v>
                </c:pt>
                <c:pt idx="3617">
                  <c:v>21679</c:v>
                </c:pt>
                <c:pt idx="3618">
                  <c:v>21795</c:v>
                </c:pt>
                <c:pt idx="3619">
                  <c:v>21884</c:v>
                </c:pt>
                <c:pt idx="3620">
                  <c:v>21893</c:v>
                </c:pt>
                <c:pt idx="3621">
                  <c:v>21840</c:v>
                </c:pt>
                <c:pt idx="3622">
                  <c:v>21773</c:v>
                </c:pt>
                <c:pt idx="3623">
                  <c:v>21682</c:v>
                </c:pt>
                <c:pt idx="3624">
                  <c:v>21755</c:v>
                </c:pt>
                <c:pt idx="3625">
                  <c:v>21864</c:v>
                </c:pt>
                <c:pt idx="3626">
                  <c:v>21847</c:v>
                </c:pt>
                <c:pt idx="3627">
                  <c:v>21789</c:v>
                </c:pt>
                <c:pt idx="3628">
                  <c:v>21779</c:v>
                </c:pt>
                <c:pt idx="3629">
                  <c:v>21789</c:v>
                </c:pt>
                <c:pt idx="3630">
                  <c:v>21876</c:v>
                </c:pt>
                <c:pt idx="3631">
                  <c:v>21988</c:v>
                </c:pt>
                <c:pt idx="3632">
                  <c:v>21960</c:v>
                </c:pt>
                <c:pt idx="3633">
                  <c:v>21966</c:v>
                </c:pt>
                <c:pt idx="3634">
                  <c:v>22073</c:v>
                </c:pt>
                <c:pt idx="3635">
                  <c:v>22282</c:v>
                </c:pt>
                <c:pt idx="3636">
                  <c:v>22286</c:v>
                </c:pt>
                <c:pt idx="3637">
                  <c:v>22150</c:v>
                </c:pt>
                <c:pt idx="3638">
                  <c:v>22119</c:v>
                </c:pt>
                <c:pt idx="3639">
                  <c:v>22278</c:v>
                </c:pt>
                <c:pt idx="3640">
                  <c:v>22355</c:v>
                </c:pt>
                <c:pt idx="3641">
                  <c:v>22445</c:v>
                </c:pt>
                <c:pt idx="3642">
                  <c:v>22422</c:v>
                </c:pt>
                <c:pt idx="3643">
                  <c:v>22374</c:v>
                </c:pt>
                <c:pt idx="3644">
                  <c:v>22424</c:v>
                </c:pt>
                <c:pt idx="3645">
                  <c:v>22602</c:v>
                </c:pt>
                <c:pt idx="3646">
                  <c:v>22569</c:v>
                </c:pt>
                <c:pt idx="3647">
                  <c:v>22399</c:v>
                </c:pt>
                <c:pt idx="3648">
                  <c:v>22403</c:v>
                </c:pt>
                <c:pt idx="3649">
                  <c:v>22371</c:v>
                </c:pt>
                <c:pt idx="3650">
                  <c:v>22462</c:v>
                </c:pt>
                <c:pt idx="3651">
                  <c:v>22597</c:v>
                </c:pt>
                <c:pt idx="3652">
                  <c:v>22671</c:v>
                </c:pt>
                <c:pt idx="3653">
                  <c:v>22798</c:v>
                </c:pt>
                <c:pt idx="3654">
                  <c:v>22816</c:v>
                </c:pt>
                <c:pt idx="3655">
                  <c:v>22900</c:v>
                </c:pt>
                <c:pt idx="3656">
                  <c:v>22931</c:v>
                </c:pt>
                <c:pt idx="3657">
                  <c:v>22869</c:v>
                </c:pt>
                <c:pt idx="3658">
                  <c:v>22882</c:v>
                </c:pt>
                <c:pt idx="3659">
                  <c:v>23014</c:v>
                </c:pt>
                <c:pt idx="3660">
                  <c:v>23038</c:v>
                </c:pt>
                <c:pt idx="3661">
                  <c:v>23089</c:v>
                </c:pt>
                <c:pt idx="3662">
                  <c:v>23188</c:v>
                </c:pt>
                <c:pt idx="3663">
                  <c:v>23272</c:v>
                </c:pt>
                <c:pt idx="3664">
                  <c:v>23305</c:v>
                </c:pt>
                <c:pt idx="3665">
                  <c:v>23274</c:v>
                </c:pt>
                <c:pt idx="3666">
                  <c:v>23315</c:v>
                </c:pt>
                <c:pt idx="3667">
                  <c:v>23444</c:v>
                </c:pt>
                <c:pt idx="3668">
                  <c:v>23460</c:v>
                </c:pt>
                <c:pt idx="3669">
                  <c:v>23459</c:v>
                </c:pt>
                <c:pt idx="3670">
                  <c:v>23505</c:v>
                </c:pt>
                <c:pt idx="3671">
                  <c:v>23559</c:v>
                </c:pt>
                <c:pt idx="3672">
                  <c:v>23542</c:v>
                </c:pt>
                <c:pt idx="3673">
                  <c:v>23430</c:v>
                </c:pt>
                <c:pt idx="3674">
                  <c:v>23432</c:v>
                </c:pt>
                <c:pt idx="3675">
                  <c:v>23502</c:v>
                </c:pt>
                <c:pt idx="3676">
                  <c:v>23490</c:v>
                </c:pt>
                <c:pt idx="3677">
                  <c:v>23626</c:v>
                </c:pt>
                <c:pt idx="3678">
                  <c:v>23639</c:v>
                </c:pt>
                <c:pt idx="3679">
                  <c:v>23632</c:v>
                </c:pt>
                <c:pt idx="3680">
                  <c:v>23686</c:v>
                </c:pt>
                <c:pt idx="3681">
                  <c:v>23886</c:v>
                </c:pt>
                <c:pt idx="3682">
                  <c:v>23839</c:v>
                </c:pt>
                <c:pt idx="3683">
                  <c:v>23819</c:v>
                </c:pt>
                <c:pt idx="3684">
                  <c:v>23832</c:v>
                </c:pt>
                <c:pt idx="3685">
                  <c:v>23885</c:v>
                </c:pt>
                <c:pt idx="3686">
                  <c:v>23932</c:v>
                </c:pt>
                <c:pt idx="3687">
                  <c:v>23919</c:v>
                </c:pt>
                <c:pt idx="3688">
                  <c:v>23907</c:v>
                </c:pt>
                <c:pt idx="3689">
                  <c:v>23995</c:v>
                </c:pt>
                <c:pt idx="3690">
                  <c:v>24009</c:v>
                </c:pt>
                <c:pt idx="3691">
                  <c:v>23990</c:v>
                </c:pt>
                <c:pt idx="3692">
                  <c:v>23941</c:v>
                </c:pt>
                <c:pt idx="3693">
                  <c:v>23987</c:v>
                </c:pt>
                <c:pt idx="3694">
                  <c:v>24119</c:v>
                </c:pt>
                <c:pt idx="3695">
                  <c:v>24207</c:v>
                </c:pt>
                <c:pt idx="3696">
                  <c:v>24245</c:v>
                </c:pt>
                <c:pt idx="3697">
                  <c:v>24342</c:v>
                </c:pt>
                <c:pt idx="3698">
                  <c:v>24419</c:v>
                </c:pt>
                <c:pt idx="3699">
                  <c:v>24526</c:v>
                </c:pt>
                <c:pt idx="3700">
                  <c:v>24619</c:v>
                </c:pt>
                <c:pt idx="3701">
                  <c:v>24584</c:v>
                </c:pt>
                <c:pt idx="3702">
                  <c:v>24552</c:v>
                </c:pt>
                <c:pt idx="3703">
                  <c:v>24555</c:v>
                </c:pt>
                <c:pt idx="3704">
                  <c:v>24570</c:v>
                </c:pt>
                <c:pt idx="3705">
                  <c:v>24630</c:v>
                </c:pt>
                <c:pt idx="3706">
                  <c:v>24772</c:v>
                </c:pt>
                <c:pt idx="3707">
                  <c:v>24888</c:v>
                </c:pt>
                <c:pt idx="3708">
                  <c:v>24943</c:v>
                </c:pt>
                <c:pt idx="3709">
                  <c:v>24896</c:v>
                </c:pt>
                <c:pt idx="3710">
                  <c:v>24864</c:v>
                </c:pt>
                <c:pt idx="3711">
                  <c:v>24829</c:v>
                </c:pt>
                <c:pt idx="3712">
                  <c:v>24867</c:v>
                </c:pt>
                <c:pt idx="3713">
                  <c:v>24873</c:v>
                </c:pt>
                <c:pt idx="3714">
                  <c:v>24818</c:v>
                </c:pt>
                <c:pt idx="3715">
                  <c:v>24923</c:v>
                </c:pt>
                <c:pt idx="3716">
                  <c:v>25028</c:v>
                </c:pt>
                <c:pt idx="3717">
                  <c:v>25235</c:v>
                </c:pt>
                <c:pt idx="3718">
                  <c:v>25327</c:v>
                </c:pt>
                <c:pt idx="3719">
                  <c:v>25254</c:v>
                </c:pt>
                <c:pt idx="3720">
                  <c:v>25123</c:v>
                </c:pt>
                <c:pt idx="3721">
                  <c:v>25089</c:v>
                </c:pt>
                <c:pt idx="3722">
                  <c:v>25140</c:v>
                </c:pt>
                <c:pt idx="3723">
                  <c:v>25122</c:v>
                </c:pt>
                <c:pt idx="3724">
                  <c:v>25106</c:v>
                </c:pt>
                <c:pt idx="3725">
                  <c:v>25142</c:v>
                </c:pt>
                <c:pt idx="3726">
                  <c:v>25182</c:v>
                </c:pt>
                <c:pt idx="3727">
                  <c:v>25238</c:v>
                </c:pt>
                <c:pt idx="3728">
                  <c:v>25338</c:v>
                </c:pt>
                <c:pt idx="3729">
                  <c:v>25383</c:v>
                </c:pt>
                <c:pt idx="3730">
                  <c:v>25405</c:v>
                </c:pt>
                <c:pt idx="3731">
                  <c:v>25476</c:v>
                </c:pt>
                <c:pt idx="3732">
                  <c:v>25533</c:v>
                </c:pt>
                <c:pt idx="3733">
                  <c:v>25530</c:v>
                </c:pt>
                <c:pt idx="3734">
                  <c:v>25558</c:v>
                </c:pt>
                <c:pt idx="3735">
                  <c:v>25582</c:v>
                </c:pt>
                <c:pt idx="3736">
                  <c:v>25536</c:v>
                </c:pt>
                <c:pt idx="3737">
                  <c:v>25420</c:v>
                </c:pt>
                <c:pt idx="3738">
                  <c:v>25364</c:v>
                </c:pt>
                <c:pt idx="3739">
                  <c:v>25484</c:v>
                </c:pt>
                <c:pt idx="3740">
                  <c:v>25635</c:v>
                </c:pt>
                <c:pt idx="3741">
                  <c:v>25651</c:v>
                </c:pt>
                <c:pt idx="3742">
                  <c:v>25664</c:v>
                </c:pt>
                <c:pt idx="3743">
                  <c:v>25700</c:v>
                </c:pt>
                <c:pt idx="3744">
                  <c:v>25660</c:v>
                </c:pt>
                <c:pt idx="3745">
                  <c:v>25619</c:v>
                </c:pt>
                <c:pt idx="3746">
                  <c:v>25597</c:v>
                </c:pt>
                <c:pt idx="3747">
                  <c:v>25500</c:v>
                </c:pt>
                <c:pt idx="3748">
                  <c:v>25472</c:v>
                </c:pt>
                <c:pt idx="3749">
                  <c:v>25488</c:v>
                </c:pt>
                <c:pt idx="3750">
                  <c:v>25499</c:v>
                </c:pt>
                <c:pt idx="3751">
                  <c:v>25680</c:v>
                </c:pt>
                <c:pt idx="3752">
                  <c:v>25731</c:v>
                </c:pt>
                <c:pt idx="3753">
                  <c:v>25728</c:v>
                </c:pt>
                <c:pt idx="3754">
                  <c:v>25697</c:v>
                </c:pt>
                <c:pt idx="3755">
                  <c:v>25637</c:v>
                </c:pt>
                <c:pt idx="3756">
                  <c:v>25585</c:v>
                </c:pt>
                <c:pt idx="3757">
                  <c:v>25482</c:v>
                </c:pt>
                <c:pt idx="3758">
                  <c:v>25401</c:v>
                </c:pt>
                <c:pt idx="3759">
                  <c:v>25429</c:v>
                </c:pt>
                <c:pt idx="3760">
                  <c:v>25470</c:v>
                </c:pt>
                <c:pt idx="3761">
                  <c:v>25564</c:v>
                </c:pt>
                <c:pt idx="3762">
                  <c:v>25642</c:v>
                </c:pt>
                <c:pt idx="3763">
                  <c:v>25683</c:v>
                </c:pt>
                <c:pt idx="3764">
                  <c:v>25724</c:v>
                </c:pt>
                <c:pt idx="3765">
                  <c:v>25804</c:v>
                </c:pt>
                <c:pt idx="3766">
                  <c:v>25888</c:v>
                </c:pt>
                <c:pt idx="3767">
                  <c:v>26065</c:v>
                </c:pt>
                <c:pt idx="3768">
                  <c:v>26084</c:v>
                </c:pt>
                <c:pt idx="3769">
                  <c:v>26137</c:v>
                </c:pt>
                <c:pt idx="3770">
                  <c:v>26144</c:v>
                </c:pt>
                <c:pt idx="3771">
                  <c:v>26037</c:v>
                </c:pt>
                <c:pt idx="3772">
                  <c:v>26071</c:v>
                </c:pt>
                <c:pt idx="3773">
                  <c:v>26213</c:v>
                </c:pt>
                <c:pt idx="3774">
                  <c:v>26185</c:v>
                </c:pt>
                <c:pt idx="3775">
                  <c:v>26042</c:v>
                </c:pt>
                <c:pt idx="3776">
                  <c:v>26016</c:v>
                </c:pt>
                <c:pt idx="3777">
                  <c:v>26088</c:v>
                </c:pt>
                <c:pt idx="3778">
                  <c:v>26159</c:v>
                </c:pt>
                <c:pt idx="3779">
                  <c:v>26310</c:v>
                </c:pt>
                <c:pt idx="3780">
                  <c:v>26361</c:v>
                </c:pt>
                <c:pt idx="3781">
                  <c:v>26300</c:v>
                </c:pt>
                <c:pt idx="3782">
                  <c:v>26203</c:v>
                </c:pt>
                <c:pt idx="3783">
                  <c:v>26191</c:v>
                </c:pt>
                <c:pt idx="3784">
                  <c:v>26239</c:v>
                </c:pt>
                <c:pt idx="3785">
                  <c:v>26255</c:v>
                </c:pt>
                <c:pt idx="3786">
                  <c:v>26230</c:v>
                </c:pt>
                <c:pt idx="3787">
                  <c:v>26217</c:v>
                </c:pt>
                <c:pt idx="3788">
                  <c:v>26159</c:v>
                </c:pt>
                <c:pt idx="3789">
                  <c:v>26232</c:v>
                </c:pt>
                <c:pt idx="3790">
                  <c:v>26310</c:v>
                </c:pt>
                <c:pt idx="3791">
                  <c:v>26375</c:v>
                </c:pt>
                <c:pt idx="3792">
                  <c:v>26353</c:v>
                </c:pt>
                <c:pt idx="3793">
                  <c:v>26413</c:v>
                </c:pt>
                <c:pt idx="3794">
                  <c:v>26475</c:v>
                </c:pt>
                <c:pt idx="3795">
                  <c:v>26491</c:v>
                </c:pt>
                <c:pt idx="3796">
                  <c:v>26432</c:v>
                </c:pt>
                <c:pt idx="3797">
                  <c:v>26434</c:v>
                </c:pt>
                <c:pt idx="3798">
                  <c:v>26519</c:v>
                </c:pt>
                <c:pt idx="3799">
                  <c:v>26577</c:v>
                </c:pt>
                <c:pt idx="3800">
                  <c:v>26570</c:v>
                </c:pt>
                <c:pt idx="3801">
                  <c:v>26528</c:v>
                </c:pt>
                <c:pt idx="3802">
                  <c:v>26598</c:v>
                </c:pt>
                <c:pt idx="3803">
                  <c:v>26680</c:v>
                </c:pt>
                <c:pt idx="3804">
                  <c:v>26574</c:v>
                </c:pt>
                <c:pt idx="3805">
                  <c:v>26425</c:v>
                </c:pt>
                <c:pt idx="3806">
                  <c:v>26402</c:v>
                </c:pt>
                <c:pt idx="3807">
                  <c:v>26445</c:v>
                </c:pt>
                <c:pt idx="3808">
                  <c:v>26485</c:v>
                </c:pt>
                <c:pt idx="3809">
                  <c:v>26558</c:v>
                </c:pt>
                <c:pt idx="3810">
                  <c:v>26631</c:v>
                </c:pt>
                <c:pt idx="3811">
                  <c:v>26625</c:v>
                </c:pt>
                <c:pt idx="3812">
                  <c:v>26648</c:v>
                </c:pt>
                <c:pt idx="3813">
                  <c:v>26638</c:v>
                </c:pt>
                <c:pt idx="3814">
                  <c:v>26682</c:v>
                </c:pt>
                <c:pt idx="3815">
                  <c:v>26724</c:v>
                </c:pt>
                <c:pt idx="3816">
                  <c:v>26609</c:v>
                </c:pt>
                <c:pt idx="3817">
                  <c:v>26422</c:v>
                </c:pt>
                <c:pt idx="3818">
                  <c:v>26372</c:v>
                </c:pt>
                <c:pt idx="3819">
                  <c:v>26328</c:v>
                </c:pt>
                <c:pt idx="3820">
                  <c:v>26305</c:v>
                </c:pt>
                <c:pt idx="3821">
                  <c:v>26489</c:v>
                </c:pt>
                <c:pt idx="3822">
                  <c:v>26749</c:v>
                </c:pt>
                <c:pt idx="3823">
                  <c:v>26927</c:v>
                </c:pt>
                <c:pt idx="3824">
                  <c:v>26913</c:v>
                </c:pt>
                <c:pt idx="3825">
                  <c:v>26893</c:v>
                </c:pt>
                <c:pt idx="3826">
                  <c:v>26855</c:v>
                </c:pt>
                <c:pt idx="3827">
                  <c:v>26873</c:v>
                </c:pt>
                <c:pt idx="3828">
                  <c:v>26880</c:v>
                </c:pt>
                <c:pt idx="3829">
                  <c:v>26992</c:v>
                </c:pt>
                <c:pt idx="3830">
                  <c:v>27081</c:v>
                </c:pt>
                <c:pt idx="3831">
                  <c:v>27122</c:v>
                </c:pt>
                <c:pt idx="3832">
                  <c:v>27130</c:v>
                </c:pt>
                <c:pt idx="3833">
                  <c:v>27215</c:v>
                </c:pt>
                <c:pt idx="3834">
                  <c:v>27268</c:v>
                </c:pt>
                <c:pt idx="3835">
                  <c:v>27260</c:v>
                </c:pt>
                <c:pt idx="3836">
                  <c:v>27185</c:v>
                </c:pt>
                <c:pt idx="3837">
                  <c:v>27193</c:v>
                </c:pt>
                <c:pt idx="3838">
                  <c:v>27201</c:v>
                </c:pt>
                <c:pt idx="3839">
                  <c:v>27135</c:v>
                </c:pt>
                <c:pt idx="3840">
                  <c:v>27145</c:v>
                </c:pt>
                <c:pt idx="3841">
                  <c:v>27346</c:v>
                </c:pt>
                <c:pt idx="3842">
                  <c:v>27404</c:v>
                </c:pt>
                <c:pt idx="3843">
                  <c:v>27526</c:v>
                </c:pt>
                <c:pt idx="3844">
                  <c:v>27602</c:v>
                </c:pt>
                <c:pt idx="3845">
                  <c:v>27610</c:v>
                </c:pt>
                <c:pt idx="3846">
                  <c:v>27535</c:v>
                </c:pt>
                <c:pt idx="3847">
                  <c:v>27412</c:v>
                </c:pt>
                <c:pt idx="3848">
                  <c:v>27435</c:v>
                </c:pt>
                <c:pt idx="3849">
                  <c:v>27427</c:v>
                </c:pt>
                <c:pt idx="3850">
                  <c:v>27363</c:v>
                </c:pt>
                <c:pt idx="3851">
                  <c:v>27304</c:v>
                </c:pt>
                <c:pt idx="3852">
                  <c:v>27326</c:v>
                </c:pt>
                <c:pt idx="3853">
                  <c:v>27479</c:v>
                </c:pt>
                <c:pt idx="3854">
                  <c:v>27493</c:v>
                </c:pt>
                <c:pt idx="3855">
                  <c:v>27536</c:v>
                </c:pt>
                <c:pt idx="3856">
                  <c:v>27524</c:v>
                </c:pt>
                <c:pt idx="3857">
                  <c:v>27616</c:v>
                </c:pt>
                <c:pt idx="3858">
                  <c:v>27652</c:v>
                </c:pt>
                <c:pt idx="3859">
                  <c:v>27621</c:v>
                </c:pt>
                <c:pt idx="3860">
                  <c:v>27571</c:v>
                </c:pt>
                <c:pt idx="3861">
                  <c:v>27548</c:v>
                </c:pt>
                <c:pt idx="3862">
                  <c:v>27647</c:v>
                </c:pt>
                <c:pt idx="3863">
                  <c:v>27838</c:v>
                </c:pt>
                <c:pt idx="3864">
                  <c:v>27896</c:v>
                </c:pt>
                <c:pt idx="3865">
                  <c:v>27920</c:v>
                </c:pt>
                <c:pt idx="3866">
                  <c:v>27888</c:v>
                </c:pt>
                <c:pt idx="3867">
                  <c:v>27844</c:v>
                </c:pt>
                <c:pt idx="3868">
                  <c:v>27839</c:v>
                </c:pt>
                <c:pt idx="3869">
                  <c:v>27773</c:v>
                </c:pt>
                <c:pt idx="3870">
                  <c:v>27756</c:v>
                </c:pt>
                <c:pt idx="3871">
                  <c:v>27791</c:v>
                </c:pt>
                <c:pt idx="3872">
                  <c:v>27769</c:v>
                </c:pt>
                <c:pt idx="3873">
                  <c:v>27755</c:v>
                </c:pt>
                <c:pt idx="3874">
                  <c:v>27723</c:v>
                </c:pt>
                <c:pt idx="3875">
                  <c:v>27823</c:v>
                </c:pt>
                <c:pt idx="3876">
                  <c:v>27826</c:v>
                </c:pt>
                <c:pt idx="3877">
                  <c:v>27803</c:v>
                </c:pt>
                <c:pt idx="3878">
                  <c:v>27797</c:v>
                </c:pt>
                <c:pt idx="3879">
                  <c:v>27876</c:v>
                </c:pt>
                <c:pt idx="3880">
                  <c:v>27931</c:v>
                </c:pt>
                <c:pt idx="3881">
                  <c:v>27876</c:v>
                </c:pt>
                <c:pt idx="3882">
                  <c:v>27818</c:v>
                </c:pt>
                <c:pt idx="3883">
                  <c:v>27836</c:v>
                </c:pt>
                <c:pt idx="3884">
                  <c:v>27809</c:v>
                </c:pt>
                <c:pt idx="3885">
                  <c:v>27774</c:v>
                </c:pt>
                <c:pt idx="3886">
                  <c:v>27829</c:v>
                </c:pt>
                <c:pt idx="3887">
                  <c:v>27884</c:v>
                </c:pt>
                <c:pt idx="3888">
                  <c:v>27980</c:v>
                </c:pt>
                <c:pt idx="3889">
                  <c:v>28168</c:v>
                </c:pt>
                <c:pt idx="3890">
                  <c:v>28288</c:v>
                </c:pt>
                <c:pt idx="3891">
                  <c:v>28327</c:v>
                </c:pt>
                <c:pt idx="3892">
                  <c:v>28301</c:v>
                </c:pt>
                <c:pt idx="3893">
                  <c:v>28227</c:v>
                </c:pt>
                <c:pt idx="3894">
                  <c:v>28182</c:v>
                </c:pt>
                <c:pt idx="3895">
                  <c:v>28216</c:v>
                </c:pt>
                <c:pt idx="3896">
                  <c:v>28291</c:v>
                </c:pt>
                <c:pt idx="3897">
                  <c:v>28300</c:v>
                </c:pt>
                <c:pt idx="3898">
                  <c:v>28258</c:v>
                </c:pt>
                <c:pt idx="3899">
                  <c:v>28216</c:v>
                </c:pt>
                <c:pt idx="3900">
                  <c:v>28196</c:v>
                </c:pt>
                <c:pt idx="3901">
                  <c:v>28149</c:v>
                </c:pt>
                <c:pt idx="3902">
                  <c:v>28163</c:v>
                </c:pt>
                <c:pt idx="3903">
                  <c:v>28159</c:v>
                </c:pt>
                <c:pt idx="3904">
                  <c:v>28185</c:v>
                </c:pt>
                <c:pt idx="3905">
                  <c:v>28189</c:v>
                </c:pt>
                <c:pt idx="3906">
                  <c:v>28135</c:v>
                </c:pt>
                <c:pt idx="3907">
                  <c:v>28066</c:v>
                </c:pt>
                <c:pt idx="3908">
                  <c:v>28231</c:v>
                </c:pt>
                <c:pt idx="3909">
                  <c:v>28384</c:v>
                </c:pt>
                <c:pt idx="3910">
                  <c:v>28369</c:v>
                </c:pt>
                <c:pt idx="3911">
                  <c:v>28289</c:v>
                </c:pt>
                <c:pt idx="3912">
                  <c:v>28243</c:v>
                </c:pt>
                <c:pt idx="3913">
                  <c:v>28232</c:v>
                </c:pt>
                <c:pt idx="3914">
                  <c:v>28157</c:v>
                </c:pt>
                <c:pt idx="3915">
                  <c:v>28069</c:v>
                </c:pt>
                <c:pt idx="3916">
                  <c:v>28064</c:v>
                </c:pt>
                <c:pt idx="3917">
                  <c:v>28156</c:v>
                </c:pt>
                <c:pt idx="3918">
                  <c:v>28196</c:v>
                </c:pt>
                <c:pt idx="3919">
                  <c:v>28142</c:v>
                </c:pt>
                <c:pt idx="3920">
                  <c:v>28223</c:v>
                </c:pt>
                <c:pt idx="3921">
                  <c:v>28295</c:v>
                </c:pt>
                <c:pt idx="3922">
                  <c:v>28254</c:v>
                </c:pt>
                <c:pt idx="3923">
                  <c:v>28152</c:v>
                </c:pt>
                <c:pt idx="3924">
                  <c:v>28150</c:v>
                </c:pt>
                <c:pt idx="3925">
                  <c:v>28162</c:v>
                </c:pt>
                <c:pt idx="3926">
                  <c:v>28070</c:v>
                </c:pt>
                <c:pt idx="3927">
                  <c:v>28002</c:v>
                </c:pt>
                <c:pt idx="3928">
                  <c:v>28021</c:v>
                </c:pt>
                <c:pt idx="3929">
                  <c:v>28155</c:v>
                </c:pt>
                <c:pt idx="3930">
                  <c:v>28277</c:v>
                </c:pt>
                <c:pt idx="3931">
                  <c:v>28113</c:v>
                </c:pt>
                <c:pt idx="3932">
                  <c:v>27984</c:v>
                </c:pt>
                <c:pt idx="3933">
                  <c:v>28049</c:v>
                </c:pt>
                <c:pt idx="3934">
                  <c:v>28074</c:v>
                </c:pt>
                <c:pt idx="3935">
                  <c:v>28170</c:v>
                </c:pt>
                <c:pt idx="3936">
                  <c:v>28163</c:v>
                </c:pt>
                <c:pt idx="3937">
                  <c:v>28216</c:v>
                </c:pt>
                <c:pt idx="3938">
                  <c:v>28176</c:v>
                </c:pt>
                <c:pt idx="3939">
                  <c:v>28089</c:v>
                </c:pt>
                <c:pt idx="3940">
                  <c:v>28089</c:v>
                </c:pt>
                <c:pt idx="3941">
                  <c:v>28046</c:v>
                </c:pt>
                <c:pt idx="3942">
                  <c:v>28029</c:v>
                </c:pt>
                <c:pt idx="3943">
                  <c:v>28153</c:v>
                </c:pt>
                <c:pt idx="3944">
                  <c:v>28118</c:v>
                </c:pt>
                <c:pt idx="3945">
                  <c:v>28085</c:v>
                </c:pt>
                <c:pt idx="3946">
                  <c:v>28118</c:v>
                </c:pt>
                <c:pt idx="3947">
                  <c:v>28091</c:v>
                </c:pt>
                <c:pt idx="3948">
                  <c:v>28153</c:v>
                </c:pt>
                <c:pt idx="3949">
                  <c:v>28149</c:v>
                </c:pt>
                <c:pt idx="3950">
                  <c:v>28105</c:v>
                </c:pt>
                <c:pt idx="3951">
                  <c:v>28064</c:v>
                </c:pt>
                <c:pt idx="3952">
                  <c:v>28046</c:v>
                </c:pt>
                <c:pt idx="3953">
                  <c:v>28211</c:v>
                </c:pt>
                <c:pt idx="3954">
                  <c:v>28333</c:v>
                </c:pt>
                <c:pt idx="3955">
                  <c:v>28540</c:v>
                </c:pt>
                <c:pt idx="3956">
                  <c:v>28639</c:v>
                </c:pt>
                <c:pt idx="3957">
                  <c:v>28690</c:v>
                </c:pt>
                <c:pt idx="3958">
                  <c:v>28660</c:v>
                </c:pt>
                <c:pt idx="3959">
                  <c:v>28647</c:v>
                </c:pt>
                <c:pt idx="3960">
                  <c:v>28658</c:v>
                </c:pt>
                <c:pt idx="3961">
                  <c:v>28611</c:v>
                </c:pt>
                <c:pt idx="3962">
                  <c:v>28654</c:v>
                </c:pt>
                <c:pt idx="3963">
                  <c:v>28794</c:v>
                </c:pt>
                <c:pt idx="3964">
                  <c:v>28873</c:v>
                </c:pt>
                <c:pt idx="3965">
                  <c:v>29006</c:v>
                </c:pt>
                <c:pt idx="3966">
                  <c:v>29042</c:v>
                </c:pt>
                <c:pt idx="3967">
                  <c:v>29058</c:v>
                </c:pt>
                <c:pt idx="3968">
                  <c:v>29109</c:v>
                </c:pt>
                <c:pt idx="3969">
                  <c:v>29102</c:v>
                </c:pt>
                <c:pt idx="3970">
                  <c:v>28987</c:v>
                </c:pt>
                <c:pt idx="3971">
                  <c:v>28852</c:v>
                </c:pt>
                <c:pt idx="3972">
                  <c:v>28890</c:v>
                </c:pt>
                <c:pt idx="3973">
                  <c:v>29183</c:v>
                </c:pt>
                <c:pt idx="3974">
                  <c:v>29330</c:v>
                </c:pt>
                <c:pt idx="3975">
                  <c:v>29321</c:v>
                </c:pt>
                <c:pt idx="3976">
                  <c:v>29348</c:v>
                </c:pt>
                <c:pt idx="3977">
                  <c:v>29293</c:v>
                </c:pt>
                <c:pt idx="3978">
                  <c:v>29272</c:v>
                </c:pt>
                <c:pt idx="3979">
                  <c:v>29189</c:v>
                </c:pt>
                <c:pt idx="3980">
                  <c:v>29193</c:v>
                </c:pt>
                <c:pt idx="3981">
                  <c:v>29248</c:v>
                </c:pt>
                <c:pt idx="3982">
                  <c:v>29232</c:v>
                </c:pt>
                <c:pt idx="3983">
                  <c:v>29209</c:v>
                </c:pt>
                <c:pt idx="3984">
                  <c:v>29284</c:v>
                </c:pt>
                <c:pt idx="3985">
                  <c:v>29361</c:v>
                </c:pt>
                <c:pt idx="3986">
                  <c:v>29394</c:v>
                </c:pt>
                <c:pt idx="3987">
                  <c:v>29426</c:v>
                </c:pt>
                <c:pt idx="3988">
                  <c:v>29510</c:v>
                </c:pt>
                <c:pt idx="3989">
                  <c:v>29510</c:v>
                </c:pt>
                <c:pt idx="3990">
                  <c:v>29543</c:v>
                </c:pt>
                <c:pt idx="3991">
                  <c:v>29651</c:v>
                </c:pt>
                <c:pt idx="3992">
                  <c:v>29602</c:v>
                </c:pt>
                <c:pt idx="3993">
                  <c:v>29662</c:v>
                </c:pt>
                <c:pt idx="3994">
                  <c:v>29758</c:v>
                </c:pt>
                <c:pt idx="3995">
                  <c:v>29893</c:v>
                </c:pt>
                <c:pt idx="3996">
                  <c:v>29987</c:v>
                </c:pt>
                <c:pt idx="3997">
                  <c:v>30117</c:v>
                </c:pt>
                <c:pt idx="3998">
                  <c:v>30120</c:v>
                </c:pt>
                <c:pt idx="3999">
                  <c:v>30139</c:v>
                </c:pt>
                <c:pt idx="4000">
                  <c:v>30181</c:v>
                </c:pt>
                <c:pt idx="4001">
                  <c:v>30172</c:v>
                </c:pt>
                <c:pt idx="4002">
                  <c:v>30157</c:v>
                </c:pt>
                <c:pt idx="4003">
                  <c:v>30231</c:v>
                </c:pt>
                <c:pt idx="4004">
                  <c:v>30213</c:v>
                </c:pt>
                <c:pt idx="4005">
                  <c:v>30188</c:v>
                </c:pt>
                <c:pt idx="4006">
                  <c:v>30204</c:v>
                </c:pt>
                <c:pt idx="4007">
                  <c:v>30248</c:v>
                </c:pt>
                <c:pt idx="4008">
                  <c:v>30351</c:v>
                </c:pt>
                <c:pt idx="4009">
                  <c:v>30423</c:v>
                </c:pt>
                <c:pt idx="4010">
                  <c:v>30479</c:v>
                </c:pt>
                <c:pt idx="4011">
                  <c:v>30579</c:v>
                </c:pt>
                <c:pt idx="4012">
                  <c:v>30596</c:v>
                </c:pt>
                <c:pt idx="4013">
                  <c:v>30725</c:v>
                </c:pt>
                <c:pt idx="4014">
                  <c:v>30832</c:v>
                </c:pt>
                <c:pt idx="4015">
                  <c:v>30950</c:v>
                </c:pt>
                <c:pt idx="4016">
                  <c:v>31003</c:v>
                </c:pt>
                <c:pt idx="4017">
                  <c:v>31081</c:v>
                </c:pt>
                <c:pt idx="4018">
                  <c:v>31145</c:v>
                </c:pt>
                <c:pt idx="4019">
                  <c:v>31404</c:v>
                </c:pt>
                <c:pt idx="4020">
                  <c:v>31498</c:v>
                </c:pt>
                <c:pt idx="4021">
                  <c:v>31527</c:v>
                </c:pt>
                <c:pt idx="4022">
                  <c:v>31478</c:v>
                </c:pt>
                <c:pt idx="4023">
                  <c:v>31534</c:v>
                </c:pt>
                <c:pt idx="4024">
                  <c:v>31601</c:v>
                </c:pt>
                <c:pt idx="4025">
                  <c:v>31749</c:v>
                </c:pt>
                <c:pt idx="4026">
                  <c:v>31882</c:v>
                </c:pt>
                <c:pt idx="4027">
                  <c:v>32006</c:v>
                </c:pt>
                <c:pt idx="4028">
                  <c:v>32027</c:v>
                </c:pt>
                <c:pt idx="4029">
                  <c:v>31980</c:v>
                </c:pt>
                <c:pt idx="4030">
                  <c:v>31982</c:v>
                </c:pt>
                <c:pt idx="4031">
                  <c:v>31996</c:v>
                </c:pt>
                <c:pt idx="4032">
                  <c:v>31932</c:v>
                </c:pt>
                <c:pt idx="4033">
                  <c:v>31853</c:v>
                </c:pt>
                <c:pt idx="4034">
                  <c:v>31936</c:v>
                </c:pt>
                <c:pt idx="4035">
                  <c:v>32051</c:v>
                </c:pt>
                <c:pt idx="4036">
                  <c:v>32206</c:v>
                </c:pt>
                <c:pt idx="4037">
                  <c:v>32337</c:v>
                </c:pt>
                <c:pt idx="4038">
                  <c:v>32266</c:v>
                </c:pt>
                <c:pt idx="4039">
                  <c:v>32300</c:v>
                </c:pt>
                <c:pt idx="4040">
                  <c:v>32399</c:v>
                </c:pt>
                <c:pt idx="4041">
                  <c:v>32376</c:v>
                </c:pt>
                <c:pt idx="4042">
                  <c:v>32373</c:v>
                </c:pt>
                <c:pt idx="4043">
                  <c:v>32489</c:v>
                </c:pt>
                <c:pt idx="4044">
                  <c:v>32567</c:v>
                </c:pt>
                <c:pt idx="4045">
                  <c:v>32792</c:v>
                </c:pt>
                <c:pt idx="4046">
                  <c:v>32820</c:v>
                </c:pt>
                <c:pt idx="4047">
                  <c:v>32814</c:v>
                </c:pt>
                <c:pt idx="4048">
                  <c:v>32869</c:v>
                </c:pt>
                <c:pt idx="4049">
                  <c:v>32842</c:v>
                </c:pt>
                <c:pt idx="4050">
                  <c:v>32689</c:v>
                </c:pt>
                <c:pt idx="4051">
                  <c:v>32770</c:v>
                </c:pt>
                <c:pt idx="4052">
                  <c:v>32904</c:v>
                </c:pt>
                <c:pt idx="4053">
                  <c:v>32860</c:v>
                </c:pt>
                <c:pt idx="4054">
                  <c:v>32853</c:v>
                </c:pt>
                <c:pt idx="4055">
                  <c:v>33020</c:v>
                </c:pt>
                <c:pt idx="4056">
                  <c:v>33089</c:v>
                </c:pt>
                <c:pt idx="4057">
                  <c:v>33029</c:v>
                </c:pt>
                <c:pt idx="4058">
                  <c:v>33077</c:v>
                </c:pt>
                <c:pt idx="4059">
                  <c:v>33075</c:v>
                </c:pt>
                <c:pt idx="4060">
                  <c:v>33065</c:v>
                </c:pt>
                <c:pt idx="4061">
                  <c:v>33185</c:v>
                </c:pt>
                <c:pt idx="4062">
                  <c:v>33205</c:v>
                </c:pt>
                <c:pt idx="4063">
                  <c:v>33167</c:v>
                </c:pt>
                <c:pt idx="4064">
                  <c:v>33261</c:v>
                </c:pt>
                <c:pt idx="4065">
                  <c:v>33331</c:v>
                </c:pt>
                <c:pt idx="4066">
                  <c:v>33169</c:v>
                </c:pt>
                <c:pt idx="4067">
                  <c:v>33053</c:v>
                </c:pt>
                <c:pt idx="4068">
                  <c:v>33126</c:v>
                </c:pt>
                <c:pt idx="4069">
                  <c:v>33243</c:v>
                </c:pt>
                <c:pt idx="4070">
                  <c:v>33323</c:v>
                </c:pt>
                <c:pt idx="4071">
                  <c:v>33350</c:v>
                </c:pt>
                <c:pt idx="4072">
                  <c:v>33279</c:v>
                </c:pt>
                <c:pt idx="4073">
                  <c:v>33333</c:v>
                </c:pt>
                <c:pt idx="4074">
                  <c:v>33498</c:v>
                </c:pt>
                <c:pt idx="4075">
                  <c:v>33553</c:v>
                </c:pt>
                <c:pt idx="4076">
                  <c:v>33682</c:v>
                </c:pt>
                <c:pt idx="4077">
                  <c:v>33866</c:v>
                </c:pt>
                <c:pt idx="4078">
                  <c:v>33778</c:v>
                </c:pt>
                <c:pt idx="4079">
                  <c:v>33834</c:v>
                </c:pt>
                <c:pt idx="4080">
                  <c:v>33921</c:v>
                </c:pt>
                <c:pt idx="4081">
                  <c:v>33915</c:v>
                </c:pt>
                <c:pt idx="4082">
                  <c:v>33947</c:v>
                </c:pt>
                <c:pt idx="4083">
                  <c:v>34203</c:v>
                </c:pt>
                <c:pt idx="4084">
                  <c:v>34435</c:v>
                </c:pt>
                <c:pt idx="4085">
                  <c:v>34384</c:v>
                </c:pt>
                <c:pt idx="4086">
                  <c:v>34321</c:v>
                </c:pt>
                <c:pt idx="4087">
                  <c:v>34401</c:v>
                </c:pt>
                <c:pt idx="4088">
                  <c:v>34440</c:v>
                </c:pt>
                <c:pt idx="4089">
                  <c:v>34361</c:v>
                </c:pt>
                <c:pt idx="4090">
                  <c:v>34278</c:v>
                </c:pt>
                <c:pt idx="4091">
                  <c:v>34382</c:v>
                </c:pt>
                <c:pt idx="4092">
                  <c:v>34401</c:v>
                </c:pt>
                <c:pt idx="4093">
                  <c:v>34384</c:v>
                </c:pt>
                <c:pt idx="4094">
                  <c:v>34383</c:v>
                </c:pt>
                <c:pt idx="4095">
                  <c:v>34443</c:v>
                </c:pt>
                <c:pt idx="4096">
                  <c:v>34425</c:v>
                </c:pt>
                <c:pt idx="4097">
                  <c:v>34271</c:v>
                </c:pt>
                <c:pt idx="4098">
                  <c:v>34390</c:v>
                </c:pt>
                <c:pt idx="4099">
                  <c:v>34592</c:v>
                </c:pt>
                <c:pt idx="4100">
                  <c:v>34685</c:v>
                </c:pt>
                <c:pt idx="4101">
                  <c:v>34654</c:v>
                </c:pt>
                <c:pt idx="4102">
                  <c:v>34685</c:v>
                </c:pt>
                <c:pt idx="4103">
                  <c:v>34915</c:v>
                </c:pt>
                <c:pt idx="4104">
                  <c:v>34958</c:v>
                </c:pt>
                <c:pt idx="4105">
                  <c:v>35101</c:v>
                </c:pt>
                <c:pt idx="4106">
                  <c:v>35140</c:v>
                </c:pt>
                <c:pt idx="4107">
                  <c:v>35184</c:v>
                </c:pt>
                <c:pt idx="4108">
                  <c:v>35276</c:v>
                </c:pt>
                <c:pt idx="4109">
                  <c:v>35423</c:v>
                </c:pt>
                <c:pt idx="4110">
                  <c:v>35526</c:v>
                </c:pt>
                <c:pt idx="4111">
                  <c:v>35500</c:v>
                </c:pt>
                <c:pt idx="4112">
                  <c:v>35552</c:v>
                </c:pt>
                <c:pt idx="4113">
                  <c:v>35679</c:v>
                </c:pt>
                <c:pt idx="4114">
                  <c:v>35802</c:v>
                </c:pt>
                <c:pt idx="4115">
                  <c:v>35946</c:v>
                </c:pt>
                <c:pt idx="4116">
                  <c:v>35968</c:v>
                </c:pt>
                <c:pt idx="4117">
                  <c:v>35952</c:v>
                </c:pt>
                <c:pt idx="4118">
                  <c:v>36025</c:v>
                </c:pt>
                <c:pt idx="4119">
                  <c:v>36132</c:v>
                </c:pt>
                <c:pt idx="4120">
                  <c:v>36143</c:v>
                </c:pt>
                <c:pt idx="4121">
                  <c:v>36105</c:v>
                </c:pt>
                <c:pt idx="4122">
                  <c:v>36111</c:v>
                </c:pt>
                <c:pt idx="4123">
                  <c:v>36363</c:v>
                </c:pt>
                <c:pt idx="4124">
                  <c:v>36517</c:v>
                </c:pt>
                <c:pt idx="4125">
                  <c:v>36684</c:v>
                </c:pt>
                <c:pt idx="4126">
                  <c:v>36694</c:v>
                </c:pt>
                <c:pt idx="4127">
                  <c:v>36780</c:v>
                </c:pt>
                <c:pt idx="4128">
                  <c:v>36846</c:v>
                </c:pt>
                <c:pt idx="4129">
                  <c:v>36952</c:v>
                </c:pt>
                <c:pt idx="4130">
                  <c:v>36990</c:v>
                </c:pt>
                <c:pt idx="4131">
                  <c:v>37106</c:v>
                </c:pt>
                <c:pt idx="4132">
                  <c:v>37199</c:v>
                </c:pt>
                <c:pt idx="4133">
                  <c:v>37292</c:v>
                </c:pt>
                <c:pt idx="4134">
                  <c:v>37136</c:v>
                </c:pt>
                <c:pt idx="4135">
                  <c:v>36799</c:v>
                </c:pt>
                <c:pt idx="4136">
                  <c:v>36702</c:v>
                </c:pt>
                <c:pt idx="4137">
                  <c:v>36788</c:v>
                </c:pt>
                <c:pt idx="4138">
                  <c:v>36934</c:v>
                </c:pt>
                <c:pt idx="4139">
                  <c:v>36945</c:v>
                </c:pt>
                <c:pt idx="4140">
                  <c:v>36789</c:v>
                </c:pt>
                <c:pt idx="4141">
                  <c:v>36396</c:v>
                </c:pt>
                <c:pt idx="4142">
                  <c:v>36125</c:v>
                </c:pt>
                <c:pt idx="4143">
                  <c:v>35725</c:v>
                </c:pt>
                <c:pt idx="4144">
                  <c:v>35442</c:v>
                </c:pt>
                <c:pt idx="4145">
                  <c:v>35140</c:v>
                </c:pt>
                <c:pt idx="4146">
                  <c:v>34931</c:v>
                </c:pt>
                <c:pt idx="4147">
                  <c:v>34441</c:v>
                </c:pt>
                <c:pt idx="4148">
                  <c:v>34122</c:v>
                </c:pt>
                <c:pt idx="4149">
                  <c:v>33684</c:v>
                </c:pt>
                <c:pt idx="4150">
                  <c:v>33417</c:v>
                </c:pt>
                <c:pt idx="4151">
                  <c:v>33053</c:v>
                </c:pt>
                <c:pt idx="4152">
                  <c:v>32668</c:v>
                </c:pt>
                <c:pt idx="4153">
                  <c:v>32008</c:v>
                </c:pt>
                <c:pt idx="4154">
                  <c:v>31646</c:v>
                </c:pt>
                <c:pt idx="4155">
                  <c:v>31204</c:v>
                </c:pt>
                <c:pt idx="4156">
                  <c:v>30976</c:v>
                </c:pt>
                <c:pt idx="4157">
                  <c:v>30633</c:v>
                </c:pt>
                <c:pt idx="4158">
                  <c:v>30298</c:v>
                </c:pt>
                <c:pt idx="4159">
                  <c:v>29774</c:v>
                </c:pt>
                <c:pt idx="4160">
                  <c:v>29461</c:v>
                </c:pt>
                <c:pt idx="4161">
                  <c:v>28908</c:v>
                </c:pt>
                <c:pt idx="4162">
                  <c:v>28488</c:v>
                </c:pt>
                <c:pt idx="4163">
                  <c:v>27944</c:v>
                </c:pt>
                <c:pt idx="4164">
                  <c:v>27794</c:v>
                </c:pt>
                <c:pt idx="4165">
                  <c:v>27629</c:v>
                </c:pt>
                <c:pt idx="4166">
                  <c:v>27364</c:v>
                </c:pt>
                <c:pt idx="4167">
                  <c:v>26938</c:v>
                </c:pt>
                <c:pt idx="4168">
                  <c:v>26639</c:v>
                </c:pt>
                <c:pt idx="4169">
                  <c:v>26221</c:v>
                </c:pt>
                <c:pt idx="4170">
                  <c:v>25951</c:v>
                </c:pt>
                <c:pt idx="4171">
                  <c:v>25414</c:v>
                </c:pt>
                <c:pt idx="4172">
                  <c:v>25139</c:v>
                </c:pt>
                <c:pt idx="4173">
                  <c:v>24836</c:v>
                </c:pt>
                <c:pt idx="4174">
                  <c:v>24717</c:v>
                </c:pt>
                <c:pt idx="4175">
                  <c:v>24542</c:v>
                </c:pt>
                <c:pt idx="4176">
                  <c:v>24375</c:v>
                </c:pt>
                <c:pt idx="4177">
                  <c:v>24069</c:v>
                </c:pt>
                <c:pt idx="4178">
                  <c:v>23815</c:v>
                </c:pt>
                <c:pt idx="4179">
                  <c:v>23411</c:v>
                </c:pt>
                <c:pt idx="4180">
                  <c:v>23216</c:v>
                </c:pt>
                <c:pt idx="4181">
                  <c:v>22928</c:v>
                </c:pt>
                <c:pt idx="4182">
                  <c:v>22748</c:v>
                </c:pt>
                <c:pt idx="4183">
                  <c:v>22580</c:v>
                </c:pt>
                <c:pt idx="4184">
                  <c:v>22464</c:v>
                </c:pt>
                <c:pt idx="4185">
                  <c:v>22100</c:v>
                </c:pt>
                <c:pt idx="4186">
                  <c:v>21879</c:v>
                </c:pt>
                <c:pt idx="4187">
                  <c:v>21540</c:v>
                </c:pt>
                <c:pt idx="4188">
                  <c:v>21301</c:v>
                </c:pt>
                <c:pt idx="4189">
                  <c:v>20886</c:v>
                </c:pt>
                <c:pt idx="4190">
                  <c:v>20647</c:v>
                </c:pt>
                <c:pt idx="4191">
                  <c:v>20453</c:v>
                </c:pt>
                <c:pt idx="4192">
                  <c:v>20328</c:v>
                </c:pt>
                <c:pt idx="4193">
                  <c:v>20146</c:v>
                </c:pt>
                <c:pt idx="4194">
                  <c:v>20035</c:v>
                </c:pt>
                <c:pt idx="4195">
                  <c:v>19824</c:v>
                </c:pt>
                <c:pt idx="4196">
                  <c:v>19660</c:v>
                </c:pt>
                <c:pt idx="4197">
                  <c:v>19315</c:v>
                </c:pt>
                <c:pt idx="4198">
                  <c:v>19094</c:v>
                </c:pt>
                <c:pt idx="4199">
                  <c:v>18901</c:v>
                </c:pt>
                <c:pt idx="4200">
                  <c:v>18878</c:v>
                </c:pt>
                <c:pt idx="4201">
                  <c:v>18918</c:v>
                </c:pt>
                <c:pt idx="4202">
                  <c:v>18934</c:v>
                </c:pt>
                <c:pt idx="4203">
                  <c:v>18821</c:v>
                </c:pt>
                <c:pt idx="4204">
                  <c:v>18757</c:v>
                </c:pt>
                <c:pt idx="4205">
                  <c:v>18751</c:v>
                </c:pt>
                <c:pt idx="4206">
                  <c:v>18732</c:v>
                </c:pt>
                <c:pt idx="4207">
                  <c:v>18682</c:v>
                </c:pt>
                <c:pt idx="4208">
                  <c:v>18638</c:v>
                </c:pt>
                <c:pt idx="4209">
                  <c:v>18559</c:v>
                </c:pt>
                <c:pt idx="4210">
                  <c:v>18419</c:v>
                </c:pt>
                <c:pt idx="4211">
                  <c:v>18265</c:v>
                </c:pt>
                <c:pt idx="4212">
                  <c:v>18212</c:v>
                </c:pt>
                <c:pt idx="4213">
                  <c:v>18266</c:v>
                </c:pt>
                <c:pt idx="4214">
                  <c:v>18298</c:v>
                </c:pt>
                <c:pt idx="4215">
                  <c:v>18360</c:v>
                </c:pt>
                <c:pt idx="4216">
                  <c:v>18343</c:v>
                </c:pt>
                <c:pt idx="4217">
                  <c:v>18340</c:v>
                </c:pt>
                <c:pt idx="4218">
                  <c:v>18343</c:v>
                </c:pt>
                <c:pt idx="4219">
                  <c:v>18376</c:v>
                </c:pt>
                <c:pt idx="4220">
                  <c:v>18425</c:v>
                </c:pt>
                <c:pt idx="4221">
                  <c:v>18538</c:v>
                </c:pt>
                <c:pt idx="4222">
                  <c:v>18569</c:v>
                </c:pt>
                <c:pt idx="4223">
                  <c:v>18475</c:v>
                </c:pt>
                <c:pt idx="4224">
                  <c:v>18433</c:v>
                </c:pt>
                <c:pt idx="4225">
                  <c:v>18477</c:v>
                </c:pt>
                <c:pt idx="4226">
                  <c:v>18552</c:v>
                </c:pt>
                <c:pt idx="4227">
                  <c:v>18703</c:v>
                </c:pt>
                <c:pt idx="4228">
                  <c:v>18812</c:v>
                </c:pt>
                <c:pt idx="4229">
                  <c:v>18897</c:v>
                </c:pt>
                <c:pt idx="4230">
                  <c:v>18968</c:v>
                </c:pt>
                <c:pt idx="4231">
                  <c:v>19022</c:v>
                </c:pt>
                <c:pt idx="4232">
                  <c:v>19012</c:v>
                </c:pt>
                <c:pt idx="4233">
                  <c:v>18920</c:v>
                </c:pt>
                <c:pt idx="4234">
                  <c:v>18899</c:v>
                </c:pt>
                <c:pt idx="4235">
                  <c:v>18906</c:v>
                </c:pt>
                <c:pt idx="4236">
                  <c:v>18886</c:v>
                </c:pt>
                <c:pt idx="4237">
                  <c:v>18812</c:v>
                </c:pt>
                <c:pt idx="4238">
                  <c:v>18700</c:v>
                </c:pt>
                <c:pt idx="4239">
                  <c:v>18682</c:v>
                </c:pt>
                <c:pt idx="4240">
                  <c:v>18730</c:v>
                </c:pt>
                <c:pt idx="4241">
                  <c:v>18700</c:v>
                </c:pt>
                <c:pt idx="4242">
                  <c:v>18597</c:v>
                </c:pt>
                <c:pt idx="4243">
                  <c:v>18417</c:v>
                </c:pt>
                <c:pt idx="4244">
                  <c:v>18301</c:v>
                </c:pt>
                <c:pt idx="4245">
                  <c:v>18101</c:v>
                </c:pt>
                <c:pt idx="4246">
                  <c:v>17993</c:v>
                </c:pt>
                <c:pt idx="4247">
                  <c:v>17896</c:v>
                </c:pt>
                <c:pt idx="4248">
                  <c:v>17823</c:v>
                </c:pt>
                <c:pt idx="4249">
                  <c:v>17590</c:v>
                </c:pt>
                <c:pt idx="4250">
                  <c:v>17379</c:v>
                </c:pt>
                <c:pt idx="4251">
                  <c:v>17198</c:v>
                </c:pt>
                <c:pt idx="4252">
                  <c:v>17147</c:v>
                </c:pt>
                <c:pt idx="4253">
                  <c:v>17006</c:v>
                </c:pt>
                <c:pt idx="4254">
                  <c:v>16834</c:v>
                </c:pt>
                <c:pt idx="4255">
                  <c:v>16591</c:v>
                </c:pt>
                <c:pt idx="4256">
                  <c:v>16438</c:v>
                </c:pt>
                <c:pt idx="4257">
                  <c:v>16298</c:v>
                </c:pt>
                <c:pt idx="4258">
                  <c:v>16251</c:v>
                </c:pt>
                <c:pt idx="4259">
                  <c:v>16006</c:v>
                </c:pt>
                <c:pt idx="4260">
                  <c:v>15838</c:v>
                </c:pt>
                <c:pt idx="4261">
                  <c:v>15648</c:v>
                </c:pt>
                <c:pt idx="4262">
                  <c:v>15595</c:v>
                </c:pt>
                <c:pt idx="4263">
                  <c:v>15422</c:v>
                </c:pt>
                <c:pt idx="4264">
                  <c:v>15334</c:v>
                </c:pt>
                <c:pt idx="4265">
                  <c:v>15271</c:v>
                </c:pt>
                <c:pt idx="4266">
                  <c:v>15313</c:v>
                </c:pt>
                <c:pt idx="4267">
                  <c:v>15333</c:v>
                </c:pt>
                <c:pt idx="4268">
                  <c:v>15329</c:v>
                </c:pt>
                <c:pt idx="4269">
                  <c:v>15261</c:v>
                </c:pt>
                <c:pt idx="4270">
                  <c:v>15153</c:v>
                </c:pt>
                <c:pt idx="4271">
                  <c:v>14970</c:v>
                </c:pt>
                <c:pt idx="4272">
                  <c:v>14889</c:v>
                </c:pt>
                <c:pt idx="4273">
                  <c:v>14796</c:v>
                </c:pt>
                <c:pt idx="4274">
                  <c:v>14699</c:v>
                </c:pt>
                <c:pt idx="4275">
                  <c:v>14467</c:v>
                </c:pt>
                <c:pt idx="4276">
                  <c:v>14401</c:v>
                </c:pt>
                <c:pt idx="4277">
                  <c:v>14275</c:v>
                </c:pt>
                <c:pt idx="4278">
                  <c:v>14154</c:v>
                </c:pt>
                <c:pt idx="4279">
                  <c:v>14007</c:v>
                </c:pt>
                <c:pt idx="4280">
                  <c:v>13930</c:v>
                </c:pt>
                <c:pt idx="4281">
                  <c:v>13878</c:v>
                </c:pt>
                <c:pt idx="4282">
                  <c:v>13828</c:v>
                </c:pt>
                <c:pt idx="4283">
                  <c:v>13759</c:v>
                </c:pt>
                <c:pt idx="4284">
                  <c:v>13707</c:v>
                </c:pt>
                <c:pt idx="4285">
                  <c:v>13630</c:v>
                </c:pt>
                <c:pt idx="4286">
                  <c:v>13548</c:v>
                </c:pt>
                <c:pt idx="4287">
                  <c:v>13357</c:v>
                </c:pt>
                <c:pt idx="4288">
                  <c:v>13296</c:v>
                </c:pt>
                <c:pt idx="4289">
                  <c:v>13241</c:v>
                </c:pt>
                <c:pt idx="4290">
                  <c:v>13194</c:v>
                </c:pt>
                <c:pt idx="4291">
                  <c:v>13034</c:v>
                </c:pt>
                <c:pt idx="4292">
                  <c:v>12948</c:v>
                </c:pt>
                <c:pt idx="4293">
                  <c:v>12834</c:v>
                </c:pt>
                <c:pt idx="4294">
                  <c:v>12822</c:v>
                </c:pt>
                <c:pt idx="4295">
                  <c:v>12789</c:v>
                </c:pt>
                <c:pt idx="4296">
                  <c:v>12758</c:v>
                </c:pt>
                <c:pt idx="4297">
                  <c:v>12719</c:v>
                </c:pt>
                <c:pt idx="4298">
                  <c:v>12666</c:v>
                </c:pt>
                <c:pt idx="4299">
                  <c:v>12532</c:v>
                </c:pt>
                <c:pt idx="4300">
                  <c:v>12495</c:v>
                </c:pt>
                <c:pt idx="4301">
                  <c:v>12544</c:v>
                </c:pt>
                <c:pt idx="4302">
                  <c:v>12518</c:v>
                </c:pt>
                <c:pt idx="4303">
                  <c:v>12466</c:v>
                </c:pt>
                <c:pt idx="4304">
                  <c:v>12443</c:v>
                </c:pt>
                <c:pt idx="4305">
                  <c:v>12395</c:v>
                </c:pt>
                <c:pt idx="4306">
                  <c:v>12371</c:v>
                </c:pt>
                <c:pt idx="4307">
                  <c:v>12274</c:v>
                </c:pt>
                <c:pt idx="4308">
                  <c:v>12241</c:v>
                </c:pt>
                <c:pt idx="4309">
                  <c:v>12224</c:v>
                </c:pt>
                <c:pt idx="4310">
                  <c:v>12243</c:v>
                </c:pt>
                <c:pt idx="4311">
                  <c:v>12265</c:v>
                </c:pt>
                <c:pt idx="4312">
                  <c:v>12250</c:v>
                </c:pt>
                <c:pt idx="4313">
                  <c:v>12213</c:v>
                </c:pt>
                <c:pt idx="4314">
                  <c:v>12222</c:v>
                </c:pt>
                <c:pt idx="4315">
                  <c:v>12190</c:v>
                </c:pt>
                <c:pt idx="4316">
                  <c:v>12113</c:v>
                </c:pt>
                <c:pt idx="4317">
                  <c:v>12011</c:v>
                </c:pt>
                <c:pt idx="4318">
                  <c:v>12001</c:v>
                </c:pt>
                <c:pt idx="4319">
                  <c:v>12054</c:v>
                </c:pt>
                <c:pt idx="4320">
                  <c:v>12110</c:v>
                </c:pt>
                <c:pt idx="4321">
                  <c:v>12113</c:v>
                </c:pt>
                <c:pt idx="4322">
                  <c:v>12100</c:v>
                </c:pt>
                <c:pt idx="4323">
                  <c:v>12075</c:v>
                </c:pt>
                <c:pt idx="4324">
                  <c:v>12058</c:v>
                </c:pt>
                <c:pt idx="4325">
                  <c:v>12058</c:v>
                </c:pt>
                <c:pt idx="4326">
                  <c:v>12061</c:v>
                </c:pt>
                <c:pt idx="4327">
                  <c:v>12096</c:v>
                </c:pt>
                <c:pt idx="4328">
                  <c:v>12136</c:v>
                </c:pt>
                <c:pt idx="4329">
                  <c:v>12163</c:v>
                </c:pt>
                <c:pt idx="4330">
                  <c:v>12223</c:v>
                </c:pt>
                <c:pt idx="4331">
                  <c:v>12307</c:v>
                </c:pt>
                <c:pt idx="4332">
                  <c:v>12310</c:v>
                </c:pt>
                <c:pt idx="4333">
                  <c:v>12328</c:v>
                </c:pt>
                <c:pt idx="4334">
                  <c:v>12313</c:v>
                </c:pt>
                <c:pt idx="4335">
                  <c:v>12235</c:v>
                </c:pt>
                <c:pt idx="4336">
                  <c:v>12213</c:v>
                </c:pt>
                <c:pt idx="4337">
                  <c:v>12229</c:v>
                </c:pt>
                <c:pt idx="4338">
                  <c:v>12278</c:v>
                </c:pt>
                <c:pt idx="4339">
                  <c:v>12360</c:v>
                </c:pt>
                <c:pt idx="4340">
                  <c:v>12430</c:v>
                </c:pt>
                <c:pt idx="4341">
                  <c:v>12424</c:v>
                </c:pt>
                <c:pt idx="4342">
                  <c:v>12440</c:v>
                </c:pt>
                <c:pt idx="4343">
                  <c:v>12463</c:v>
                </c:pt>
                <c:pt idx="4344">
                  <c:v>12450</c:v>
                </c:pt>
                <c:pt idx="4345">
                  <c:v>12413</c:v>
                </c:pt>
                <c:pt idx="4346">
                  <c:v>12351</c:v>
                </c:pt>
                <c:pt idx="4347">
                  <c:v>12372</c:v>
                </c:pt>
                <c:pt idx="4348">
                  <c:v>12449</c:v>
                </c:pt>
                <c:pt idx="4349">
                  <c:v>12519</c:v>
                </c:pt>
                <c:pt idx="4350">
                  <c:v>12528</c:v>
                </c:pt>
                <c:pt idx="4351">
                  <c:v>12514</c:v>
                </c:pt>
                <c:pt idx="4352">
                  <c:v>12536</c:v>
                </c:pt>
                <c:pt idx="4353">
                  <c:v>12602</c:v>
                </c:pt>
                <c:pt idx="4354">
                  <c:v>12604</c:v>
                </c:pt>
                <c:pt idx="4355">
                  <c:v>12511</c:v>
                </c:pt>
                <c:pt idx="4356">
                  <c:v>12444</c:v>
                </c:pt>
                <c:pt idx="4357">
                  <c:v>12466</c:v>
                </c:pt>
                <c:pt idx="4358">
                  <c:v>12507</c:v>
                </c:pt>
                <c:pt idx="4359">
                  <c:v>12508</c:v>
                </c:pt>
                <c:pt idx="4360">
                  <c:v>12476</c:v>
                </c:pt>
                <c:pt idx="4361">
                  <c:v>12443</c:v>
                </c:pt>
                <c:pt idx="4362">
                  <c:v>12447</c:v>
                </c:pt>
                <c:pt idx="4363">
                  <c:v>12493</c:v>
                </c:pt>
                <c:pt idx="4364">
                  <c:v>12500</c:v>
                </c:pt>
                <c:pt idx="4365">
                  <c:v>12549</c:v>
                </c:pt>
                <c:pt idx="4366">
                  <c:v>12581</c:v>
                </c:pt>
                <c:pt idx="4367">
                  <c:v>12621</c:v>
                </c:pt>
                <c:pt idx="4368">
                  <c:v>12602</c:v>
                </c:pt>
                <c:pt idx="4369">
                  <c:v>12618</c:v>
                </c:pt>
                <c:pt idx="4370">
                  <c:v>12616</c:v>
                </c:pt>
                <c:pt idx="4371">
                  <c:v>12639</c:v>
                </c:pt>
                <c:pt idx="4372">
                  <c:v>12634</c:v>
                </c:pt>
                <c:pt idx="4373">
                  <c:v>12617</c:v>
                </c:pt>
                <c:pt idx="4374">
                  <c:v>12620</c:v>
                </c:pt>
                <c:pt idx="4375">
                  <c:v>12627</c:v>
                </c:pt>
                <c:pt idx="4376">
                  <c:v>12641</c:v>
                </c:pt>
                <c:pt idx="4377">
                  <c:v>12683</c:v>
                </c:pt>
                <c:pt idx="4378">
                  <c:v>12620</c:v>
                </c:pt>
                <c:pt idx="4379">
                  <c:v>12545</c:v>
                </c:pt>
                <c:pt idx="4380">
                  <c:v>12568</c:v>
                </c:pt>
                <c:pt idx="4381">
                  <c:v>12643</c:v>
                </c:pt>
                <c:pt idx="4382">
                  <c:v>12655</c:v>
                </c:pt>
                <c:pt idx="4383">
                  <c:v>12727</c:v>
                </c:pt>
                <c:pt idx="4384">
                  <c:v>12772</c:v>
                </c:pt>
                <c:pt idx="4385">
                  <c:v>12785</c:v>
                </c:pt>
                <c:pt idx="4386">
                  <c:v>12798</c:v>
                </c:pt>
                <c:pt idx="4387">
                  <c:v>12778</c:v>
                </c:pt>
                <c:pt idx="4388">
                  <c:v>12758</c:v>
                </c:pt>
                <c:pt idx="4389">
                  <c:v>12821</c:v>
                </c:pt>
                <c:pt idx="4390">
                  <c:v>12893</c:v>
                </c:pt>
                <c:pt idx="4391">
                  <c:v>12991</c:v>
                </c:pt>
                <c:pt idx="4392">
                  <c:v>12980</c:v>
                </c:pt>
                <c:pt idx="4393">
                  <c:v>13002</c:v>
                </c:pt>
                <c:pt idx="4394">
                  <c:v>13053</c:v>
                </c:pt>
                <c:pt idx="4395">
                  <c:v>13041</c:v>
                </c:pt>
                <c:pt idx="4396">
                  <c:v>12989</c:v>
                </c:pt>
                <c:pt idx="4397">
                  <c:v>13001</c:v>
                </c:pt>
                <c:pt idx="4398">
                  <c:v>13014</c:v>
                </c:pt>
                <c:pt idx="4399">
                  <c:v>13032</c:v>
                </c:pt>
                <c:pt idx="4400">
                  <c:v>13078</c:v>
                </c:pt>
                <c:pt idx="4401">
                  <c:v>13051</c:v>
                </c:pt>
                <c:pt idx="4402">
                  <c:v>13027</c:v>
                </c:pt>
                <c:pt idx="4403">
                  <c:v>13016</c:v>
                </c:pt>
                <c:pt idx="4404">
                  <c:v>13061</c:v>
                </c:pt>
                <c:pt idx="4405">
                  <c:v>13155</c:v>
                </c:pt>
                <c:pt idx="4406">
                  <c:v>13139</c:v>
                </c:pt>
                <c:pt idx="4407">
                  <c:v>13119</c:v>
                </c:pt>
                <c:pt idx="4408">
                  <c:v>13149</c:v>
                </c:pt>
                <c:pt idx="4409">
                  <c:v>13193</c:v>
                </c:pt>
                <c:pt idx="4410">
                  <c:v>13195</c:v>
                </c:pt>
                <c:pt idx="4411">
                  <c:v>13133</c:v>
                </c:pt>
                <c:pt idx="4412">
                  <c:v>13088</c:v>
                </c:pt>
                <c:pt idx="4413">
                  <c:v>13217</c:v>
                </c:pt>
                <c:pt idx="4414">
                  <c:v>13327</c:v>
                </c:pt>
                <c:pt idx="4415">
                  <c:v>13388</c:v>
                </c:pt>
                <c:pt idx="4416">
                  <c:v>13343</c:v>
                </c:pt>
                <c:pt idx="4417">
                  <c:v>13294</c:v>
                </c:pt>
                <c:pt idx="4418">
                  <c:v>13283</c:v>
                </c:pt>
                <c:pt idx="4419">
                  <c:v>13211</c:v>
                </c:pt>
                <c:pt idx="4420">
                  <c:v>13203</c:v>
                </c:pt>
                <c:pt idx="4421">
                  <c:v>13204</c:v>
                </c:pt>
                <c:pt idx="4422">
                  <c:v>13231</c:v>
                </c:pt>
                <c:pt idx="4423">
                  <c:v>13349</c:v>
                </c:pt>
                <c:pt idx="4424">
                  <c:v>13363</c:v>
                </c:pt>
                <c:pt idx="4425">
                  <c:v>13406</c:v>
                </c:pt>
                <c:pt idx="4426">
                  <c:v>13406</c:v>
                </c:pt>
                <c:pt idx="4427">
                  <c:v>13340</c:v>
                </c:pt>
                <c:pt idx="4428">
                  <c:v>13357</c:v>
                </c:pt>
                <c:pt idx="4429">
                  <c:v>13464</c:v>
                </c:pt>
                <c:pt idx="4430">
                  <c:v>13507</c:v>
                </c:pt>
                <c:pt idx="4431">
                  <c:v>13535</c:v>
                </c:pt>
                <c:pt idx="4432">
                  <c:v>13497</c:v>
                </c:pt>
                <c:pt idx="4433">
                  <c:v>13492</c:v>
                </c:pt>
                <c:pt idx="4434">
                  <c:v>13540</c:v>
                </c:pt>
                <c:pt idx="4435">
                  <c:v>13586</c:v>
                </c:pt>
                <c:pt idx="4436">
                  <c:v>13590</c:v>
                </c:pt>
                <c:pt idx="4437">
                  <c:v>13619</c:v>
                </c:pt>
                <c:pt idx="4438">
                  <c:v>13610</c:v>
                </c:pt>
                <c:pt idx="4439">
                  <c:v>13484</c:v>
                </c:pt>
                <c:pt idx="4440">
                  <c:v>13443</c:v>
                </c:pt>
                <c:pt idx="4441">
                  <c:v>13429</c:v>
                </c:pt>
                <c:pt idx="4442">
                  <c:v>13494</c:v>
                </c:pt>
                <c:pt idx="4443">
                  <c:v>13577</c:v>
                </c:pt>
                <c:pt idx="4444">
                  <c:v>13605</c:v>
                </c:pt>
                <c:pt idx="4445">
                  <c:v>13612</c:v>
                </c:pt>
                <c:pt idx="4446">
                  <c:v>13625</c:v>
                </c:pt>
                <c:pt idx="4447">
                  <c:v>13611</c:v>
                </c:pt>
                <c:pt idx="4448">
                  <c:v>13606</c:v>
                </c:pt>
                <c:pt idx="4449">
                  <c:v>13747</c:v>
                </c:pt>
                <c:pt idx="4450">
                  <c:v>13799</c:v>
                </c:pt>
                <c:pt idx="4451">
                  <c:v>13754</c:v>
                </c:pt>
                <c:pt idx="4452">
                  <c:v>13765</c:v>
                </c:pt>
                <c:pt idx="4453">
                  <c:v>13811</c:v>
                </c:pt>
                <c:pt idx="4454">
                  <c:v>13798</c:v>
                </c:pt>
                <c:pt idx="4455">
                  <c:v>13793</c:v>
                </c:pt>
                <c:pt idx="4456">
                  <c:v>13782</c:v>
                </c:pt>
                <c:pt idx="4457">
                  <c:v>13840</c:v>
                </c:pt>
                <c:pt idx="4458">
                  <c:v>13917</c:v>
                </c:pt>
                <c:pt idx="4459">
                  <c:v>14003</c:v>
                </c:pt>
                <c:pt idx="4460">
                  <c:v>14053</c:v>
                </c:pt>
                <c:pt idx="4461">
                  <c:v>14007</c:v>
                </c:pt>
                <c:pt idx="4462">
                  <c:v>13996</c:v>
                </c:pt>
                <c:pt idx="4463">
                  <c:v>13985</c:v>
                </c:pt>
                <c:pt idx="4464">
                  <c:v>13953</c:v>
                </c:pt>
                <c:pt idx="4465">
                  <c:v>13939</c:v>
                </c:pt>
                <c:pt idx="4466">
                  <c:v>14014</c:v>
                </c:pt>
                <c:pt idx="4467">
                  <c:v>14064</c:v>
                </c:pt>
                <c:pt idx="4468">
                  <c:v>14068</c:v>
                </c:pt>
                <c:pt idx="4469">
                  <c:v>14146</c:v>
                </c:pt>
                <c:pt idx="4470">
                  <c:v>14148</c:v>
                </c:pt>
                <c:pt idx="4471">
                  <c:v>14074</c:v>
                </c:pt>
                <c:pt idx="4472">
                  <c:v>14078</c:v>
                </c:pt>
                <c:pt idx="4473">
                  <c:v>14115</c:v>
                </c:pt>
                <c:pt idx="4474">
                  <c:v>14142</c:v>
                </c:pt>
                <c:pt idx="4475">
                  <c:v>14176</c:v>
                </c:pt>
                <c:pt idx="4476">
                  <c:v>14224</c:v>
                </c:pt>
                <c:pt idx="4477">
                  <c:v>14231</c:v>
                </c:pt>
                <c:pt idx="4478">
                  <c:v>14243</c:v>
                </c:pt>
                <c:pt idx="4479">
                  <c:v>14230</c:v>
                </c:pt>
                <c:pt idx="4480">
                  <c:v>14218</c:v>
                </c:pt>
                <c:pt idx="4481">
                  <c:v>14177</c:v>
                </c:pt>
                <c:pt idx="4482">
                  <c:v>14182</c:v>
                </c:pt>
                <c:pt idx="4483">
                  <c:v>14216</c:v>
                </c:pt>
                <c:pt idx="4484">
                  <c:v>14268</c:v>
                </c:pt>
                <c:pt idx="4485">
                  <c:v>14319</c:v>
                </c:pt>
                <c:pt idx="4486">
                  <c:v>14386</c:v>
                </c:pt>
                <c:pt idx="4487">
                  <c:v>14414</c:v>
                </c:pt>
                <c:pt idx="4488">
                  <c:v>14431</c:v>
                </c:pt>
                <c:pt idx="4489">
                  <c:v>14435</c:v>
                </c:pt>
                <c:pt idx="4490">
                  <c:v>14375</c:v>
                </c:pt>
                <c:pt idx="4491">
                  <c:v>14293</c:v>
                </c:pt>
                <c:pt idx="4492">
                  <c:v>14328</c:v>
                </c:pt>
                <c:pt idx="4493">
                  <c:v>14410</c:v>
                </c:pt>
                <c:pt idx="4494">
                  <c:v>14408</c:v>
                </c:pt>
                <c:pt idx="4495">
                  <c:v>14381</c:v>
                </c:pt>
                <c:pt idx="4496">
                  <c:v>14444</c:v>
                </c:pt>
                <c:pt idx="4497">
                  <c:v>14444</c:v>
                </c:pt>
                <c:pt idx="4498">
                  <c:v>14376</c:v>
                </c:pt>
                <c:pt idx="4499">
                  <c:v>14270</c:v>
                </c:pt>
                <c:pt idx="4500">
                  <c:v>14278</c:v>
                </c:pt>
                <c:pt idx="4501">
                  <c:v>14227</c:v>
                </c:pt>
                <c:pt idx="4502">
                  <c:v>14200</c:v>
                </c:pt>
                <c:pt idx="4503">
                  <c:v>14193</c:v>
                </c:pt>
                <c:pt idx="4504">
                  <c:v>14204</c:v>
                </c:pt>
                <c:pt idx="4505">
                  <c:v>14221</c:v>
                </c:pt>
                <c:pt idx="4506">
                  <c:v>14247</c:v>
                </c:pt>
                <c:pt idx="4507">
                  <c:v>14274</c:v>
                </c:pt>
                <c:pt idx="4508">
                  <c:v>14305</c:v>
                </c:pt>
                <c:pt idx="4509">
                  <c:v>14319</c:v>
                </c:pt>
                <c:pt idx="4510">
                  <c:v>14319</c:v>
                </c:pt>
                <c:pt idx="4511">
                  <c:v>14377</c:v>
                </c:pt>
                <c:pt idx="4512">
                  <c:v>14375</c:v>
                </c:pt>
                <c:pt idx="4513">
                  <c:v>14321</c:v>
                </c:pt>
                <c:pt idx="4514">
                  <c:v>14334</c:v>
                </c:pt>
                <c:pt idx="4515">
                  <c:v>14395</c:v>
                </c:pt>
                <c:pt idx="4516">
                  <c:v>14434</c:v>
                </c:pt>
                <c:pt idx="4517">
                  <c:v>14536</c:v>
                </c:pt>
                <c:pt idx="4518">
                  <c:v>14546</c:v>
                </c:pt>
                <c:pt idx="4519">
                  <c:v>14561</c:v>
                </c:pt>
                <c:pt idx="4520">
                  <c:v>14568</c:v>
                </c:pt>
                <c:pt idx="4521">
                  <c:v>14593</c:v>
                </c:pt>
                <c:pt idx="4522">
                  <c:v>14612</c:v>
                </c:pt>
                <c:pt idx="4523">
                  <c:v>14642</c:v>
                </c:pt>
                <c:pt idx="4524">
                  <c:v>14699</c:v>
                </c:pt>
                <c:pt idx="4525">
                  <c:v>14680</c:v>
                </c:pt>
                <c:pt idx="4526">
                  <c:v>14677</c:v>
                </c:pt>
                <c:pt idx="4527">
                  <c:v>14692</c:v>
                </c:pt>
                <c:pt idx="4528">
                  <c:v>14719</c:v>
                </c:pt>
                <c:pt idx="4529">
                  <c:v>14769</c:v>
                </c:pt>
                <c:pt idx="4530">
                  <c:v>14791</c:v>
                </c:pt>
                <c:pt idx="4531">
                  <c:v>14785</c:v>
                </c:pt>
                <c:pt idx="4532">
                  <c:v>14747</c:v>
                </c:pt>
                <c:pt idx="4533">
                  <c:v>14609</c:v>
                </c:pt>
                <c:pt idx="4534">
                  <c:v>14553</c:v>
                </c:pt>
                <c:pt idx="4535">
                  <c:v>14610</c:v>
                </c:pt>
                <c:pt idx="4536">
                  <c:v>14716</c:v>
                </c:pt>
                <c:pt idx="4537">
                  <c:v>14787</c:v>
                </c:pt>
                <c:pt idx="4538">
                  <c:v>14797</c:v>
                </c:pt>
                <c:pt idx="4539">
                  <c:v>14847</c:v>
                </c:pt>
                <c:pt idx="4540">
                  <c:v>14915</c:v>
                </c:pt>
                <c:pt idx="4541">
                  <c:v>15008</c:v>
                </c:pt>
                <c:pt idx="4542">
                  <c:v>15002</c:v>
                </c:pt>
                <c:pt idx="4543">
                  <c:v>14876</c:v>
                </c:pt>
                <c:pt idx="4544">
                  <c:v>14877</c:v>
                </c:pt>
                <c:pt idx="4545">
                  <c:v>14959</c:v>
                </c:pt>
                <c:pt idx="4546">
                  <c:v>15014</c:v>
                </c:pt>
                <c:pt idx="4547">
                  <c:v>15068</c:v>
                </c:pt>
                <c:pt idx="4548">
                  <c:v>15025</c:v>
                </c:pt>
                <c:pt idx="4549">
                  <c:v>14962</c:v>
                </c:pt>
                <c:pt idx="4550">
                  <c:v>14955</c:v>
                </c:pt>
                <c:pt idx="4551">
                  <c:v>14983</c:v>
                </c:pt>
                <c:pt idx="4552">
                  <c:v>15069</c:v>
                </c:pt>
                <c:pt idx="4553">
                  <c:v>15097</c:v>
                </c:pt>
                <c:pt idx="4554">
                  <c:v>15109</c:v>
                </c:pt>
                <c:pt idx="4555">
                  <c:v>15001</c:v>
                </c:pt>
                <c:pt idx="4556">
                  <c:v>14967</c:v>
                </c:pt>
                <c:pt idx="4557">
                  <c:v>15052</c:v>
                </c:pt>
                <c:pt idx="4558">
                  <c:v>15089</c:v>
                </c:pt>
                <c:pt idx="4559">
                  <c:v>15126</c:v>
                </c:pt>
                <c:pt idx="4560">
                  <c:v>15171</c:v>
                </c:pt>
                <c:pt idx="4561">
                  <c:v>15218</c:v>
                </c:pt>
                <c:pt idx="4562">
                  <c:v>15232</c:v>
                </c:pt>
                <c:pt idx="4563">
                  <c:v>15237</c:v>
                </c:pt>
                <c:pt idx="4564">
                  <c:v>15224</c:v>
                </c:pt>
                <c:pt idx="4565">
                  <c:v>15113</c:v>
                </c:pt>
                <c:pt idx="4566">
                  <c:v>15070</c:v>
                </c:pt>
                <c:pt idx="4567">
                  <c:v>15046</c:v>
                </c:pt>
                <c:pt idx="4568">
                  <c:v>15075</c:v>
                </c:pt>
                <c:pt idx="4569">
                  <c:v>15173</c:v>
                </c:pt>
                <c:pt idx="4570">
                  <c:v>15217</c:v>
                </c:pt>
                <c:pt idx="4571">
                  <c:v>15186</c:v>
                </c:pt>
                <c:pt idx="4572">
                  <c:v>15196</c:v>
                </c:pt>
                <c:pt idx="4573">
                  <c:v>15127</c:v>
                </c:pt>
                <c:pt idx="4574">
                  <c:v>15183</c:v>
                </c:pt>
                <c:pt idx="4575">
                  <c:v>15294</c:v>
                </c:pt>
                <c:pt idx="4576">
                  <c:v>15312</c:v>
                </c:pt>
                <c:pt idx="4577">
                  <c:v>15348</c:v>
                </c:pt>
                <c:pt idx="4578">
                  <c:v>15350</c:v>
                </c:pt>
                <c:pt idx="4579">
                  <c:v>15307</c:v>
                </c:pt>
                <c:pt idx="4580">
                  <c:v>15297</c:v>
                </c:pt>
                <c:pt idx="4581">
                  <c:v>15355</c:v>
                </c:pt>
                <c:pt idx="4582">
                  <c:v>15434</c:v>
                </c:pt>
                <c:pt idx="4583">
                  <c:v>15495</c:v>
                </c:pt>
                <c:pt idx="4584">
                  <c:v>15522</c:v>
                </c:pt>
                <c:pt idx="4585">
                  <c:v>15609</c:v>
                </c:pt>
                <c:pt idx="4586">
                  <c:v>15608</c:v>
                </c:pt>
                <c:pt idx="4587">
                  <c:v>15677</c:v>
                </c:pt>
                <c:pt idx="4588">
                  <c:v>15660</c:v>
                </c:pt>
                <c:pt idx="4589">
                  <c:v>15665</c:v>
                </c:pt>
                <c:pt idx="4590">
                  <c:v>15652</c:v>
                </c:pt>
                <c:pt idx="4591">
                  <c:v>15574</c:v>
                </c:pt>
                <c:pt idx="4592">
                  <c:v>15587</c:v>
                </c:pt>
                <c:pt idx="4593">
                  <c:v>15615</c:v>
                </c:pt>
                <c:pt idx="4594">
                  <c:v>15666</c:v>
                </c:pt>
                <c:pt idx="4595">
                  <c:v>15693</c:v>
                </c:pt>
                <c:pt idx="4596">
                  <c:v>15698</c:v>
                </c:pt>
                <c:pt idx="4597">
                  <c:v>15652</c:v>
                </c:pt>
                <c:pt idx="4598">
                  <c:v>15624</c:v>
                </c:pt>
                <c:pt idx="4599">
                  <c:v>15611</c:v>
                </c:pt>
                <c:pt idx="4600">
                  <c:v>15658</c:v>
                </c:pt>
                <c:pt idx="4601">
                  <c:v>15650</c:v>
                </c:pt>
                <c:pt idx="4602">
                  <c:v>15689</c:v>
                </c:pt>
                <c:pt idx="4603">
                  <c:v>15804</c:v>
                </c:pt>
                <c:pt idx="4604">
                  <c:v>15802</c:v>
                </c:pt>
                <c:pt idx="4605">
                  <c:v>15776</c:v>
                </c:pt>
                <c:pt idx="4606">
                  <c:v>15776</c:v>
                </c:pt>
                <c:pt idx="4607">
                  <c:v>15710</c:v>
                </c:pt>
                <c:pt idx="4608">
                  <c:v>15616</c:v>
                </c:pt>
                <c:pt idx="4609">
                  <c:v>15631</c:v>
                </c:pt>
                <c:pt idx="4610">
                  <c:v>15695</c:v>
                </c:pt>
                <c:pt idx="4611">
                  <c:v>15724</c:v>
                </c:pt>
                <c:pt idx="4612">
                  <c:v>15663</c:v>
                </c:pt>
                <c:pt idx="4613">
                  <c:v>15617</c:v>
                </c:pt>
                <c:pt idx="4614">
                  <c:v>15652</c:v>
                </c:pt>
                <c:pt idx="4615">
                  <c:v>15651</c:v>
                </c:pt>
                <c:pt idx="4616">
                  <c:v>15593</c:v>
                </c:pt>
                <c:pt idx="4617">
                  <c:v>15576</c:v>
                </c:pt>
                <c:pt idx="4618">
                  <c:v>15588</c:v>
                </c:pt>
                <c:pt idx="4619">
                  <c:v>15560</c:v>
                </c:pt>
                <c:pt idx="4620">
                  <c:v>15578</c:v>
                </c:pt>
                <c:pt idx="4621">
                  <c:v>15657</c:v>
                </c:pt>
                <c:pt idx="4622">
                  <c:v>15712</c:v>
                </c:pt>
                <c:pt idx="4623">
                  <c:v>15712</c:v>
                </c:pt>
                <c:pt idx="4624">
                  <c:v>15709</c:v>
                </c:pt>
                <c:pt idx="4625">
                  <c:v>15741</c:v>
                </c:pt>
                <c:pt idx="4626">
                  <c:v>15739</c:v>
                </c:pt>
                <c:pt idx="4627">
                  <c:v>15713</c:v>
                </c:pt>
                <c:pt idx="4628">
                  <c:v>15698</c:v>
                </c:pt>
                <c:pt idx="4629">
                  <c:v>15707</c:v>
                </c:pt>
                <c:pt idx="4630">
                  <c:v>15739</c:v>
                </c:pt>
                <c:pt idx="4631">
                  <c:v>15891</c:v>
                </c:pt>
                <c:pt idx="4632">
                  <c:v>15961</c:v>
                </c:pt>
                <c:pt idx="4633">
                  <c:v>16106</c:v>
                </c:pt>
                <c:pt idx="4634">
                  <c:v>16183</c:v>
                </c:pt>
                <c:pt idx="4635">
                  <c:v>16230</c:v>
                </c:pt>
                <c:pt idx="4636">
                  <c:v>16217</c:v>
                </c:pt>
                <c:pt idx="4637">
                  <c:v>16315</c:v>
                </c:pt>
                <c:pt idx="4638">
                  <c:v>16410</c:v>
                </c:pt>
                <c:pt idx="4639">
                  <c:v>16526</c:v>
                </c:pt>
                <c:pt idx="4640">
                  <c:v>16578</c:v>
                </c:pt>
                <c:pt idx="4641">
                  <c:v>16779</c:v>
                </c:pt>
                <c:pt idx="4642">
                  <c:v>16986</c:v>
                </c:pt>
                <c:pt idx="4643">
                  <c:v>17167</c:v>
                </c:pt>
                <c:pt idx="4644">
                  <c:v>17243</c:v>
                </c:pt>
                <c:pt idx="4645">
                  <c:v>17411</c:v>
                </c:pt>
                <c:pt idx="4646">
                  <c:v>17507</c:v>
                </c:pt>
                <c:pt idx="4647">
                  <c:v>17510</c:v>
                </c:pt>
                <c:pt idx="4648">
                  <c:v>17479</c:v>
                </c:pt>
                <c:pt idx="4649">
                  <c:v>17615</c:v>
                </c:pt>
                <c:pt idx="4650">
                  <c:v>17732</c:v>
                </c:pt>
                <c:pt idx="4651">
                  <c:v>17890</c:v>
                </c:pt>
                <c:pt idx="4652">
                  <c:v>17944</c:v>
                </c:pt>
                <c:pt idx="4653">
                  <c:v>18052</c:v>
                </c:pt>
                <c:pt idx="4654">
                  <c:v>18061</c:v>
                </c:pt>
                <c:pt idx="4655">
                  <c:v>18105</c:v>
                </c:pt>
                <c:pt idx="4656">
                  <c:v>18098</c:v>
                </c:pt>
                <c:pt idx="4657">
                  <c:v>18144</c:v>
                </c:pt>
                <c:pt idx="4658">
                  <c:v>18270</c:v>
                </c:pt>
                <c:pt idx="4659">
                  <c:v>18347</c:v>
                </c:pt>
                <c:pt idx="4660">
                  <c:v>18361</c:v>
                </c:pt>
                <c:pt idx="4661">
                  <c:v>18381</c:v>
                </c:pt>
                <c:pt idx="4662">
                  <c:v>18384</c:v>
                </c:pt>
                <c:pt idx="4663">
                  <c:v>18390</c:v>
                </c:pt>
                <c:pt idx="4664">
                  <c:v>18358</c:v>
                </c:pt>
                <c:pt idx="4665">
                  <c:v>18239</c:v>
                </c:pt>
                <c:pt idx="4666">
                  <c:v>18212</c:v>
                </c:pt>
                <c:pt idx="4667">
                  <c:v>18136</c:v>
                </c:pt>
                <c:pt idx="4668">
                  <c:v>18072</c:v>
                </c:pt>
                <c:pt idx="4669">
                  <c:v>18060</c:v>
                </c:pt>
                <c:pt idx="4670">
                  <c:v>18056</c:v>
                </c:pt>
                <c:pt idx="4671">
                  <c:v>17936</c:v>
                </c:pt>
                <c:pt idx="4672">
                  <c:v>17874</c:v>
                </c:pt>
                <c:pt idx="4673">
                  <c:v>17873</c:v>
                </c:pt>
                <c:pt idx="4674">
                  <c:v>17836</c:v>
                </c:pt>
                <c:pt idx="4675">
                  <c:v>17807</c:v>
                </c:pt>
                <c:pt idx="4676">
                  <c:v>17752</c:v>
                </c:pt>
                <c:pt idx="4677">
                  <c:v>17777</c:v>
                </c:pt>
                <c:pt idx="4678">
                  <c:v>17866</c:v>
                </c:pt>
                <c:pt idx="4679">
                  <c:v>17842</c:v>
                </c:pt>
                <c:pt idx="4680">
                  <c:v>17784</c:v>
                </c:pt>
                <c:pt idx="4681">
                  <c:v>17617</c:v>
                </c:pt>
                <c:pt idx="4682">
                  <c:v>17501</c:v>
                </c:pt>
                <c:pt idx="4683">
                  <c:v>17343</c:v>
                </c:pt>
                <c:pt idx="4684">
                  <c:v>17261</c:v>
                </c:pt>
                <c:pt idx="4685">
                  <c:v>17097</c:v>
                </c:pt>
                <c:pt idx="4686">
                  <c:v>16978</c:v>
                </c:pt>
                <c:pt idx="4687">
                  <c:v>16836</c:v>
                </c:pt>
                <c:pt idx="4688">
                  <c:v>16751</c:v>
                </c:pt>
                <c:pt idx="4689">
                  <c:v>16618</c:v>
                </c:pt>
                <c:pt idx="4690">
                  <c:v>16511</c:v>
                </c:pt>
                <c:pt idx="4691">
                  <c:v>16398</c:v>
                </c:pt>
                <c:pt idx="4692">
                  <c:v>16257</c:v>
                </c:pt>
                <c:pt idx="4693">
                  <c:v>16024</c:v>
                </c:pt>
                <c:pt idx="4694">
                  <c:v>16002</c:v>
                </c:pt>
                <c:pt idx="4695">
                  <c:v>15990</c:v>
                </c:pt>
                <c:pt idx="4696">
                  <c:v>15966</c:v>
                </c:pt>
                <c:pt idx="4697">
                  <c:v>15837</c:v>
                </c:pt>
                <c:pt idx="4698">
                  <c:v>15684</c:v>
                </c:pt>
                <c:pt idx="4699">
                  <c:v>15480</c:v>
                </c:pt>
                <c:pt idx="4700">
                  <c:v>15264</c:v>
                </c:pt>
                <c:pt idx="4701">
                  <c:v>14992</c:v>
                </c:pt>
                <c:pt idx="4702">
                  <c:v>14878</c:v>
                </c:pt>
                <c:pt idx="4703">
                  <c:v>14772</c:v>
                </c:pt>
                <c:pt idx="4704">
                  <c:v>14726</c:v>
                </c:pt>
                <c:pt idx="4705">
                  <c:v>14632</c:v>
                </c:pt>
                <c:pt idx="4706">
                  <c:v>14599</c:v>
                </c:pt>
                <c:pt idx="4707">
                  <c:v>14561</c:v>
                </c:pt>
                <c:pt idx="4708">
                  <c:v>14488</c:v>
                </c:pt>
                <c:pt idx="4709">
                  <c:v>14321</c:v>
                </c:pt>
                <c:pt idx="4710">
                  <c:v>14219</c:v>
                </c:pt>
                <c:pt idx="4711">
                  <c:v>14038</c:v>
                </c:pt>
                <c:pt idx="4712">
                  <c:v>13951</c:v>
                </c:pt>
                <c:pt idx="4713">
                  <c:v>13862</c:v>
                </c:pt>
                <c:pt idx="4714">
                  <c:v>13827</c:v>
                </c:pt>
                <c:pt idx="4715">
                  <c:v>13715</c:v>
                </c:pt>
                <c:pt idx="4716">
                  <c:v>13704</c:v>
                </c:pt>
                <c:pt idx="4717">
                  <c:v>13642</c:v>
                </c:pt>
                <c:pt idx="4718">
                  <c:v>13579</c:v>
                </c:pt>
                <c:pt idx="4719">
                  <c:v>13498</c:v>
                </c:pt>
                <c:pt idx="4720">
                  <c:v>13426</c:v>
                </c:pt>
                <c:pt idx="4721">
                  <c:v>13293</c:v>
                </c:pt>
                <c:pt idx="4722">
                  <c:v>13201</c:v>
                </c:pt>
                <c:pt idx="4723">
                  <c:v>13120</c:v>
                </c:pt>
                <c:pt idx="4724">
                  <c:v>13066</c:v>
                </c:pt>
                <c:pt idx="4725">
                  <c:v>13002</c:v>
                </c:pt>
                <c:pt idx="4726">
                  <c:v>12997</c:v>
                </c:pt>
                <c:pt idx="4727">
                  <c:v>12916</c:v>
                </c:pt>
                <c:pt idx="4728">
                  <c:v>12825</c:v>
                </c:pt>
                <c:pt idx="4729">
                  <c:v>12679</c:v>
                </c:pt>
                <c:pt idx="4730">
                  <c:v>12636</c:v>
                </c:pt>
                <c:pt idx="4731">
                  <c:v>12739</c:v>
                </c:pt>
                <c:pt idx="4732">
                  <c:v>12758</c:v>
                </c:pt>
                <c:pt idx="4733">
                  <c:v>12705</c:v>
                </c:pt>
                <c:pt idx="4734">
                  <c:v>12679</c:v>
                </c:pt>
                <c:pt idx="4735">
                  <c:v>12619</c:v>
                </c:pt>
                <c:pt idx="4736">
                  <c:v>12561</c:v>
                </c:pt>
                <c:pt idx="4737">
                  <c:v>12493</c:v>
                </c:pt>
                <c:pt idx="4738">
                  <c:v>12468</c:v>
                </c:pt>
                <c:pt idx="4739">
                  <c:v>12439</c:v>
                </c:pt>
                <c:pt idx="4740">
                  <c:v>12364</c:v>
                </c:pt>
                <c:pt idx="4741">
                  <c:v>12317</c:v>
                </c:pt>
                <c:pt idx="4742">
                  <c:v>12340</c:v>
                </c:pt>
                <c:pt idx="4743">
                  <c:v>12338</c:v>
                </c:pt>
                <c:pt idx="4744">
                  <c:v>12310</c:v>
                </c:pt>
                <c:pt idx="4745">
                  <c:v>12290</c:v>
                </c:pt>
                <c:pt idx="4746">
                  <c:v>12291</c:v>
                </c:pt>
                <c:pt idx="4747">
                  <c:v>12271</c:v>
                </c:pt>
                <c:pt idx="4748">
                  <c:v>12259</c:v>
                </c:pt>
                <c:pt idx="4749">
                  <c:v>12196</c:v>
                </c:pt>
                <c:pt idx="4750">
                  <c:v>12177</c:v>
                </c:pt>
                <c:pt idx="4751">
                  <c:v>12228</c:v>
                </c:pt>
                <c:pt idx="4752">
                  <c:v>12247</c:v>
                </c:pt>
                <c:pt idx="4753">
                  <c:v>12236</c:v>
                </c:pt>
                <c:pt idx="4754">
                  <c:v>12256</c:v>
                </c:pt>
                <c:pt idx="4755">
                  <c:v>12235</c:v>
                </c:pt>
                <c:pt idx="4756">
                  <c:v>12232</c:v>
                </c:pt>
                <c:pt idx="4757">
                  <c:v>12251</c:v>
                </c:pt>
                <c:pt idx="4758">
                  <c:v>12255</c:v>
                </c:pt>
                <c:pt idx="4759">
                  <c:v>12207</c:v>
                </c:pt>
                <c:pt idx="4760">
                  <c:v>12241</c:v>
                </c:pt>
                <c:pt idx="4761">
                  <c:v>12314</c:v>
                </c:pt>
                <c:pt idx="4762">
                  <c:v>12262</c:v>
                </c:pt>
                <c:pt idx="4763">
                  <c:v>12274</c:v>
                </c:pt>
                <c:pt idx="4764">
                  <c:v>12296</c:v>
                </c:pt>
                <c:pt idx="4765">
                  <c:v>12421</c:v>
                </c:pt>
                <c:pt idx="4766">
                  <c:v>12512</c:v>
                </c:pt>
                <c:pt idx="4767">
                  <c:v>12618</c:v>
                </c:pt>
                <c:pt idx="4768">
                  <c:v>12658</c:v>
                </c:pt>
                <c:pt idx="4769">
                  <c:v>12724</c:v>
                </c:pt>
                <c:pt idx="4770">
                  <c:v>12750</c:v>
                </c:pt>
                <c:pt idx="4771">
                  <c:v>12775</c:v>
                </c:pt>
                <c:pt idx="4772">
                  <c:v>12806</c:v>
                </c:pt>
                <c:pt idx="4773">
                  <c:v>12823</c:v>
                </c:pt>
                <c:pt idx="4774">
                  <c:v>12831</c:v>
                </c:pt>
                <c:pt idx="4775">
                  <c:v>12898</c:v>
                </c:pt>
                <c:pt idx="4776">
                  <c:v>12912</c:v>
                </c:pt>
                <c:pt idx="4777">
                  <c:v>12913</c:v>
                </c:pt>
                <c:pt idx="4778">
                  <c:v>12971</c:v>
                </c:pt>
                <c:pt idx="4779">
                  <c:v>13043</c:v>
                </c:pt>
                <c:pt idx="4780">
                  <c:v>13054</c:v>
                </c:pt>
                <c:pt idx="4781">
                  <c:v>13014</c:v>
                </c:pt>
                <c:pt idx="4782">
                  <c:v>13008</c:v>
                </c:pt>
                <c:pt idx="4783">
                  <c:v>13050</c:v>
                </c:pt>
                <c:pt idx="4784">
                  <c:v>13142</c:v>
                </c:pt>
                <c:pt idx="4785">
                  <c:v>13260</c:v>
                </c:pt>
                <c:pt idx="4786">
                  <c:v>13284</c:v>
                </c:pt>
                <c:pt idx="4787">
                  <c:v>13395</c:v>
                </c:pt>
                <c:pt idx="4788">
                  <c:v>13457</c:v>
                </c:pt>
                <c:pt idx="4789">
                  <c:v>13492</c:v>
                </c:pt>
                <c:pt idx="4790">
                  <c:v>13572</c:v>
                </c:pt>
                <c:pt idx="4791">
                  <c:v>13703</c:v>
                </c:pt>
                <c:pt idx="4792">
                  <c:v>13712</c:v>
                </c:pt>
                <c:pt idx="4793">
                  <c:v>13687</c:v>
                </c:pt>
                <c:pt idx="4794">
                  <c:v>13696</c:v>
                </c:pt>
                <c:pt idx="4795">
                  <c:v>13777</c:v>
                </c:pt>
                <c:pt idx="4796">
                  <c:v>13809</c:v>
                </c:pt>
                <c:pt idx="4797">
                  <c:v>13767</c:v>
                </c:pt>
                <c:pt idx="4798">
                  <c:v>13799</c:v>
                </c:pt>
                <c:pt idx="4799">
                  <c:v>13888</c:v>
                </c:pt>
                <c:pt idx="4800">
                  <c:v>14008</c:v>
                </c:pt>
                <c:pt idx="4801">
                  <c:v>14085</c:v>
                </c:pt>
                <c:pt idx="4802">
                  <c:v>14154</c:v>
                </c:pt>
                <c:pt idx="4803">
                  <c:v>14287</c:v>
                </c:pt>
                <c:pt idx="4804">
                  <c:v>14385</c:v>
                </c:pt>
                <c:pt idx="4805">
                  <c:v>14446</c:v>
                </c:pt>
                <c:pt idx="4806">
                  <c:v>14426</c:v>
                </c:pt>
                <c:pt idx="4807">
                  <c:v>14405</c:v>
                </c:pt>
                <c:pt idx="4808">
                  <c:v>14425</c:v>
                </c:pt>
                <c:pt idx="4809">
                  <c:v>14448</c:v>
                </c:pt>
                <c:pt idx="4810">
                  <c:v>14491</c:v>
                </c:pt>
                <c:pt idx="4811">
                  <c:v>14611</c:v>
                </c:pt>
                <c:pt idx="4812">
                  <c:v>14652</c:v>
                </c:pt>
                <c:pt idx="4813">
                  <c:v>14609</c:v>
                </c:pt>
                <c:pt idx="4814">
                  <c:v>14661</c:v>
                </c:pt>
                <c:pt idx="4815">
                  <c:v>14844</c:v>
                </c:pt>
                <c:pt idx="4816">
                  <c:v>14880</c:v>
                </c:pt>
                <c:pt idx="4817">
                  <c:v>14891</c:v>
                </c:pt>
                <c:pt idx="4818">
                  <c:v>14916</c:v>
                </c:pt>
                <c:pt idx="4819">
                  <c:v>14934</c:v>
                </c:pt>
                <c:pt idx="4820">
                  <c:v>14990</c:v>
                </c:pt>
                <c:pt idx="4821">
                  <c:v>14994</c:v>
                </c:pt>
                <c:pt idx="4822">
                  <c:v>14943</c:v>
                </c:pt>
                <c:pt idx="4823">
                  <c:v>14940</c:v>
                </c:pt>
                <c:pt idx="4824">
                  <c:v>14957</c:v>
                </c:pt>
                <c:pt idx="4825">
                  <c:v>15046</c:v>
                </c:pt>
                <c:pt idx="4826">
                  <c:v>15131</c:v>
                </c:pt>
                <c:pt idx="4827">
                  <c:v>15145</c:v>
                </c:pt>
                <c:pt idx="4828">
                  <c:v>15122</c:v>
                </c:pt>
                <c:pt idx="4829">
                  <c:v>15125</c:v>
                </c:pt>
                <c:pt idx="4830">
                  <c:v>15213</c:v>
                </c:pt>
                <c:pt idx="4831">
                  <c:v>15400</c:v>
                </c:pt>
                <c:pt idx="4832">
                  <c:v>15472</c:v>
                </c:pt>
                <c:pt idx="4833">
                  <c:v>15561</c:v>
                </c:pt>
                <c:pt idx="4834">
                  <c:v>15615</c:v>
                </c:pt>
                <c:pt idx="4835">
                  <c:v>15582</c:v>
                </c:pt>
                <c:pt idx="4836">
                  <c:v>15469</c:v>
                </c:pt>
                <c:pt idx="4837">
                  <c:v>15313</c:v>
                </c:pt>
                <c:pt idx="4838">
                  <c:v>15266</c:v>
                </c:pt>
                <c:pt idx="4839">
                  <c:v>15238</c:v>
                </c:pt>
                <c:pt idx="4840">
                  <c:v>15271</c:v>
                </c:pt>
                <c:pt idx="4841">
                  <c:v>15265</c:v>
                </c:pt>
                <c:pt idx="4842">
                  <c:v>15244</c:v>
                </c:pt>
                <c:pt idx="4843">
                  <c:v>15230</c:v>
                </c:pt>
                <c:pt idx="4844">
                  <c:v>15190</c:v>
                </c:pt>
                <c:pt idx="4845">
                  <c:v>15192</c:v>
                </c:pt>
                <c:pt idx="4846">
                  <c:v>15188</c:v>
                </c:pt>
                <c:pt idx="4847">
                  <c:v>15124</c:v>
                </c:pt>
                <c:pt idx="4848">
                  <c:v>15095</c:v>
                </c:pt>
                <c:pt idx="4849">
                  <c:v>15033</c:v>
                </c:pt>
                <c:pt idx="4850">
                  <c:v>15020</c:v>
                </c:pt>
                <c:pt idx="4851">
                  <c:v>14910</c:v>
                </c:pt>
                <c:pt idx="4852">
                  <c:v>14873</c:v>
                </c:pt>
                <c:pt idx="4853">
                  <c:v>14738</c:v>
                </c:pt>
                <c:pt idx="4854">
                  <c:v>14660</c:v>
                </c:pt>
                <c:pt idx="4855">
                  <c:v>14589</c:v>
                </c:pt>
                <c:pt idx="4856">
                  <c:v>14459</c:v>
                </c:pt>
                <c:pt idx="4857">
                  <c:v>14247</c:v>
                </c:pt>
                <c:pt idx="4858">
                  <c:v>14135</c:v>
                </c:pt>
                <c:pt idx="4859">
                  <c:v>13966</c:v>
                </c:pt>
                <c:pt idx="4860">
                  <c:v>13872</c:v>
                </c:pt>
                <c:pt idx="4861">
                  <c:v>13772</c:v>
                </c:pt>
                <c:pt idx="4862">
                  <c:v>13792</c:v>
                </c:pt>
                <c:pt idx="4863">
                  <c:v>13677</c:v>
                </c:pt>
                <c:pt idx="4864">
                  <c:v>13594</c:v>
                </c:pt>
                <c:pt idx="4865">
                  <c:v>13441</c:v>
                </c:pt>
                <c:pt idx="4866">
                  <c:v>13259</c:v>
                </c:pt>
                <c:pt idx="4867">
                  <c:v>13086</c:v>
                </c:pt>
                <c:pt idx="4868">
                  <c:v>12948</c:v>
                </c:pt>
                <c:pt idx="4869">
                  <c:v>12823</c:v>
                </c:pt>
                <c:pt idx="4870">
                  <c:v>12758</c:v>
                </c:pt>
                <c:pt idx="4871">
                  <c:v>12708</c:v>
                </c:pt>
                <c:pt idx="4872">
                  <c:v>12638</c:v>
                </c:pt>
                <c:pt idx="4873">
                  <c:v>12505</c:v>
                </c:pt>
                <c:pt idx="4874">
                  <c:v>12497</c:v>
                </c:pt>
                <c:pt idx="4875">
                  <c:v>12455</c:v>
                </c:pt>
                <c:pt idx="4876">
                  <c:v>12320</c:v>
                </c:pt>
                <c:pt idx="4877">
                  <c:v>12190</c:v>
                </c:pt>
                <c:pt idx="4878">
                  <c:v>12090</c:v>
                </c:pt>
                <c:pt idx="4879">
                  <c:v>11922</c:v>
                </c:pt>
                <c:pt idx="4880">
                  <c:v>11823</c:v>
                </c:pt>
                <c:pt idx="4881">
                  <c:v>11699</c:v>
                </c:pt>
                <c:pt idx="4882">
                  <c:v>11585</c:v>
                </c:pt>
                <c:pt idx="4883">
                  <c:v>11411</c:v>
                </c:pt>
                <c:pt idx="4884">
                  <c:v>11344</c:v>
                </c:pt>
                <c:pt idx="4885">
                  <c:v>11286</c:v>
                </c:pt>
                <c:pt idx="4886">
                  <c:v>11223</c:v>
                </c:pt>
                <c:pt idx="4887">
                  <c:v>11136</c:v>
                </c:pt>
                <c:pt idx="4888">
                  <c:v>11062</c:v>
                </c:pt>
                <c:pt idx="4889">
                  <c:v>10918</c:v>
                </c:pt>
                <c:pt idx="4890">
                  <c:v>10834</c:v>
                </c:pt>
                <c:pt idx="4891">
                  <c:v>10720</c:v>
                </c:pt>
                <c:pt idx="4892">
                  <c:v>10671</c:v>
                </c:pt>
                <c:pt idx="4893">
                  <c:v>10636</c:v>
                </c:pt>
                <c:pt idx="4894">
                  <c:v>10642</c:v>
                </c:pt>
                <c:pt idx="4895">
                  <c:v>10602</c:v>
                </c:pt>
                <c:pt idx="4896">
                  <c:v>10544</c:v>
                </c:pt>
                <c:pt idx="4897">
                  <c:v>10501</c:v>
                </c:pt>
                <c:pt idx="4898">
                  <c:v>10507</c:v>
                </c:pt>
                <c:pt idx="4899">
                  <c:v>10441</c:v>
                </c:pt>
                <c:pt idx="4900">
                  <c:v>10389</c:v>
                </c:pt>
                <c:pt idx="4901">
                  <c:v>10333</c:v>
                </c:pt>
                <c:pt idx="4902">
                  <c:v>10280</c:v>
                </c:pt>
                <c:pt idx="4903">
                  <c:v>10192</c:v>
                </c:pt>
                <c:pt idx="4904">
                  <c:v>10172</c:v>
                </c:pt>
                <c:pt idx="4905">
                  <c:v>10116</c:v>
                </c:pt>
                <c:pt idx="4906">
                  <c:v>10062</c:v>
                </c:pt>
                <c:pt idx="4907">
                  <c:v>9956</c:v>
                </c:pt>
                <c:pt idx="4908">
                  <c:v>9899</c:v>
                </c:pt>
                <c:pt idx="4909">
                  <c:v>9858</c:v>
                </c:pt>
                <c:pt idx="4910">
                  <c:v>9850</c:v>
                </c:pt>
                <c:pt idx="4911">
                  <c:v>9809</c:v>
                </c:pt>
                <c:pt idx="4912">
                  <c:v>9706</c:v>
                </c:pt>
                <c:pt idx="4913">
                  <c:v>9602</c:v>
                </c:pt>
                <c:pt idx="4914">
                  <c:v>9554</c:v>
                </c:pt>
                <c:pt idx="4915">
                  <c:v>9552</c:v>
                </c:pt>
                <c:pt idx="4916">
                  <c:v>9594</c:v>
                </c:pt>
                <c:pt idx="4917">
                  <c:v>9533</c:v>
                </c:pt>
                <c:pt idx="4918">
                  <c:v>9501</c:v>
                </c:pt>
                <c:pt idx="4919">
                  <c:v>9508</c:v>
                </c:pt>
                <c:pt idx="4920">
                  <c:v>9448</c:v>
                </c:pt>
                <c:pt idx="4921">
                  <c:v>9335</c:v>
                </c:pt>
                <c:pt idx="4922">
                  <c:v>9329</c:v>
                </c:pt>
                <c:pt idx="4923">
                  <c:v>9349</c:v>
                </c:pt>
                <c:pt idx="4924">
                  <c:v>9323</c:v>
                </c:pt>
                <c:pt idx="4925">
                  <c:v>9247</c:v>
                </c:pt>
                <c:pt idx="4926">
                  <c:v>9212</c:v>
                </c:pt>
                <c:pt idx="4927">
                  <c:v>9168</c:v>
                </c:pt>
                <c:pt idx="4928">
                  <c:v>9146</c:v>
                </c:pt>
                <c:pt idx="4929">
                  <c:v>9163</c:v>
                </c:pt>
                <c:pt idx="4930">
                  <c:v>9160</c:v>
                </c:pt>
                <c:pt idx="4931">
                  <c:v>9074</c:v>
                </c:pt>
                <c:pt idx="4932">
                  <c:v>9037</c:v>
                </c:pt>
                <c:pt idx="4933">
                  <c:v>9017</c:v>
                </c:pt>
                <c:pt idx="4934">
                  <c:v>9032</c:v>
                </c:pt>
                <c:pt idx="4935">
                  <c:v>9030</c:v>
                </c:pt>
                <c:pt idx="4936">
                  <c:v>8997</c:v>
                </c:pt>
                <c:pt idx="4937">
                  <c:v>8958</c:v>
                </c:pt>
                <c:pt idx="4938">
                  <c:v>8923</c:v>
                </c:pt>
                <c:pt idx="4939">
                  <c:v>8900</c:v>
                </c:pt>
                <c:pt idx="4940">
                  <c:v>8905</c:v>
                </c:pt>
                <c:pt idx="4941">
                  <c:v>8934</c:v>
                </c:pt>
                <c:pt idx="4942">
                  <c:v>8901</c:v>
                </c:pt>
                <c:pt idx="4943">
                  <c:v>8919</c:v>
                </c:pt>
                <c:pt idx="4944">
                  <c:v>8915</c:v>
                </c:pt>
                <c:pt idx="4945">
                  <c:v>8901</c:v>
                </c:pt>
                <c:pt idx="4946">
                  <c:v>8902</c:v>
                </c:pt>
                <c:pt idx="4947">
                  <c:v>8865</c:v>
                </c:pt>
                <c:pt idx="4948">
                  <c:v>8809</c:v>
                </c:pt>
                <c:pt idx="4949">
                  <c:v>8758</c:v>
                </c:pt>
                <c:pt idx="4950">
                  <c:v>8759</c:v>
                </c:pt>
                <c:pt idx="4951">
                  <c:v>8836</c:v>
                </c:pt>
                <c:pt idx="4952">
                  <c:v>8879</c:v>
                </c:pt>
                <c:pt idx="4953">
                  <c:v>8906</c:v>
                </c:pt>
                <c:pt idx="4954">
                  <c:v>8894</c:v>
                </c:pt>
                <c:pt idx="4955">
                  <c:v>8889</c:v>
                </c:pt>
                <c:pt idx="4956">
                  <c:v>8900</c:v>
                </c:pt>
                <c:pt idx="4957">
                  <c:v>8893</c:v>
                </c:pt>
                <c:pt idx="4958">
                  <c:v>8920</c:v>
                </c:pt>
                <c:pt idx="4959">
                  <c:v>8957</c:v>
                </c:pt>
                <c:pt idx="4960">
                  <c:v>8947</c:v>
                </c:pt>
                <c:pt idx="4961">
                  <c:v>8904</c:v>
                </c:pt>
                <c:pt idx="4962">
                  <c:v>8929</c:v>
                </c:pt>
                <c:pt idx="4963">
                  <c:v>8977</c:v>
                </c:pt>
                <c:pt idx="4964">
                  <c:v>9013</c:v>
                </c:pt>
                <c:pt idx="4965">
                  <c:v>9003</c:v>
                </c:pt>
                <c:pt idx="4966">
                  <c:v>8994</c:v>
                </c:pt>
                <c:pt idx="4967">
                  <c:v>9033</c:v>
                </c:pt>
                <c:pt idx="4968">
                  <c:v>9011</c:v>
                </c:pt>
                <c:pt idx="4969">
                  <c:v>9000</c:v>
                </c:pt>
                <c:pt idx="4970">
                  <c:v>8944</c:v>
                </c:pt>
                <c:pt idx="4971">
                  <c:v>8883</c:v>
                </c:pt>
                <c:pt idx="4972">
                  <c:v>8862</c:v>
                </c:pt>
                <c:pt idx="4973">
                  <c:v>8876</c:v>
                </c:pt>
                <c:pt idx="4974">
                  <c:v>8857</c:v>
                </c:pt>
                <c:pt idx="4975">
                  <c:v>8838</c:v>
                </c:pt>
                <c:pt idx="4976">
                  <c:v>8820</c:v>
                </c:pt>
                <c:pt idx="4977">
                  <c:v>8836</c:v>
                </c:pt>
                <c:pt idx="4978">
                  <c:v>8852</c:v>
                </c:pt>
                <c:pt idx="4979">
                  <c:v>8828</c:v>
                </c:pt>
                <c:pt idx="4980">
                  <c:v>8843</c:v>
                </c:pt>
                <c:pt idx="4981">
                  <c:v>8884</c:v>
                </c:pt>
                <c:pt idx="4982">
                  <c:v>8893</c:v>
                </c:pt>
                <c:pt idx="4983">
                  <c:v>8901</c:v>
                </c:pt>
                <c:pt idx="4984">
                  <c:v>8890</c:v>
                </c:pt>
                <c:pt idx="4985">
                  <c:v>8863</c:v>
                </c:pt>
                <c:pt idx="4986">
                  <c:v>8861</c:v>
                </c:pt>
                <c:pt idx="4987">
                  <c:v>8859</c:v>
                </c:pt>
                <c:pt idx="4988">
                  <c:v>8837</c:v>
                </c:pt>
                <c:pt idx="4989">
                  <c:v>8794</c:v>
                </c:pt>
                <c:pt idx="4990">
                  <c:v>8803</c:v>
                </c:pt>
                <c:pt idx="4991">
                  <c:v>8809</c:v>
                </c:pt>
                <c:pt idx="4992">
                  <c:v>8803</c:v>
                </c:pt>
                <c:pt idx="4993">
                  <c:v>8827</c:v>
                </c:pt>
                <c:pt idx="4994">
                  <c:v>8846</c:v>
                </c:pt>
                <c:pt idx="4995">
                  <c:v>8857</c:v>
                </c:pt>
                <c:pt idx="4996">
                  <c:v>8834</c:v>
                </c:pt>
                <c:pt idx="4997">
                  <c:v>8822</c:v>
                </c:pt>
                <c:pt idx="4998">
                  <c:v>8821</c:v>
                </c:pt>
                <c:pt idx="4999">
                  <c:v>8782</c:v>
                </c:pt>
                <c:pt idx="5000">
                  <c:v>8796</c:v>
                </c:pt>
                <c:pt idx="5001">
                  <c:v>8825</c:v>
                </c:pt>
                <c:pt idx="5002">
                  <c:v>8825</c:v>
                </c:pt>
                <c:pt idx="5003">
                  <c:v>8803</c:v>
                </c:pt>
                <c:pt idx="5004">
                  <c:v>8836</c:v>
                </c:pt>
                <c:pt idx="5005">
                  <c:v>8888</c:v>
                </c:pt>
                <c:pt idx="5006">
                  <c:v>8862</c:v>
                </c:pt>
                <c:pt idx="5007">
                  <c:v>8783</c:v>
                </c:pt>
                <c:pt idx="5008">
                  <c:v>8770</c:v>
                </c:pt>
                <c:pt idx="5009">
                  <c:v>8797</c:v>
                </c:pt>
                <c:pt idx="5010">
                  <c:v>8800</c:v>
                </c:pt>
                <c:pt idx="5011">
                  <c:v>8771</c:v>
                </c:pt>
                <c:pt idx="5012">
                  <c:v>8761</c:v>
                </c:pt>
                <c:pt idx="5013">
                  <c:v>8763</c:v>
                </c:pt>
                <c:pt idx="5014">
                  <c:v>8795</c:v>
                </c:pt>
                <c:pt idx="5015">
                  <c:v>8805</c:v>
                </c:pt>
                <c:pt idx="5016">
                  <c:v>8771</c:v>
                </c:pt>
                <c:pt idx="5017">
                  <c:v>8711</c:v>
                </c:pt>
                <c:pt idx="5018">
                  <c:v>8714</c:v>
                </c:pt>
                <c:pt idx="5019">
                  <c:v>8774</c:v>
                </c:pt>
                <c:pt idx="5020">
                  <c:v>8793</c:v>
                </c:pt>
                <c:pt idx="5021">
                  <c:v>8821</c:v>
                </c:pt>
                <c:pt idx="5022">
                  <c:v>8825</c:v>
                </c:pt>
                <c:pt idx="5023">
                  <c:v>8863</c:v>
                </c:pt>
                <c:pt idx="5024">
                  <c:v>8893</c:v>
                </c:pt>
                <c:pt idx="5025">
                  <c:v>8913</c:v>
                </c:pt>
                <c:pt idx="5026">
                  <c:v>8915</c:v>
                </c:pt>
                <c:pt idx="5027">
                  <c:v>8907</c:v>
                </c:pt>
                <c:pt idx="5028">
                  <c:v>8911</c:v>
                </c:pt>
                <c:pt idx="5029">
                  <c:v>8901</c:v>
                </c:pt>
                <c:pt idx="5030">
                  <c:v>8895</c:v>
                </c:pt>
                <c:pt idx="5031">
                  <c:v>8919</c:v>
                </c:pt>
                <c:pt idx="5032">
                  <c:v>8920</c:v>
                </c:pt>
                <c:pt idx="5033">
                  <c:v>8931</c:v>
                </c:pt>
                <c:pt idx="5034">
                  <c:v>8945</c:v>
                </c:pt>
                <c:pt idx="5035">
                  <c:v>8991</c:v>
                </c:pt>
                <c:pt idx="5036">
                  <c:v>9013</c:v>
                </c:pt>
                <c:pt idx="5037">
                  <c:v>9033</c:v>
                </c:pt>
                <c:pt idx="5038">
                  <c:v>9015</c:v>
                </c:pt>
                <c:pt idx="5039">
                  <c:v>8994</c:v>
                </c:pt>
                <c:pt idx="5040">
                  <c:v>9016</c:v>
                </c:pt>
                <c:pt idx="5041">
                  <c:v>9023</c:v>
                </c:pt>
                <c:pt idx="5042">
                  <c:v>9003</c:v>
                </c:pt>
                <c:pt idx="5043">
                  <c:v>9001</c:v>
                </c:pt>
                <c:pt idx="5044">
                  <c:v>9014</c:v>
                </c:pt>
                <c:pt idx="5045">
                  <c:v>9029</c:v>
                </c:pt>
                <c:pt idx="5046">
                  <c:v>9018</c:v>
                </c:pt>
                <c:pt idx="5047">
                  <c:v>9076</c:v>
                </c:pt>
                <c:pt idx="5048">
                  <c:v>9080</c:v>
                </c:pt>
                <c:pt idx="5049">
                  <c:v>9073</c:v>
                </c:pt>
                <c:pt idx="5050">
                  <c:v>9059</c:v>
                </c:pt>
                <c:pt idx="5051">
                  <c:v>9104</c:v>
                </c:pt>
                <c:pt idx="5052">
                  <c:v>9142</c:v>
                </c:pt>
                <c:pt idx="5053">
                  <c:v>9168</c:v>
                </c:pt>
                <c:pt idx="5054">
                  <c:v>9235</c:v>
                </c:pt>
                <c:pt idx="5055">
                  <c:v>9310</c:v>
                </c:pt>
                <c:pt idx="5056">
                  <c:v>9284</c:v>
                </c:pt>
                <c:pt idx="5057">
                  <c:v>9242</c:v>
                </c:pt>
                <c:pt idx="5058">
                  <c:v>9250</c:v>
                </c:pt>
                <c:pt idx="5059">
                  <c:v>9229</c:v>
                </c:pt>
                <c:pt idx="5060">
                  <c:v>9191</c:v>
                </c:pt>
                <c:pt idx="5061">
                  <c:v>9157</c:v>
                </c:pt>
                <c:pt idx="5062">
                  <c:v>9177</c:v>
                </c:pt>
                <c:pt idx="5063">
                  <c:v>9209</c:v>
                </c:pt>
                <c:pt idx="5064">
                  <c:v>9193</c:v>
                </c:pt>
                <c:pt idx="5065">
                  <c:v>9216</c:v>
                </c:pt>
                <c:pt idx="5066">
                  <c:v>9227</c:v>
                </c:pt>
                <c:pt idx="5067">
                  <c:v>9208</c:v>
                </c:pt>
                <c:pt idx="5068">
                  <c:v>9197</c:v>
                </c:pt>
                <c:pt idx="5069">
                  <c:v>9208</c:v>
                </c:pt>
                <c:pt idx="5070">
                  <c:v>9222</c:v>
                </c:pt>
                <c:pt idx="5071">
                  <c:v>9272</c:v>
                </c:pt>
                <c:pt idx="5072">
                  <c:v>9310</c:v>
                </c:pt>
                <c:pt idx="5073">
                  <c:v>9378</c:v>
                </c:pt>
                <c:pt idx="5074">
                  <c:v>9386</c:v>
                </c:pt>
                <c:pt idx="5075">
                  <c:v>9347</c:v>
                </c:pt>
                <c:pt idx="5076">
                  <c:v>9327</c:v>
                </c:pt>
                <c:pt idx="5077">
                  <c:v>9348</c:v>
                </c:pt>
                <c:pt idx="5078">
                  <c:v>9389</c:v>
                </c:pt>
                <c:pt idx="5079">
                  <c:v>9404</c:v>
                </c:pt>
                <c:pt idx="5080">
                  <c:v>9419</c:v>
                </c:pt>
                <c:pt idx="5081">
                  <c:v>9446</c:v>
                </c:pt>
                <c:pt idx="5082">
                  <c:v>9436</c:v>
                </c:pt>
                <c:pt idx="5083">
                  <c:v>9397</c:v>
                </c:pt>
                <c:pt idx="5084">
                  <c:v>9407</c:v>
                </c:pt>
                <c:pt idx="5085">
                  <c:v>9482</c:v>
                </c:pt>
                <c:pt idx="5086">
                  <c:v>9516</c:v>
                </c:pt>
                <c:pt idx="5087">
                  <c:v>9615</c:v>
                </c:pt>
                <c:pt idx="5088">
                  <c:v>9684</c:v>
                </c:pt>
                <c:pt idx="5089">
                  <c:v>9744</c:v>
                </c:pt>
                <c:pt idx="5090">
                  <c:v>9740</c:v>
                </c:pt>
                <c:pt idx="5091">
                  <c:v>9731</c:v>
                </c:pt>
                <c:pt idx="5092">
                  <c:v>9768</c:v>
                </c:pt>
                <c:pt idx="5093">
                  <c:v>9795</c:v>
                </c:pt>
                <c:pt idx="5094">
                  <c:v>9814</c:v>
                </c:pt>
                <c:pt idx="5095">
                  <c:v>9783</c:v>
                </c:pt>
                <c:pt idx="5096">
                  <c:v>9774</c:v>
                </c:pt>
                <c:pt idx="5097">
                  <c:v>9811</c:v>
                </c:pt>
                <c:pt idx="5098">
                  <c:v>9830</c:v>
                </c:pt>
                <c:pt idx="5099">
                  <c:v>9912</c:v>
                </c:pt>
                <c:pt idx="5100">
                  <c:v>9961</c:v>
                </c:pt>
                <c:pt idx="5101">
                  <c:v>9980</c:v>
                </c:pt>
                <c:pt idx="5102">
                  <c:v>10006</c:v>
                </c:pt>
                <c:pt idx="5103">
                  <c:v>9986</c:v>
                </c:pt>
                <c:pt idx="5104">
                  <c:v>9983</c:v>
                </c:pt>
                <c:pt idx="5105">
                  <c:v>9987</c:v>
                </c:pt>
                <c:pt idx="5106">
                  <c:v>10004</c:v>
                </c:pt>
                <c:pt idx="5107">
                  <c:v>10068</c:v>
                </c:pt>
                <c:pt idx="5108">
                  <c:v>10125</c:v>
                </c:pt>
                <c:pt idx="5109">
                  <c:v>10184</c:v>
                </c:pt>
                <c:pt idx="5110">
                  <c:v>10172</c:v>
                </c:pt>
                <c:pt idx="5111">
                  <c:v>10249</c:v>
                </c:pt>
                <c:pt idx="5112">
                  <c:v>10302</c:v>
                </c:pt>
                <c:pt idx="5113">
                  <c:v>10326</c:v>
                </c:pt>
                <c:pt idx="5114">
                  <c:v>10284</c:v>
                </c:pt>
                <c:pt idx="5115">
                  <c:v>10229</c:v>
                </c:pt>
                <c:pt idx="5116">
                  <c:v>10243</c:v>
                </c:pt>
                <c:pt idx="5117">
                  <c:v>10267</c:v>
                </c:pt>
                <c:pt idx="5118">
                  <c:v>10288</c:v>
                </c:pt>
                <c:pt idx="5119">
                  <c:v>10317</c:v>
                </c:pt>
                <c:pt idx="5120">
                  <c:v>10291</c:v>
                </c:pt>
                <c:pt idx="5121">
                  <c:v>10209</c:v>
                </c:pt>
                <c:pt idx="5122">
                  <c:v>10253</c:v>
                </c:pt>
                <c:pt idx="5123">
                  <c:v>10407</c:v>
                </c:pt>
                <c:pt idx="5124">
                  <c:v>10485</c:v>
                </c:pt>
                <c:pt idx="5125">
                  <c:v>10526</c:v>
                </c:pt>
                <c:pt idx="5126">
                  <c:v>10540</c:v>
                </c:pt>
                <c:pt idx="5127">
                  <c:v>10569</c:v>
                </c:pt>
                <c:pt idx="5128">
                  <c:v>10588</c:v>
                </c:pt>
                <c:pt idx="5129">
                  <c:v>10589</c:v>
                </c:pt>
                <c:pt idx="5130">
                  <c:v>10581</c:v>
                </c:pt>
                <c:pt idx="5131">
                  <c:v>10550</c:v>
                </c:pt>
                <c:pt idx="5132">
                  <c:v>10513</c:v>
                </c:pt>
                <c:pt idx="5133">
                  <c:v>10483</c:v>
                </c:pt>
                <c:pt idx="5134">
                  <c:v>10532</c:v>
                </c:pt>
                <c:pt idx="5135">
                  <c:v>10594</c:v>
                </c:pt>
                <c:pt idx="5136">
                  <c:v>10645</c:v>
                </c:pt>
                <c:pt idx="5137">
                  <c:v>10692</c:v>
                </c:pt>
                <c:pt idx="5138">
                  <c:v>10685</c:v>
                </c:pt>
                <c:pt idx="5139">
                  <c:v>10712</c:v>
                </c:pt>
                <c:pt idx="5140">
                  <c:v>10739</c:v>
                </c:pt>
                <c:pt idx="5141">
                  <c:v>10780</c:v>
                </c:pt>
                <c:pt idx="5142">
                  <c:v>10783</c:v>
                </c:pt>
                <c:pt idx="5143">
                  <c:v>10772</c:v>
                </c:pt>
                <c:pt idx="5144">
                  <c:v>10803</c:v>
                </c:pt>
                <c:pt idx="5145">
                  <c:v>10803</c:v>
                </c:pt>
                <c:pt idx="5146">
                  <c:v>10806</c:v>
                </c:pt>
                <c:pt idx="5147">
                  <c:v>10776</c:v>
                </c:pt>
                <c:pt idx="5148">
                  <c:v>10770</c:v>
                </c:pt>
                <c:pt idx="5149">
                  <c:v>10814</c:v>
                </c:pt>
                <c:pt idx="5150">
                  <c:v>10869</c:v>
                </c:pt>
                <c:pt idx="5151">
                  <c:v>11020</c:v>
                </c:pt>
                <c:pt idx="5152">
                  <c:v>11085</c:v>
                </c:pt>
                <c:pt idx="5153">
                  <c:v>11108</c:v>
                </c:pt>
                <c:pt idx="5154">
                  <c:v>11114</c:v>
                </c:pt>
                <c:pt idx="5155">
                  <c:v>11059</c:v>
                </c:pt>
                <c:pt idx="5156">
                  <c:v>11065</c:v>
                </c:pt>
                <c:pt idx="5157">
                  <c:v>11086</c:v>
                </c:pt>
                <c:pt idx="5158">
                  <c:v>11073</c:v>
                </c:pt>
                <c:pt idx="5159">
                  <c:v>11093</c:v>
                </c:pt>
                <c:pt idx="5160">
                  <c:v>11163</c:v>
                </c:pt>
                <c:pt idx="5161">
                  <c:v>11204</c:v>
                </c:pt>
                <c:pt idx="5162">
                  <c:v>11208</c:v>
                </c:pt>
                <c:pt idx="5163">
                  <c:v>11246</c:v>
                </c:pt>
                <c:pt idx="5164">
                  <c:v>11318</c:v>
                </c:pt>
                <c:pt idx="5165">
                  <c:v>11326</c:v>
                </c:pt>
                <c:pt idx="5166">
                  <c:v>11327</c:v>
                </c:pt>
                <c:pt idx="5167">
                  <c:v>11317</c:v>
                </c:pt>
                <c:pt idx="5168">
                  <c:v>11329</c:v>
                </c:pt>
                <c:pt idx="5169">
                  <c:v>11339</c:v>
                </c:pt>
                <c:pt idx="5170">
                  <c:v>11355</c:v>
                </c:pt>
                <c:pt idx="5171">
                  <c:v>11353</c:v>
                </c:pt>
                <c:pt idx="5172">
                  <c:v>11363</c:v>
                </c:pt>
                <c:pt idx="5173">
                  <c:v>11456</c:v>
                </c:pt>
                <c:pt idx="5174">
                  <c:v>11477</c:v>
                </c:pt>
                <c:pt idx="5175">
                  <c:v>11477</c:v>
                </c:pt>
                <c:pt idx="5176">
                  <c:v>11496</c:v>
                </c:pt>
                <c:pt idx="5177">
                  <c:v>11372</c:v>
                </c:pt>
                <c:pt idx="5178">
                  <c:v>11309</c:v>
                </c:pt>
                <c:pt idx="5179">
                  <c:v>11361</c:v>
                </c:pt>
                <c:pt idx="5180">
                  <c:v>11382</c:v>
                </c:pt>
                <c:pt idx="5181">
                  <c:v>11391</c:v>
                </c:pt>
                <c:pt idx="5182">
                  <c:v>11378</c:v>
                </c:pt>
                <c:pt idx="5183">
                  <c:v>11374</c:v>
                </c:pt>
                <c:pt idx="5184">
                  <c:v>11381</c:v>
                </c:pt>
                <c:pt idx="5185">
                  <c:v>11363</c:v>
                </c:pt>
                <c:pt idx="5186">
                  <c:v>11357</c:v>
                </c:pt>
                <c:pt idx="5187">
                  <c:v>11419</c:v>
                </c:pt>
                <c:pt idx="5188">
                  <c:v>11438</c:v>
                </c:pt>
                <c:pt idx="5189">
                  <c:v>11389</c:v>
                </c:pt>
                <c:pt idx="5190">
                  <c:v>11391</c:v>
                </c:pt>
                <c:pt idx="5191">
                  <c:v>11486</c:v>
                </c:pt>
                <c:pt idx="5192">
                  <c:v>11543</c:v>
                </c:pt>
                <c:pt idx="5193">
                  <c:v>11553</c:v>
                </c:pt>
                <c:pt idx="5194">
                  <c:v>11501</c:v>
                </c:pt>
                <c:pt idx="5195">
                  <c:v>11505</c:v>
                </c:pt>
                <c:pt idx="5196">
                  <c:v>11525</c:v>
                </c:pt>
                <c:pt idx="5197">
                  <c:v>11458</c:v>
                </c:pt>
                <c:pt idx="5198">
                  <c:v>11414</c:v>
                </c:pt>
                <c:pt idx="5199">
                  <c:v>11459</c:v>
                </c:pt>
                <c:pt idx="5200">
                  <c:v>11486</c:v>
                </c:pt>
                <c:pt idx="5201">
                  <c:v>11488</c:v>
                </c:pt>
                <c:pt idx="5202">
                  <c:v>11498</c:v>
                </c:pt>
                <c:pt idx="5203">
                  <c:v>11557</c:v>
                </c:pt>
                <c:pt idx="5204">
                  <c:v>11563</c:v>
                </c:pt>
                <c:pt idx="5205">
                  <c:v>11598</c:v>
                </c:pt>
                <c:pt idx="5206">
                  <c:v>11552</c:v>
                </c:pt>
                <c:pt idx="5207">
                  <c:v>11460</c:v>
                </c:pt>
                <c:pt idx="5208">
                  <c:v>11415</c:v>
                </c:pt>
                <c:pt idx="5209">
                  <c:v>11416</c:v>
                </c:pt>
                <c:pt idx="5210">
                  <c:v>11489</c:v>
                </c:pt>
                <c:pt idx="5211">
                  <c:v>11511</c:v>
                </c:pt>
                <c:pt idx="5212">
                  <c:v>11569</c:v>
                </c:pt>
                <c:pt idx="5213">
                  <c:v>11624</c:v>
                </c:pt>
                <c:pt idx="5214">
                  <c:v>11680</c:v>
                </c:pt>
                <c:pt idx="5215">
                  <c:v>11747</c:v>
                </c:pt>
                <c:pt idx="5216">
                  <c:v>11757</c:v>
                </c:pt>
                <c:pt idx="5217">
                  <c:v>11808</c:v>
                </c:pt>
                <c:pt idx="5218">
                  <c:v>11849</c:v>
                </c:pt>
                <c:pt idx="5219">
                  <c:v>11878</c:v>
                </c:pt>
                <c:pt idx="5220">
                  <c:v>11895</c:v>
                </c:pt>
                <c:pt idx="5221">
                  <c:v>11934</c:v>
                </c:pt>
                <c:pt idx="5222">
                  <c:v>11970</c:v>
                </c:pt>
                <c:pt idx="5223">
                  <c:v>11993</c:v>
                </c:pt>
                <c:pt idx="5224">
                  <c:v>11955</c:v>
                </c:pt>
                <c:pt idx="5225">
                  <c:v>11949</c:v>
                </c:pt>
                <c:pt idx="5226">
                  <c:v>12018</c:v>
                </c:pt>
                <c:pt idx="5227">
                  <c:v>12087</c:v>
                </c:pt>
                <c:pt idx="5228">
                  <c:v>12104</c:v>
                </c:pt>
                <c:pt idx="5229">
                  <c:v>12041</c:v>
                </c:pt>
                <c:pt idx="5230">
                  <c:v>12007</c:v>
                </c:pt>
                <c:pt idx="5231">
                  <c:v>12047</c:v>
                </c:pt>
                <c:pt idx="5232">
                  <c:v>12143</c:v>
                </c:pt>
                <c:pt idx="5233">
                  <c:v>12191</c:v>
                </c:pt>
                <c:pt idx="5234">
                  <c:v>12196</c:v>
                </c:pt>
                <c:pt idx="5235">
                  <c:v>12164</c:v>
                </c:pt>
                <c:pt idx="5236">
                  <c:v>12206</c:v>
                </c:pt>
                <c:pt idx="5237">
                  <c:v>12276</c:v>
                </c:pt>
                <c:pt idx="5238">
                  <c:v>12277</c:v>
                </c:pt>
                <c:pt idx="5239">
                  <c:v>12280</c:v>
                </c:pt>
                <c:pt idx="5240">
                  <c:v>12313</c:v>
                </c:pt>
                <c:pt idx="5241">
                  <c:v>12324</c:v>
                </c:pt>
                <c:pt idx="5242">
                  <c:v>12308</c:v>
                </c:pt>
                <c:pt idx="5243">
                  <c:v>12305</c:v>
                </c:pt>
                <c:pt idx="5244">
                  <c:v>12309</c:v>
                </c:pt>
                <c:pt idx="5245">
                  <c:v>12372</c:v>
                </c:pt>
                <c:pt idx="5246">
                  <c:v>12429</c:v>
                </c:pt>
                <c:pt idx="5247">
                  <c:v>12462</c:v>
                </c:pt>
                <c:pt idx="5248">
                  <c:v>12454</c:v>
                </c:pt>
                <c:pt idx="5249">
                  <c:v>12514</c:v>
                </c:pt>
                <c:pt idx="5250">
                  <c:v>12519</c:v>
                </c:pt>
                <c:pt idx="5251">
                  <c:v>12544</c:v>
                </c:pt>
                <c:pt idx="5252">
                  <c:v>12619</c:v>
                </c:pt>
                <c:pt idx="5253">
                  <c:v>12726</c:v>
                </c:pt>
                <c:pt idx="5254">
                  <c:v>12717</c:v>
                </c:pt>
                <c:pt idx="5255">
                  <c:v>12643</c:v>
                </c:pt>
                <c:pt idx="5256">
                  <c:v>12579</c:v>
                </c:pt>
                <c:pt idx="5257">
                  <c:v>12541</c:v>
                </c:pt>
                <c:pt idx="5258">
                  <c:v>12520</c:v>
                </c:pt>
                <c:pt idx="5259">
                  <c:v>12525</c:v>
                </c:pt>
                <c:pt idx="5260">
                  <c:v>12580</c:v>
                </c:pt>
                <c:pt idx="5261">
                  <c:v>12669</c:v>
                </c:pt>
                <c:pt idx="5262">
                  <c:v>12697</c:v>
                </c:pt>
                <c:pt idx="5263">
                  <c:v>12657</c:v>
                </c:pt>
                <c:pt idx="5264">
                  <c:v>12652</c:v>
                </c:pt>
                <c:pt idx="5265">
                  <c:v>12607</c:v>
                </c:pt>
                <c:pt idx="5266">
                  <c:v>12632</c:v>
                </c:pt>
                <c:pt idx="5267">
                  <c:v>12656</c:v>
                </c:pt>
                <c:pt idx="5268">
                  <c:v>12621</c:v>
                </c:pt>
                <c:pt idx="5269">
                  <c:v>12519</c:v>
                </c:pt>
                <c:pt idx="5270">
                  <c:v>12462</c:v>
                </c:pt>
                <c:pt idx="5271">
                  <c:v>12359</c:v>
                </c:pt>
                <c:pt idx="5272">
                  <c:v>12297</c:v>
                </c:pt>
                <c:pt idx="5273">
                  <c:v>12363</c:v>
                </c:pt>
                <c:pt idx="5274">
                  <c:v>12408</c:v>
                </c:pt>
                <c:pt idx="5275">
                  <c:v>12455</c:v>
                </c:pt>
                <c:pt idx="5276">
                  <c:v>12501</c:v>
                </c:pt>
                <c:pt idx="5277">
                  <c:v>12518</c:v>
                </c:pt>
                <c:pt idx="5278">
                  <c:v>12444</c:v>
                </c:pt>
                <c:pt idx="5279">
                  <c:v>12432</c:v>
                </c:pt>
                <c:pt idx="5280">
                  <c:v>12426</c:v>
                </c:pt>
                <c:pt idx="5281">
                  <c:v>12381</c:v>
                </c:pt>
                <c:pt idx="5282">
                  <c:v>12394</c:v>
                </c:pt>
                <c:pt idx="5283">
                  <c:v>12495</c:v>
                </c:pt>
                <c:pt idx="5284">
                  <c:v>12471</c:v>
                </c:pt>
                <c:pt idx="5285">
                  <c:v>12325</c:v>
                </c:pt>
                <c:pt idx="5286">
                  <c:v>12221</c:v>
                </c:pt>
                <c:pt idx="5287">
                  <c:v>12150</c:v>
                </c:pt>
                <c:pt idx="5288">
                  <c:v>12130</c:v>
                </c:pt>
                <c:pt idx="5289">
                  <c:v>12038</c:v>
                </c:pt>
                <c:pt idx="5290">
                  <c:v>11982</c:v>
                </c:pt>
                <c:pt idx="5291">
                  <c:v>11987</c:v>
                </c:pt>
                <c:pt idx="5292">
                  <c:v>12042</c:v>
                </c:pt>
                <c:pt idx="5293">
                  <c:v>12021</c:v>
                </c:pt>
                <c:pt idx="5294">
                  <c:v>11956</c:v>
                </c:pt>
                <c:pt idx="5295">
                  <c:v>11843</c:v>
                </c:pt>
                <c:pt idx="5296">
                  <c:v>11802</c:v>
                </c:pt>
                <c:pt idx="5297">
                  <c:v>11760</c:v>
                </c:pt>
                <c:pt idx="5298">
                  <c:v>11755</c:v>
                </c:pt>
                <c:pt idx="5299">
                  <c:v>11756</c:v>
                </c:pt>
                <c:pt idx="5300">
                  <c:v>11752</c:v>
                </c:pt>
                <c:pt idx="5301">
                  <c:v>11716</c:v>
                </c:pt>
                <c:pt idx="5302">
                  <c:v>11706</c:v>
                </c:pt>
                <c:pt idx="5303">
                  <c:v>11608</c:v>
                </c:pt>
                <c:pt idx="5304">
                  <c:v>11495</c:v>
                </c:pt>
                <c:pt idx="5305">
                  <c:v>11380</c:v>
                </c:pt>
                <c:pt idx="5306">
                  <c:v>11322</c:v>
                </c:pt>
                <c:pt idx="5307">
                  <c:v>11253</c:v>
                </c:pt>
                <c:pt idx="5308">
                  <c:v>11199</c:v>
                </c:pt>
                <c:pt idx="5309">
                  <c:v>11205</c:v>
                </c:pt>
                <c:pt idx="5310">
                  <c:v>11214</c:v>
                </c:pt>
                <c:pt idx="5311">
                  <c:v>11146</c:v>
                </c:pt>
                <c:pt idx="5312">
                  <c:v>11119</c:v>
                </c:pt>
                <c:pt idx="5313">
                  <c:v>11045</c:v>
                </c:pt>
                <c:pt idx="5314">
                  <c:v>11031</c:v>
                </c:pt>
                <c:pt idx="5315">
                  <c:v>11033</c:v>
                </c:pt>
                <c:pt idx="5316">
                  <c:v>11021</c:v>
                </c:pt>
                <c:pt idx="5317">
                  <c:v>10941</c:v>
                </c:pt>
                <c:pt idx="5318">
                  <c:v>10891</c:v>
                </c:pt>
                <c:pt idx="5319">
                  <c:v>10835</c:v>
                </c:pt>
                <c:pt idx="5320">
                  <c:v>10800</c:v>
                </c:pt>
                <c:pt idx="5321">
                  <c:v>10752</c:v>
                </c:pt>
                <c:pt idx="5322">
                  <c:v>10716</c:v>
                </c:pt>
                <c:pt idx="5323">
                  <c:v>10692</c:v>
                </c:pt>
                <c:pt idx="5324">
                  <c:v>10648</c:v>
                </c:pt>
                <c:pt idx="5325">
                  <c:v>10582</c:v>
                </c:pt>
                <c:pt idx="5326">
                  <c:v>10532</c:v>
                </c:pt>
                <c:pt idx="5327">
                  <c:v>10478</c:v>
                </c:pt>
                <c:pt idx="5328">
                  <c:v>10482</c:v>
                </c:pt>
                <c:pt idx="5329">
                  <c:v>10384</c:v>
                </c:pt>
                <c:pt idx="5330">
                  <c:v>10282</c:v>
                </c:pt>
                <c:pt idx="5331">
                  <c:v>10158</c:v>
                </c:pt>
                <c:pt idx="5332">
                  <c:v>10125</c:v>
                </c:pt>
                <c:pt idx="5333">
                  <c:v>10097</c:v>
                </c:pt>
                <c:pt idx="5334">
                  <c:v>10069</c:v>
                </c:pt>
                <c:pt idx="5335">
                  <c:v>9998</c:v>
                </c:pt>
                <c:pt idx="5336">
                  <c:v>9980</c:v>
                </c:pt>
                <c:pt idx="5337">
                  <c:v>9917</c:v>
                </c:pt>
                <c:pt idx="5338">
                  <c:v>9880</c:v>
                </c:pt>
                <c:pt idx="5339">
                  <c:v>9915</c:v>
                </c:pt>
                <c:pt idx="5340">
                  <c:v>9915</c:v>
                </c:pt>
                <c:pt idx="5341">
                  <c:v>9839</c:v>
                </c:pt>
                <c:pt idx="5342">
                  <c:v>9810</c:v>
                </c:pt>
                <c:pt idx="5343">
                  <c:v>9780</c:v>
                </c:pt>
                <c:pt idx="5344">
                  <c:v>9784</c:v>
                </c:pt>
                <c:pt idx="5345">
                  <c:v>9789</c:v>
                </c:pt>
                <c:pt idx="5346">
                  <c:v>9766</c:v>
                </c:pt>
                <c:pt idx="5347">
                  <c:v>9731</c:v>
                </c:pt>
                <c:pt idx="5348">
                  <c:v>9731</c:v>
                </c:pt>
                <c:pt idx="5349">
                  <c:v>9704</c:v>
                </c:pt>
                <c:pt idx="5350">
                  <c:v>9671</c:v>
                </c:pt>
                <c:pt idx="5351">
                  <c:v>9640</c:v>
                </c:pt>
                <c:pt idx="5352">
                  <c:v>9603</c:v>
                </c:pt>
                <c:pt idx="5353">
                  <c:v>9544</c:v>
                </c:pt>
                <c:pt idx="5354">
                  <c:v>9524</c:v>
                </c:pt>
                <c:pt idx="5355">
                  <c:v>9582</c:v>
                </c:pt>
                <c:pt idx="5356">
                  <c:v>9588</c:v>
                </c:pt>
                <c:pt idx="5357">
                  <c:v>9546</c:v>
                </c:pt>
                <c:pt idx="5358">
                  <c:v>9501</c:v>
                </c:pt>
                <c:pt idx="5359">
                  <c:v>9413</c:v>
                </c:pt>
                <c:pt idx="5360">
                  <c:v>9386</c:v>
                </c:pt>
                <c:pt idx="5361">
                  <c:v>9381</c:v>
                </c:pt>
                <c:pt idx="5362">
                  <c:v>9354</c:v>
                </c:pt>
                <c:pt idx="5363">
                  <c:v>9287</c:v>
                </c:pt>
                <c:pt idx="5364">
                  <c:v>9270</c:v>
                </c:pt>
                <c:pt idx="5365">
                  <c:v>9258</c:v>
                </c:pt>
                <c:pt idx="5366">
                  <c:v>9250</c:v>
                </c:pt>
                <c:pt idx="5367">
                  <c:v>9224</c:v>
                </c:pt>
                <c:pt idx="5368">
                  <c:v>9216</c:v>
                </c:pt>
                <c:pt idx="5369">
                  <c:v>9191</c:v>
                </c:pt>
                <c:pt idx="5370">
                  <c:v>9172</c:v>
                </c:pt>
                <c:pt idx="5371">
                  <c:v>9068</c:v>
                </c:pt>
                <c:pt idx="5372">
                  <c:v>9003</c:v>
                </c:pt>
                <c:pt idx="5373">
                  <c:v>8967</c:v>
                </c:pt>
                <c:pt idx="5374">
                  <c:v>8971</c:v>
                </c:pt>
                <c:pt idx="5375">
                  <c:v>8970</c:v>
                </c:pt>
                <c:pt idx="5376">
                  <c:v>8966</c:v>
                </c:pt>
                <c:pt idx="5377">
                  <c:v>8989</c:v>
                </c:pt>
                <c:pt idx="5378">
                  <c:v>8997</c:v>
                </c:pt>
                <c:pt idx="5379">
                  <c:v>9009</c:v>
                </c:pt>
                <c:pt idx="5380">
                  <c:v>9013</c:v>
                </c:pt>
                <c:pt idx="5381">
                  <c:v>8980</c:v>
                </c:pt>
                <c:pt idx="5382">
                  <c:v>8956</c:v>
                </c:pt>
                <c:pt idx="5383">
                  <c:v>8928</c:v>
                </c:pt>
                <c:pt idx="5384">
                  <c:v>8910</c:v>
                </c:pt>
                <c:pt idx="5385">
                  <c:v>8934</c:v>
                </c:pt>
                <c:pt idx="5386">
                  <c:v>8910</c:v>
                </c:pt>
                <c:pt idx="5387">
                  <c:v>8930</c:v>
                </c:pt>
                <c:pt idx="5388">
                  <c:v>8938</c:v>
                </c:pt>
                <c:pt idx="5389">
                  <c:v>8926</c:v>
                </c:pt>
                <c:pt idx="5390">
                  <c:v>8922</c:v>
                </c:pt>
                <c:pt idx="5391">
                  <c:v>8875</c:v>
                </c:pt>
                <c:pt idx="5392">
                  <c:v>8838</c:v>
                </c:pt>
                <c:pt idx="5393">
                  <c:v>8803</c:v>
                </c:pt>
                <c:pt idx="5394">
                  <c:v>8803</c:v>
                </c:pt>
                <c:pt idx="5395">
                  <c:v>8772</c:v>
                </c:pt>
                <c:pt idx="5396">
                  <c:v>8734</c:v>
                </c:pt>
                <c:pt idx="5397">
                  <c:v>8723</c:v>
                </c:pt>
                <c:pt idx="5398">
                  <c:v>8690</c:v>
                </c:pt>
                <c:pt idx="5399">
                  <c:v>8664</c:v>
                </c:pt>
                <c:pt idx="5400">
                  <c:v>8693</c:v>
                </c:pt>
                <c:pt idx="5401">
                  <c:v>8757</c:v>
                </c:pt>
                <c:pt idx="5402">
                  <c:v>8813</c:v>
                </c:pt>
                <c:pt idx="5403">
                  <c:v>8856</c:v>
                </c:pt>
                <c:pt idx="5404">
                  <c:v>8859</c:v>
                </c:pt>
                <c:pt idx="5405">
                  <c:v>8898</c:v>
                </c:pt>
                <c:pt idx="5406">
                  <c:v>8888</c:v>
                </c:pt>
                <c:pt idx="5407">
                  <c:v>8898</c:v>
                </c:pt>
                <c:pt idx="5408">
                  <c:v>8915</c:v>
                </c:pt>
                <c:pt idx="5409">
                  <c:v>8911</c:v>
                </c:pt>
                <c:pt idx="5410">
                  <c:v>8884</c:v>
                </c:pt>
                <c:pt idx="5411">
                  <c:v>8820</c:v>
                </c:pt>
                <c:pt idx="5412">
                  <c:v>8840</c:v>
                </c:pt>
                <c:pt idx="5413">
                  <c:v>8873</c:v>
                </c:pt>
                <c:pt idx="5414">
                  <c:v>8872</c:v>
                </c:pt>
                <c:pt idx="5415">
                  <c:v>8886</c:v>
                </c:pt>
                <c:pt idx="5416">
                  <c:v>8880</c:v>
                </c:pt>
                <c:pt idx="5417">
                  <c:v>8875</c:v>
                </c:pt>
                <c:pt idx="5418">
                  <c:v>8898</c:v>
                </c:pt>
                <c:pt idx="5419">
                  <c:v>8922</c:v>
                </c:pt>
                <c:pt idx="5420">
                  <c:v>8955</c:v>
                </c:pt>
                <c:pt idx="5421">
                  <c:v>8963</c:v>
                </c:pt>
                <c:pt idx="5422">
                  <c:v>8893</c:v>
                </c:pt>
                <c:pt idx="5423">
                  <c:v>8832</c:v>
                </c:pt>
                <c:pt idx="5424">
                  <c:v>8809</c:v>
                </c:pt>
                <c:pt idx="5425">
                  <c:v>8794</c:v>
                </c:pt>
                <c:pt idx="5426">
                  <c:v>8819</c:v>
                </c:pt>
                <c:pt idx="5427">
                  <c:v>8820</c:v>
                </c:pt>
                <c:pt idx="5428">
                  <c:v>8829</c:v>
                </c:pt>
                <c:pt idx="5429">
                  <c:v>8860</c:v>
                </c:pt>
                <c:pt idx="5430">
                  <c:v>8871</c:v>
                </c:pt>
                <c:pt idx="5431">
                  <c:v>8935</c:v>
                </c:pt>
                <c:pt idx="5432">
                  <c:v>8926</c:v>
                </c:pt>
                <c:pt idx="5433">
                  <c:v>8898</c:v>
                </c:pt>
                <c:pt idx="5434">
                  <c:v>8898</c:v>
                </c:pt>
                <c:pt idx="5435">
                  <c:v>8944</c:v>
                </c:pt>
                <c:pt idx="5436">
                  <c:v>8970</c:v>
                </c:pt>
                <c:pt idx="5437">
                  <c:v>8977</c:v>
                </c:pt>
                <c:pt idx="5438">
                  <c:v>8975</c:v>
                </c:pt>
                <c:pt idx="5439">
                  <c:v>8912</c:v>
                </c:pt>
                <c:pt idx="5440">
                  <c:v>8875</c:v>
                </c:pt>
                <c:pt idx="5441">
                  <c:v>8869</c:v>
                </c:pt>
                <c:pt idx="5442">
                  <c:v>8920</c:v>
                </c:pt>
                <c:pt idx="5443">
                  <c:v>8944</c:v>
                </c:pt>
                <c:pt idx="5444">
                  <c:v>8912</c:v>
                </c:pt>
                <c:pt idx="5445">
                  <c:v>8874</c:v>
                </c:pt>
                <c:pt idx="5446">
                  <c:v>8881</c:v>
                </c:pt>
                <c:pt idx="5447">
                  <c:v>8914</c:v>
                </c:pt>
                <c:pt idx="5448">
                  <c:v>8899</c:v>
                </c:pt>
                <c:pt idx="5449">
                  <c:v>8816</c:v>
                </c:pt>
                <c:pt idx="5450">
                  <c:v>8815</c:v>
                </c:pt>
                <c:pt idx="5451">
                  <c:v>8846</c:v>
                </c:pt>
                <c:pt idx="5452">
                  <c:v>8869</c:v>
                </c:pt>
                <c:pt idx="5453">
                  <c:v>8886</c:v>
                </c:pt>
                <c:pt idx="5454">
                  <c:v>8874</c:v>
                </c:pt>
                <c:pt idx="5455">
                  <c:v>8901</c:v>
                </c:pt>
                <c:pt idx="5456">
                  <c:v>8920</c:v>
                </c:pt>
                <c:pt idx="5457">
                  <c:v>8965</c:v>
                </c:pt>
                <c:pt idx="5458">
                  <c:v>8975</c:v>
                </c:pt>
                <c:pt idx="5459">
                  <c:v>8946</c:v>
                </c:pt>
                <c:pt idx="5460">
                  <c:v>8902</c:v>
                </c:pt>
                <c:pt idx="5461">
                  <c:v>8870</c:v>
                </c:pt>
                <c:pt idx="5462">
                  <c:v>8857</c:v>
                </c:pt>
                <c:pt idx="5463">
                  <c:v>8856</c:v>
                </c:pt>
                <c:pt idx="5464">
                  <c:v>8876</c:v>
                </c:pt>
                <c:pt idx="5465">
                  <c:v>8904</c:v>
                </c:pt>
                <c:pt idx="5466">
                  <c:v>8922</c:v>
                </c:pt>
                <c:pt idx="5467">
                  <c:v>8970</c:v>
                </c:pt>
                <c:pt idx="5468">
                  <c:v>9023</c:v>
                </c:pt>
                <c:pt idx="5469">
                  <c:v>9070</c:v>
                </c:pt>
                <c:pt idx="5470">
                  <c:v>9084</c:v>
                </c:pt>
                <c:pt idx="5471">
                  <c:v>9090</c:v>
                </c:pt>
                <c:pt idx="5472">
                  <c:v>9051</c:v>
                </c:pt>
                <c:pt idx="5473">
                  <c:v>8986</c:v>
                </c:pt>
                <c:pt idx="5474">
                  <c:v>8991</c:v>
                </c:pt>
                <c:pt idx="5475">
                  <c:v>9047</c:v>
                </c:pt>
                <c:pt idx="5476">
                  <c:v>9084</c:v>
                </c:pt>
                <c:pt idx="5477">
                  <c:v>9065</c:v>
                </c:pt>
                <c:pt idx="5478">
                  <c:v>9018</c:v>
                </c:pt>
                <c:pt idx="5479">
                  <c:v>9030</c:v>
                </c:pt>
                <c:pt idx="5480">
                  <c:v>9061</c:v>
                </c:pt>
                <c:pt idx="5481">
                  <c:v>9093</c:v>
                </c:pt>
                <c:pt idx="5482">
                  <c:v>9065</c:v>
                </c:pt>
                <c:pt idx="5483">
                  <c:v>9043</c:v>
                </c:pt>
                <c:pt idx="5484">
                  <c:v>9038</c:v>
                </c:pt>
                <c:pt idx="5485">
                  <c:v>9020</c:v>
                </c:pt>
                <c:pt idx="5486">
                  <c:v>8981</c:v>
                </c:pt>
                <c:pt idx="5487">
                  <c:v>8920</c:v>
                </c:pt>
                <c:pt idx="5488">
                  <c:v>8894</c:v>
                </c:pt>
                <c:pt idx="5489">
                  <c:v>8873</c:v>
                </c:pt>
                <c:pt idx="5490">
                  <c:v>8882</c:v>
                </c:pt>
                <c:pt idx="5491">
                  <c:v>8875</c:v>
                </c:pt>
                <c:pt idx="5492">
                  <c:v>8855</c:v>
                </c:pt>
                <c:pt idx="5493">
                  <c:v>8819</c:v>
                </c:pt>
                <c:pt idx="5494">
                  <c:v>8828</c:v>
                </c:pt>
                <c:pt idx="5495">
                  <c:v>8898</c:v>
                </c:pt>
                <c:pt idx="5496">
                  <c:v>8871</c:v>
                </c:pt>
                <c:pt idx="5497">
                  <c:v>8807</c:v>
                </c:pt>
                <c:pt idx="5498">
                  <c:v>8767</c:v>
                </c:pt>
                <c:pt idx="5499">
                  <c:v>8679</c:v>
                </c:pt>
                <c:pt idx="5500">
                  <c:v>8654</c:v>
                </c:pt>
                <c:pt idx="5501">
                  <c:v>8665</c:v>
                </c:pt>
                <c:pt idx="5502">
                  <c:v>8696</c:v>
                </c:pt>
                <c:pt idx="5503">
                  <c:v>8734</c:v>
                </c:pt>
                <c:pt idx="5504">
                  <c:v>8719</c:v>
                </c:pt>
                <c:pt idx="5505">
                  <c:v>8676</c:v>
                </c:pt>
                <c:pt idx="5506">
                  <c:v>8635</c:v>
                </c:pt>
                <c:pt idx="5507">
                  <c:v>8617</c:v>
                </c:pt>
                <c:pt idx="5508">
                  <c:v>8625</c:v>
                </c:pt>
                <c:pt idx="5509">
                  <c:v>8590</c:v>
                </c:pt>
                <c:pt idx="5510">
                  <c:v>8577</c:v>
                </c:pt>
                <c:pt idx="5511">
                  <c:v>8655</c:v>
                </c:pt>
                <c:pt idx="5512">
                  <c:v>8686</c:v>
                </c:pt>
                <c:pt idx="5513">
                  <c:v>8639</c:v>
                </c:pt>
                <c:pt idx="5514">
                  <c:v>8586</c:v>
                </c:pt>
                <c:pt idx="5515">
                  <c:v>8513</c:v>
                </c:pt>
                <c:pt idx="5516">
                  <c:v>8454</c:v>
                </c:pt>
                <c:pt idx="5517">
                  <c:v>8392</c:v>
                </c:pt>
                <c:pt idx="5518">
                  <c:v>8406</c:v>
                </c:pt>
                <c:pt idx="5519">
                  <c:v>8419</c:v>
                </c:pt>
                <c:pt idx="5520">
                  <c:v>8418</c:v>
                </c:pt>
                <c:pt idx="5521">
                  <c:v>8432</c:v>
                </c:pt>
                <c:pt idx="5522">
                  <c:v>8417</c:v>
                </c:pt>
                <c:pt idx="5523">
                  <c:v>8356</c:v>
                </c:pt>
                <c:pt idx="5524">
                  <c:v>8348</c:v>
                </c:pt>
                <c:pt idx="5525">
                  <c:v>8323</c:v>
                </c:pt>
                <c:pt idx="5526">
                  <c:v>8267</c:v>
                </c:pt>
                <c:pt idx="5527">
                  <c:v>8220</c:v>
                </c:pt>
                <c:pt idx="5528">
                  <c:v>8201</c:v>
                </c:pt>
                <c:pt idx="5529">
                  <c:v>8157</c:v>
                </c:pt>
                <c:pt idx="5530">
                  <c:v>8159</c:v>
                </c:pt>
                <c:pt idx="5531">
                  <c:v>8218</c:v>
                </c:pt>
                <c:pt idx="5532">
                  <c:v>8262</c:v>
                </c:pt>
                <c:pt idx="5533">
                  <c:v>8282</c:v>
                </c:pt>
                <c:pt idx="5534">
                  <c:v>8279</c:v>
                </c:pt>
                <c:pt idx="5535">
                  <c:v>8259</c:v>
                </c:pt>
                <c:pt idx="5536">
                  <c:v>8240</c:v>
                </c:pt>
                <c:pt idx="5537">
                  <c:v>8234</c:v>
                </c:pt>
                <c:pt idx="5538">
                  <c:v>8215</c:v>
                </c:pt>
                <c:pt idx="5539">
                  <c:v>8242</c:v>
                </c:pt>
                <c:pt idx="5540">
                  <c:v>8236</c:v>
                </c:pt>
                <c:pt idx="5541">
                  <c:v>8225</c:v>
                </c:pt>
                <c:pt idx="5542">
                  <c:v>8219</c:v>
                </c:pt>
                <c:pt idx="5543">
                  <c:v>8207</c:v>
                </c:pt>
                <c:pt idx="5544">
                  <c:v>8223</c:v>
                </c:pt>
                <c:pt idx="5545">
                  <c:v>8195</c:v>
                </c:pt>
                <c:pt idx="5546">
                  <c:v>8168</c:v>
                </c:pt>
                <c:pt idx="5547">
                  <c:v>8150</c:v>
                </c:pt>
                <c:pt idx="5548">
                  <c:v>8164</c:v>
                </c:pt>
                <c:pt idx="5549">
                  <c:v>8151</c:v>
                </c:pt>
                <c:pt idx="5550">
                  <c:v>8120</c:v>
                </c:pt>
                <c:pt idx="5551">
                  <c:v>8140</c:v>
                </c:pt>
                <c:pt idx="5552">
                  <c:v>8105</c:v>
                </c:pt>
                <c:pt idx="5553">
                  <c:v>8056</c:v>
                </c:pt>
                <c:pt idx="5554">
                  <c:v>8058</c:v>
                </c:pt>
                <c:pt idx="5555">
                  <c:v>8026</c:v>
                </c:pt>
                <c:pt idx="5556">
                  <c:v>7963</c:v>
                </c:pt>
                <c:pt idx="5557">
                  <c:v>7900</c:v>
                </c:pt>
                <c:pt idx="5558">
                  <c:v>7899</c:v>
                </c:pt>
                <c:pt idx="5559">
                  <c:v>7896</c:v>
                </c:pt>
                <c:pt idx="5560">
                  <c:v>7897</c:v>
                </c:pt>
                <c:pt idx="5561">
                  <c:v>7858</c:v>
                </c:pt>
                <c:pt idx="5562">
                  <c:v>7800</c:v>
                </c:pt>
                <c:pt idx="5563">
                  <c:v>7747</c:v>
                </c:pt>
                <c:pt idx="5564">
                  <c:v>7714</c:v>
                </c:pt>
                <c:pt idx="5565">
                  <c:v>7634</c:v>
                </c:pt>
                <c:pt idx="5566">
                  <c:v>7633</c:v>
                </c:pt>
                <c:pt idx="5567">
                  <c:v>7691</c:v>
                </c:pt>
                <c:pt idx="5568">
                  <c:v>7684</c:v>
                </c:pt>
                <c:pt idx="5569">
                  <c:v>7643</c:v>
                </c:pt>
                <c:pt idx="5570">
                  <c:v>7620</c:v>
                </c:pt>
                <c:pt idx="5571">
                  <c:v>7616</c:v>
                </c:pt>
                <c:pt idx="5572">
                  <c:v>7633</c:v>
                </c:pt>
                <c:pt idx="5573">
                  <c:v>7636</c:v>
                </c:pt>
                <c:pt idx="5574">
                  <c:v>7632</c:v>
                </c:pt>
                <c:pt idx="5575">
                  <c:v>7621</c:v>
                </c:pt>
                <c:pt idx="5576">
                  <c:v>7623</c:v>
                </c:pt>
                <c:pt idx="5577">
                  <c:v>7612</c:v>
                </c:pt>
                <c:pt idx="5578">
                  <c:v>7587</c:v>
                </c:pt>
                <c:pt idx="5579">
                  <c:v>7595</c:v>
                </c:pt>
                <c:pt idx="5580">
                  <c:v>7628</c:v>
                </c:pt>
                <c:pt idx="5581">
                  <c:v>7618</c:v>
                </c:pt>
                <c:pt idx="5582">
                  <c:v>7537</c:v>
                </c:pt>
                <c:pt idx="5583">
                  <c:v>7462</c:v>
                </c:pt>
                <c:pt idx="5584">
                  <c:v>7441</c:v>
                </c:pt>
                <c:pt idx="5585">
                  <c:v>7464</c:v>
                </c:pt>
                <c:pt idx="5586">
                  <c:v>7510</c:v>
                </c:pt>
                <c:pt idx="5587">
                  <c:v>7547</c:v>
                </c:pt>
                <c:pt idx="5588">
                  <c:v>7549</c:v>
                </c:pt>
                <c:pt idx="5589">
                  <c:v>7499</c:v>
                </c:pt>
                <c:pt idx="5590">
                  <c:v>7474</c:v>
                </c:pt>
                <c:pt idx="5591">
                  <c:v>7450</c:v>
                </c:pt>
                <c:pt idx="5592">
                  <c:v>7415</c:v>
                </c:pt>
                <c:pt idx="5593">
                  <c:v>7405</c:v>
                </c:pt>
                <c:pt idx="5594">
                  <c:v>7437</c:v>
                </c:pt>
                <c:pt idx="5595">
                  <c:v>7523</c:v>
                </c:pt>
                <c:pt idx="5596">
                  <c:v>7546</c:v>
                </c:pt>
                <c:pt idx="5597">
                  <c:v>7543</c:v>
                </c:pt>
                <c:pt idx="5598">
                  <c:v>7545</c:v>
                </c:pt>
                <c:pt idx="5599">
                  <c:v>7556</c:v>
                </c:pt>
                <c:pt idx="5600">
                  <c:v>7538</c:v>
                </c:pt>
                <c:pt idx="5601">
                  <c:v>7463</c:v>
                </c:pt>
                <c:pt idx="5602">
                  <c:v>7462</c:v>
                </c:pt>
                <c:pt idx="5603">
                  <c:v>7461</c:v>
                </c:pt>
                <c:pt idx="5604">
                  <c:v>7435</c:v>
                </c:pt>
                <c:pt idx="5605">
                  <c:v>7441</c:v>
                </c:pt>
                <c:pt idx="5606">
                  <c:v>7481</c:v>
                </c:pt>
                <c:pt idx="5607">
                  <c:v>7535</c:v>
                </c:pt>
                <c:pt idx="5608">
                  <c:v>7493</c:v>
                </c:pt>
                <c:pt idx="5609">
                  <c:v>7458</c:v>
                </c:pt>
                <c:pt idx="5610">
                  <c:v>7445</c:v>
                </c:pt>
                <c:pt idx="5611">
                  <c:v>7444</c:v>
                </c:pt>
                <c:pt idx="5612">
                  <c:v>7432</c:v>
                </c:pt>
                <c:pt idx="5613">
                  <c:v>7443</c:v>
                </c:pt>
                <c:pt idx="5614">
                  <c:v>7424</c:v>
                </c:pt>
                <c:pt idx="5615">
                  <c:v>7368</c:v>
                </c:pt>
                <c:pt idx="5616">
                  <c:v>7385</c:v>
                </c:pt>
                <c:pt idx="5617">
                  <c:v>7431</c:v>
                </c:pt>
                <c:pt idx="5618">
                  <c:v>7453</c:v>
                </c:pt>
                <c:pt idx="5619">
                  <c:v>7447</c:v>
                </c:pt>
                <c:pt idx="5620">
                  <c:v>7430</c:v>
                </c:pt>
                <c:pt idx="5621">
                  <c:v>7434</c:v>
                </c:pt>
                <c:pt idx="5622">
                  <c:v>7450</c:v>
                </c:pt>
                <c:pt idx="5623">
                  <c:v>7469</c:v>
                </c:pt>
                <c:pt idx="5624">
                  <c:v>7470</c:v>
                </c:pt>
                <c:pt idx="5625">
                  <c:v>7425</c:v>
                </c:pt>
                <c:pt idx="5626">
                  <c:v>7424</c:v>
                </c:pt>
                <c:pt idx="5627">
                  <c:v>7477</c:v>
                </c:pt>
                <c:pt idx="5628">
                  <c:v>7476</c:v>
                </c:pt>
                <c:pt idx="5629">
                  <c:v>7512</c:v>
                </c:pt>
                <c:pt idx="5630">
                  <c:v>7562</c:v>
                </c:pt>
                <c:pt idx="5631">
                  <c:v>7556</c:v>
                </c:pt>
                <c:pt idx="5632">
                  <c:v>7522</c:v>
                </c:pt>
                <c:pt idx="5633">
                  <c:v>7472</c:v>
                </c:pt>
                <c:pt idx="5634">
                  <c:v>7453</c:v>
                </c:pt>
                <c:pt idx="5635">
                  <c:v>7498</c:v>
                </c:pt>
                <c:pt idx="5636">
                  <c:v>7510</c:v>
                </c:pt>
                <c:pt idx="5637">
                  <c:v>7484</c:v>
                </c:pt>
                <c:pt idx="5638">
                  <c:v>7471</c:v>
                </c:pt>
                <c:pt idx="5639">
                  <c:v>7443</c:v>
                </c:pt>
                <c:pt idx="5640">
                  <c:v>7429</c:v>
                </c:pt>
                <c:pt idx="5641">
                  <c:v>7451</c:v>
                </c:pt>
                <c:pt idx="5642">
                  <c:v>7493</c:v>
                </c:pt>
                <c:pt idx="5643">
                  <c:v>7507</c:v>
                </c:pt>
                <c:pt idx="5644">
                  <c:v>7462</c:v>
                </c:pt>
                <c:pt idx="5645">
                  <c:v>7390</c:v>
                </c:pt>
                <c:pt idx="5646">
                  <c:v>7382</c:v>
                </c:pt>
                <c:pt idx="5647">
                  <c:v>7373</c:v>
                </c:pt>
                <c:pt idx="5648">
                  <c:v>7368</c:v>
                </c:pt>
                <c:pt idx="5649">
                  <c:v>7427</c:v>
                </c:pt>
                <c:pt idx="5650">
                  <c:v>7451</c:v>
                </c:pt>
                <c:pt idx="5651">
                  <c:v>7439</c:v>
                </c:pt>
                <c:pt idx="5652">
                  <c:v>7417</c:v>
                </c:pt>
                <c:pt idx="5653">
                  <c:v>7437</c:v>
                </c:pt>
                <c:pt idx="5654">
                  <c:v>7463</c:v>
                </c:pt>
                <c:pt idx="5655">
                  <c:v>7491</c:v>
                </c:pt>
                <c:pt idx="5656">
                  <c:v>7535</c:v>
                </c:pt>
                <c:pt idx="5657">
                  <c:v>7500</c:v>
                </c:pt>
                <c:pt idx="5658">
                  <c:v>7463</c:v>
                </c:pt>
                <c:pt idx="5659">
                  <c:v>7522</c:v>
                </c:pt>
                <c:pt idx="5660">
                  <c:v>7539</c:v>
                </c:pt>
                <c:pt idx="5661">
                  <c:v>7548</c:v>
                </c:pt>
                <c:pt idx="5662">
                  <c:v>7554</c:v>
                </c:pt>
                <c:pt idx="5663">
                  <c:v>7506</c:v>
                </c:pt>
                <c:pt idx="5664">
                  <c:v>7542</c:v>
                </c:pt>
                <c:pt idx="5665">
                  <c:v>7584</c:v>
                </c:pt>
                <c:pt idx="5666">
                  <c:v>7574</c:v>
                </c:pt>
                <c:pt idx="5667">
                  <c:v>7554</c:v>
                </c:pt>
                <c:pt idx="5668">
                  <c:v>7560</c:v>
                </c:pt>
                <c:pt idx="5669">
                  <c:v>7612</c:v>
                </c:pt>
                <c:pt idx="5670">
                  <c:v>7578</c:v>
                </c:pt>
                <c:pt idx="5671">
                  <c:v>7558</c:v>
                </c:pt>
                <c:pt idx="5672">
                  <c:v>7594</c:v>
                </c:pt>
                <c:pt idx="5673">
                  <c:v>7598</c:v>
                </c:pt>
                <c:pt idx="5674">
                  <c:v>7608</c:v>
                </c:pt>
                <c:pt idx="5675">
                  <c:v>7611</c:v>
                </c:pt>
                <c:pt idx="5676">
                  <c:v>7638</c:v>
                </c:pt>
                <c:pt idx="5677">
                  <c:v>7634</c:v>
                </c:pt>
                <c:pt idx="5678">
                  <c:v>7629</c:v>
                </c:pt>
                <c:pt idx="5679">
                  <c:v>7656</c:v>
                </c:pt>
                <c:pt idx="5680">
                  <c:v>7663</c:v>
                </c:pt>
                <c:pt idx="5681">
                  <c:v>7657</c:v>
                </c:pt>
                <c:pt idx="5682">
                  <c:v>7681</c:v>
                </c:pt>
                <c:pt idx="5683">
                  <c:v>7679</c:v>
                </c:pt>
                <c:pt idx="5684">
                  <c:v>7635</c:v>
                </c:pt>
                <c:pt idx="5685">
                  <c:v>7579</c:v>
                </c:pt>
                <c:pt idx="5686">
                  <c:v>7604</c:v>
                </c:pt>
                <c:pt idx="5687">
                  <c:v>7631</c:v>
                </c:pt>
                <c:pt idx="5688">
                  <c:v>7610</c:v>
                </c:pt>
                <c:pt idx="5689">
                  <c:v>7585</c:v>
                </c:pt>
                <c:pt idx="5690">
                  <c:v>7585</c:v>
                </c:pt>
                <c:pt idx="5691">
                  <c:v>7584</c:v>
                </c:pt>
                <c:pt idx="5692">
                  <c:v>7595</c:v>
                </c:pt>
                <c:pt idx="5693">
                  <c:v>7617</c:v>
                </c:pt>
                <c:pt idx="5694">
                  <c:v>7661</c:v>
                </c:pt>
                <c:pt idx="5695">
                  <c:v>7704</c:v>
                </c:pt>
                <c:pt idx="5696">
                  <c:v>7697</c:v>
                </c:pt>
                <c:pt idx="5697">
                  <c:v>7711</c:v>
                </c:pt>
                <c:pt idx="5698">
                  <c:v>7664</c:v>
                </c:pt>
                <c:pt idx="5699">
                  <c:v>7641</c:v>
                </c:pt>
                <c:pt idx="5700">
                  <c:v>7662</c:v>
                </c:pt>
                <c:pt idx="5701">
                  <c:v>7616</c:v>
                </c:pt>
                <c:pt idx="5702">
                  <c:v>7587</c:v>
                </c:pt>
                <c:pt idx="5703">
                  <c:v>7528</c:v>
                </c:pt>
                <c:pt idx="5704">
                  <c:v>7580</c:v>
                </c:pt>
                <c:pt idx="5705">
                  <c:v>7624</c:v>
                </c:pt>
                <c:pt idx="5706">
                  <c:v>7606</c:v>
                </c:pt>
                <c:pt idx="5707">
                  <c:v>7582</c:v>
                </c:pt>
                <c:pt idx="5708">
                  <c:v>7584</c:v>
                </c:pt>
                <c:pt idx="5709">
                  <c:v>7541</c:v>
                </c:pt>
                <c:pt idx="5710">
                  <c:v>7475</c:v>
                </c:pt>
                <c:pt idx="5711">
                  <c:v>7437</c:v>
                </c:pt>
                <c:pt idx="5712">
                  <c:v>7448</c:v>
                </c:pt>
                <c:pt idx="5713">
                  <c:v>7462</c:v>
                </c:pt>
                <c:pt idx="5714">
                  <c:v>7458</c:v>
                </c:pt>
                <c:pt idx="5715">
                  <c:v>7466</c:v>
                </c:pt>
                <c:pt idx="5716">
                  <c:v>7481</c:v>
                </c:pt>
                <c:pt idx="5717">
                  <c:v>7458</c:v>
                </c:pt>
                <c:pt idx="5718">
                  <c:v>7454</c:v>
                </c:pt>
                <c:pt idx="5719">
                  <c:v>7468</c:v>
                </c:pt>
                <c:pt idx="5720">
                  <c:v>7449</c:v>
                </c:pt>
                <c:pt idx="5721">
                  <c:v>7395</c:v>
                </c:pt>
                <c:pt idx="5722">
                  <c:v>7431</c:v>
                </c:pt>
                <c:pt idx="5723">
                  <c:v>7538</c:v>
                </c:pt>
                <c:pt idx="5724">
                  <c:v>7530</c:v>
                </c:pt>
                <c:pt idx="5725">
                  <c:v>7487</c:v>
                </c:pt>
                <c:pt idx="5726">
                  <c:v>7525</c:v>
                </c:pt>
                <c:pt idx="5727">
                  <c:v>7579</c:v>
                </c:pt>
                <c:pt idx="5728">
                  <c:v>7565</c:v>
                </c:pt>
                <c:pt idx="5729">
                  <c:v>7558</c:v>
                </c:pt>
                <c:pt idx="5730">
                  <c:v>7574</c:v>
                </c:pt>
                <c:pt idx="5731">
                  <c:v>7609</c:v>
                </c:pt>
                <c:pt idx="5732">
                  <c:v>7638</c:v>
                </c:pt>
                <c:pt idx="5733">
                  <c:v>7601</c:v>
                </c:pt>
                <c:pt idx="5734">
                  <c:v>7556</c:v>
                </c:pt>
                <c:pt idx="5735">
                  <c:v>7528</c:v>
                </c:pt>
                <c:pt idx="5736">
                  <c:v>7536</c:v>
                </c:pt>
                <c:pt idx="5737">
                  <c:v>7556</c:v>
                </c:pt>
                <c:pt idx="5738">
                  <c:v>7549</c:v>
                </c:pt>
                <c:pt idx="5739">
                  <c:v>7480</c:v>
                </c:pt>
                <c:pt idx="5740">
                  <c:v>7475</c:v>
                </c:pt>
                <c:pt idx="5741">
                  <c:v>7539</c:v>
                </c:pt>
                <c:pt idx="5742">
                  <c:v>7539</c:v>
                </c:pt>
                <c:pt idx="5743">
                  <c:v>7447</c:v>
                </c:pt>
                <c:pt idx="5744">
                  <c:v>7422</c:v>
                </c:pt>
                <c:pt idx="5745">
                  <c:v>7430</c:v>
                </c:pt>
                <c:pt idx="5746">
                  <c:v>7419</c:v>
                </c:pt>
                <c:pt idx="5747">
                  <c:v>7408</c:v>
                </c:pt>
                <c:pt idx="5748">
                  <c:v>7417</c:v>
                </c:pt>
                <c:pt idx="5749">
                  <c:v>7423</c:v>
                </c:pt>
                <c:pt idx="5750">
                  <c:v>7419</c:v>
                </c:pt>
                <c:pt idx="5751">
                  <c:v>7456</c:v>
                </c:pt>
                <c:pt idx="5752">
                  <c:v>7460</c:v>
                </c:pt>
                <c:pt idx="5753">
                  <c:v>7453</c:v>
                </c:pt>
                <c:pt idx="5754">
                  <c:v>7455</c:v>
                </c:pt>
                <c:pt idx="5755">
                  <c:v>7455</c:v>
                </c:pt>
                <c:pt idx="5756">
                  <c:v>7419</c:v>
                </c:pt>
                <c:pt idx="5757">
                  <c:v>7383</c:v>
                </c:pt>
                <c:pt idx="5758">
                  <c:v>7416</c:v>
                </c:pt>
                <c:pt idx="5759">
                  <c:v>7436</c:v>
                </c:pt>
                <c:pt idx="5760">
                  <c:v>7403</c:v>
                </c:pt>
                <c:pt idx="5761">
                  <c:v>7382</c:v>
                </c:pt>
                <c:pt idx="5762">
                  <c:v>7383</c:v>
                </c:pt>
                <c:pt idx="5763">
                  <c:v>7416</c:v>
                </c:pt>
                <c:pt idx="5764">
                  <c:v>7409</c:v>
                </c:pt>
                <c:pt idx="5765">
                  <c:v>7396</c:v>
                </c:pt>
                <c:pt idx="5766">
                  <c:v>7375</c:v>
                </c:pt>
                <c:pt idx="5767">
                  <c:v>7324</c:v>
                </c:pt>
                <c:pt idx="5768">
                  <c:v>7328</c:v>
                </c:pt>
                <c:pt idx="5769">
                  <c:v>7312</c:v>
                </c:pt>
                <c:pt idx="5770">
                  <c:v>7293</c:v>
                </c:pt>
                <c:pt idx="5771">
                  <c:v>7294</c:v>
                </c:pt>
                <c:pt idx="5772">
                  <c:v>7317</c:v>
                </c:pt>
                <c:pt idx="5773">
                  <c:v>7320</c:v>
                </c:pt>
                <c:pt idx="5774">
                  <c:v>7318</c:v>
                </c:pt>
                <c:pt idx="5775">
                  <c:v>7305</c:v>
                </c:pt>
                <c:pt idx="5776">
                  <c:v>7313</c:v>
                </c:pt>
                <c:pt idx="5777">
                  <c:v>7334</c:v>
                </c:pt>
                <c:pt idx="5778">
                  <c:v>7326</c:v>
                </c:pt>
                <c:pt idx="5779">
                  <c:v>7323</c:v>
                </c:pt>
                <c:pt idx="5780">
                  <c:v>7297</c:v>
                </c:pt>
                <c:pt idx="5781">
                  <c:v>7280</c:v>
                </c:pt>
                <c:pt idx="5782">
                  <c:v>7281</c:v>
                </c:pt>
                <c:pt idx="5783">
                  <c:v>7274</c:v>
                </c:pt>
                <c:pt idx="5784">
                  <c:v>7275</c:v>
                </c:pt>
                <c:pt idx="5785">
                  <c:v>7301</c:v>
                </c:pt>
                <c:pt idx="5786">
                  <c:v>7316</c:v>
                </c:pt>
                <c:pt idx="5787">
                  <c:v>7306</c:v>
                </c:pt>
                <c:pt idx="5788">
                  <c:v>7312</c:v>
                </c:pt>
                <c:pt idx="5789">
                  <c:v>7333</c:v>
                </c:pt>
                <c:pt idx="5790">
                  <c:v>7351</c:v>
                </c:pt>
                <c:pt idx="5791">
                  <c:v>7363</c:v>
                </c:pt>
                <c:pt idx="5792">
                  <c:v>7359</c:v>
                </c:pt>
                <c:pt idx="5793">
                  <c:v>7344</c:v>
                </c:pt>
                <c:pt idx="5794">
                  <c:v>7348</c:v>
                </c:pt>
                <c:pt idx="5795">
                  <c:v>7336</c:v>
                </c:pt>
                <c:pt idx="5796">
                  <c:v>7317</c:v>
                </c:pt>
                <c:pt idx="5797">
                  <c:v>7317</c:v>
                </c:pt>
                <c:pt idx="5798">
                  <c:v>7333</c:v>
                </c:pt>
                <c:pt idx="5799">
                  <c:v>7348</c:v>
                </c:pt>
                <c:pt idx="5800">
                  <c:v>7337</c:v>
                </c:pt>
                <c:pt idx="5801">
                  <c:v>7297</c:v>
                </c:pt>
                <c:pt idx="5802">
                  <c:v>7269</c:v>
                </c:pt>
                <c:pt idx="5803">
                  <c:v>7276</c:v>
                </c:pt>
                <c:pt idx="5804">
                  <c:v>7306</c:v>
                </c:pt>
                <c:pt idx="5805">
                  <c:v>7353</c:v>
                </c:pt>
                <c:pt idx="5806">
                  <c:v>7340</c:v>
                </c:pt>
                <c:pt idx="5807">
                  <c:v>7294</c:v>
                </c:pt>
                <c:pt idx="5808">
                  <c:v>7294</c:v>
                </c:pt>
                <c:pt idx="5809">
                  <c:v>7292</c:v>
                </c:pt>
                <c:pt idx="5810">
                  <c:v>7283</c:v>
                </c:pt>
                <c:pt idx="5811">
                  <c:v>7280</c:v>
                </c:pt>
                <c:pt idx="5812">
                  <c:v>7264</c:v>
                </c:pt>
                <c:pt idx="5813">
                  <c:v>7313</c:v>
                </c:pt>
                <c:pt idx="5814">
                  <c:v>7359</c:v>
                </c:pt>
                <c:pt idx="5815">
                  <c:v>7380</c:v>
                </c:pt>
                <c:pt idx="5816">
                  <c:v>7346</c:v>
                </c:pt>
                <c:pt idx="5817">
                  <c:v>7255</c:v>
                </c:pt>
                <c:pt idx="5818">
                  <c:v>7193</c:v>
                </c:pt>
                <c:pt idx="5819">
                  <c:v>7203</c:v>
                </c:pt>
                <c:pt idx="5820">
                  <c:v>7236</c:v>
                </c:pt>
                <c:pt idx="5821">
                  <c:v>7292</c:v>
                </c:pt>
                <c:pt idx="5822">
                  <c:v>7297</c:v>
                </c:pt>
                <c:pt idx="5823">
                  <c:v>7299</c:v>
                </c:pt>
                <c:pt idx="5824">
                  <c:v>7284</c:v>
                </c:pt>
                <c:pt idx="5825">
                  <c:v>7257</c:v>
                </c:pt>
                <c:pt idx="5826">
                  <c:v>7255</c:v>
                </c:pt>
                <c:pt idx="5827">
                  <c:v>7261</c:v>
                </c:pt>
                <c:pt idx="5828">
                  <c:v>7277</c:v>
                </c:pt>
                <c:pt idx="5829">
                  <c:v>7292</c:v>
                </c:pt>
                <c:pt idx="5830">
                  <c:v>7255</c:v>
                </c:pt>
                <c:pt idx="5831">
                  <c:v>7232</c:v>
                </c:pt>
                <c:pt idx="5832">
                  <c:v>7241</c:v>
                </c:pt>
                <c:pt idx="5833">
                  <c:v>7299</c:v>
                </c:pt>
                <c:pt idx="5834">
                  <c:v>7324</c:v>
                </c:pt>
                <c:pt idx="5835">
                  <c:v>7358</c:v>
                </c:pt>
                <c:pt idx="5836">
                  <c:v>7339</c:v>
                </c:pt>
                <c:pt idx="5837">
                  <c:v>7297</c:v>
                </c:pt>
                <c:pt idx="5838">
                  <c:v>7274</c:v>
                </c:pt>
                <c:pt idx="5839">
                  <c:v>7292</c:v>
                </c:pt>
                <c:pt idx="5840">
                  <c:v>7274</c:v>
                </c:pt>
                <c:pt idx="5841">
                  <c:v>7265</c:v>
                </c:pt>
                <c:pt idx="5842">
                  <c:v>7248</c:v>
                </c:pt>
                <c:pt idx="5843">
                  <c:v>7220</c:v>
                </c:pt>
                <c:pt idx="5844">
                  <c:v>7188</c:v>
                </c:pt>
                <c:pt idx="5845">
                  <c:v>7157</c:v>
                </c:pt>
                <c:pt idx="5846">
                  <c:v>7146</c:v>
                </c:pt>
                <c:pt idx="5847">
                  <c:v>7220</c:v>
                </c:pt>
                <c:pt idx="5848">
                  <c:v>7287</c:v>
                </c:pt>
                <c:pt idx="5849">
                  <c:v>7319</c:v>
                </c:pt>
                <c:pt idx="5850">
                  <c:v>7336</c:v>
                </c:pt>
                <c:pt idx="5851">
                  <c:v>7377</c:v>
                </c:pt>
                <c:pt idx="5852">
                  <c:v>7386</c:v>
                </c:pt>
                <c:pt idx="5853">
                  <c:v>7345</c:v>
                </c:pt>
                <c:pt idx="5854">
                  <c:v>7294</c:v>
                </c:pt>
                <c:pt idx="5855">
                  <c:v>7309</c:v>
                </c:pt>
                <c:pt idx="5856">
                  <c:v>7351</c:v>
                </c:pt>
                <c:pt idx="5857">
                  <c:v>7378</c:v>
                </c:pt>
                <c:pt idx="5858">
                  <c:v>7351</c:v>
                </c:pt>
                <c:pt idx="5859">
                  <c:v>7332</c:v>
                </c:pt>
                <c:pt idx="5860">
                  <c:v>7366</c:v>
                </c:pt>
                <c:pt idx="5861">
                  <c:v>7323</c:v>
                </c:pt>
                <c:pt idx="5862">
                  <c:v>7305</c:v>
                </c:pt>
                <c:pt idx="5863">
                  <c:v>7345</c:v>
                </c:pt>
                <c:pt idx="5864">
                  <c:v>7358</c:v>
                </c:pt>
                <c:pt idx="5865">
                  <c:v>7365</c:v>
                </c:pt>
                <c:pt idx="5866">
                  <c:v>7342</c:v>
                </c:pt>
                <c:pt idx="5867">
                  <c:v>7308</c:v>
                </c:pt>
                <c:pt idx="5868">
                  <c:v>7347</c:v>
                </c:pt>
                <c:pt idx="5869">
                  <c:v>7404</c:v>
                </c:pt>
                <c:pt idx="5870">
                  <c:v>7382</c:v>
                </c:pt>
                <c:pt idx="5871">
                  <c:v>7376</c:v>
                </c:pt>
                <c:pt idx="5872">
                  <c:v>7387</c:v>
                </c:pt>
                <c:pt idx="5873">
                  <c:v>7365</c:v>
                </c:pt>
                <c:pt idx="5874">
                  <c:v>7346</c:v>
                </c:pt>
                <c:pt idx="5875">
                  <c:v>7335</c:v>
                </c:pt>
                <c:pt idx="5876">
                  <c:v>7323</c:v>
                </c:pt>
                <c:pt idx="5877">
                  <c:v>7285</c:v>
                </c:pt>
                <c:pt idx="5878">
                  <c:v>7283</c:v>
                </c:pt>
                <c:pt idx="5879">
                  <c:v>7263</c:v>
                </c:pt>
                <c:pt idx="5880">
                  <c:v>7265</c:v>
                </c:pt>
                <c:pt idx="5881">
                  <c:v>7282</c:v>
                </c:pt>
                <c:pt idx="5882">
                  <c:v>7288</c:v>
                </c:pt>
                <c:pt idx="5883">
                  <c:v>7338</c:v>
                </c:pt>
                <c:pt idx="5884">
                  <c:v>7350</c:v>
                </c:pt>
                <c:pt idx="5885">
                  <c:v>7365</c:v>
                </c:pt>
                <c:pt idx="5886">
                  <c:v>7359</c:v>
                </c:pt>
                <c:pt idx="5887">
                  <c:v>7399</c:v>
                </c:pt>
                <c:pt idx="5888">
                  <c:v>7425</c:v>
                </c:pt>
                <c:pt idx="5889">
                  <c:v>7399</c:v>
                </c:pt>
                <c:pt idx="5890">
                  <c:v>7361</c:v>
                </c:pt>
                <c:pt idx="5891">
                  <c:v>7313</c:v>
                </c:pt>
                <c:pt idx="5892">
                  <c:v>7324</c:v>
                </c:pt>
                <c:pt idx="5893">
                  <c:v>7347</c:v>
                </c:pt>
                <c:pt idx="5894">
                  <c:v>7321</c:v>
                </c:pt>
                <c:pt idx="5895">
                  <c:v>7301</c:v>
                </c:pt>
                <c:pt idx="5896">
                  <c:v>7305</c:v>
                </c:pt>
                <c:pt idx="5897">
                  <c:v>7324</c:v>
                </c:pt>
                <c:pt idx="5898">
                  <c:v>7332</c:v>
                </c:pt>
                <c:pt idx="5899">
                  <c:v>7311</c:v>
                </c:pt>
                <c:pt idx="5900">
                  <c:v>7313</c:v>
                </c:pt>
                <c:pt idx="5901">
                  <c:v>7323</c:v>
                </c:pt>
                <c:pt idx="5902">
                  <c:v>7336</c:v>
                </c:pt>
                <c:pt idx="5903">
                  <c:v>7312</c:v>
                </c:pt>
                <c:pt idx="5904">
                  <c:v>7292</c:v>
                </c:pt>
                <c:pt idx="5905">
                  <c:v>7282</c:v>
                </c:pt>
                <c:pt idx="5906">
                  <c:v>7300</c:v>
                </c:pt>
                <c:pt idx="5907">
                  <c:v>7340</c:v>
                </c:pt>
                <c:pt idx="5908">
                  <c:v>7299</c:v>
                </c:pt>
                <c:pt idx="5909">
                  <c:v>7232</c:v>
                </c:pt>
                <c:pt idx="5910">
                  <c:v>7208</c:v>
                </c:pt>
                <c:pt idx="5911">
                  <c:v>7224</c:v>
                </c:pt>
                <c:pt idx="5912">
                  <c:v>7270</c:v>
                </c:pt>
                <c:pt idx="5913">
                  <c:v>7348</c:v>
                </c:pt>
                <c:pt idx="5914">
                  <c:v>7357</c:v>
                </c:pt>
                <c:pt idx="5915">
                  <c:v>7359</c:v>
                </c:pt>
                <c:pt idx="5916">
                  <c:v>7369</c:v>
                </c:pt>
                <c:pt idx="5917">
                  <c:v>7375</c:v>
                </c:pt>
                <c:pt idx="5918">
                  <c:v>7358</c:v>
                </c:pt>
                <c:pt idx="5919">
                  <c:v>7373</c:v>
                </c:pt>
                <c:pt idx="5920">
                  <c:v>7357</c:v>
                </c:pt>
                <c:pt idx="5921">
                  <c:v>7327</c:v>
                </c:pt>
                <c:pt idx="5922">
                  <c:v>7354</c:v>
                </c:pt>
                <c:pt idx="5923">
                  <c:v>7341</c:v>
                </c:pt>
                <c:pt idx="5924">
                  <c:v>7309</c:v>
                </c:pt>
                <c:pt idx="5925">
                  <c:v>7281</c:v>
                </c:pt>
                <c:pt idx="5926">
                  <c:v>7298</c:v>
                </c:pt>
                <c:pt idx="5927">
                  <c:v>7348</c:v>
                </c:pt>
                <c:pt idx="5928">
                  <c:v>7355</c:v>
                </c:pt>
                <c:pt idx="5929">
                  <c:v>7330</c:v>
                </c:pt>
                <c:pt idx="5930">
                  <c:v>7320</c:v>
                </c:pt>
                <c:pt idx="5931">
                  <c:v>7299</c:v>
                </c:pt>
                <c:pt idx="5932">
                  <c:v>7303</c:v>
                </c:pt>
                <c:pt idx="5933">
                  <c:v>7307</c:v>
                </c:pt>
                <c:pt idx="5934">
                  <c:v>7308</c:v>
                </c:pt>
                <c:pt idx="5935">
                  <c:v>7334</c:v>
                </c:pt>
                <c:pt idx="5936">
                  <c:v>7371</c:v>
                </c:pt>
                <c:pt idx="5937">
                  <c:v>7363</c:v>
                </c:pt>
                <c:pt idx="5938">
                  <c:v>7334</c:v>
                </c:pt>
                <c:pt idx="5939">
                  <c:v>7305</c:v>
                </c:pt>
                <c:pt idx="5940">
                  <c:v>7325</c:v>
                </c:pt>
                <c:pt idx="5941">
                  <c:v>7365</c:v>
                </c:pt>
                <c:pt idx="5942">
                  <c:v>7361</c:v>
                </c:pt>
                <c:pt idx="5943">
                  <c:v>7366</c:v>
                </c:pt>
                <c:pt idx="5944">
                  <c:v>7374</c:v>
                </c:pt>
                <c:pt idx="5945">
                  <c:v>7324</c:v>
                </c:pt>
                <c:pt idx="5946">
                  <c:v>7325</c:v>
                </c:pt>
                <c:pt idx="5947">
                  <c:v>7351</c:v>
                </c:pt>
                <c:pt idx="5948">
                  <c:v>7388</c:v>
                </c:pt>
                <c:pt idx="5949">
                  <c:v>7387</c:v>
                </c:pt>
                <c:pt idx="5950">
                  <c:v>7326</c:v>
                </c:pt>
                <c:pt idx="5951">
                  <c:v>7274</c:v>
                </c:pt>
                <c:pt idx="5952">
                  <c:v>7262</c:v>
                </c:pt>
                <c:pt idx="5953">
                  <c:v>7278</c:v>
                </c:pt>
                <c:pt idx="5954">
                  <c:v>7292</c:v>
                </c:pt>
                <c:pt idx="5955">
                  <c:v>7297</c:v>
                </c:pt>
                <c:pt idx="5956">
                  <c:v>7290</c:v>
                </c:pt>
                <c:pt idx="5957">
                  <c:v>7293</c:v>
                </c:pt>
                <c:pt idx="5958">
                  <c:v>7301</c:v>
                </c:pt>
                <c:pt idx="5959">
                  <c:v>7310</c:v>
                </c:pt>
                <c:pt idx="5960">
                  <c:v>7292</c:v>
                </c:pt>
                <c:pt idx="5961">
                  <c:v>7262</c:v>
                </c:pt>
                <c:pt idx="5962">
                  <c:v>7254</c:v>
                </c:pt>
                <c:pt idx="5963">
                  <c:v>7244</c:v>
                </c:pt>
                <c:pt idx="5964">
                  <c:v>7236</c:v>
                </c:pt>
                <c:pt idx="5965">
                  <c:v>7275</c:v>
                </c:pt>
                <c:pt idx="5966">
                  <c:v>7287</c:v>
                </c:pt>
                <c:pt idx="5967">
                  <c:v>7268</c:v>
                </c:pt>
                <c:pt idx="5968">
                  <c:v>7270</c:v>
                </c:pt>
                <c:pt idx="5969">
                  <c:v>7287</c:v>
                </c:pt>
                <c:pt idx="5970">
                  <c:v>7264</c:v>
                </c:pt>
                <c:pt idx="5971">
                  <c:v>7215</c:v>
                </c:pt>
                <c:pt idx="5972">
                  <c:v>7200</c:v>
                </c:pt>
                <c:pt idx="5973">
                  <c:v>7170</c:v>
                </c:pt>
                <c:pt idx="5974">
                  <c:v>7160</c:v>
                </c:pt>
                <c:pt idx="5975">
                  <c:v>7234</c:v>
                </c:pt>
                <c:pt idx="5976">
                  <c:v>7287</c:v>
                </c:pt>
                <c:pt idx="5977">
                  <c:v>7289</c:v>
                </c:pt>
                <c:pt idx="5978">
                  <c:v>7332</c:v>
                </c:pt>
                <c:pt idx="5979">
                  <c:v>7368</c:v>
                </c:pt>
                <c:pt idx="5980">
                  <c:v>7355</c:v>
                </c:pt>
                <c:pt idx="5981">
                  <c:v>7309</c:v>
                </c:pt>
                <c:pt idx="5982">
                  <c:v>7317</c:v>
                </c:pt>
                <c:pt idx="5983">
                  <c:v>7339</c:v>
                </c:pt>
                <c:pt idx="5984">
                  <c:v>7323</c:v>
                </c:pt>
                <c:pt idx="5985">
                  <c:v>7303</c:v>
                </c:pt>
                <c:pt idx="5986">
                  <c:v>7267</c:v>
                </c:pt>
                <c:pt idx="5987">
                  <c:v>7272</c:v>
                </c:pt>
                <c:pt idx="5988">
                  <c:v>7313</c:v>
                </c:pt>
                <c:pt idx="5989">
                  <c:v>7339</c:v>
                </c:pt>
                <c:pt idx="5990">
                  <c:v>7323</c:v>
                </c:pt>
                <c:pt idx="5991">
                  <c:v>7294</c:v>
                </c:pt>
                <c:pt idx="5992">
                  <c:v>7299</c:v>
                </c:pt>
                <c:pt idx="5993">
                  <c:v>7328</c:v>
                </c:pt>
                <c:pt idx="5994">
                  <c:v>7343</c:v>
                </c:pt>
                <c:pt idx="5995">
                  <c:v>7343</c:v>
                </c:pt>
                <c:pt idx="5996">
                  <c:v>7318</c:v>
                </c:pt>
                <c:pt idx="5997">
                  <c:v>7306</c:v>
                </c:pt>
                <c:pt idx="5998">
                  <c:v>7313</c:v>
                </c:pt>
                <c:pt idx="5999">
                  <c:v>7310</c:v>
                </c:pt>
                <c:pt idx="6000">
                  <c:v>7306</c:v>
                </c:pt>
                <c:pt idx="6001">
                  <c:v>7259</c:v>
                </c:pt>
                <c:pt idx="6002">
                  <c:v>7209</c:v>
                </c:pt>
                <c:pt idx="6003">
                  <c:v>7225</c:v>
                </c:pt>
                <c:pt idx="6004">
                  <c:v>7236</c:v>
                </c:pt>
                <c:pt idx="6005">
                  <c:v>7251</c:v>
                </c:pt>
                <c:pt idx="6006">
                  <c:v>7276</c:v>
                </c:pt>
                <c:pt idx="6007">
                  <c:v>7314</c:v>
                </c:pt>
                <c:pt idx="6008">
                  <c:v>7312</c:v>
                </c:pt>
                <c:pt idx="6009">
                  <c:v>7274</c:v>
                </c:pt>
                <c:pt idx="6010">
                  <c:v>7263</c:v>
                </c:pt>
                <c:pt idx="6011">
                  <c:v>7270</c:v>
                </c:pt>
                <c:pt idx="6012">
                  <c:v>7283</c:v>
                </c:pt>
                <c:pt idx="6013">
                  <c:v>7295</c:v>
                </c:pt>
                <c:pt idx="6014">
                  <c:v>7272</c:v>
                </c:pt>
                <c:pt idx="6015">
                  <c:v>7281</c:v>
                </c:pt>
                <c:pt idx="6016">
                  <c:v>7285</c:v>
                </c:pt>
                <c:pt idx="6017">
                  <c:v>7278</c:v>
                </c:pt>
                <c:pt idx="6018">
                  <c:v>7278</c:v>
                </c:pt>
                <c:pt idx="6019">
                  <c:v>7222</c:v>
                </c:pt>
                <c:pt idx="6020">
                  <c:v>7181</c:v>
                </c:pt>
                <c:pt idx="6021">
                  <c:v>7173</c:v>
                </c:pt>
                <c:pt idx="6022">
                  <c:v>7175</c:v>
                </c:pt>
                <c:pt idx="6023">
                  <c:v>7174</c:v>
                </c:pt>
                <c:pt idx="6024">
                  <c:v>7188</c:v>
                </c:pt>
                <c:pt idx="6025">
                  <c:v>7268</c:v>
                </c:pt>
                <c:pt idx="6026">
                  <c:v>7286</c:v>
                </c:pt>
                <c:pt idx="6027">
                  <c:v>7225</c:v>
                </c:pt>
                <c:pt idx="6028">
                  <c:v>7200</c:v>
                </c:pt>
                <c:pt idx="6029">
                  <c:v>7193</c:v>
                </c:pt>
                <c:pt idx="6030">
                  <c:v>7192</c:v>
                </c:pt>
                <c:pt idx="6031">
                  <c:v>7221</c:v>
                </c:pt>
                <c:pt idx="6032">
                  <c:v>7214</c:v>
                </c:pt>
                <c:pt idx="6033">
                  <c:v>7165</c:v>
                </c:pt>
                <c:pt idx="6034">
                  <c:v>7167</c:v>
                </c:pt>
                <c:pt idx="6035">
                  <c:v>7197</c:v>
                </c:pt>
                <c:pt idx="6036">
                  <c:v>7182</c:v>
                </c:pt>
                <c:pt idx="6037">
                  <c:v>7088</c:v>
                </c:pt>
                <c:pt idx="6038">
                  <c:v>7058</c:v>
                </c:pt>
                <c:pt idx="6039">
                  <c:v>7117</c:v>
                </c:pt>
                <c:pt idx="6040">
                  <c:v>7164</c:v>
                </c:pt>
                <c:pt idx="6041">
                  <c:v>7208</c:v>
                </c:pt>
                <c:pt idx="6042">
                  <c:v>7272</c:v>
                </c:pt>
                <c:pt idx="6043">
                  <c:v>7349</c:v>
                </c:pt>
                <c:pt idx="6044">
                  <c:v>7363</c:v>
                </c:pt>
                <c:pt idx="6045">
                  <c:v>7345</c:v>
                </c:pt>
                <c:pt idx="6046">
                  <c:v>7320</c:v>
                </c:pt>
                <c:pt idx="6047">
                  <c:v>7277</c:v>
                </c:pt>
                <c:pt idx="6048">
                  <c:v>7281</c:v>
                </c:pt>
                <c:pt idx="6049">
                  <c:v>7292</c:v>
                </c:pt>
                <c:pt idx="6050">
                  <c:v>7309</c:v>
                </c:pt>
                <c:pt idx="6051">
                  <c:v>7295</c:v>
                </c:pt>
                <c:pt idx="6052">
                  <c:v>7273</c:v>
                </c:pt>
                <c:pt idx="6053">
                  <c:v>7262</c:v>
                </c:pt>
                <c:pt idx="6054">
                  <c:v>7228</c:v>
                </c:pt>
                <c:pt idx="6055">
                  <c:v>7195</c:v>
                </c:pt>
                <c:pt idx="6056">
                  <c:v>7245</c:v>
                </c:pt>
                <c:pt idx="6057">
                  <c:v>7297</c:v>
                </c:pt>
                <c:pt idx="6058">
                  <c:v>7311</c:v>
                </c:pt>
                <c:pt idx="6059">
                  <c:v>7293</c:v>
                </c:pt>
                <c:pt idx="6060">
                  <c:v>7248</c:v>
                </c:pt>
                <c:pt idx="6061">
                  <c:v>7248</c:v>
                </c:pt>
                <c:pt idx="6062">
                  <c:v>7289</c:v>
                </c:pt>
                <c:pt idx="6063">
                  <c:v>7272</c:v>
                </c:pt>
                <c:pt idx="6064">
                  <c:v>7234</c:v>
                </c:pt>
                <c:pt idx="6065">
                  <c:v>7288</c:v>
                </c:pt>
                <c:pt idx="6066">
                  <c:v>7281</c:v>
                </c:pt>
                <c:pt idx="6067">
                  <c:v>7251</c:v>
                </c:pt>
                <c:pt idx="6068">
                  <c:v>7247</c:v>
                </c:pt>
                <c:pt idx="6069">
                  <c:v>7264</c:v>
                </c:pt>
                <c:pt idx="6070">
                  <c:v>7273</c:v>
                </c:pt>
                <c:pt idx="6071">
                  <c:v>7239</c:v>
                </c:pt>
                <c:pt idx="6072">
                  <c:v>7223</c:v>
                </c:pt>
                <c:pt idx="6073">
                  <c:v>7231</c:v>
                </c:pt>
                <c:pt idx="6074">
                  <c:v>7217</c:v>
                </c:pt>
                <c:pt idx="6075">
                  <c:v>7207</c:v>
                </c:pt>
                <c:pt idx="6076">
                  <c:v>7206</c:v>
                </c:pt>
                <c:pt idx="6077">
                  <c:v>7255</c:v>
                </c:pt>
                <c:pt idx="6078">
                  <c:v>7261</c:v>
                </c:pt>
                <c:pt idx="6079">
                  <c:v>7249</c:v>
                </c:pt>
                <c:pt idx="6080">
                  <c:v>7237</c:v>
                </c:pt>
                <c:pt idx="6081">
                  <c:v>7233</c:v>
                </c:pt>
                <c:pt idx="6082">
                  <c:v>7236</c:v>
                </c:pt>
                <c:pt idx="6083">
                  <c:v>7221</c:v>
                </c:pt>
                <c:pt idx="6084">
                  <c:v>7204</c:v>
                </c:pt>
                <c:pt idx="6085">
                  <c:v>7175</c:v>
                </c:pt>
                <c:pt idx="6086">
                  <c:v>7170</c:v>
                </c:pt>
                <c:pt idx="6087">
                  <c:v>7201</c:v>
                </c:pt>
                <c:pt idx="6088">
                  <c:v>7171</c:v>
                </c:pt>
                <c:pt idx="6089">
                  <c:v>7176</c:v>
                </c:pt>
                <c:pt idx="6090">
                  <c:v>7206</c:v>
                </c:pt>
                <c:pt idx="6091">
                  <c:v>7218</c:v>
                </c:pt>
                <c:pt idx="6092">
                  <c:v>7217</c:v>
                </c:pt>
                <c:pt idx="6093">
                  <c:v>7190</c:v>
                </c:pt>
                <c:pt idx="6094">
                  <c:v>7175</c:v>
                </c:pt>
                <c:pt idx="6095">
                  <c:v>7219</c:v>
                </c:pt>
                <c:pt idx="6096">
                  <c:v>7256</c:v>
                </c:pt>
                <c:pt idx="6097">
                  <c:v>7292</c:v>
                </c:pt>
                <c:pt idx="6098">
                  <c:v>7305</c:v>
                </c:pt>
                <c:pt idx="6099">
                  <c:v>7280</c:v>
                </c:pt>
                <c:pt idx="6100">
                  <c:v>7278</c:v>
                </c:pt>
                <c:pt idx="6101">
                  <c:v>7284</c:v>
                </c:pt>
                <c:pt idx="6102">
                  <c:v>7278</c:v>
                </c:pt>
                <c:pt idx="6103">
                  <c:v>7312</c:v>
                </c:pt>
                <c:pt idx="6104">
                  <c:v>7320</c:v>
                </c:pt>
                <c:pt idx="6105">
                  <c:v>7326</c:v>
                </c:pt>
                <c:pt idx="6106">
                  <c:v>7336</c:v>
                </c:pt>
                <c:pt idx="6107">
                  <c:v>7356</c:v>
                </c:pt>
                <c:pt idx="6108">
                  <c:v>7348</c:v>
                </c:pt>
                <c:pt idx="6109">
                  <c:v>7325</c:v>
                </c:pt>
                <c:pt idx="6110">
                  <c:v>7314</c:v>
                </c:pt>
                <c:pt idx="6111">
                  <c:v>7326</c:v>
                </c:pt>
                <c:pt idx="6112">
                  <c:v>7342</c:v>
                </c:pt>
                <c:pt idx="6113">
                  <c:v>7364</c:v>
                </c:pt>
                <c:pt idx="6114">
                  <c:v>7361</c:v>
                </c:pt>
                <c:pt idx="6115">
                  <c:v>7333</c:v>
                </c:pt>
                <c:pt idx="6116">
                  <c:v>7364</c:v>
                </c:pt>
                <c:pt idx="6117">
                  <c:v>7423</c:v>
                </c:pt>
                <c:pt idx="6118">
                  <c:v>7424</c:v>
                </c:pt>
                <c:pt idx="6119">
                  <c:v>7384</c:v>
                </c:pt>
                <c:pt idx="6120">
                  <c:v>7373</c:v>
                </c:pt>
                <c:pt idx="6121">
                  <c:v>7376</c:v>
                </c:pt>
                <c:pt idx="6122">
                  <c:v>7401</c:v>
                </c:pt>
                <c:pt idx="6123">
                  <c:v>7365</c:v>
                </c:pt>
                <c:pt idx="6124">
                  <c:v>7349</c:v>
                </c:pt>
                <c:pt idx="6125">
                  <c:v>7356</c:v>
                </c:pt>
                <c:pt idx="6126">
                  <c:v>7374</c:v>
                </c:pt>
                <c:pt idx="6127">
                  <c:v>7393</c:v>
                </c:pt>
                <c:pt idx="6128">
                  <c:v>7395</c:v>
                </c:pt>
                <c:pt idx="6129">
                  <c:v>7407</c:v>
                </c:pt>
                <c:pt idx="6130">
                  <c:v>7411</c:v>
                </c:pt>
                <c:pt idx="6131">
                  <c:v>7437</c:v>
                </c:pt>
                <c:pt idx="6132">
                  <c:v>7444</c:v>
                </c:pt>
                <c:pt idx="6133">
                  <c:v>7451</c:v>
                </c:pt>
                <c:pt idx="6134">
                  <c:v>7466</c:v>
                </c:pt>
                <c:pt idx="6135">
                  <c:v>7506</c:v>
                </c:pt>
                <c:pt idx="6136">
                  <c:v>7531</c:v>
                </c:pt>
                <c:pt idx="6137">
                  <c:v>7531</c:v>
                </c:pt>
                <c:pt idx="6138">
                  <c:v>7533</c:v>
                </c:pt>
                <c:pt idx="6139">
                  <c:v>7487</c:v>
                </c:pt>
                <c:pt idx="6140">
                  <c:v>7479</c:v>
                </c:pt>
                <c:pt idx="6141">
                  <c:v>7454</c:v>
                </c:pt>
                <c:pt idx="6142">
                  <c:v>7479</c:v>
                </c:pt>
                <c:pt idx="6143">
                  <c:v>7537</c:v>
                </c:pt>
                <c:pt idx="6144">
                  <c:v>7539</c:v>
                </c:pt>
                <c:pt idx="6145">
                  <c:v>7528</c:v>
                </c:pt>
                <c:pt idx="6146">
                  <c:v>7494</c:v>
                </c:pt>
                <c:pt idx="6147">
                  <c:v>7531</c:v>
                </c:pt>
                <c:pt idx="6148">
                  <c:v>7548</c:v>
                </c:pt>
                <c:pt idx="6149">
                  <c:v>7500</c:v>
                </c:pt>
                <c:pt idx="6150">
                  <c:v>7476</c:v>
                </c:pt>
                <c:pt idx="6151">
                  <c:v>7499</c:v>
                </c:pt>
                <c:pt idx="6152">
                  <c:v>7553</c:v>
                </c:pt>
                <c:pt idx="6153">
                  <c:v>7586</c:v>
                </c:pt>
                <c:pt idx="6154">
                  <c:v>7597</c:v>
                </c:pt>
                <c:pt idx="6155">
                  <c:v>7574</c:v>
                </c:pt>
                <c:pt idx="6156">
                  <c:v>7551</c:v>
                </c:pt>
                <c:pt idx="6157">
                  <c:v>7480</c:v>
                </c:pt>
                <c:pt idx="6158">
                  <c:v>7468</c:v>
                </c:pt>
                <c:pt idx="6159">
                  <c:v>7492</c:v>
                </c:pt>
                <c:pt idx="6160">
                  <c:v>7489</c:v>
                </c:pt>
                <c:pt idx="6161">
                  <c:v>7493</c:v>
                </c:pt>
                <c:pt idx="6162">
                  <c:v>7498</c:v>
                </c:pt>
                <c:pt idx="6163">
                  <c:v>7550</c:v>
                </c:pt>
                <c:pt idx="6164">
                  <c:v>7589</c:v>
                </c:pt>
                <c:pt idx="6165">
                  <c:v>7603</c:v>
                </c:pt>
                <c:pt idx="6166">
                  <c:v>7584</c:v>
                </c:pt>
                <c:pt idx="6167">
                  <c:v>7579</c:v>
                </c:pt>
                <c:pt idx="6168">
                  <c:v>7593</c:v>
                </c:pt>
                <c:pt idx="6169">
                  <c:v>7640</c:v>
                </c:pt>
                <c:pt idx="6170">
                  <c:v>7676</c:v>
                </c:pt>
                <c:pt idx="6171">
                  <c:v>7721</c:v>
                </c:pt>
                <c:pt idx="6172">
                  <c:v>7719</c:v>
                </c:pt>
                <c:pt idx="6173">
                  <c:v>7705</c:v>
                </c:pt>
                <c:pt idx="6174">
                  <c:v>7716</c:v>
                </c:pt>
                <c:pt idx="6175">
                  <c:v>7738</c:v>
                </c:pt>
                <c:pt idx="6176">
                  <c:v>7721</c:v>
                </c:pt>
                <c:pt idx="6177">
                  <c:v>7741</c:v>
                </c:pt>
                <c:pt idx="6178">
                  <c:v>7788</c:v>
                </c:pt>
                <c:pt idx="6179">
                  <c:v>7807</c:v>
                </c:pt>
                <c:pt idx="6180">
                  <c:v>7802</c:v>
                </c:pt>
                <c:pt idx="6181">
                  <c:v>7783</c:v>
                </c:pt>
                <c:pt idx="6182">
                  <c:v>7784</c:v>
                </c:pt>
                <c:pt idx="6183">
                  <c:v>7793</c:v>
                </c:pt>
                <c:pt idx="6184">
                  <c:v>7781</c:v>
                </c:pt>
                <c:pt idx="6185">
                  <c:v>7796</c:v>
                </c:pt>
                <c:pt idx="6186">
                  <c:v>7832</c:v>
                </c:pt>
                <c:pt idx="6187">
                  <c:v>7833</c:v>
                </c:pt>
                <c:pt idx="6188">
                  <c:v>7818</c:v>
                </c:pt>
                <c:pt idx="6189">
                  <c:v>7871</c:v>
                </c:pt>
                <c:pt idx="6190">
                  <c:v>7911</c:v>
                </c:pt>
                <c:pt idx="6191">
                  <c:v>7905</c:v>
                </c:pt>
                <c:pt idx="6192">
                  <c:v>7883</c:v>
                </c:pt>
                <c:pt idx="6193">
                  <c:v>7875</c:v>
                </c:pt>
                <c:pt idx="6194">
                  <c:v>7900</c:v>
                </c:pt>
                <c:pt idx="6195">
                  <c:v>7883</c:v>
                </c:pt>
                <c:pt idx="6196">
                  <c:v>7864</c:v>
                </c:pt>
                <c:pt idx="6197">
                  <c:v>7845</c:v>
                </c:pt>
                <c:pt idx="6198">
                  <c:v>7842</c:v>
                </c:pt>
                <c:pt idx="6199">
                  <c:v>7846</c:v>
                </c:pt>
                <c:pt idx="6200">
                  <c:v>7815</c:v>
                </c:pt>
                <c:pt idx="6201">
                  <c:v>7799</c:v>
                </c:pt>
                <c:pt idx="6202">
                  <c:v>7821</c:v>
                </c:pt>
                <c:pt idx="6203">
                  <c:v>7822</c:v>
                </c:pt>
                <c:pt idx="6204">
                  <c:v>7848</c:v>
                </c:pt>
                <c:pt idx="6205">
                  <c:v>7871</c:v>
                </c:pt>
                <c:pt idx="6206">
                  <c:v>7907</c:v>
                </c:pt>
                <c:pt idx="6207">
                  <c:v>7902</c:v>
                </c:pt>
                <c:pt idx="6208">
                  <c:v>7875</c:v>
                </c:pt>
                <c:pt idx="6209">
                  <c:v>7865</c:v>
                </c:pt>
                <c:pt idx="6210">
                  <c:v>7870</c:v>
                </c:pt>
                <c:pt idx="6211">
                  <c:v>7854</c:v>
                </c:pt>
                <c:pt idx="6212">
                  <c:v>7822</c:v>
                </c:pt>
                <c:pt idx="6213">
                  <c:v>7816</c:v>
                </c:pt>
                <c:pt idx="6214">
                  <c:v>7839</c:v>
                </c:pt>
                <c:pt idx="6215">
                  <c:v>7867</c:v>
                </c:pt>
                <c:pt idx="6216">
                  <c:v>7884</c:v>
                </c:pt>
                <c:pt idx="6217">
                  <c:v>7926</c:v>
                </c:pt>
                <c:pt idx="6218">
                  <c:v>7929</c:v>
                </c:pt>
                <c:pt idx="6219">
                  <c:v>7896</c:v>
                </c:pt>
                <c:pt idx="6220">
                  <c:v>7860</c:v>
                </c:pt>
                <c:pt idx="6221">
                  <c:v>7846</c:v>
                </c:pt>
                <c:pt idx="6222">
                  <c:v>7863</c:v>
                </c:pt>
                <c:pt idx="6223">
                  <c:v>7820</c:v>
                </c:pt>
                <c:pt idx="6224">
                  <c:v>7827</c:v>
                </c:pt>
                <c:pt idx="6225">
                  <c:v>7894</c:v>
                </c:pt>
                <c:pt idx="6226">
                  <c:v>7923</c:v>
                </c:pt>
                <c:pt idx="6227">
                  <c:v>7944</c:v>
                </c:pt>
                <c:pt idx="6228">
                  <c:v>7927</c:v>
                </c:pt>
                <c:pt idx="6229">
                  <c:v>7844</c:v>
                </c:pt>
                <c:pt idx="6230">
                  <c:v>7808</c:v>
                </c:pt>
                <c:pt idx="6231">
                  <c:v>7829</c:v>
                </c:pt>
                <c:pt idx="6232">
                  <c:v>7858</c:v>
                </c:pt>
                <c:pt idx="6233">
                  <c:v>7873</c:v>
                </c:pt>
                <c:pt idx="6234">
                  <c:v>7898</c:v>
                </c:pt>
                <c:pt idx="6235">
                  <c:v>7927</c:v>
                </c:pt>
                <c:pt idx="6236">
                  <c:v>7934</c:v>
                </c:pt>
                <c:pt idx="6237">
                  <c:v>7952</c:v>
                </c:pt>
                <c:pt idx="6238">
                  <c:v>7988</c:v>
                </c:pt>
                <c:pt idx="6239">
                  <c:v>7995</c:v>
                </c:pt>
                <c:pt idx="6240">
                  <c:v>7949</c:v>
                </c:pt>
                <c:pt idx="6241">
                  <c:v>7914</c:v>
                </c:pt>
                <c:pt idx="6242">
                  <c:v>7927</c:v>
                </c:pt>
                <c:pt idx="6243">
                  <c:v>7966</c:v>
                </c:pt>
                <c:pt idx="6244">
                  <c:v>7979</c:v>
                </c:pt>
                <c:pt idx="6245">
                  <c:v>7977</c:v>
                </c:pt>
                <c:pt idx="6246">
                  <c:v>7994</c:v>
                </c:pt>
                <c:pt idx="6247">
                  <c:v>7981</c:v>
                </c:pt>
                <c:pt idx="6248">
                  <c:v>7956</c:v>
                </c:pt>
                <c:pt idx="6249">
                  <c:v>7988</c:v>
                </c:pt>
                <c:pt idx="6250">
                  <c:v>8036</c:v>
                </c:pt>
                <c:pt idx="6251">
                  <c:v>8018</c:v>
                </c:pt>
                <c:pt idx="6252">
                  <c:v>7967</c:v>
                </c:pt>
                <c:pt idx="6253">
                  <c:v>7961</c:v>
                </c:pt>
                <c:pt idx="6254">
                  <c:v>7976</c:v>
                </c:pt>
                <c:pt idx="6255">
                  <c:v>7969</c:v>
                </c:pt>
                <c:pt idx="6256">
                  <c:v>7967</c:v>
                </c:pt>
                <c:pt idx="6257">
                  <c:v>7982</c:v>
                </c:pt>
                <c:pt idx="6258">
                  <c:v>7977</c:v>
                </c:pt>
                <c:pt idx="6259">
                  <c:v>7971</c:v>
                </c:pt>
                <c:pt idx="6260">
                  <c:v>7971</c:v>
                </c:pt>
                <c:pt idx="6261">
                  <c:v>7930</c:v>
                </c:pt>
                <c:pt idx="6262">
                  <c:v>7917</c:v>
                </c:pt>
                <c:pt idx="6263">
                  <c:v>7918</c:v>
                </c:pt>
                <c:pt idx="6264">
                  <c:v>7925</c:v>
                </c:pt>
                <c:pt idx="6265">
                  <c:v>7975</c:v>
                </c:pt>
                <c:pt idx="6266">
                  <c:v>7942</c:v>
                </c:pt>
                <c:pt idx="6267">
                  <c:v>7886</c:v>
                </c:pt>
                <c:pt idx="6268">
                  <c:v>7869</c:v>
                </c:pt>
                <c:pt idx="6269">
                  <c:v>7848</c:v>
                </c:pt>
                <c:pt idx="6270">
                  <c:v>7845</c:v>
                </c:pt>
                <c:pt idx="6271">
                  <c:v>7864</c:v>
                </c:pt>
                <c:pt idx="6272">
                  <c:v>7856</c:v>
                </c:pt>
                <c:pt idx="6273">
                  <c:v>7854</c:v>
                </c:pt>
                <c:pt idx="6274">
                  <c:v>7872</c:v>
                </c:pt>
                <c:pt idx="6275">
                  <c:v>7851</c:v>
                </c:pt>
                <c:pt idx="6276">
                  <c:v>7820</c:v>
                </c:pt>
                <c:pt idx="6277">
                  <c:v>7776</c:v>
                </c:pt>
                <c:pt idx="6278">
                  <c:v>7751</c:v>
                </c:pt>
                <c:pt idx="6279">
                  <c:v>7755</c:v>
                </c:pt>
                <c:pt idx="6280">
                  <c:v>7758</c:v>
                </c:pt>
                <c:pt idx="6281">
                  <c:v>7772</c:v>
                </c:pt>
                <c:pt idx="6282">
                  <c:v>7797</c:v>
                </c:pt>
                <c:pt idx="6283">
                  <c:v>7773</c:v>
                </c:pt>
                <c:pt idx="6284">
                  <c:v>7739</c:v>
                </c:pt>
                <c:pt idx="6285">
                  <c:v>7698</c:v>
                </c:pt>
                <c:pt idx="6286">
                  <c:v>7700</c:v>
                </c:pt>
                <c:pt idx="6287">
                  <c:v>7721</c:v>
                </c:pt>
                <c:pt idx="6288">
                  <c:v>7689</c:v>
                </c:pt>
                <c:pt idx="6289">
                  <c:v>7683</c:v>
                </c:pt>
                <c:pt idx="6290">
                  <c:v>7698</c:v>
                </c:pt>
                <c:pt idx="6291">
                  <c:v>7725</c:v>
                </c:pt>
                <c:pt idx="6292">
                  <c:v>7725</c:v>
                </c:pt>
                <c:pt idx="6293">
                  <c:v>7658</c:v>
                </c:pt>
                <c:pt idx="6294">
                  <c:v>7622</c:v>
                </c:pt>
                <c:pt idx="6295">
                  <c:v>7613</c:v>
                </c:pt>
                <c:pt idx="6296">
                  <c:v>7650</c:v>
                </c:pt>
                <c:pt idx="6297">
                  <c:v>7758</c:v>
                </c:pt>
                <c:pt idx="6298">
                  <c:v>7756</c:v>
                </c:pt>
                <c:pt idx="6299">
                  <c:v>7761</c:v>
                </c:pt>
                <c:pt idx="6300">
                  <c:v>7786</c:v>
                </c:pt>
                <c:pt idx="6301">
                  <c:v>7787</c:v>
                </c:pt>
                <c:pt idx="6302">
                  <c:v>7765</c:v>
                </c:pt>
                <c:pt idx="6303">
                  <c:v>7779</c:v>
                </c:pt>
                <c:pt idx="6304">
                  <c:v>7765</c:v>
                </c:pt>
                <c:pt idx="6305">
                  <c:v>7725</c:v>
                </c:pt>
                <c:pt idx="6306">
                  <c:v>7707</c:v>
                </c:pt>
                <c:pt idx="6307">
                  <c:v>7672</c:v>
                </c:pt>
                <c:pt idx="6308">
                  <c:v>7662</c:v>
                </c:pt>
                <c:pt idx="6309">
                  <c:v>7681</c:v>
                </c:pt>
                <c:pt idx="6310">
                  <c:v>7702</c:v>
                </c:pt>
                <c:pt idx="6311">
                  <c:v>7666</c:v>
                </c:pt>
                <c:pt idx="6312">
                  <c:v>7631</c:v>
                </c:pt>
                <c:pt idx="6313">
                  <c:v>7654</c:v>
                </c:pt>
                <c:pt idx="6314">
                  <c:v>7690</c:v>
                </c:pt>
                <c:pt idx="6315">
                  <c:v>7667</c:v>
                </c:pt>
                <c:pt idx="6316">
                  <c:v>7653</c:v>
                </c:pt>
                <c:pt idx="6317">
                  <c:v>7679</c:v>
                </c:pt>
                <c:pt idx="6318">
                  <c:v>7687</c:v>
                </c:pt>
                <c:pt idx="6319">
                  <c:v>7654</c:v>
                </c:pt>
                <c:pt idx="6320">
                  <c:v>7643</c:v>
                </c:pt>
                <c:pt idx="6321">
                  <c:v>7650</c:v>
                </c:pt>
                <c:pt idx="6322">
                  <c:v>7666</c:v>
                </c:pt>
                <c:pt idx="6323">
                  <c:v>7677</c:v>
                </c:pt>
                <c:pt idx="6324">
                  <c:v>7687</c:v>
                </c:pt>
                <c:pt idx="6325">
                  <c:v>7649</c:v>
                </c:pt>
                <c:pt idx="6326">
                  <c:v>7622</c:v>
                </c:pt>
                <c:pt idx="6327">
                  <c:v>7601</c:v>
                </c:pt>
                <c:pt idx="6328">
                  <c:v>7585</c:v>
                </c:pt>
                <c:pt idx="6329">
                  <c:v>7563</c:v>
                </c:pt>
                <c:pt idx="6330">
                  <c:v>7539</c:v>
                </c:pt>
                <c:pt idx="6331">
                  <c:v>7530</c:v>
                </c:pt>
                <c:pt idx="6332">
                  <c:v>7539</c:v>
                </c:pt>
                <c:pt idx="6333">
                  <c:v>7622</c:v>
                </c:pt>
                <c:pt idx="6334">
                  <c:v>7640</c:v>
                </c:pt>
                <c:pt idx="6335">
                  <c:v>7622</c:v>
                </c:pt>
                <c:pt idx="6336">
                  <c:v>7629</c:v>
                </c:pt>
                <c:pt idx="6337">
                  <c:v>7648</c:v>
                </c:pt>
                <c:pt idx="6338">
                  <c:v>7649</c:v>
                </c:pt>
                <c:pt idx="6339">
                  <c:v>7574</c:v>
                </c:pt>
                <c:pt idx="6340">
                  <c:v>7508</c:v>
                </c:pt>
                <c:pt idx="6341">
                  <c:v>7528</c:v>
                </c:pt>
                <c:pt idx="6342">
                  <c:v>7553</c:v>
                </c:pt>
                <c:pt idx="6343">
                  <c:v>7518</c:v>
                </c:pt>
                <c:pt idx="6344">
                  <c:v>7506</c:v>
                </c:pt>
                <c:pt idx="6345">
                  <c:v>7531</c:v>
                </c:pt>
                <c:pt idx="6346">
                  <c:v>7531</c:v>
                </c:pt>
                <c:pt idx="6347">
                  <c:v>7510</c:v>
                </c:pt>
                <c:pt idx="6348">
                  <c:v>7508</c:v>
                </c:pt>
                <c:pt idx="6349">
                  <c:v>7481</c:v>
                </c:pt>
                <c:pt idx="6350">
                  <c:v>7474</c:v>
                </c:pt>
                <c:pt idx="6351">
                  <c:v>7429</c:v>
                </c:pt>
                <c:pt idx="6352">
                  <c:v>7418</c:v>
                </c:pt>
                <c:pt idx="6353">
                  <c:v>7446</c:v>
                </c:pt>
                <c:pt idx="6354">
                  <c:v>7455</c:v>
                </c:pt>
                <c:pt idx="6355">
                  <c:v>7462</c:v>
                </c:pt>
                <c:pt idx="6356">
                  <c:v>7435</c:v>
                </c:pt>
                <c:pt idx="6357">
                  <c:v>7338</c:v>
                </c:pt>
                <c:pt idx="6358">
                  <c:v>7303</c:v>
                </c:pt>
                <c:pt idx="6359">
                  <c:v>7367</c:v>
                </c:pt>
                <c:pt idx="6360">
                  <c:v>7425</c:v>
                </c:pt>
                <c:pt idx="6361">
                  <c:v>7471</c:v>
                </c:pt>
                <c:pt idx="6362">
                  <c:v>7487</c:v>
                </c:pt>
                <c:pt idx="6363">
                  <c:v>7491</c:v>
                </c:pt>
                <c:pt idx="6364">
                  <c:v>7496</c:v>
                </c:pt>
                <c:pt idx="6365">
                  <c:v>7547</c:v>
                </c:pt>
                <c:pt idx="6366">
                  <c:v>7528</c:v>
                </c:pt>
                <c:pt idx="6367">
                  <c:v>7466</c:v>
                </c:pt>
                <c:pt idx="6368">
                  <c:v>7455</c:v>
                </c:pt>
                <c:pt idx="6369">
                  <c:v>7437</c:v>
                </c:pt>
                <c:pt idx="6370">
                  <c:v>7430</c:v>
                </c:pt>
                <c:pt idx="6371">
                  <c:v>7440</c:v>
                </c:pt>
                <c:pt idx="6372">
                  <c:v>7462</c:v>
                </c:pt>
                <c:pt idx="6373">
                  <c:v>7482</c:v>
                </c:pt>
                <c:pt idx="6374">
                  <c:v>7484</c:v>
                </c:pt>
                <c:pt idx="6375">
                  <c:v>7468</c:v>
                </c:pt>
                <c:pt idx="6376">
                  <c:v>7438</c:v>
                </c:pt>
                <c:pt idx="6377">
                  <c:v>7427</c:v>
                </c:pt>
                <c:pt idx="6378">
                  <c:v>7419</c:v>
                </c:pt>
                <c:pt idx="6379">
                  <c:v>7401</c:v>
                </c:pt>
                <c:pt idx="6380">
                  <c:v>7448</c:v>
                </c:pt>
                <c:pt idx="6381">
                  <c:v>7460</c:v>
                </c:pt>
                <c:pt idx="6382">
                  <c:v>7439</c:v>
                </c:pt>
                <c:pt idx="6383">
                  <c:v>7456</c:v>
                </c:pt>
                <c:pt idx="6384">
                  <c:v>7422</c:v>
                </c:pt>
                <c:pt idx="6385">
                  <c:v>7355</c:v>
                </c:pt>
                <c:pt idx="6386">
                  <c:v>7354</c:v>
                </c:pt>
                <c:pt idx="6387">
                  <c:v>7407</c:v>
                </c:pt>
                <c:pt idx="6388">
                  <c:v>7413</c:v>
                </c:pt>
                <c:pt idx="6389">
                  <c:v>7398</c:v>
                </c:pt>
                <c:pt idx="6390">
                  <c:v>7394</c:v>
                </c:pt>
                <c:pt idx="6391">
                  <c:v>7375</c:v>
                </c:pt>
                <c:pt idx="6392">
                  <c:v>7368</c:v>
                </c:pt>
                <c:pt idx="6393">
                  <c:v>7434</c:v>
                </c:pt>
                <c:pt idx="6394">
                  <c:v>7441</c:v>
                </c:pt>
                <c:pt idx="6395">
                  <c:v>7359</c:v>
                </c:pt>
                <c:pt idx="6396">
                  <c:v>7336</c:v>
                </c:pt>
                <c:pt idx="6397">
                  <c:v>7282</c:v>
                </c:pt>
                <c:pt idx="6398">
                  <c:v>7303</c:v>
                </c:pt>
                <c:pt idx="6399">
                  <c:v>7305</c:v>
                </c:pt>
                <c:pt idx="6400">
                  <c:v>7336</c:v>
                </c:pt>
                <c:pt idx="6401">
                  <c:v>7382</c:v>
                </c:pt>
                <c:pt idx="6402">
                  <c:v>7363</c:v>
                </c:pt>
                <c:pt idx="6403">
                  <c:v>7334</c:v>
                </c:pt>
                <c:pt idx="6404">
                  <c:v>7299</c:v>
                </c:pt>
                <c:pt idx="6405">
                  <c:v>7297</c:v>
                </c:pt>
                <c:pt idx="6406">
                  <c:v>7326</c:v>
                </c:pt>
                <c:pt idx="6407">
                  <c:v>7380</c:v>
                </c:pt>
                <c:pt idx="6408">
                  <c:v>7376</c:v>
                </c:pt>
                <c:pt idx="6409">
                  <c:v>7375</c:v>
                </c:pt>
                <c:pt idx="6410">
                  <c:v>7348</c:v>
                </c:pt>
                <c:pt idx="6411">
                  <c:v>7341</c:v>
                </c:pt>
                <c:pt idx="6412">
                  <c:v>7358</c:v>
                </c:pt>
                <c:pt idx="6413">
                  <c:v>7371</c:v>
                </c:pt>
                <c:pt idx="6414">
                  <c:v>7354</c:v>
                </c:pt>
                <c:pt idx="6415">
                  <c:v>7353</c:v>
                </c:pt>
                <c:pt idx="6416">
                  <c:v>7382</c:v>
                </c:pt>
                <c:pt idx="6417">
                  <c:v>7355</c:v>
                </c:pt>
                <c:pt idx="6418">
                  <c:v>7357</c:v>
                </c:pt>
                <c:pt idx="6419">
                  <c:v>7363</c:v>
                </c:pt>
                <c:pt idx="6420">
                  <c:v>7305</c:v>
                </c:pt>
                <c:pt idx="6421">
                  <c:v>7251</c:v>
                </c:pt>
                <c:pt idx="6422">
                  <c:v>7260</c:v>
                </c:pt>
                <c:pt idx="6423">
                  <c:v>7289</c:v>
                </c:pt>
                <c:pt idx="6424">
                  <c:v>7309</c:v>
                </c:pt>
                <c:pt idx="6425">
                  <c:v>7286</c:v>
                </c:pt>
                <c:pt idx="6426">
                  <c:v>7311</c:v>
                </c:pt>
                <c:pt idx="6427">
                  <c:v>7348</c:v>
                </c:pt>
                <c:pt idx="6428">
                  <c:v>7376</c:v>
                </c:pt>
                <c:pt idx="6429">
                  <c:v>7399</c:v>
                </c:pt>
                <c:pt idx="6430">
                  <c:v>7400</c:v>
                </c:pt>
                <c:pt idx="6431">
                  <c:v>7407</c:v>
                </c:pt>
                <c:pt idx="6432">
                  <c:v>7432</c:v>
                </c:pt>
                <c:pt idx="6433">
                  <c:v>7431</c:v>
                </c:pt>
                <c:pt idx="6434">
                  <c:v>7418</c:v>
                </c:pt>
                <c:pt idx="6435">
                  <c:v>7428</c:v>
                </c:pt>
                <c:pt idx="6436">
                  <c:v>7431</c:v>
                </c:pt>
                <c:pt idx="6437">
                  <c:v>7397</c:v>
                </c:pt>
                <c:pt idx="6438">
                  <c:v>7355</c:v>
                </c:pt>
                <c:pt idx="6439">
                  <c:v>7334</c:v>
                </c:pt>
                <c:pt idx="6440">
                  <c:v>7282</c:v>
                </c:pt>
                <c:pt idx="6441">
                  <c:v>7289</c:v>
                </c:pt>
                <c:pt idx="6442">
                  <c:v>7320</c:v>
                </c:pt>
                <c:pt idx="6443">
                  <c:v>7342</c:v>
                </c:pt>
                <c:pt idx="6444">
                  <c:v>7365</c:v>
                </c:pt>
                <c:pt idx="6445">
                  <c:v>7389</c:v>
                </c:pt>
                <c:pt idx="6446">
                  <c:v>7455</c:v>
                </c:pt>
                <c:pt idx="6447">
                  <c:v>7474</c:v>
                </c:pt>
                <c:pt idx="6448">
                  <c:v>7469</c:v>
                </c:pt>
                <c:pt idx="6449">
                  <c:v>7460</c:v>
                </c:pt>
                <c:pt idx="6450">
                  <c:v>7426</c:v>
                </c:pt>
                <c:pt idx="6451">
                  <c:v>7411</c:v>
                </c:pt>
                <c:pt idx="6452">
                  <c:v>7402</c:v>
                </c:pt>
                <c:pt idx="6453">
                  <c:v>7385</c:v>
                </c:pt>
                <c:pt idx="6454">
                  <c:v>7367</c:v>
                </c:pt>
                <c:pt idx="6455">
                  <c:v>7350</c:v>
                </c:pt>
                <c:pt idx="6456">
                  <c:v>7319</c:v>
                </c:pt>
                <c:pt idx="6457">
                  <c:v>7331</c:v>
                </c:pt>
                <c:pt idx="6458">
                  <c:v>7313</c:v>
                </c:pt>
                <c:pt idx="6459">
                  <c:v>7340</c:v>
                </c:pt>
                <c:pt idx="6460">
                  <c:v>7349</c:v>
                </c:pt>
                <c:pt idx="6461">
                  <c:v>7317</c:v>
                </c:pt>
                <c:pt idx="6462">
                  <c:v>7262</c:v>
                </c:pt>
                <c:pt idx="6463">
                  <c:v>7286</c:v>
                </c:pt>
                <c:pt idx="6464">
                  <c:v>7330</c:v>
                </c:pt>
                <c:pt idx="6465">
                  <c:v>7326</c:v>
                </c:pt>
                <c:pt idx="6466">
                  <c:v>7267</c:v>
                </c:pt>
                <c:pt idx="6467">
                  <c:v>7276</c:v>
                </c:pt>
                <c:pt idx="6468">
                  <c:v>7272</c:v>
                </c:pt>
                <c:pt idx="6469">
                  <c:v>7250</c:v>
                </c:pt>
                <c:pt idx="6470">
                  <c:v>7209</c:v>
                </c:pt>
                <c:pt idx="6471">
                  <c:v>7241</c:v>
                </c:pt>
                <c:pt idx="6472">
                  <c:v>7256</c:v>
                </c:pt>
                <c:pt idx="6473">
                  <c:v>7249</c:v>
                </c:pt>
                <c:pt idx="6474">
                  <c:v>7253</c:v>
                </c:pt>
                <c:pt idx="6475">
                  <c:v>7274</c:v>
                </c:pt>
                <c:pt idx="6476">
                  <c:v>7280</c:v>
                </c:pt>
                <c:pt idx="6477">
                  <c:v>7247</c:v>
                </c:pt>
                <c:pt idx="6478">
                  <c:v>7205</c:v>
                </c:pt>
                <c:pt idx="6479">
                  <c:v>7216</c:v>
                </c:pt>
                <c:pt idx="6480">
                  <c:v>7247</c:v>
                </c:pt>
                <c:pt idx="6481">
                  <c:v>7278</c:v>
                </c:pt>
                <c:pt idx="6482">
                  <c:v>7260</c:v>
                </c:pt>
                <c:pt idx="6483">
                  <c:v>7245</c:v>
                </c:pt>
                <c:pt idx="6484">
                  <c:v>7241</c:v>
                </c:pt>
                <c:pt idx="6485">
                  <c:v>7224</c:v>
                </c:pt>
                <c:pt idx="6486">
                  <c:v>7234</c:v>
                </c:pt>
                <c:pt idx="6487">
                  <c:v>7230</c:v>
                </c:pt>
                <c:pt idx="6488">
                  <c:v>7232</c:v>
                </c:pt>
                <c:pt idx="6489">
                  <c:v>7252</c:v>
                </c:pt>
                <c:pt idx="6490">
                  <c:v>7259</c:v>
                </c:pt>
                <c:pt idx="6491">
                  <c:v>7261</c:v>
                </c:pt>
                <c:pt idx="6492">
                  <c:v>7263</c:v>
                </c:pt>
                <c:pt idx="6493">
                  <c:v>7286</c:v>
                </c:pt>
                <c:pt idx="6494">
                  <c:v>7340</c:v>
                </c:pt>
                <c:pt idx="6495">
                  <c:v>7338</c:v>
                </c:pt>
                <c:pt idx="6496">
                  <c:v>7247</c:v>
                </c:pt>
                <c:pt idx="6497">
                  <c:v>7220</c:v>
                </c:pt>
                <c:pt idx="6498">
                  <c:v>7250</c:v>
                </c:pt>
                <c:pt idx="6499">
                  <c:v>7286</c:v>
                </c:pt>
                <c:pt idx="6500">
                  <c:v>7311</c:v>
                </c:pt>
                <c:pt idx="6501">
                  <c:v>7321</c:v>
                </c:pt>
                <c:pt idx="6502">
                  <c:v>7300</c:v>
                </c:pt>
                <c:pt idx="6503">
                  <c:v>7255</c:v>
                </c:pt>
                <c:pt idx="6504">
                  <c:v>7246</c:v>
                </c:pt>
                <c:pt idx="6505">
                  <c:v>7249</c:v>
                </c:pt>
                <c:pt idx="6506">
                  <c:v>7261</c:v>
                </c:pt>
                <c:pt idx="6507">
                  <c:v>7237</c:v>
                </c:pt>
                <c:pt idx="6508">
                  <c:v>7233</c:v>
                </c:pt>
                <c:pt idx="6509">
                  <c:v>7239</c:v>
                </c:pt>
                <c:pt idx="6510">
                  <c:v>7219</c:v>
                </c:pt>
                <c:pt idx="6511">
                  <c:v>7241</c:v>
                </c:pt>
                <c:pt idx="6512">
                  <c:v>7285</c:v>
                </c:pt>
                <c:pt idx="6513">
                  <c:v>7261</c:v>
                </c:pt>
                <c:pt idx="6514">
                  <c:v>7226</c:v>
                </c:pt>
                <c:pt idx="6515">
                  <c:v>7220</c:v>
                </c:pt>
                <c:pt idx="6516">
                  <c:v>7202</c:v>
                </c:pt>
                <c:pt idx="6517">
                  <c:v>7199</c:v>
                </c:pt>
                <c:pt idx="6518">
                  <c:v>7220</c:v>
                </c:pt>
                <c:pt idx="6519">
                  <c:v>7220</c:v>
                </c:pt>
                <c:pt idx="6520">
                  <c:v>7253</c:v>
                </c:pt>
                <c:pt idx="6521">
                  <c:v>7267</c:v>
                </c:pt>
                <c:pt idx="6522">
                  <c:v>7210</c:v>
                </c:pt>
                <c:pt idx="6523">
                  <c:v>7167</c:v>
                </c:pt>
                <c:pt idx="6524">
                  <c:v>7173</c:v>
                </c:pt>
                <c:pt idx="6525">
                  <c:v>7212</c:v>
                </c:pt>
                <c:pt idx="6526">
                  <c:v>7232</c:v>
                </c:pt>
                <c:pt idx="6527">
                  <c:v>7237</c:v>
                </c:pt>
                <c:pt idx="6528">
                  <c:v>7231</c:v>
                </c:pt>
                <c:pt idx="6529">
                  <c:v>7233</c:v>
                </c:pt>
                <c:pt idx="6530">
                  <c:v>7227</c:v>
                </c:pt>
                <c:pt idx="6531">
                  <c:v>7210</c:v>
                </c:pt>
                <c:pt idx="6532">
                  <c:v>7169</c:v>
                </c:pt>
                <c:pt idx="6533">
                  <c:v>7141</c:v>
                </c:pt>
                <c:pt idx="6534">
                  <c:v>7113</c:v>
                </c:pt>
                <c:pt idx="6535">
                  <c:v>7086</c:v>
                </c:pt>
                <c:pt idx="6536">
                  <c:v>7081</c:v>
                </c:pt>
                <c:pt idx="6537">
                  <c:v>7101</c:v>
                </c:pt>
                <c:pt idx="6538">
                  <c:v>7139</c:v>
                </c:pt>
                <c:pt idx="6539">
                  <c:v>7173</c:v>
                </c:pt>
                <c:pt idx="6540">
                  <c:v>7143</c:v>
                </c:pt>
                <c:pt idx="6541">
                  <c:v>7119</c:v>
                </c:pt>
                <c:pt idx="6542">
                  <c:v>7079</c:v>
                </c:pt>
                <c:pt idx="6543">
                  <c:v>7098</c:v>
                </c:pt>
                <c:pt idx="6544">
                  <c:v>7069</c:v>
                </c:pt>
                <c:pt idx="6545">
                  <c:v>7056</c:v>
                </c:pt>
                <c:pt idx="6546">
                  <c:v>7071</c:v>
                </c:pt>
                <c:pt idx="6547">
                  <c:v>7069</c:v>
                </c:pt>
                <c:pt idx="6548">
                  <c:v>7113</c:v>
                </c:pt>
                <c:pt idx="6549">
                  <c:v>7135</c:v>
                </c:pt>
                <c:pt idx="6550">
                  <c:v>7119</c:v>
                </c:pt>
                <c:pt idx="6551">
                  <c:v>7084</c:v>
                </c:pt>
                <c:pt idx="6552">
                  <c:v>7098</c:v>
                </c:pt>
                <c:pt idx="6553">
                  <c:v>7144</c:v>
                </c:pt>
                <c:pt idx="6554">
                  <c:v>7183</c:v>
                </c:pt>
                <c:pt idx="6555">
                  <c:v>7181</c:v>
                </c:pt>
                <c:pt idx="6556">
                  <c:v>7198</c:v>
                </c:pt>
                <c:pt idx="6557">
                  <c:v>7179</c:v>
                </c:pt>
                <c:pt idx="6558">
                  <c:v>7191</c:v>
                </c:pt>
                <c:pt idx="6559">
                  <c:v>7222</c:v>
                </c:pt>
                <c:pt idx="6560">
                  <c:v>7226</c:v>
                </c:pt>
                <c:pt idx="6561">
                  <c:v>7233</c:v>
                </c:pt>
                <c:pt idx="6562">
                  <c:v>7198</c:v>
                </c:pt>
                <c:pt idx="6563">
                  <c:v>7177</c:v>
                </c:pt>
                <c:pt idx="6564">
                  <c:v>7155</c:v>
                </c:pt>
                <c:pt idx="6565">
                  <c:v>7142</c:v>
                </c:pt>
                <c:pt idx="6566">
                  <c:v>7164</c:v>
                </c:pt>
                <c:pt idx="6567">
                  <c:v>7185</c:v>
                </c:pt>
                <c:pt idx="6568">
                  <c:v>7214</c:v>
                </c:pt>
                <c:pt idx="6569">
                  <c:v>7202</c:v>
                </c:pt>
                <c:pt idx="6570">
                  <c:v>7151</c:v>
                </c:pt>
                <c:pt idx="6571">
                  <c:v>7134</c:v>
                </c:pt>
                <c:pt idx="6572">
                  <c:v>7124</c:v>
                </c:pt>
                <c:pt idx="6573">
                  <c:v>7182</c:v>
                </c:pt>
                <c:pt idx="6574">
                  <c:v>7199</c:v>
                </c:pt>
                <c:pt idx="6575">
                  <c:v>7174</c:v>
                </c:pt>
                <c:pt idx="6576">
                  <c:v>7141</c:v>
                </c:pt>
                <c:pt idx="6577">
                  <c:v>7142</c:v>
                </c:pt>
                <c:pt idx="6578">
                  <c:v>7173</c:v>
                </c:pt>
                <c:pt idx="6579">
                  <c:v>7195</c:v>
                </c:pt>
                <c:pt idx="6580">
                  <c:v>7220</c:v>
                </c:pt>
                <c:pt idx="6581">
                  <c:v>7171</c:v>
                </c:pt>
                <c:pt idx="6582">
                  <c:v>7127</c:v>
                </c:pt>
                <c:pt idx="6583">
                  <c:v>7129</c:v>
                </c:pt>
                <c:pt idx="6584">
                  <c:v>7144</c:v>
                </c:pt>
                <c:pt idx="6585">
                  <c:v>7143</c:v>
                </c:pt>
                <c:pt idx="6586">
                  <c:v>7138</c:v>
                </c:pt>
                <c:pt idx="6587">
                  <c:v>7148</c:v>
                </c:pt>
                <c:pt idx="6588">
                  <c:v>7137</c:v>
                </c:pt>
                <c:pt idx="6589">
                  <c:v>7134</c:v>
                </c:pt>
                <c:pt idx="6590">
                  <c:v>7156</c:v>
                </c:pt>
                <c:pt idx="6591">
                  <c:v>7173</c:v>
                </c:pt>
                <c:pt idx="6592">
                  <c:v>7205</c:v>
                </c:pt>
                <c:pt idx="6593">
                  <c:v>7197</c:v>
                </c:pt>
                <c:pt idx="6594">
                  <c:v>7226</c:v>
                </c:pt>
                <c:pt idx="6595">
                  <c:v>7208</c:v>
                </c:pt>
                <c:pt idx="6596">
                  <c:v>7190</c:v>
                </c:pt>
                <c:pt idx="6597">
                  <c:v>7193</c:v>
                </c:pt>
                <c:pt idx="6598">
                  <c:v>7169</c:v>
                </c:pt>
                <c:pt idx="6599">
                  <c:v>7154</c:v>
                </c:pt>
                <c:pt idx="6600">
                  <c:v>7160</c:v>
                </c:pt>
                <c:pt idx="6601">
                  <c:v>7162</c:v>
                </c:pt>
                <c:pt idx="6602">
                  <c:v>7167</c:v>
                </c:pt>
                <c:pt idx="6603">
                  <c:v>7196</c:v>
                </c:pt>
                <c:pt idx="6604">
                  <c:v>7233</c:v>
                </c:pt>
                <c:pt idx="6605">
                  <c:v>7196</c:v>
                </c:pt>
                <c:pt idx="6606">
                  <c:v>7138</c:v>
                </c:pt>
                <c:pt idx="6607">
                  <c:v>7152</c:v>
                </c:pt>
                <c:pt idx="6608">
                  <c:v>7133</c:v>
                </c:pt>
                <c:pt idx="6609">
                  <c:v>7138</c:v>
                </c:pt>
                <c:pt idx="6610">
                  <c:v>7140</c:v>
                </c:pt>
                <c:pt idx="6611">
                  <c:v>7139</c:v>
                </c:pt>
                <c:pt idx="6612">
                  <c:v>7200</c:v>
                </c:pt>
                <c:pt idx="6613">
                  <c:v>7200</c:v>
                </c:pt>
                <c:pt idx="6614">
                  <c:v>7150</c:v>
                </c:pt>
                <c:pt idx="6615">
                  <c:v>7142</c:v>
                </c:pt>
                <c:pt idx="6616">
                  <c:v>7146</c:v>
                </c:pt>
                <c:pt idx="6617">
                  <c:v>7133</c:v>
                </c:pt>
                <c:pt idx="6618">
                  <c:v>7141</c:v>
                </c:pt>
                <c:pt idx="6619">
                  <c:v>7140</c:v>
                </c:pt>
                <c:pt idx="6620">
                  <c:v>7200</c:v>
                </c:pt>
                <c:pt idx="6621">
                  <c:v>7240</c:v>
                </c:pt>
                <c:pt idx="6622">
                  <c:v>7262</c:v>
                </c:pt>
                <c:pt idx="6623">
                  <c:v>7278</c:v>
                </c:pt>
                <c:pt idx="6624">
                  <c:v>7276</c:v>
                </c:pt>
                <c:pt idx="6625">
                  <c:v>7285</c:v>
                </c:pt>
                <c:pt idx="6626">
                  <c:v>7266</c:v>
                </c:pt>
                <c:pt idx="6627">
                  <c:v>7269</c:v>
                </c:pt>
                <c:pt idx="6628">
                  <c:v>7292</c:v>
                </c:pt>
                <c:pt idx="6629">
                  <c:v>7289</c:v>
                </c:pt>
                <c:pt idx="6630">
                  <c:v>7269</c:v>
                </c:pt>
                <c:pt idx="6631">
                  <c:v>7251</c:v>
                </c:pt>
                <c:pt idx="6632">
                  <c:v>7242</c:v>
                </c:pt>
                <c:pt idx="6633">
                  <c:v>7293</c:v>
                </c:pt>
                <c:pt idx="6634">
                  <c:v>7310</c:v>
                </c:pt>
                <c:pt idx="6635">
                  <c:v>7307</c:v>
                </c:pt>
                <c:pt idx="6636">
                  <c:v>7303</c:v>
                </c:pt>
                <c:pt idx="6637">
                  <c:v>7246</c:v>
                </c:pt>
                <c:pt idx="6638">
                  <c:v>7212</c:v>
                </c:pt>
                <c:pt idx="6639">
                  <c:v>7216</c:v>
                </c:pt>
                <c:pt idx="6640">
                  <c:v>7240</c:v>
                </c:pt>
                <c:pt idx="6641">
                  <c:v>7261</c:v>
                </c:pt>
                <c:pt idx="6642">
                  <c:v>7267</c:v>
                </c:pt>
                <c:pt idx="6643">
                  <c:v>7264</c:v>
                </c:pt>
                <c:pt idx="6644">
                  <c:v>7303</c:v>
                </c:pt>
                <c:pt idx="6645">
                  <c:v>7317</c:v>
                </c:pt>
                <c:pt idx="6646">
                  <c:v>7355</c:v>
                </c:pt>
                <c:pt idx="6647">
                  <c:v>7361</c:v>
                </c:pt>
                <c:pt idx="6648">
                  <c:v>7342</c:v>
                </c:pt>
                <c:pt idx="6649">
                  <c:v>7328</c:v>
                </c:pt>
                <c:pt idx="6650">
                  <c:v>7311</c:v>
                </c:pt>
                <c:pt idx="6651">
                  <c:v>7307</c:v>
                </c:pt>
                <c:pt idx="6652">
                  <c:v>7291</c:v>
                </c:pt>
                <c:pt idx="6653">
                  <c:v>7293</c:v>
                </c:pt>
                <c:pt idx="6654">
                  <c:v>7343</c:v>
                </c:pt>
                <c:pt idx="6655">
                  <c:v>7350</c:v>
                </c:pt>
                <c:pt idx="6656">
                  <c:v>7305</c:v>
                </c:pt>
                <c:pt idx="6657">
                  <c:v>7305</c:v>
                </c:pt>
                <c:pt idx="6658">
                  <c:v>7344</c:v>
                </c:pt>
                <c:pt idx="6659">
                  <c:v>7340</c:v>
                </c:pt>
                <c:pt idx="6660">
                  <c:v>7336</c:v>
                </c:pt>
                <c:pt idx="6661">
                  <c:v>7345</c:v>
                </c:pt>
                <c:pt idx="6662">
                  <c:v>7295</c:v>
                </c:pt>
                <c:pt idx="6663">
                  <c:v>7274</c:v>
                </c:pt>
                <c:pt idx="6664">
                  <c:v>7258</c:v>
                </c:pt>
                <c:pt idx="6665">
                  <c:v>7256</c:v>
                </c:pt>
                <c:pt idx="6666">
                  <c:v>7273</c:v>
                </c:pt>
                <c:pt idx="6667">
                  <c:v>7282</c:v>
                </c:pt>
                <c:pt idx="6668">
                  <c:v>7278</c:v>
                </c:pt>
                <c:pt idx="6669">
                  <c:v>7271</c:v>
                </c:pt>
                <c:pt idx="6670">
                  <c:v>7292</c:v>
                </c:pt>
                <c:pt idx="6671">
                  <c:v>7313</c:v>
                </c:pt>
                <c:pt idx="6672">
                  <c:v>7327</c:v>
                </c:pt>
                <c:pt idx="6673">
                  <c:v>7338</c:v>
                </c:pt>
                <c:pt idx="6674">
                  <c:v>7339</c:v>
                </c:pt>
                <c:pt idx="6675">
                  <c:v>7328</c:v>
                </c:pt>
                <c:pt idx="6676">
                  <c:v>7342</c:v>
                </c:pt>
                <c:pt idx="6677">
                  <c:v>7371</c:v>
                </c:pt>
                <c:pt idx="6678">
                  <c:v>7367</c:v>
                </c:pt>
                <c:pt idx="6679">
                  <c:v>7361</c:v>
                </c:pt>
                <c:pt idx="6680">
                  <c:v>7425</c:v>
                </c:pt>
                <c:pt idx="6681">
                  <c:v>7418</c:v>
                </c:pt>
                <c:pt idx="6682">
                  <c:v>7396</c:v>
                </c:pt>
                <c:pt idx="6683">
                  <c:v>7426</c:v>
                </c:pt>
                <c:pt idx="6684">
                  <c:v>7462</c:v>
                </c:pt>
                <c:pt idx="6685">
                  <c:v>7483</c:v>
                </c:pt>
                <c:pt idx="6686">
                  <c:v>7506</c:v>
                </c:pt>
                <c:pt idx="6687">
                  <c:v>7542</c:v>
                </c:pt>
                <c:pt idx="6688">
                  <c:v>7528</c:v>
                </c:pt>
                <c:pt idx="6689">
                  <c:v>7497</c:v>
                </c:pt>
                <c:pt idx="6690">
                  <c:v>7525</c:v>
                </c:pt>
                <c:pt idx="6691">
                  <c:v>7554</c:v>
                </c:pt>
                <c:pt idx="6692">
                  <c:v>7511</c:v>
                </c:pt>
                <c:pt idx="6693">
                  <c:v>7528</c:v>
                </c:pt>
                <c:pt idx="6694">
                  <c:v>7525</c:v>
                </c:pt>
                <c:pt idx="6695">
                  <c:v>7512</c:v>
                </c:pt>
                <c:pt idx="6696">
                  <c:v>7536</c:v>
                </c:pt>
                <c:pt idx="6697">
                  <c:v>7549</c:v>
                </c:pt>
                <c:pt idx="6698">
                  <c:v>7541</c:v>
                </c:pt>
                <c:pt idx="6699">
                  <c:v>7532</c:v>
                </c:pt>
                <c:pt idx="6700">
                  <c:v>7572</c:v>
                </c:pt>
                <c:pt idx="6701">
                  <c:v>7587</c:v>
                </c:pt>
                <c:pt idx="6702">
                  <c:v>7588</c:v>
                </c:pt>
                <c:pt idx="6703">
                  <c:v>7574</c:v>
                </c:pt>
                <c:pt idx="6704">
                  <c:v>7539</c:v>
                </c:pt>
                <c:pt idx="6705">
                  <c:v>7539</c:v>
                </c:pt>
                <c:pt idx="6706">
                  <c:v>7565</c:v>
                </c:pt>
                <c:pt idx="6707">
                  <c:v>7565</c:v>
                </c:pt>
                <c:pt idx="6708">
                  <c:v>7556</c:v>
                </c:pt>
                <c:pt idx="6709">
                  <c:v>7526</c:v>
                </c:pt>
                <c:pt idx="6710">
                  <c:v>7495</c:v>
                </c:pt>
                <c:pt idx="6711">
                  <c:v>7534</c:v>
                </c:pt>
                <c:pt idx="6712">
                  <c:v>7614</c:v>
                </c:pt>
                <c:pt idx="6713">
                  <c:v>7607</c:v>
                </c:pt>
                <c:pt idx="6714">
                  <c:v>7581</c:v>
                </c:pt>
                <c:pt idx="6715">
                  <c:v>7555</c:v>
                </c:pt>
                <c:pt idx="6716">
                  <c:v>7562</c:v>
                </c:pt>
                <c:pt idx="6717">
                  <c:v>7560</c:v>
                </c:pt>
                <c:pt idx="6718">
                  <c:v>7580</c:v>
                </c:pt>
                <c:pt idx="6719">
                  <c:v>7587</c:v>
                </c:pt>
                <c:pt idx="6720">
                  <c:v>7597</c:v>
                </c:pt>
                <c:pt idx="6721">
                  <c:v>7617</c:v>
                </c:pt>
                <c:pt idx="6722">
                  <c:v>7640</c:v>
                </c:pt>
                <c:pt idx="6723">
                  <c:v>7622</c:v>
                </c:pt>
                <c:pt idx="6724">
                  <c:v>7594</c:v>
                </c:pt>
                <c:pt idx="6725">
                  <c:v>7590</c:v>
                </c:pt>
                <c:pt idx="6726">
                  <c:v>7571</c:v>
                </c:pt>
                <c:pt idx="6727">
                  <c:v>7574</c:v>
                </c:pt>
                <c:pt idx="6728">
                  <c:v>7632</c:v>
                </c:pt>
                <c:pt idx="6729">
                  <c:v>7643</c:v>
                </c:pt>
                <c:pt idx="6730">
                  <c:v>7610</c:v>
                </c:pt>
                <c:pt idx="6731">
                  <c:v>7596</c:v>
                </c:pt>
                <c:pt idx="6732">
                  <c:v>7572</c:v>
                </c:pt>
                <c:pt idx="6733">
                  <c:v>7576</c:v>
                </c:pt>
                <c:pt idx="6734">
                  <c:v>7615</c:v>
                </c:pt>
                <c:pt idx="6735">
                  <c:v>7641</c:v>
                </c:pt>
                <c:pt idx="6736">
                  <c:v>7635</c:v>
                </c:pt>
                <c:pt idx="6737">
                  <c:v>7646</c:v>
                </c:pt>
                <c:pt idx="6738">
                  <c:v>7646</c:v>
                </c:pt>
                <c:pt idx="6739">
                  <c:v>7643</c:v>
                </c:pt>
                <c:pt idx="6740">
                  <c:v>7683</c:v>
                </c:pt>
                <c:pt idx="6741">
                  <c:v>7694</c:v>
                </c:pt>
                <c:pt idx="6742">
                  <c:v>7701</c:v>
                </c:pt>
                <c:pt idx="6743">
                  <c:v>7624</c:v>
                </c:pt>
                <c:pt idx="6744">
                  <c:v>7582</c:v>
                </c:pt>
                <c:pt idx="6745">
                  <c:v>7611</c:v>
                </c:pt>
                <c:pt idx="6746">
                  <c:v>7655</c:v>
                </c:pt>
                <c:pt idx="6747">
                  <c:v>7705</c:v>
                </c:pt>
                <c:pt idx="6748">
                  <c:v>7758</c:v>
                </c:pt>
                <c:pt idx="6749">
                  <c:v>7761</c:v>
                </c:pt>
                <c:pt idx="6750">
                  <c:v>7776</c:v>
                </c:pt>
                <c:pt idx="6751">
                  <c:v>7796</c:v>
                </c:pt>
                <c:pt idx="6752">
                  <c:v>7798</c:v>
                </c:pt>
                <c:pt idx="6753">
                  <c:v>7781</c:v>
                </c:pt>
                <c:pt idx="6754">
                  <c:v>7733</c:v>
                </c:pt>
                <c:pt idx="6755">
                  <c:v>7742</c:v>
                </c:pt>
                <c:pt idx="6756">
                  <c:v>7756</c:v>
                </c:pt>
                <c:pt idx="6757">
                  <c:v>7736</c:v>
                </c:pt>
                <c:pt idx="6758">
                  <c:v>7732</c:v>
                </c:pt>
                <c:pt idx="6759">
                  <c:v>7752</c:v>
                </c:pt>
                <c:pt idx="6760">
                  <c:v>7770</c:v>
                </c:pt>
                <c:pt idx="6761">
                  <c:v>7806</c:v>
                </c:pt>
                <c:pt idx="6762">
                  <c:v>7795</c:v>
                </c:pt>
                <c:pt idx="6763">
                  <c:v>7794</c:v>
                </c:pt>
                <c:pt idx="6764">
                  <c:v>7756</c:v>
                </c:pt>
                <c:pt idx="6765">
                  <c:v>7727</c:v>
                </c:pt>
                <c:pt idx="6766">
                  <c:v>7733</c:v>
                </c:pt>
                <c:pt idx="6767">
                  <c:v>7774</c:v>
                </c:pt>
                <c:pt idx="6768">
                  <c:v>7801</c:v>
                </c:pt>
                <c:pt idx="6769">
                  <c:v>7778</c:v>
                </c:pt>
                <c:pt idx="6770">
                  <c:v>7748</c:v>
                </c:pt>
                <c:pt idx="6771">
                  <c:v>7770</c:v>
                </c:pt>
                <c:pt idx="6772">
                  <c:v>7789</c:v>
                </c:pt>
                <c:pt idx="6773">
                  <c:v>7789</c:v>
                </c:pt>
                <c:pt idx="6774">
                  <c:v>7787</c:v>
                </c:pt>
                <c:pt idx="6775">
                  <c:v>7763</c:v>
                </c:pt>
                <c:pt idx="6776">
                  <c:v>7800</c:v>
                </c:pt>
                <c:pt idx="6777">
                  <c:v>7823</c:v>
                </c:pt>
                <c:pt idx="6778">
                  <c:v>7834</c:v>
                </c:pt>
                <c:pt idx="6779">
                  <c:v>7831</c:v>
                </c:pt>
                <c:pt idx="6780">
                  <c:v>7801</c:v>
                </c:pt>
                <c:pt idx="6781">
                  <c:v>7783</c:v>
                </c:pt>
                <c:pt idx="6782">
                  <c:v>7798</c:v>
                </c:pt>
                <c:pt idx="6783">
                  <c:v>7797</c:v>
                </c:pt>
                <c:pt idx="6784">
                  <c:v>7758</c:v>
                </c:pt>
                <c:pt idx="6785">
                  <c:v>7736</c:v>
                </c:pt>
                <c:pt idx="6786">
                  <c:v>7770</c:v>
                </c:pt>
                <c:pt idx="6787">
                  <c:v>7820</c:v>
                </c:pt>
                <c:pt idx="6788">
                  <c:v>7840</c:v>
                </c:pt>
                <c:pt idx="6789">
                  <c:v>7817</c:v>
                </c:pt>
                <c:pt idx="6790">
                  <c:v>7797</c:v>
                </c:pt>
                <c:pt idx="6791">
                  <c:v>7792</c:v>
                </c:pt>
                <c:pt idx="6792">
                  <c:v>7793</c:v>
                </c:pt>
                <c:pt idx="6793">
                  <c:v>7823</c:v>
                </c:pt>
                <c:pt idx="6794">
                  <c:v>7811</c:v>
                </c:pt>
                <c:pt idx="6795">
                  <c:v>7804</c:v>
                </c:pt>
                <c:pt idx="6796">
                  <c:v>7794</c:v>
                </c:pt>
                <c:pt idx="6797">
                  <c:v>7773</c:v>
                </c:pt>
                <c:pt idx="6798">
                  <c:v>7762</c:v>
                </c:pt>
                <c:pt idx="6799">
                  <c:v>7743</c:v>
                </c:pt>
                <c:pt idx="6800">
                  <c:v>7772</c:v>
                </c:pt>
                <c:pt idx="6801">
                  <c:v>7783</c:v>
                </c:pt>
                <c:pt idx="6802">
                  <c:v>7777</c:v>
                </c:pt>
                <c:pt idx="6803">
                  <c:v>7784</c:v>
                </c:pt>
                <c:pt idx="6804">
                  <c:v>7790</c:v>
                </c:pt>
                <c:pt idx="6805">
                  <c:v>7777</c:v>
                </c:pt>
                <c:pt idx="6806">
                  <c:v>7795</c:v>
                </c:pt>
                <c:pt idx="6807">
                  <c:v>7807</c:v>
                </c:pt>
                <c:pt idx="6808">
                  <c:v>7795</c:v>
                </c:pt>
                <c:pt idx="6809">
                  <c:v>7781</c:v>
                </c:pt>
                <c:pt idx="6810">
                  <c:v>7762</c:v>
                </c:pt>
                <c:pt idx="6811">
                  <c:v>7797</c:v>
                </c:pt>
                <c:pt idx="6812">
                  <c:v>7894</c:v>
                </c:pt>
                <c:pt idx="6813">
                  <c:v>7936</c:v>
                </c:pt>
                <c:pt idx="6814">
                  <c:v>7921</c:v>
                </c:pt>
                <c:pt idx="6815">
                  <c:v>7870</c:v>
                </c:pt>
                <c:pt idx="6816">
                  <c:v>7784</c:v>
                </c:pt>
                <c:pt idx="6817">
                  <c:v>7798</c:v>
                </c:pt>
                <c:pt idx="6818">
                  <c:v>7816</c:v>
                </c:pt>
                <c:pt idx="6819">
                  <c:v>7820</c:v>
                </c:pt>
                <c:pt idx="6820">
                  <c:v>7834</c:v>
                </c:pt>
                <c:pt idx="6821">
                  <c:v>7851</c:v>
                </c:pt>
                <c:pt idx="6822">
                  <c:v>7873</c:v>
                </c:pt>
                <c:pt idx="6823">
                  <c:v>7864</c:v>
                </c:pt>
                <c:pt idx="6824">
                  <c:v>7843</c:v>
                </c:pt>
                <c:pt idx="6825">
                  <c:v>7853</c:v>
                </c:pt>
                <c:pt idx="6826">
                  <c:v>7843</c:v>
                </c:pt>
                <c:pt idx="6827">
                  <c:v>7827</c:v>
                </c:pt>
                <c:pt idx="6828">
                  <c:v>7858</c:v>
                </c:pt>
                <c:pt idx="6829">
                  <c:v>7878</c:v>
                </c:pt>
                <c:pt idx="6830">
                  <c:v>7920</c:v>
                </c:pt>
                <c:pt idx="6831">
                  <c:v>7947</c:v>
                </c:pt>
                <c:pt idx="6832">
                  <c:v>7934</c:v>
                </c:pt>
                <c:pt idx="6833">
                  <c:v>7911</c:v>
                </c:pt>
                <c:pt idx="6834">
                  <c:v>7848</c:v>
                </c:pt>
                <c:pt idx="6835">
                  <c:v>7828</c:v>
                </c:pt>
                <c:pt idx="6836">
                  <c:v>7772</c:v>
                </c:pt>
                <c:pt idx="6837">
                  <c:v>7764</c:v>
                </c:pt>
                <c:pt idx="6838">
                  <c:v>7742</c:v>
                </c:pt>
                <c:pt idx="6839">
                  <c:v>7737</c:v>
                </c:pt>
                <c:pt idx="6840">
                  <c:v>7774</c:v>
                </c:pt>
                <c:pt idx="6841">
                  <c:v>7808</c:v>
                </c:pt>
                <c:pt idx="6842">
                  <c:v>7888</c:v>
                </c:pt>
                <c:pt idx="6843">
                  <c:v>7918</c:v>
                </c:pt>
                <c:pt idx="6844">
                  <c:v>7896</c:v>
                </c:pt>
                <c:pt idx="6845">
                  <c:v>7877</c:v>
                </c:pt>
                <c:pt idx="6846">
                  <c:v>7783</c:v>
                </c:pt>
                <c:pt idx="6847">
                  <c:v>7745</c:v>
                </c:pt>
                <c:pt idx="6848">
                  <c:v>7765</c:v>
                </c:pt>
                <c:pt idx="6849">
                  <c:v>7771</c:v>
                </c:pt>
                <c:pt idx="6850">
                  <c:v>7743</c:v>
                </c:pt>
                <c:pt idx="6851">
                  <c:v>7728</c:v>
                </c:pt>
                <c:pt idx="6852">
                  <c:v>7731</c:v>
                </c:pt>
                <c:pt idx="6853">
                  <c:v>7732</c:v>
                </c:pt>
                <c:pt idx="6854">
                  <c:v>7713</c:v>
                </c:pt>
                <c:pt idx="6855">
                  <c:v>7745</c:v>
                </c:pt>
                <c:pt idx="6856">
                  <c:v>7765</c:v>
                </c:pt>
                <c:pt idx="6857">
                  <c:v>7758</c:v>
                </c:pt>
                <c:pt idx="6858">
                  <c:v>7755</c:v>
                </c:pt>
                <c:pt idx="6859">
                  <c:v>7710</c:v>
                </c:pt>
                <c:pt idx="6860">
                  <c:v>7694</c:v>
                </c:pt>
                <c:pt idx="6861">
                  <c:v>7690</c:v>
                </c:pt>
                <c:pt idx="6862">
                  <c:v>7659</c:v>
                </c:pt>
                <c:pt idx="6863">
                  <c:v>7654</c:v>
                </c:pt>
                <c:pt idx="6864">
                  <c:v>7697</c:v>
                </c:pt>
                <c:pt idx="6865">
                  <c:v>7721</c:v>
                </c:pt>
                <c:pt idx="6866">
                  <c:v>7711</c:v>
                </c:pt>
                <c:pt idx="6867">
                  <c:v>7710</c:v>
                </c:pt>
                <c:pt idx="6868">
                  <c:v>7669</c:v>
                </c:pt>
                <c:pt idx="6869">
                  <c:v>7636</c:v>
                </c:pt>
                <c:pt idx="6870">
                  <c:v>7592</c:v>
                </c:pt>
                <c:pt idx="6871">
                  <c:v>7595</c:v>
                </c:pt>
                <c:pt idx="6872">
                  <c:v>7613</c:v>
                </c:pt>
                <c:pt idx="6873">
                  <c:v>7644</c:v>
                </c:pt>
                <c:pt idx="6874">
                  <c:v>7752</c:v>
                </c:pt>
                <c:pt idx="6875">
                  <c:v>7781</c:v>
                </c:pt>
                <c:pt idx="6876">
                  <c:v>7759</c:v>
                </c:pt>
                <c:pt idx="6877">
                  <c:v>7733</c:v>
                </c:pt>
                <c:pt idx="6878">
                  <c:v>7699</c:v>
                </c:pt>
                <c:pt idx="6879">
                  <c:v>7704</c:v>
                </c:pt>
                <c:pt idx="6880">
                  <c:v>7710</c:v>
                </c:pt>
                <c:pt idx="6881">
                  <c:v>7716</c:v>
                </c:pt>
                <c:pt idx="6882">
                  <c:v>7703</c:v>
                </c:pt>
                <c:pt idx="6883">
                  <c:v>7722</c:v>
                </c:pt>
                <c:pt idx="6884">
                  <c:v>7756</c:v>
                </c:pt>
                <c:pt idx="6885">
                  <c:v>7733</c:v>
                </c:pt>
                <c:pt idx="6886">
                  <c:v>7699</c:v>
                </c:pt>
                <c:pt idx="6887">
                  <c:v>7681</c:v>
                </c:pt>
                <c:pt idx="6888">
                  <c:v>7690</c:v>
                </c:pt>
                <c:pt idx="6889">
                  <c:v>7681</c:v>
                </c:pt>
                <c:pt idx="6890">
                  <c:v>7659</c:v>
                </c:pt>
                <c:pt idx="6891">
                  <c:v>7685</c:v>
                </c:pt>
                <c:pt idx="6892">
                  <c:v>7685</c:v>
                </c:pt>
                <c:pt idx="6893">
                  <c:v>7693</c:v>
                </c:pt>
                <c:pt idx="6894">
                  <c:v>7703</c:v>
                </c:pt>
                <c:pt idx="6895">
                  <c:v>7684</c:v>
                </c:pt>
                <c:pt idx="6896">
                  <c:v>7663</c:v>
                </c:pt>
                <c:pt idx="6897">
                  <c:v>7655</c:v>
                </c:pt>
                <c:pt idx="6898">
                  <c:v>7635</c:v>
                </c:pt>
                <c:pt idx="6899">
                  <c:v>7625</c:v>
                </c:pt>
                <c:pt idx="6900">
                  <c:v>7594</c:v>
                </c:pt>
                <c:pt idx="6901">
                  <c:v>7572</c:v>
                </c:pt>
                <c:pt idx="6902">
                  <c:v>7537</c:v>
                </c:pt>
                <c:pt idx="6903">
                  <c:v>7503</c:v>
                </c:pt>
                <c:pt idx="6904">
                  <c:v>7498</c:v>
                </c:pt>
                <c:pt idx="6905">
                  <c:v>7493</c:v>
                </c:pt>
                <c:pt idx="6906">
                  <c:v>7470</c:v>
                </c:pt>
                <c:pt idx="6907">
                  <c:v>7480</c:v>
                </c:pt>
                <c:pt idx="6908">
                  <c:v>7473</c:v>
                </c:pt>
                <c:pt idx="6909">
                  <c:v>7426</c:v>
                </c:pt>
                <c:pt idx="6910">
                  <c:v>7444</c:v>
                </c:pt>
                <c:pt idx="6911">
                  <c:v>7505</c:v>
                </c:pt>
                <c:pt idx="6912">
                  <c:v>7547</c:v>
                </c:pt>
                <c:pt idx="6913">
                  <c:v>7547</c:v>
                </c:pt>
                <c:pt idx="6914">
                  <c:v>7544</c:v>
                </c:pt>
                <c:pt idx="6915">
                  <c:v>7525</c:v>
                </c:pt>
                <c:pt idx="6916">
                  <c:v>7485</c:v>
                </c:pt>
                <c:pt idx="6917">
                  <c:v>7504</c:v>
                </c:pt>
                <c:pt idx="6918">
                  <c:v>7539</c:v>
                </c:pt>
                <c:pt idx="6919">
                  <c:v>7504</c:v>
                </c:pt>
                <c:pt idx="6920">
                  <c:v>7474</c:v>
                </c:pt>
                <c:pt idx="6921">
                  <c:v>7451</c:v>
                </c:pt>
                <c:pt idx="6922">
                  <c:v>7539</c:v>
                </c:pt>
                <c:pt idx="6923">
                  <c:v>7542</c:v>
                </c:pt>
                <c:pt idx="6924">
                  <c:v>7481</c:v>
                </c:pt>
                <c:pt idx="6925">
                  <c:v>7468</c:v>
                </c:pt>
                <c:pt idx="6926">
                  <c:v>7390</c:v>
                </c:pt>
                <c:pt idx="6927">
                  <c:v>7340</c:v>
                </c:pt>
                <c:pt idx="6928">
                  <c:v>7295</c:v>
                </c:pt>
                <c:pt idx="6929">
                  <c:v>7280</c:v>
                </c:pt>
                <c:pt idx="6930">
                  <c:v>7294</c:v>
                </c:pt>
                <c:pt idx="6931">
                  <c:v>7319</c:v>
                </c:pt>
                <c:pt idx="6932">
                  <c:v>7278</c:v>
                </c:pt>
                <c:pt idx="6933">
                  <c:v>7266</c:v>
                </c:pt>
                <c:pt idx="6934">
                  <c:v>7332</c:v>
                </c:pt>
                <c:pt idx="6935">
                  <c:v>7329</c:v>
                </c:pt>
                <c:pt idx="6936">
                  <c:v>7295</c:v>
                </c:pt>
                <c:pt idx="6937">
                  <c:v>7303</c:v>
                </c:pt>
                <c:pt idx="6938">
                  <c:v>7390</c:v>
                </c:pt>
                <c:pt idx="6939">
                  <c:v>7424</c:v>
                </c:pt>
                <c:pt idx="6940">
                  <c:v>7428</c:v>
                </c:pt>
                <c:pt idx="6941">
                  <c:v>7462</c:v>
                </c:pt>
                <c:pt idx="6942">
                  <c:v>7429</c:v>
                </c:pt>
                <c:pt idx="6943">
                  <c:v>7409</c:v>
                </c:pt>
                <c:pt idx="6944">
                  <c:v>7407</c:v>
                </c:pt>
                <c:pt idx="6945">
                  <c:v>7403</c:v>
                </c:pt>
                <c:pt idx="6946">
                  <c:v>7382</c:v>
                </c:pt>
                <c:pt idx="6947">
                  <c:v>7388</c:v>
                </c:pt>
                <c:pt idx="6948">
                  <c:v>7350</c:v>
                </c:pt>
                <c:pt idx="6949">
                  <c:v>7329</c:v>
                </c:pt>
                <c:pt idx="6950">
                  <c:v>7368</c:v>
                </c:pt>
                <c:pt idx="6951">
                  <c:v>7387</c:v>
                </c:pt>
                <c:pt idx="6952">
                  <c:v>7370</c:v>
                </c:pt>
                <c:pt idx="6953">
                  <c:v>7359</c:v>
                </c:pt>
                <c:pt idx="6954">
                  <c:v>7348</c:v>
                </c:pt>
                <c:pt idx="6955">
                  <c:v>7326</c:v>
                </c:pt>
                <c:pt idx="6956">
                  <c:v>7305</c:v>
                </c:pt>
                <c:pt idx="6957">
                  <c:v>7339</c:v>
                </c:pt>
                <c:pt idx="6958">
                  <c:v>7316</c:v>
                </c:pt>
                <c:pt idx="6959">
                  <c:v>7263</c:v>
                </c:pt>
                <c:pt idx="6960">
                  <c:v>7216</c:v>
                </c:pt>
                <c:pt idx="6961">
                  <c:v>7198</c:v>
                </c:pt>
                <c:pt idx="6962">
                  <c:v>7163</c:v>
                </c:pt>
                <c:pt idx="6963">
                  <c:v>7163</c:v>
                </c:pt>
                <c:pt idx="6964">
                  <c:v>7189</c:v>
                </c:pt>
                <c:pt idx="6965">
                  <c:v>7192</c:v>
                </c:pt>
                <c:pt idx="6966">
                  <c:v>7171</c:v>
                </c:pt>
                <c:pt idx="6967">
                  <c:v>7161</c:v>
                </c:pt>
                <c:pt idx="6968">
                  <c:v>7151</c:v>
                </c:pt>
                <c:pt idx="6969">
                  <c:v>7181</c:v>
                </c:pt>
                <c:pt idx="6970">
                  <c:v>7157</c:v>
                </c:pt>
                <c:pt idx="6971">
                  <c:v>7120</c:v>
                </c:pt>
                <c:pt idx="6972">
                  <c:v>7129</c:v>
                </c:pt>
                <c:pt idx="6973">
                  <c:v>7130</c:v>
                </c:pt>
                <c:pt idx="6974">
                  <c:v>7117</c:v>
                </c:pt>
                <c:pt idx="6975">
                  <c:v>7086</c:v>
                </c:pt>
                <c:pt idx="6976">
                  <c:v>7075</c:v>
                </c:pt>
                <c:pt idx="6977">
                  <c:v>7077</c:v>
                </c:pt>
                <c:pt idx="6978">
                  <c:v>7083</c:v>
                </c:pt>
                <c:pt idx="6979">
                  <c:v>7113</c:v>
                </c:pt>
                <c:pt idx="6980">
                  <c:v>7125</c:v>
                </c:pt>
                <c:pt idx="6981">
                  <c:v>7113</c:v>
                </c:pt>
                <c:pt idx="6982">
                  <c:v>7080</c:v>
                </c:pt>
                <c:pt idx="6983">
                  <c:v>7053</c:v>
                </c:pt>
                <c:pt idx="6984">
                  <c:v>7047</c:v>
                </c:pt>
                <c:pt idx="6985">
                  <c:v>7077</c:v>
                </c:pt>
                <c:pt idx="6986">
                  <c:v>7089</c:v>
                </c:pt>
                <c:pt idx="6987">
                  <c:v>7080</c:v>
                </c:pt>
                <c:pt idx="6988">
                  <c:v>7092</c:v>
                </c:pt>
                <c:pt idx="6989">
                  <c:v>7092</c:v>
                </c:pt>
                <c:pt idx="6990">
                  <c:v>7092</c:v>
                </c:pt>
                <c:pt idx="6991">
                  <c:v>7046</c:v>
                </c:pt>
                <c:pt idx="6992">
                  <c:v>6994</c:v>
                </c:pt>
                <c:pt idx="6993">
                  <c:v>6967</c:v>
                </c:pt>
                <c:pt idx="6994">
                  <c:v>6949</c:v>
                </c:pt>
                <c:pt idx="6995">
                  <c:v>6949</c:v>
                </c:pt>
                <c:pt idx="6996">
                  <c:v>6929</c:v>
                </c:pt>
                <c:pt idx="6997">
                  <c:v>6940</c:v>
                </c:pt>
                <c:pt idx="6998">
                  <c:v>6928</c:v>
                </c:pt>
                <c:pt idx="6999">
                  <c:v>6911</c:v>
                </c:pt>
                <c:pt idx="7000">
                  <c:v>6942</c:v>
                </c:pt>
                <c:pt idx="7001">
                  <c:v>6984</c:v>
                </c:pt>
                <c:pt idx="7002">
                  <c:v>6989</c:v>
                </c:pt>
                <c:pt idx="7003">
                  <c:v>6995</c:v>
                </c:pt>
                <c:pt idx="7004">
                  <c:v>7012</c:v>
                </c:pt>
                <c:pt idx="7005">
                  <c:v>7028</c:v>
                </c:pt>
                <c:pt idx="7006">
                  <c:v>7034</c:v>
                </c:pt>
                <c:pt idx="7007">
                  <c:v>7028</c:v>
                </c:pt>
                <c:pt idx="7008">
                  <c:v>7021</c:v>
                </c:pt>
                <c:pt idx="7009">
                  <c:v>7033</c:v>
                </c:pt>
                <c:pt idx="7010">
                  <c:v>7061</c:v>
                </c:pt>
                <c:pt idx="7011">
                  <c:v>7070</c:v>
                </c:pt>
                <c:pt idx="7012">
                  <c:v>7065</c:v>
                </c:pt>
                <c:pt idx="7013">
                  <c:v>7056</c:v>
                </c:pt>
                <c:pt idx="7014">
                  <c:v>7013</c:v>
                </c:pt>
                <c:pt idx="7015">
                  <c:v>6999</c:v>
                </c:pt>
                <c:pt idx="7016">
                  <c:v>7005</c:v>
                </c:pt>
                <c:pt idx="7017">
                  <c:v>7013</c:v>
                </c:pt>
                <c:pt idx="7018">
                  <c:v>7016</c:v>
                </c:pt>
                <c:pt idx="7019">
                  <c:v>7027</c:v>
                </c:pt>
                <c:pt idx="7020">
                  <c:v>7026</c:v>
                </c:pt>
                <c:pt idx="7021">
                  <c:v>7006</c:v>
                </c:pt>
                <c:pt idx="7022">
                  <c:v>6943</c:v>
                </c:pt>
                <c:pt idx="7023">
                  <c:v>6906</c:v>
                </c:pt>
                <c:pt idx="7024">
                  <c:v>6883</c:v>
                </c:pt>
                <c:pt idx="7025">
                  <c:v>6896</c:v>
                </c:pt>
                <c:pt idx="7026">
                  <c:v>6933</c:v>
                </c:pt>
                <c:pt idx="7027">
                  <c:v>6935</c:v>
                </c:pt>
                <c:pt idx="7028">
                  <c:v>6947</c:v>
                </c:pt>
                <c:pt idx="7029">
                  <c:v>6992</c:v>
                </c:pt>
                <c:pt idx="7030">
                  <c:v>7000</c:v>
                </c:pt>
                <c:pt idx="7031">
                  <c:v>6986</c:v>
                </c:pt>
                <c:pt idx="7032">
                  <c:v>6970</c:v>
                </c:pt>
                <c:pt idx="7033">
                  <c:v>6951</c:v>
                </c:pt>
                <c:pt idx="7034">
                  <c:v>6965</c:v>
                </c:pt>
                <c:pt idx="7035">
                  <c:v>6957</c:v>
                </c:pt>
                <c:pt idx="7036">
                  <c:v>6916</c:v>
                </c:pt>
                <c:pt idx="7037">
                  <c:v>6909</c:v>
                </c:pt>
                <c:pt idx="7038">
                  <c:v>6944</c:v>
                </c:pt>
                <c:pt idx="7039">
                  <c:v>6930</c:v>
                </c:pt>
                <c:pt idx="7040">
                  <c:v>6939</c:v>
                </c:pt>
                <c:pt idx="7041">
                  <c:v>6940</c:v>
                </c:pt>
                <c:pt idx="7042">
                  <c:v>6915</c:v>
                </c:pt>
                <c:pt idx="7043">
                  <c:v>6928</c:v>
                </c:pt>
                <c:pt idx="7044">
                  <c:v>6929</c:v>
                </c:pt>
                <c:pt idx="7045">
                  <c:v>6918</c:v>
                </c:pt>
                <c:pt idx="7046">
                  <c:v>6925</c:v>
                </c:pt>
                <c:pt idx="7047">
                  <c:v>6931</c:v>
                </c:pt>
                <c:pt idx="7048">
                  <c:v>6871</c:v>
                </c:pt>
                <c:pt idx="7049">
                  <c:v>6867</c:v>
                </c:pt>
                <c:pt idx="7050">
                  <c:v>6891</c:v>
                </c:pt>
                <c:pt idx="7051">
                  <c:v>6865</c:v>
                </c:pt>
                <c:pt idx="7052">
                  <c:v>6829</c:v>
                </c:pt>
                <c:pt idx="7053">
                  <c:v>6810</c:v>
                </c:pt>
                <c:pt idx="7054">
                  <c:v>6802</c:v>
                </c:pt>
                <c:pt idx="7055">
                  <c:v>6791</c:v>
                </c:pt>
                <c:pt idx="7056">
                  <c:v>6779</c:v>
                </c:pt>
                <c:pt idx="7057">
                  <c:v>6771</c:v>
                </c:pt>
                <c:pt idx="7058">
                  <c:v>6787</c:v>
                </c:pt>
                <c:pt idx="7059">
                  <c:v>6794</c:v>
                </c:pt>
                <c:pt idx="7060">
                  <c:v>6766</c:v>
                </c:pt>
                <c:pt idx="7061">
                  <c:v>6727</c:v>
                </c:pt>
                <c:pt idx="7062">
                  <c:v>6705</c:v>
                </c:pt>
                <c:pt idx="7063">
                  <c:v>6754</c:v>
                </c:pt>
                <c:pt idx="7064">
                  <c:v>6808</c:v>
                </c:pt>
                <c:pt idx="7065">
                  <c:v>6808</c:v>
                </c:pt>
                <c:pt idx="7066">
                  <c:v>6839</c:v>
                </c:pt>
                <c:pt idx="7067">
                  <c:v>6882</c:v>
                </c:pt>
                <c:pt idx="7068">
                  <c:v>6909</c:v>
                </c:pt>
                <c:pt idx="7069">
                  <c:v>6919</c:v>
                </c:pt>
                <c:pt idx="7070">
                  <c:v>6943</c:v>
                </c:pt>
                <c:pt idx="7071">
                  <c:v>6945</c:v>
                </c:pt>
                <c:pt idx="7072">
                  <c:v>6916</c:v>
                </c:pt>
                <c:pt idx="7073">
                  <c:v>6891</c:v>
                </c:pt>
                <c:pt idx="7074">
                  <c:v>6831</c:v>
                </c:pt>
                <c:pt idx="7075">
                  <c:v>6814</c:v>
                </c:pt>
                <c:pt idx="7076">
                  <c:v>6812</c:v>
                </c:pt>
                <c:pt idx="7077">
                  <c:v>6828</c:v>
                </c:pt>
                <c:pt idx="7078">
                  <c:v>6863</c:v>
                </c:pt>
                <c:pt idx="7079">
                  <c:v>6861</c:v>
                </c:pt>
                <c:pt idx="7080">
                  <c:v>6864</c:v>
                </c:pt>
                <c:pt idx="7081">
                  <c:v>6832</c:v>
                </c:pt>
                <c:pt idx="7082">
                  <c:v>6783</c:v>
                </c:pt>
                <c:pt idx="7083">
                  <c:v>6759</c:v>
                </c:pt>
                <c:pt idx="7084">
                  <c:v>6772</c:v>
                </c:pt>
                <c:pt idx="7085">
                  <c:v>6816</c:v>
                </c:pt>
                <c:pt idx="7086">
                  <c:v>6869</c:v>
                </c:pt>
                <c:pt idx="7087">
                  <c:v>6872</c:v>
                </c:pt>
                <c:pt idx="7088">
                  <c:v>6867</c:v>
                </c:pt>
                <c:pt idx="7089">
                  <c:v>6867</c:v>
                </c:pt>
                <c:pt idx="7090">
                  <c:v>6864</c:v>
                </c:pt>
                <c:pt idx="7091">
                  <c:v>6858</c:v>
                </c:pt>
                <c:pt idx="7092">
                  <c:v>6827</c:v>
                </c:pt>
                <c:pt idx="7093">
                  <c:v>6810</c:v>
                </c:pt>
                <c:pt idx="7094">
                  <c:v>6796</c:v>
                </c:pt>
                <c:pt idx="7095">
                  <c:v>6809</c:v>
                </c:pt>
                <c:pt idx="7096">
                  <c:v>6831</c:v>
                </c:pt>
                <c:pt idx="7097">
                  <c:v>6830</c:v>
                </c:pt>
                <c:pt idx="7098">
                  <c:v>6845</c:v>
                </c:pt>
                <c:pt idx="7099">
                  <c:v>6854</c:v>
                </c:pt>
                <c:pt idx="7100">
                  <c:v>6833</c:v>
                </c:pt>
                <c:pt idx="7101">
                  <c:v>6826</c:v>
                </c:pt>
                <c:pt idx="7102">
                  <c:v>6769</c:v>
                </c:pt>
                <c:pt idx="7103">
                  <c:v>6744</c:v>
                </c:pt>
                <c:pt idx="7104">
                  <c:v>6746</c:v>
                </c:pt>
                <c:pt idx="7105">
                  <c:v>6722</c:v>
                </c:pt>
                <c:pt idx="7106">
                  <c:v>6737</c:v>
                </c:pt>
                <c:pt idx="7107">
                  <c:v>6749</c:v>
                </c:pt>
                <c:pt idx="7108">
                  <c:v>6721</c:v>
                </c:pt>
                <c:pt idx="7109">
                  <c:v>6738</c:v>
                </c:pt>
                <c:pt idx="7110">
                  <c:v>6726</c:v>
                </c:pt>
                <c:pt idx="7111">
                  <c:v>6703</c:v>
                </c:pt>
                <c:pt idx="7112">
                  <c:v>6698</c:v>
                </c:pt>
                <c:pt idx="7113">
                  <c:v>6684</c:v>
                </c:pt>
                <c:pt idx="7114">
                  <c:v>6679</c:v>
                </c:pt>
                <c:pt idx="7115">
                  <c:v>6686</c:v>
                </c:pt>
                <c:pt idx="7116">
                  <c:v>6715</c:v>
                </c:pt>
                <c:pt idx="7117">
                  <c:v>6715</c:v>
                </c:pt>
                <c:pt idx="7118">
                  <c:v>6707</c:v>
                </c:pt>
                <c:pt idx="7119">
                  <c:v>6717</c:v>
                </c:pt>
                <c:pt idx="7120">
                  <c:v>6697</c:v>
                </c:pt>
                <c:pt idx="7121">
                  <c:v>6710</c:v>
                </c:pt>
                <c:pt idx="7122">
                  <c:v>6715</c:v>
                </c:pt>
                <c:pt idx="7123">
                  <c:v>6718</c:v>
                </c:pt>
                <c:pt idx="7124">
                  <c:v>6741</c:v>
                </c:pt>
                <c:pt idx="7125">
                  <c:v>6739</c:v>
                </c:pt>
                <c:pt idx="7126">
                  <c:v>6777</c:v>
                </c:pt>
                <c:pt idx="7127">
                  <c:v>6814</c:v>
                </c:pt>
                <c:pt idx="7128">
                  <c:v>6841</c:v>
                </c:pt>
                <c:pt idx="7129">
                  <c:v>6817</c:v>
                </c:pt>
                <c:pt idx="7130">
                  <c:v>6776</c:v>
                </c:pt>
                <c:pt idx="7131">
                  <c:v>6768</c:v>
                </c:pt>
                <c:pt idx="7132">
                  <c:v>6804</c:v>
                </c:pt>
                <c:pt idx="7133">
                  <c:v>6810</c:v>
                </c:pt>
                <c:pt idx="7134">
                  <c:v>6805</c:v>
                </c:pt>
                <c:pt idx="7135">
                  <c:v>6811</c:v>
                </c:pt>
                <c:pt idx="7136">
                  <c:v>6817</c:v>
                </c:pt>
                <c:pt idx="7137">
                  <c:v>6836</c:v>
                </c:pt>
                <c:pt idx="7138">
                  <c:v>6808</c:v>
                </c:pt>
                <c:pt idx="7139">
                  <c:v>6772</c:v>
                </c:pt>
                <c:pt idx="7140">
                  <c:v>6744</c:v>
                </c:pt>
                <c:pt idx="7141">
                  <c:v>6757</c:v>
                </c:pt>
                <c:pt idx="7142">
                  <c:v>6769</c:v>
                </c:pt>
                <c:pt idx="7143">
                  <c:v>6800</c:v>
                </c:pt>
                <c:pt idx="7144">
                  <c:v>6810</c:v>
                </c:pt>
                <c:pt idx="7145">
                  <c:v>6794</c:v>
                </c:pt>
                <c:pt idx="7146">
                  <c:v>6822</c:v>
                </c:pt>
                <c:pt idx="7147">
                  <c:v>6823</c:v>
                </c:pt>
                <c:pt idx="7148">
                  <c:v>6802</c:v>
                </c:pt>
                <c:pt idx="7149">
                  <c:v>6787</c:v>
                </c:pt>
                <c:pt idx="7150">
                  <c:v>6774</c:v>
                </c:pt>
                <c:pt idx="7151">
                  <c:v>6773</c:v>
                </c:pt>
                <c:pt idx="7152">
                  <c:v>6763</c:v>
                </c:pt>
                <c:pt idx="7153">
                  <c:v>6747</c:v>
                </c:pt>
                <c:pt idx="7154">
                  <c:v>6732</c:v>
                </c:pt>
                <c:pt idx="7155">
                  <c:v>6719</c:v>
                </c:pt>
                <c:pt idx="7156">
                  <c:v>6684</c:v>
                </c:pt>
                <c:pt idx="7157">
                  <c:v>6680</c:v>
                </c:pt>
                <c:pt idx="7158">
                  <c:v>6722</c:v>
                </c:pt>
                <c:pt idx="7159">
                  <c:v>6742</c:v>
                </c:pt>
                <c:pt idx="7160">
                  <c:v>6752</c:v>
                </c:pt>
                <c:pt idx="7161">
                  <c:v>6778</c:v>
                </c:pt>
                <c:pt idx="7162">
                  <c:v>6761</c:v>
                </c:pt>
                <c:pt idx="7163">
                  <c:v>6704</c:v>
                </c:pt>
                <c:pt idx="7164">
                  <c:v>6671</c:v>
                </c:pt>
                <c:pt idx="7165">
                  <c:v>6654</c:v>
                </c:pt>
                <c:pt idx="7166">
                  <c:v>6647</c:v>
                </c:pt>
                <c:pt idx="7167">
                  <c:v>6668</c:v>
                </c:pt>
                <c:pt idx="7168">
                  <c:v>6686</c:v>
                </c:pt>
                <c:pt idx="7169">
                  <c:v>6690</c:v>
                </c:pt>
                <c:pt idx="7170">
                  <c:v>6715</c:v>
                </c:pt>
                <c:pt idx="7171">
                  <c:v>6735</c:v>
                </c:pt>
                <c:pt idx="7172">
                  <c:v>6763</c:v>
                </c:pt>
                <c:pt idx="7173">
                  <c:v>6743</c:v>
                </c:pt>
                <c:pt idx="7174">
                  <c:v>6713</c:v>
                </c:pt>
                <c:pt idx="7175">
                  <c:v>6712</c:v>
                </c:pt>
                <c:pt idx="7176">
                  <c:v>6728</c:v>
                </c:pt>
                <c:pt idx="7177">
                  <c:v>6753</c:v>
                </c:pt>
                <c:pt idx="7178">
                  <c:v>6737</c:v>
                </c:pt>
                <c:pt idx="7179">
                  <c:v>6726</c:v>
                </c:pt>
                <c:pt idx="7180">
                  <c:v>6679</c:v>
                </c:pt>
                <c:pt idx="7181">
                  <c:v>6676</c:v>
                </c:pt>
                <c:pt idx="7182">
                  <c:v>6668</c:v>
                </c:pt>
                <c:pt idx="7183">
                  <c:v>6659</c:v>
                </c:pt>
                <c:pt idx="7184">
                  <c:v>6654</c:v>
                </c:pt>
                <c:pt idx="7185">
                  <c:v>6645</c:v>
                </c:pt>
                <c:pt idx="7186">
                  <c:v>6635</c:v>
                </c:pt>
                <c:pt idx="7187">
                  <c:v>6648</c:v>
                </c:pt>
                <c:pt idx="7188">
                  <c:v>6673</c:v>
                </c:pt>
                <c:pt idx="7189">
                  <c:v>6699</c:v>
                </c:pt>
                <c:pt idx="7190">
                  <c:v>6724</c:v>
                </c:pt>
                <c:pt idx="7191">
                  <c:v>6729</c:v>
                </c:pt>
                <c:pt idx="7192">
                  <c:v>6757</c:v>
                </c:pt>
                <c:pt idx="7193">
                  <c:v>6779</c:v>
                </c:pt>
                <c:pt idx="7194">
                  <c:v>6739</c:v>
                </c:pt>
                <c:pt idx="7195">
                  <c:v>6715</c:v>
                </c:pt>
                <c:pt idx="7196">
                  <c:v>6716</c:v>
                </c:pt>
                <c:pt idx="7197">
                  <c:v>6718</c:v>
                </c:pt>
                <c:pt idx="7198">
                  <c:v>6734</c:v>
                </c:pt>
                <c:pt idx="7199">
                  <c:v>6737</c:v>
                </c:pt>
                <c:pt idx="7200">
                  <c:v>6742</c:v>
                </c:pt>
              </c:numCache>
            </c:numRef>
          </c:yVal>
          <c:smooth val="1"/>
          <c:extLst>
            <c:ext xmlns:c16="http://schemas.microsoft.com/office/drawing/2014/chart" uri="{C3380CC4-5D6E-409C-BE32-E72D297353CC}">
              <c16:uniqueId val="{00000000-B47E-40CF-BA30-AE85630D7477}"/>
            </c:ext>
          </c:extLst>
        </c:ser>
        <c:dLbls>
          <c:showLegendKey val="0"/>
          <c:showVal val="0"/>
          <c:showCatName val="0"/>
          <c:showSerName val="0"/>
          <c:showPercent val="0"/>
          <c:showBubbleSize val="0"/>
        </c:dLbls>
        <c:axId val="446737224"/>
        <c:axId val="446740176"/>
      </c:scatterChart>
      <c:valAx>
        <c:axId val="446737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740176"/>
        <c:crosses val="autoZero"/>
        <c:crossBetween val="midCat"/>
      </c:valAx>
      <c:valAx>
        <c:axId val="446740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737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'230224 KS-801→SP0810_test TrCel'!$B$1</c:f>
              <c:strCache>
                <c:ptCount val="1"/>
                <c:pt idx="0">
                  <c:v>Intensity</c:v>
                </c:pt>
              </c:strCache>
            </c:strRef>
          </c:tx>
          <c:spPr>
            <a:ln w="12700" cap="rnd">
              <a:solidFill>
                <a:schemeClr val="accent1"/>
              </a:solidFill>
              <a:round/>
            </a:ln>
            <a:effectLst/>
          </c:spPr>
          <c:marker>
            <c:symbol val="none"/>
          </c:marker>
          <c:xVal>
            <c:numRef>
              <c:f>'230224 KS-801→SP0810_test TrCel'!$A$2:$A$7202</c:f>
              <c:numCache>
                <c:formatCode>General</c:formatCode>
                <c:ptCount val="720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pt idx="4021">
                  <c:v>33.508333329999999</c:v>
                </c:pt>
                <c:pt idx="4022">
                  <c:v>33.516666669999999</c:v>
                </c:pt>
                <c:pt idx="4023">
                  <c:v>33.524999999999999</c:v>
                </c:pt>
                <c:pt idx="4024">
                  <c:v>33.533333329999998</c:v>
                </c:pt>
                <c:pt idx="4025">
                  <c:v>33.541666669999998</c:v>
                </c:pt>
                <c:pt idx="4026">
                  <c:v>33.549999999999997</c:v>
                </c:pt>
                <c:pt idx="4027">
                  <c:v>33.558333330000004</c:v>
                </c:pt>
                <c:pt idx="4028">
                  <c:v>33.566666669999996</c:v>
                </c:pt>
                <c:pt idx="4029">
                  <c:v>33.575000000000003</c:v>
                </c:pt>
                <c:pt idx="4030">
                  <c:v>33.583333330000002</c:v>
                </c:pt>
                <c:pt idx="4031">
                  <c:v>33.591666670000002</c:v>
                </c:pt>
                <c:pt idx="4032">
                  <c:v>33.6</c:v>
                </c:pt>
                <c:pt idx="4033">
                  <c:v>33.608333330000001</c:v>
                </c:pt>
                <c:pt idx="4034">
                  <c:v>33.616666670000001</c:v>
                </c:pt>
                <c:pt idx="4035">
                  <c:v>33.625</c:v>
                </c:pt>
                <c:pt idx="4036">
                  <c:v>33.633333329999999</c:v>
                </c:pt>
                <c:pt idx="4037">
                  <c:v>33.641666669999999</c:v>
                </c:pt>
                <c:pt idx="4038">
                  <c:v>33.65</c:v>
                </c:pt>
                <c:pt idx="4039">
                  <c:v>33.658333329999998</c:v>
                </c:pt>
                <c:pt idx="4040">
                  <c:v>33.666666669999998</c:v>
                </c:pt>
                <c:pt idx="4041">
                  <c:v>33.674999999999997</c:v>
                </c:pt>
                <c:pt idx="4042">
                  <c:v>33.683333330000004</c:v>
                </c:pt>
                <c:pt idx="4043">
                  <c:v>33.691666669999996</c:v>
                </c:pt>
                <c:pt idx="4044">
                  <c:v>33.700000000000003</c:v>
                </c:pt>
                <c:pt idx="4045">
                  <c:v>33.708333330000002</c:v>
                </c:pt>
                <c:pt idx="4046">
                  <c:v>33.716666670000002</c:v>
                </c:pt>
                <c:pt idx="4047">
                  <c:v>33.725000000000001</c:v>
                </c:pt>
                <c:pt idx="4048">
                  <c:v>33.733333330000001</c:v>
                </c:pt>
                <c:pt idx="4049">
                  <c:v>33.741666670000001</c:v>
                </c:pt>
                <c:pt idx="4050">
                  <c:v>33.75</c:v>
                </c:pt>
                <c:pt idx="4051">
                  <c:v>33.758333329999999</c:v>
                </c:pt>
                <c:pt idx="4052">
                  <c:v>33.766666669999999</c:v>
                </c:pt>
                <c:pt idx="4053">
                  <c:v>33.774999999999999</c:v>
                </c:pt>
                <c:pt idx="4054">
                  <c:v>33.783333329999998</c:v>
                </c:pt>
                <c:pt idx="4055">
                  <c:v>33.791666669999998</c:v>
                </c:pt>
                <c:pt idx="4056">
                  <c:v>33.799999999999997</c:v>
                </c:pt>
                <c:pt idx="4057">
                  <c:v>33.808333330000004</c:v>
                </c:pt>
                <c:pt idx="4058">
                  <c:v>33.816666669999996</c:v>
                </c:pt>
                <c:pt idx="4059">
                  <c:v>33.825000000000003</c:v>
                </c:pt>
                <c:pt idx="4060">
                  <c:v>33.833333330000002</c:v>
                </c:pt>
                <c:pt idx="4061">
                  <c:v>33.841666670000002</c:v>
                </c:pt>
                <c:pt idx="4062">
                  <c:v>33.85</c:v>
                </c:pt>
                <c:pt idx="4063">
                  <c:v>33.858333330000001</c:v>
                </c:pt>
                <c:pt idx="4064">
                  <c:v>33.866666670000001</c:v>
                </c:pt>
                <c:pt idx="4065">
                  <c:v>33.875</c:v>
                </c:pt>
                <c:pt idx="4066">
                  <c:v>33.883333329999999</c:v>
                </c:pt>
                <c:pt idx="4067">
                  <c:v>33.891666669999999</c:v>
                </c:pt>
                <c:pt idx="4068">
                  <c:v>33.9</c:v>
                </c:pt>
                <c:pt idx="4069">
                  <c:v>33.908333329999998</c:v>
                </c:pt>
                <c:pt idx="4070">
                  <c:v>33.916666669999998</c:v>
                </c:pt>
                <c:pt idx="4071">
                  <c:v>33.924999999999997</c:v>
                </c:pt>
                <c:pt idx="4072">
                  <c:v>33.933333330000004</c:v>
                </c:pt>
                <c:pt idx="4073">
                  <c:v>33.941666669999996</c:v>
                </c:pt>
                <c:pt idx="4074">
                  <c:v>33.950000000000003</c:v>
                </c:pt>
                <c:pt idx="4075">
                  <c:v>33.958333330000002</c:v>
                </c:pt>
                <c:pt idx="4076">
                  <c:v>33.966666670000002</c:v>
                </c:pt>
                <c:pt idx="4077">
                  <c:v>33.975000000000001</c:v>
                </c:pt>
                <c:pt idx="4078">
                  <c:v>33.983333330000001</c:v>
                </c:pt>
                <c:pt idx="4079">
                  <c:v>33.991666670000001</c:v>
                </c:pt>
                <c:pt idx="4080">
                  <c:v>34</c:v>
                </c:pt>
                <c:pt idx="4081">
                  <c:v>34.008333329999999</c:v>
                </c:pt>
                <c:pt idx="4082">
                  <c:v>34.016666669999999</c:v>
                </c:pt>
                <c:pt idx="4083">
                  <c:v>34.024999999999999</c:v>
                </c:pt>
                <c:pt idx="4084">
                  <c:v>34.033333329999998</c:v>
                </c:pt>
                <c:pt idx="4085">
                  <c:v>34.041666669999998</c:v>
                </c:pt>
                <c:pt idx="4086">
                  <c:v>34.049999999999997</c:v>
                </c:pt>
                <c:pt idx="4087">
                  <c:v>34.058333330000004</c:v>
                </c:pt>
                <c:pt idx="4088">
                  <c:v>34.066666669999996</c:v>
                </c:pt>
                <c:pt idx="4089">
                  <c:v>34.075000000000003</c:v>
                </c:pt>
                <c:pt idx="4090">
                  <c:v>34.083333330000002</c:v>
                </c:pt>
                <c:pt idx="4091">
                  <c:v>34.091666670000002</c:v>
                </c:pt>
                <c:pt idx="4092">
                  <c:v>34.1</c:v>
                </c:pt>
                <c:pt idx="4093">
                  <c:v>34.108333330000001</c:v>
                </c:pt>
                <c:pt idx="4094">
                  <c:v>34.116666670000001</c:v>
                </c:pt>
                <c:pt idx="4095">
                  <c:v>34.125</c:v>
                </c:pt>
                <c:pt idx="4096">
                  <c:v>34.133333329999999</c:v>
                </c:pt>
                <c:pt idx="4097">
                  <c:v>34.141666669999999</c:v>
                </c:pt>
                <c:pt idx="4098">
                  <c:v>34.15</c:v>
                </c:pt>
                <c:pt idx="4099">
                  <c:v>34.158333329999998</c:v>
                </c:pt>
                <c:pt idx="4100">
                  <c:v>34.166666669999998</c:v>
                </c:pt>
                <c:pt idx="4101">
                  <c:v>34.174999999999997</c:v>
                </c:pt>
                <c:pt idx="4102">
                  <c:v>34.183333330000004</c:v>
                </c:pt>
                <c:pt idx="4103">
                  <c:v>34.191666669999996</c:v>
                </c:pt>
                <c:pt idx="4104">
                  <c:v>34.200000000000003</c:v>
                </c:pt>
                <c:pt idx="4105">
                  <c:v>34.208333330000002</c:v>
                </c:pt>
                <c:pt idx="4106">
                  <c:v>34.216666670000002</c:v>
                </c:pt>
                <c:pt idx="4107">
                  <c:v>34.225000000000001</c:v>
                </c:pt>
                <c:pt idx="4108">
                  <c:v>34.233333330000001</c:v>
                </c:pt>
                <c:pt idx="4109">
                  <c:v>34.241666670000001</c:v>
                </c:pt>
                <c:pt idx="4110">
                  <c:v>34.25</c:v>
                </c:pt>
                <c:pt idx="4111">
                  <c:v>34.258333329999999</c:v>
                </c:pt>
                <c:pt idx="4112">
                  <c:v>34.266666669999999</c:v>
                </c:pt>
                <c:pt idx="4113">
                  <c:v>34.274999999999999</c:v>
                </c:pt>
                <c:pt idx="4114">
                  <c:v>34.283333329999998</c:v>
                </c:pt>
                <c:pt idx="4115">
                  <c:v>34.291666669999998</c:v>
                </c:pt>
                <c:pt idx="4116">
                  <c:v>34.299999999999997</c:v>
                </c:pt>
                <c:pt idx="4117">
                  <c:v>34.308333330000004</c:v>
                </c:pt>
                <c:pt idx="4118">
                  <c:v>34.316666669999996</c:v>
                </c:pt>
                <c:pt idx="4119">
                  <c:v>34.325000000000003</c:v>
                </c:pt>
                <c:pt idx="4120">
                  <c:v>34.333333330000002</c:v>
                </c:pt>
                <c:pt idx="4121">
                  <c:v>34.341666670000002</c:v>
                </c:pt>
                <c:pt idx="4122">
                  <c:v>34.35</c:v>
                </c:pt>
                <c:pt idx="4123">
                  <c:v>34.358333330000001</c:v>
                </c:pt>
                <c:pt idx="4124">
                  <c:v>34.366666670000001</c:v>
                </c:pt>
                <c:pt idx="4125">
                  <c:v>34.375</c:v>
                </c:pt>
                <c:pt idx="4126">
                  <c:v>34.383333329999999</c:v>
                </c:pt>
                <c:pt idx="4127">
                  <c:v>34.391666669999999</c:v>
                </c:pt>
                <c:pt idx="4128">
                  <c:v>34.4</c:v>
                </c:pt>
                <c:pt idx="4129">
                  <c:v>34.408333329999998</c:v>
                </c:pt>
                <c:pt idx="4130">
                  <c:v>34.416666669999998</c:v>
                </c:pt>
                <c:pt idx="4131">
                  <c:v>34.424999999999997</c:v>
                </c:pt>
                <c:pt idx="4132">
                  <c:v>34.433333330000004</c:v>
                </c:pt>
                <c:pt idx="4133">
                  <c:v>34.441666669999996</c:v>
                </c:pt>
                <c:pt idx="4134">
                  <c:v>34.450000000000003</c:v>
                </c:pt>
                <c:pt idx="4135">
                  <c:v>34.458333330000002</c:v>
                </c:pt>
                <c:pt idx="4136">
                  <c:v>34.466666670000002</c:v>
                </c:pt>
                <c:pt idx="4137">
                  <c:v>34.475000000000001</c:v>
                </c:pt>
                <c:pt idx="4138">
                  <c:v>34.483333330000001</c:v>
                </c:pt>
                <c:pt idx="4139">
                  <c:v>34.491666670000001</c:v>
                </c:pt>
                <c:pt idx="4140">
                  <c:v>34.5</c:v>
                </c:pt>
                <c:pt idx="4141">
                  <c:v>34.508333329999999</c:v>
                </c:pt>
                <c:pt idx="4142">
                  <c:v>34.516666669999999</c:v>
                </c:pt>
                <c:pt idx="4143">
                  <c:v>34.524999999999999</c:v>
                </c:pt>
                <c:pt idx="4144">
                  <c:v>34.533333329999998</c:v>
                </c:pt>
                <c:pt idx="4145">
                  <c:v>34.541666669999998</c:v>
                </c:pt>
                <c:pt idx="4146">
                  <c:v>34.549999999999997</c:v>
                </c:pt>
                <c:pt idx="4147">
                  <c:v>34.558333330000004</c:v>
                </c:pt>
                <c:pt idx="4148">
                  <c:v>34.566666669999996</c:v>
                </c:pt>
                <c:pt idx="4149">
                  <c:v>34.575000000000003</c:v>
                </c:pt>
                <c:pt idx="4150">
                  <c:v>34.583333330000002</c:v>
                </c:pt>
                <c:pt idx="4151">
                  <c:v>34.591666670000002</c:v>
                </c:pt>
                <c:pt idx="4152">
                  <c:v>34.6</c:v>
                </c:pt>
                <c:pt idx="4153">
                  <c:v>34.608333330000001</c:v>
                </c:pt>
                <c:pt idx="4154">
                  <c:v>34.616666670000001</c:v>
                </c:pt>
                <c:pt idx="4155">
                  <c:v>34.625</c:v>
                </c:pt>
                <c:pt idx="4156">
                  <c:v>34.633333329999999</c:v>
                </c:pt>
                <c:pt idx="4157">
                  <c:v>34.641666669999999</c:v>
                </c:pt>
                <c:pt idx="4158">
                  <c:v>34.65</c:v>
                </c:pt>
                <c:pt idx="4159">
                  <c:v>34.658333329999998</c:v>
                </c:pt>
                <c:pt idx="4160">
                  <c:v>34.666666669999998</c:v>
                </c:pt>
                <c:pt idx="4161">
                  <c:v>34.674999999999997</c:v>
                </c:pt>
                <c:pt idx="4162">
                  <c:v>34.683333330000004</c:v>
                </c:pt>
                <c:pt idx="4163">
                  <c:v>34.691666669999996</c:v>
                </c:pt>
                <c:pt idx="4164">
                  <c:v>34.700000000000003</c:v>
                </c:pt>
                <c:pt idx="4165">
                  <c:v>34.708333330000002</c:v>
                </c:pt>
                <c:pt idx="4166">
                  <c:v>34.716666670000002</c:v>
                </c:pt>
                <c:pt idx="4167">
                  <c:v>34.725000000000001</c:v>
                </c:pt>
                <c:pt idx="4168">
                  <c:v>34.733333330000001</c:v>
                </c:pt>
                <c:pt idx="4169">
                  <c:v>34.741666670000001</c:v>
                </c:pt>
                <c:pt idx="4170">
                  <c:v>34.75</c:v>
                </c:pt>
                <c:pt idx="4171">
                  <c:v>34.758333329999999</c:v>
                </c:pt>
                <c:pt idx="4172">
                  <c:v>34.766666669999999</c:v>
                </c:pt>
                <c:pt idx="4173">
                  <c:v>34.774999999999999</c:v>
                </c:pt>
                <c:pt idx="4174">
                  <c:v>34.783333329999998</c:v>
                </c:pt>
                <c:pt idx="4175">
                  <c:v>34.791666669999998</c:v>
                </c:pt>
                <c:pt idx="4176">
                  <c:v>34.799999999999997</c:v>
                </c:pt>
                <c:pt idx="4177">
                  <c:v>34.808333330000004</c:v>
                </c:pt>
                <c:pt idx="4178">
                  <c:v>34.816666669999996</c:v>
                </c:pt>
                <c:pt idx="4179">
                  <c:v>34.825000000000003</c:v>
                </c:pt>
                <c:pt idx="4180">
                  <c:v>34.833333330000002</c:v>
                </c:pt>
                <c:pt idx="4181">
                  <c:v>34.841666670000002</c:v>
                </c:pt>
                <c:pt idx="4182">
                  <c:v>34.85</c:v>
                </c:pt>
                <c:pt idx="4183">
                  <c:v>34.858333330000001</c:v>
                </c:pt>
                <c:pt idx="4184">
                  <c:v>34.866666670000001</c:v>
                </c:pt>
                <c:pt idx="4185">
                  <c:v>34.875</c:v>
                </c:pt>
                <c:pt idx="4186">
                  <c:v>34.883333329999999</c:v>
                </c:pt>
                <c:pt idx="4187">
                  <c:v>34.891666669999999</c:v>
                </c:pt>
                <c:pt idx="4188">
                  <c:v>34.9</c:v>
                </c:pt>
                <c:pt idx="4189">
                  <c:v>34.908333329999998</c:v>
                </c:pt>
                <c:pt idx="4190">
                  <c:v>34.916666669999998</c:v>
                </c:pt>
                <c:pt idx="4191">
                  <c:v>34.924999999999997</c:v>
                </c:pt>
                <c:pt idx="4192">
                  <c:v>34.933333330000004</c:v>
                </c:pt>
                <c:pt idx="4193">
                  <c:v>34.941666669999996</c:v>
                </c:pt>
                <c:pt idx="4194">
                  <c:v>34.950000000000003</c:v>
                </c:pt>
                <c:pt idx="4195">
                  <c:v>34.958333330000002</c:v>
                </c:pt>
                <c:pt idx="4196">
                  <c:v>34.966666670000002</c:v>
                </c:pt>
                <c:pt idx="4197">
                  <c:v>34.975000000000001</c:v>
                </c:pt>
                <c:pt idx="4198">
                  <c:v>34.983333330000001</c:v>
                </c:pt>
                <c:pt idx="4199">
                  <c:v>34.991666670000001</c:v>
                </c:pt>
                <c:pt idx="4200">
                  <c:v>35</c:v>
                </c:pt>
                <c:pt idx="4201">
                  <c:v>35.008333329999999</c:v>
                </c:pt>
                <c:pt idx="4202">
                  <c:v>35.016666669999999</c:v>
                </c:pt>
                <c:pt idx="4203">
                  <c:v>35.024999999999999</c:v>
                </c:pt>
                <c:pt idx="4204">
                  <c:v>35.033333329999998</c:v>
                </c:pt>
                <c:pt idx="4205">
                  <c:v>35.041666669999998</c:v>
                </c:pt>
                <c:pt idx="4206">
                  <c:v>35.049999999999997</c:v>
                </c:pt>
                <c:pt idx="4207">
                  <c:v>35.058333330000004</c:v>
                </c:pt>
                <c:pt idx="4208">
                  <c:v>35.066666669999996</c:v>
                </c:pt>
                <c:pt idx="4209">
                  <c:v>35.075000000000003</c:v>
                </c:pt>
                <c:pt idx="4210">
                  <c:v>35.083333330000002</c:v>
                </c:pt>
                <c:pt idx="4211">
                  <c:v>35.091666670000002</c:v>
                </c:pt>
                <c:pt idx="4212">
                  <c:v>35.1</c:v>
                </c:pt>
                <c:pt idx="4213">
                  <c:v>35.108333330000001</c:v>
                </c:pt>
                <c:pt idx="4214">
                  <c:v>35.116666670000001</c:v>
                </c:pt>
                <c:pt idx="4215">
                  <c:v>35.125</c:v>
                </c:pt>
                <c:pt idx="4216">
                  <c:v>35.133333329999999</c:v>
                </c:pt>
                <c:pt idx="4217">
                  <c:v>35.141666669999999</c:v>
                </c:pt>
                <c:pt idx="4218">
                  <c:v>35.15</c:v>
                </c:pt>
                <c:pt idx="4219">
                  <c:v>35.158333329999998</c:v>
                </c:pt>
                <c:pt idx="4220">
                  <c:v>35.166666669999998</c:v>
                </c:pt>
                <c:pt idx="4221">
                  <c:v>35.174999999999997</c:v>
                </c:pt>
                <c:pt idx="4222">
                  <c:v>35.183333330000004</c:v>
                </c:pt>
                <c:pt idx="4223">
                  <c:v>35.191666669999996</c:v>
                </c:pt>
                <c:pt idx="4224">
                  <c:v>35.200000000000003</c:v>
                </c:pt>
                <c:pt idx="4225">
                  <c:v>35.208333330000002</c:v>
                </c:pt>
                <c:pt idx="4226">
                  <c:v>35.216666670000002</c:v>
                </c:pt>
                <c:pt idx="4227">
                  <c:v>35.225000000000001</c:v>
                </c:pt>
                <c:pt idx="4228">
                  <c:v>35.233333330000001</c:v>
                </c:pt>
                <c:pt idx="4229">
                  <c:v>35.241666670000001</c:v>
                </c:pt>
                <c:pt idx="4230">
                  <c:v>35.25</c:v>
                </c:pt>
                <c:pt idx="4231">
                  <c:v>35.258333329999999</c:v>
                </c:pt>
                <c:pt idx="4232">
                  <c:v>35.266666669999999</c:v>
                </c:pt>
                <c:pt idx="4233">
                  <c:v>35.274999999999999</c:v>
                </c:pt>
                <c:pt idx="4234">
                  <c:v>35.283333329999998</c:v>
                </c:pt>
                <c:pt idx="4235">
                  <c:v>35.291666669999998</c:v>
                </c:pt>
                <c:pt idx="4236">
                  <c:v>35.299999999999997</c:v>
                </c:pt>
                <c:pt idx="4237">
                  <c:v>35.308333330000004</c:v>
                </c:pt>
                <c:pt idx="4238">
                  <c:v>35.316666669999996</c:v>
                </c:pt>
                <c:pt idx="4239">
                  <c:v>35.325000000000003</c:v>
                </c:pt>
                <c:pt idx="4240">
                  <c:v>35.333333330000002</c:v>
                </c:pt>
                <c:pt idx="4241">
                  <c:v>35.341666670000002</c:v>
                </c:pt>
                <c:pt idx="4242">
                  <c:v>35.35</c:v>
                </c:pt>
                <c:pt idx="4243">
                  <c:v>35.358333330000001</c:v>
                </c:pt>
                <c:pt idx="4244">
                  <c:v>35.366666670000001</c:v>
                </c:pt>
                <c:pt idx="4245">
                  <c:v>35.375</c:v>
                </c:pt>
                <c:pt idx="4246">
                  <c:v>35.383333329999999</c:v>
                </c:pt>
                <c:pt idx="4247">
                  <c:v>35.391666669999999</c:v>
                </c:pt>
                <c:pt idx="4248">
                  <c:v>35.4</c:v>
                </c:pt>
                <c:pt idx="4249">
                  <c:v>35.408333329999998</c:v>
                </c:pt>
                <c:pt idx="4250">
                  <c:v>35.416666669999998</c:v>
                </c:pt>
                <c:pt idx="4251">
                  <c:v>35.424999999999997</c:v>
                </c:pt>
                <c:pt idx="4252">
                  <c:v>35.433333330000004</c:v>
                </c:pt>
                <c:pt idx="4253">
                  <c:v>35.441666669999996</c:v>
                </c:pt>
                <c:pt idx="4254">
                  <c:v>35.450000000000003</c:v>
                </c:pt>
                <c:pt idx="4255">
                  <c:v>35.458333330000002</c:v>
                </c:pt>
                <c:pt idx="4256">
                  <c:v>35.466666670000002</c:v>
                </c:pt>
                <c:pt idx="4257">
                  <c:v>35.475000000000001</c:v>
                </c:pt>
                <c:pt idx="4258">
                  <c:v>35.483333330000001</c:v>
                </c:pt>
                <c:pt idx="4259">
                  <c:v>35.491666670000001</c:v>
                </c:pt>
                <c:pt idx="4260">
                  <c:v>35.5</c:v>
                </c:pt>
                <c:pt idx="4261">
                  <c:v>35.508333329999999</c:v>
                </c:pt>
                <c:pt idx="4262">
                  <c:v>35.516666669999999</c:v>
                </c:pt>
                <c:pt idx="4263">
                  <c:v>35.524999999999999</c:v>
                </c:pt>
                <c:pt idx="4264">
                  <c:v>35.533333329999998</c:v>
                </c:pt>
                <c:pt idx="4265">
                  <c:v>35.541666669999998</c:v>
                </c:pt>
                <c:pt idx="4266">
                  <c:v>35.549999999999997</c:v>
                </c:pt>
                <c:pt idx="4267">
                  <c:v>35.558333330000004</c:v>
                </c:pt>
                <c:pt idx="4268">
                  <c:v>35.566666669999996</c:v>
                </c:pt>
                <c:pt idx="4269">
                  <c:v>35.575000000000003</c:v>
                </c:pt>
                <c:pt idx="4270">
                  <c:v>35.583333330000002</c:v>
                </c:pt>
                <c:pt idx="4271">
                  <c:v>35.591666670000002</c:v>
                </c:pt>
                <c:pt idx="4272">
                  <c:v>35.6</c:v>
                </c:pt>
                <c:pt idx="4273">
                  <c:v>35.608333330000001</c:v>
                </c:pt>
                <c:pt idx="4274">
                  <c:v>35.616666670000001</c:v>
                </c:pt>
                <c:pt idx="4275">
                  <c:v>35.625</c:v>
                </c:pt>
                <c:pt idx="4276">
                  <c:v>35.633333329999999</c:v>
                </c:pt>
                <c:pt idx="4277">
                  <c:v>35.641666669999999</c:v>
                </c:pt>
                <c:pt idx="4278">
                  <c:v>35.65</c:v>
                </c:pt>
                <c:pt idx="4279">
                  <c:v>35.658333329999998</c:v>
                </c:pt>
                <c:pt idx="4280">
                  <c:v>35.666666669999998</c:v>
                </c:pt>
                <c:pt idx="4281">
                  <c:v>35.674999999999997</c:v>
                </c:pt>
                <c:pt idx="4282">
                  <c:v>35.683333330000004</c:v>
                </c:pt>
                <c:pt idx="4283">
                  <c:v>35.691666669999996</c:v>
                </c:pt>
                <c:pt idx="4284">
                  <c:v>35.700000000000003</c:v>
                </c:pt>
                <c:pt idx="4285">
                  <c:v>35.708333330000002</c:v>
                </c:pt>
                <c:pt idx="4286">
                  <c:v>35.716666670000002</c:v>
                </c:pt>
                <c:pt idx="4287">
                  <c:v>35.725000000000001</c:v>
                </c:pt>
                <c:pt idx="4288">
                  <c:v>35.733333330000001</c:v>
                </c:pt>
                <c:pt idx="4289">
                  <c:v>35.741666670000001</c:v>
                </c:pt>
                <c:pt idx="4290">
                  <c:v>35.75</c:v>
                </c:pt>
                <c:pt idx="4291">
                  <c:v>35.758333329999999</c:v>
                </c:pt>
                <c:pt idx="4292">
                  <c:v>35.766666669999999</c:v>
                </c:pt>
                <c:pt idx="4293">
                  <c:v>35.774999999999999</c:v>
                </c:pt>
                <c:pt idx="4294">
                  <c:v>35.783333329999998</c:v>
                </c:pt>
                <c:pt idx="4295">
                  <c:v>35.791666669999998</c:v>
                </c:pt>
                <c:pt idx="4296">
                  <c:v>35.799999999999997</c:v>
                </c:pt>
                <c:pt idx="4297">
                  <c:v>35.808333330000004</c:v>
                </c:pt>
                <c:pt idx="4298">
                  <c:v>35.816666669999996</c:v>
                </c:pt>
                <c:pt idx="4299">
                  <c:v>35.825000000000003</c:v>
                </c:pt>
                <c:pt idx="4300">
                  <c:v>35.833333330000002</c:v>
                </c:pt>
                <c:pt idx="4301">
                  <c:v>35.841666670000002</c:v>
                </c:pt>
                <c:pt idx="4302">
                  <c:v>35.85</c:v>
                </c:pt>
                <c:pt idx="4303">
                  <c:v>35.858333330000001</c:v>
                </c:pt>
                <c:pt idx="4304">
                  <c:v>35.866666670000001</c:v>
                </c:pt>
                <c:pt idx="4305">
                  <c:v>35.875</c:v>
                </c:pt>
                <c:pt idx="4306">
                  <c:v>35.883333329999999</c:v>
                </c:pt>
                <c:pt idx="4307">
                  <c:v>35.891666669999999</c:v>
                </c:pt>
                <c:pt idx="4308">
                  <c:v>35.9</c:v>
                </c:pt>
                <c:pt idx="4309">
                  <c:v>35.908333329999998</c:v>
                </c:pt>
                <c:pt idx="4310">
                  <c:v>35.916666669999998</c:v>
                </c:pt>
                <c:pt idx="4311">
                  <c:v>35.924999999999997</c:v>
                </c:pt>
                <c:pt idx="4312">
                  <c:v>35.933333330000004</c:v>
                </c:pt>
                <c:pt idx="4313">
                  <c:v>35.941666669999996</c:v>
                </c:pt>
                <c:pt idx="4314">
                  <c:v>35.950000000000003</c:v>
                </c:pt>
                <c:pt idx="4315">
                  <c:v>35.958333330000002</c:v>
                </c:pt>
                <c:pt idx="4316">
                  <c:v>35.966666670000002</c:v>
                </c:pt>
                <c:pt idx="4317">
                  <c:v>35.975000000000001</c:v>
                </c:pt>
                <c:pt idx="4318">
                  <c:v>35.983333330000001</c:v>
                </c:pt>
                <c:pt idx="4319">
                  <c:v>35.991666670000001</c:v>
                </c:pt>
                <c:pt idx="4320">
                  <c:v>36</c:v>
                </c:pt>
                <c:pt idx="4321">
                  <c:v>36.008333329999999</c:v>
                </c:pt>
                <c:pt idx="4322">
                  <c:v>36.016666669999999</c:v>
                </c:pt>
                <c:pt idx="4323">
                  <c:v>36.024999999999999</c:v>
                </c:pt>
                <c:pt idx="4324">
                  <c:v>36.033333329999998</c:v>
                </c:pt>
                <c:pt idx="4325">
                  <c:v>36.041666669999998</c:v>
                </c:pt>
                <c:pt idx="4326">
                  <c:v>36.049999999999997</c:v>
                </c:pt>
                <c:pt idx="4327">
                  <c:v>36.058333330000004</c:v>
                </c:pt>
                <c:pt idx="4328">
                  <c:v>36.066666669999996</c:v>
                </c:pt>
                <c:pt idx="4329">
                  <c:v>36.075000000000003</c:v>
                </c:pt>
                <c:pt idx="4330">
                  <c:v>36.083333330000002</c:v>
                </c:pt>
                <c:pt idx="4331">
                  <c:v>36.091666670000002</c:v>
                </c:pt>
                <c:pt idx="4332">
                  <c:v>36.1</c:v>
                </c:pt>
                <c:pt idx="4333">
                  <c:v>36.108333330000001</c:v>
                </c:pt>
                <c:pt idx="4334">
                  <c:v>36.116666670000001</c:v>
                </c:pt>
                <c:pt idx="4335">
                  <c:v>36.125</c:v>
                </c:pt>
                <c:pt idx="4336">
                  <c:v>36.133333329999999</c:v>
                </c:pt>
                <c:pt idx="4337">
                  <c:v>36.141666669999999</c:v>
                </c:pt>
                <c:pt idx="4338">
                  <c:v>36.15</c:v>
                </c:pt>
                <c:pt idx="4339">
                  <c:v>36.158333329999998</c:v>
                </c:pt>
                <c:pt idx="4340">
                  <c:v>36.166666669999998</c:v>
                </c:pt>
                <c:pt idx="4341">
                  <c:v>36.174999999999997</c:v>
                </c:pt>
                <c:pt idx="4342">
                  <c:v>36.183333330000004</c:v>
                </c:pt>
                <c:pt idx="4343">
                  <c:v>36.191666669999996</c:v>
                </c:pt>
                <c:pt idx="4344">
                  <c:v>36.200000000000003</c:v>
                </c:pt>
                <c:pt idx="4345">
                  <c:v>36.208333330000002</c:v>
                </c:pt>
                <c:pt idx="4346">
                  <c:v>36.216666670000002</c:v>
                </c:pt>
                <c:pt idx="4347">
                  <c:v>36.225000000000001</c:v>
                </c:pt>
                <c:pt idx="4348">
                  <c:v>36.233333330000001</c:v>
                </c:pt>
                <c:pt idx="4349">
                  <c:v>36.241666670000001</c:v>
                </c:pt>
                <c:pt idx="4350">
                  <c:v>36.25</c:v>
                </c:pt>
                <c:pt idx="4351">
                  <c:v>36.258333329999999</c:v>
                </c:pt>
                <c:pt idx="4352">
                  <c:v>36.266666669999999</c:v>
                </c:pt>
                <c:pt idx="4353">
                  <c:v>36.274999999999999</c:v>
                </c:pt>
                <c:pt idx="4354">
                  <c:v>36.283333329999998</c:v>
                </c:pt>
                <c:pt idx="4355">
                  <c:v>36.291666669999998</c:v>
                </c:pt>
                <c:pt idx="4356">
                  <c:v>36.299999999999997</c:v>
                </c:pt>
                <c:pt idx="4357">
                  <c:v>36.308333330000004</c:v>
                </c:pt>
                <c:pt idx="4358">
                  <c:v>36.316666669999996</c:v>
                </c:pt>
                <c:pt idx="4359">
                  <c:v>36.325000000000003</c:v>
                </c:pt>
                <c:pt idx="4360">
                  <c:v>36.333333330000002</c:v>
                </c:pt>
                <c:pt idx="4361">
                  <c:v>36.341666670000002</c:v>
                </c:pt>
                <c:pt idx="4362">
                  <c:v>36.35</c:v>
                </c:pt>
                <c:pt idx="4363">
                  <c:v>36.358333330000001</c:v>
                </c:pt>
                <c:pt idx="4364">
                  <c:v>36.366666670000001</c:v>
                </c:pt>
                <c:pt idx="4365">
                  <c:v>36.375</c:v>
                </c:pt>
                <c:pt idx="4366">
                  <c:v>36.383333329999999</c:v>
                </c:pt>
                <c:pt idx="4367">
                  <c:v>36.391666669999999</c:v>
                </c:pt>
                <c:pt idx="4368">
                  <c:v>36.4</c:v>
                </c:pt>
                <c:pt idx="4369">
                  <c:v>36.408333329999998</c:v>
                </c:pt>
                <c:pt idx="4370">
                  <c:v>36.416666669999998</c:v>
                </c:pt>
                <c:pt idx="4371">
                  <c:v>36.424999999999997</c:v>
                </c:pt>
                <c:pt idx="4372">
                  <c:v>36.433333330000004</c:v>
                </c:pt>
                <c:pt idx="4373">
                  <c:v>36.441666669999996</c:v>
                </c:pt>
                <c:pt idx="4374">
                  <c:v>36.450000000000003</c:v>
                </c:pt>
                <c:pt idx="4375">
                  <c:v>36.458333330000002</c:v>
                </c:pt>
                <c:pt idx="4376">
                  <c:v>36.466666670000002</c:v>
                </c:pt>
                <c:pt idx="4377">
                  <c:v>36.475000000000001</c:v>
                </c:pt>
                <c:pt idx="4378">
                  <c:v>36.483333330000001</c:v>
                </c:pt>
                <c:pt idx="4379">
                  <c:v>36.491666670000001</c:v>
                </c:pt>
                <c:pt idx="4380">
                  <c:v>36.5</c:v>
                </c:pt>
                <c:pt idx="4381">
                  <c:v>36.508333329999999</c:v>
                </c:pt>
                <c:pt idx="4382">
                  <c:v>36.516666669999999</c:v>
                </c:pt>
                <c:pt idx="4383">
                  <c:v>36.524999999999999</c:v>
                </c:pt>
                <c:pt idx="4384">
                  <c:v>36.533333329999998</c:v>
                </c:pt>
                <c:pt idx="4385">
                  <c:v>36.541666669999998</c:v>
                </c:pt>
                <c:pt idx="4386">
                  <c:v>36.549999999999997</c:v>
                </c:pt>
                <c:pt idx="4387">
                  <c:v>36.558333330000004</c:v>
                </c:pt>
                <c:pt idx="4388">
                  <c:v>36.566666669999996</c:v>
                </c:pt>
                <c:pt idx="4389">
                  <c:v>36.575000000000003</c:v>
                </c:pt>
                <c:pt idx="4390">
                  <c:v>36.583333330000002</c:v>
                </c:pt>
                <c:pt idx="4391">
                  <c:v>36.591666670000002</c:v>
                </c:pt>
                <c:pt idx="4392">
                  <c:v>36.6</c:v>
                </c:pt>
                <c:pt idx="4393">
                  <c:v>36.608333330000001</c:v>
                </c:pt>
                <c:pt idx="4394">
                  <c:v>36.616666670000001</c:v>
                </c:pt>
                <c:pt idx="4395">
                  <c:v>36.625</c:v>
                </c:pt>
                <c:pt idx="4396">
                  <c:v>36.633333329999999</c:v>
                </c:pt>
                <c:pt idx="4397">
                  <c:v>36.641666669999999</c:v>
                </c:pt>
                <c:pt idx="4398">
                  <c:v>36.65</c:v>
                </c:pt>
                <c:pt idx="4399">
                  <c:v>36.658333329999998</c:v>
                </c:pt>
                <c:pt idx="4400">
                  <c:v>36.666666669999998</c:v>
                </c:pt>
                <c:pt idx="4401">
                  <c:v>36.674999999999997</c:v>
                </c:pt>
                <c:pt idx="4402">
                  <c:v>36.683333330000004</c:v>
                </c:pt>
                <c:pt idx="4403">
                  <c:v>36.691666669999996</c:v>
                </c:pt>
                <c:pt idx="4404">
                  <c:v>36.700000000000003</c:v>
                </c:pt>
                <c:pt idx="4405">
                  <c:v>36.708333330000002</c:v>
                </c:pt>
                <c:pt idx="4406">
                  <c:v>36.716666670000002</c:v>
                </c:pt>
                <c:pt idx="4407">
                  <c:v>36.725000000000001</c:v>
                </c:pt>
                <c:pt idx="4408">
                  <c:v>36.733333330000001</c:v>
                </c:pt>
                <c:pt idx="4409">
                  <c:v>36.741666670000001</c:v>
                </c:pt>
                <c:pt idx="4410">
                  <c:v>36.75</c:v>
                </c:pt>
                <c:pt idx="4411">
                  <c:v>36.758333329999999</c:v>
                </c:pt>
                <c:pt idx="4412">
                  <c:v>36.766666669999999</c:v>
                </c:pt>
                <c:pt idx="4413">
                  <c:v>36.774999999999999</c:v>
                </c:pt>
                <c:pt idx="4414">
                  <c:v>36.783333329999998</c:v>
                </c:pt>
                <c:pt idx="4415">
                  <c:v>36.791666669999998</c:v>
                </c:pt>
                <c:pt idx="4416">
                  <c:v>36.799999999999997</c:v>
                </c:pt>
                <c:pt idx="4417">
                  <c:v>36.808333330000004</c:v>
                </c:pt>
                <c:pt idx="4418">
                  <c:v>36.816666669999996</c:v>
                </c:pt>
                <c:pt idx="4419">
                  <c:v>36.825000000000003</c:v>
                </c:pt>
                <c:pt idx="4420">
                  <c:v>36.833333330000002</c:v>
                </c:pt>
                <c:pt idx="4421">
                  <c:v>36.841666670000002</c:v>
                </c:pt>
                <c:pt idx="4422">
                  <c:v>36.85</c:v>
                </c:pt>
                <c:pt idx="4423">
                  <c:v>36.858333330000001</c:v>
                </c:pt>
                <c:pt idx="4424">
                  <c:v>36.866666670000001</c:v>
                </c:pt>
                <c:pt idx="4425">
                  <c:v>36.875</c:v>
                </c:pt>
                <c:pt idx="4426">
                  <c:v>36.883333329999999</c:v>
                </c:pt>
                <c:pt idx="4427">
                  <c:v>36.891666669999999</c:v>
                </c:pt>
                <c:pt idx="4428">
                  <c:v>36.9</c:v>
                </c:pt>
                <c:pt idx="4429">
                  <c:v>36.908333329999998</c:v>
                </c:pt>
                <c:pt idx="4430">
                  <c:v>36.916666669999998</c:v>
                </c:pt>
                <c:pt idx="4431">
                  <c:v>36.924999999999997</c:v>
                </c:pt>
                <c:pt idx="4432">
                  <c:v>36.933333330000004</c:v>
                </c:pt>
                <c:pt idx="4433">
                  <c:v>36.941666669999996</c:v>
                </c:pt>
                <c:pt idx="4434">
                  <c:v>36.950000000000003</c:v>
                </c:pt>
                <c:pt idx="4435">
                  <c:v>36.958333330000002</c:v>
                </c:pt>
                <c:pt idx="4436">
                  <c:v>36.966666670000002</c:v>
                </c:pt>
                <c:pt idx="4437">
                  <c:v>36.975000000000001</c:v>
                </c:pt>
                <c:pt idx="4438">
                  <c:v>36.983333330000001</c:v>
                </c:pt>
                <c:pt idx="4439">
                  <c:v>36.991666670000001</c:v>
                </c:pt>
                <c:pt idx="4440">
                  <c:v>37</c:v>
                </c:pt>
                <c:pt idx="4441">
                  <c:v>37.008333329999999</c:v>
                </c:pt>
                <c:pt idx="4442">
                  <c:v>37.016666669999999</c:v>
                </c:pt>
                <c:pt idx="4443">
                  <c:v>37.024999999999999</c:v>
                </c:pt>
                <c:pt idx="4444">
                  <c:v>37.033333329999998</c:v>
                </c:pt>
                <c:pt idx="4445">
                  <c:v>37.041666669999998</c:v>
                </c:pt>
                <c:pt idx="4446">
                  <c:v>37.049999999999997</c:v>
                </c:pt>
                <c:pt idx="4447">
                  <c:v>37.058333330000004</c:v>
                </c:pt>
                <c:pt idx="4448">
                  <c:v>37.066666669999996</c:v>
                </c:pt>
                <c:pt idx="4449">
                  <c:v>37.075000000000003</c:v>
                </c:pt>
                <c:pt idx="4450">
                  <c:v>37.083333330000002</c:v>
                </c:pt>
                <c:pt idx="4451">
                  <c:v>37.091666670000002</c:v>
                </c:pt>
                <c:pt idx="4452">
                  <c:v>37.1</c:v>
                </c:pt>
                <c:pt idx="4453">
                  <c:v>37.108333330000001</c:v>
                </c:pt>
                <c:pt idx="4454">
                  <c:v>37.116666670000001</c:v>
                </c:pt>
                <c:pt idx="4455">
                  <c:v>37.125</c:v>
                </c:pt>
                <c:pt idx="4456">
                  <c:v>37.133333329999999</c:v>
                </c:pt>
                <c:pt idx="4457">
                  <c:v>37.141666669999999</c:v>
                </c:pt>
                <c:pt idx="4458">
                  <c:v>37.15</c:v>
                </c:pt>
                <c:pt idx="4459">
                  <c:v>37.158333329999998</c:v>
                </c:pt>
                <c:pt idx="4460">
                  <c:v>37.166666669999998</c:v>
                </c:pt>
                <c:pt idx="4461">
                  <c:v>37.174999999999997</c:v>
                </c:pt>
                <c:pt idx="4462">
                  <c:v>37.183333330000004</c:v>
                </c:pt>
                <c:pt idx="4463">
                  <c:v>37.191666669999996</c:v>
                </c:pt>
                <c:pt idx="4464">
                  <c:v>37.200000000000003</c:v>
                </c:pt>
                <c:pt idx="4465">
                  <c:v>37.208333330000002</c:v>
                </c:pt>
                <c:pt idx="4466">
                  <c:v>37.216666670000002</c:v>
                </c:pt>
                <c:pt idx="4467">
                  <c:v>37.225000000000001</c:v>
                </c:pt>
                <c:pt idx="4468">
                  <c:v>37.233333330000001</c:v>
                </c:pt>
                <c:pt idx="4469">
                  <c:v>37.241666670000001</c:v>
                </c:pt>
                <c:pt idx="4470">
                  <c:v>37.25</c:v>
                </c:pt>
                <c:pt idx="4471">
                  <c:v>37.258333329999999</c:v>
                </c:pt>
                <c:pt idx="4472">
                  <c:v>37.266666669999999</c:v>
                </c:pt>
                <c:pt idx="4473">
                  <c:v>37.274999999999999</c:v>
                </c:pt>
                <c:pt idx="4474">
                  <c:v>37.283333329999998</c:v>
                </c:pt>
                <c:pt idx="4475">
                  <c:v>37.291666669999998</c:v>
                </c:pt>
                <c:pt idx="4476">
                  <c:v>37.299999999999997</c:v>
                </c:pt>
                <c:pt idx="4477">
                  <c:v>37.308333330000004</c:v>
                </c:pt>
                <c:pt idx="4478">
                  <c:v>37.316666669999996</c:v>
                </c:pt>
                <c:pt idx="4479">
                  <c:v>37.325000000000003</c:v>
                </c:pt>
                <c:pt idx="4480">
                  <c:v>37.333333330000002</c:v>
                </c:pt>
                <c:pt idx="4481">
                  <c:v>37.341666670000002</c:v>
                </c:pt>
                <c:pt idx="4482">
                  <c:v>37.35</c:v>
                </c:pt>
                <c:pt idx="4483">
                  <c:v>37.358333330000001</c:v>
                </c:pt>
                <c:pt idx="4484">
                  <c:v>37.366666670000001</c:v>
                </c:pt>
                <c:pt idx="4485">
                  <c:v>37.375</c:v>
                </c:pt>
                <c:pt idx="4486">
                  <c:v>37.383333329999999</c:v>
                </c:pt>
                <c:pt idx="4487">
                  <c:v>37.391666669999999</c:v>
                </c:pt>
                <c:pt idx="4488">
                  <c:v>37.4</c:v>
                </c:pt>
                <c:pt idx="4489">
                  <c:v>37.408333329999998</c:v>
                </c:pt>
                <c:pt idx="4490">
                  <c:v>37.416666669999998</c:v>
                </c:pt>
                <c:pt idx="4491">
                  <c:v>37.424999999999997</c:v>
                </c:pt>
                <c:pt idx="4492">
                  <c:v>37.433333330000004</c:v>
                </c:pt>
                <c:pt idx="4493">
                  <c:v>37.441666669999996</c:v>
                </c:pt>
                <c:pt idx="4494">
                  <c:v>37.450000000000003</c:v>
                </c:pt>
                <c:pt idx="4495">
                  <c:v>37.458333330000002</c:v>
                </c:pt>
                <c:pt idx="4496">
                  <c:v>37.466666670000002</c:v>
                </c:pt>
                <c:pt idx="4497">
                  <c:v>37.475000000000001</c:v>
                </c:pt>
                <c:pt idx="4498">
                  <c:v>37.483333330000001</c:v>
                </c:pt>
                <c:pt idx="4499">
                  <c:v>37.491666670000001</c:v>
                </c:pt>
                <c:pt idx="4500">
                  <c:v>37.5</c:v>
                </c:pt>
                <c:pt idx="4501">
                  <c:v>37.508333329999999</c:v>
                </c:pt>
                <c:pt idx="4502">
                  <c:v>37.516666669999999</c:v>
                </c:pt>
                <c:pt idx="4503">
                  <c:v>37.524999999999999</c:v>
                </c:pt>
                <c:pt idx="4504">
                  <c:v>37.533333329999998</c:v>
                </c:pt>
                <c:pt idx="4505">
                  <c:v>37.541666669999998</c:v>
                </c:pt>
                <c:pt idx="4506">
                  <c:v>37.549999999999997</c:v>
                </c:pt>
                <c:pt idx="4507">
                  <c:v>37.558333330000004</c:v>
                </c:pt>
                <c:pt idx="4508">
                  <c:v>37.566666669999996</c:v>
                </c:pt>
                <c:pt idx="4509">
                  <c:v>37.575000000000003</c:v>
                </c:pt>
                <c:pt idx="4510">
                  <c:v>37.583333330000002</c:v>
                </c:pt>
                <c:pt idx="4511">
                  <c:v>37.591666670000002</c:v>
                </c:pt>
                <c:pt idx="4512">
                  <c:v>37.6</c:v>
                </c:pt>
                <c:pt idx="4513">
                  <c:v>37.608333330000001</c:v>
                </c:pt>
                <c:pt idx="4514">
                  <c:v>37.616666670000001</c:v>
                </c:pt>
                <c:pt idx="4515">
                  <c:v>37.625</c:v>
                </c:pt>
                <c:pt idx="4516">
                  <c:v>37.633333329999999</c:v>
                </c:pt>
                <c:pt idx="4517">
                  <c:v>37.641666669999999</c:v>
                </c:pt>
                <c:pt idx="4518">
                  <c:v>37.65</c:v>
                </c:pt>
                <c:pt idx="4519">
                  <c:v>37.658333329999998</c:v>
                </c:pt>
                <c:pt idx="4520">
                  <c:v>37.666666669999998</c:v>
                </c:pt>
                <c:pt idx="4521">
                  <c:v>37.674999999999997</c:v>
                </c:pt>
                <c:pt idx="4522">
                  <c:v>37.683333330000004</c:v>
                </c:pt>
                <c:pt idx="4523">
                  <c:v>37.691666669999996</c:v>
                </c:pt>
                <c:pt idx="4524">
                  <c:v>37.700000000000003</c:v>
                </c:pt>
                <c:pt idx="4525">
                  <c:v>37.708333330000002</c:v>
                </c:pt>
                <c:pt idx="4526">
                  <c:v>37.716666670000002</c:v>
                </c:pt>
                <c:pt idx="4527">
                  <c:v>37.725000000000001</c:v>
                </c:pt>
                <c:pt idx="4528">
                  <c:v>37.733333330000001</c:v>
                </c:pt>
                <c:pt idx="4529">
                  <c:v>37.741666670000001</c:v>
                </c:pt>
                <c:pt idx="4530">
                  <c:v>37.75</c:v>
                </c:pt>
                <c:pt idx="4531">
                  <c:v>37.758333329999999</c:v>
                </c:pt>
                <c:pt idx="4532">
                  <c:v>37.766666669999999</c:v>
                </c:pt>
                <c:pt idx="4533">
                  <c:v>37.774999999999999</c:v>
                </c:pt>
                <c:pt idx="4534">
                  <c:v>37.783333329999998</c:v>
                </c:pt>
                <c:pt idx="4535">
                  <c:v>37.791666669999998</c:v>
                </c:pt>
                <c:pt idx="4536">
                  <c:v>37.799999999999997</c:v>
                </c:pt>
                <c:pt idx="4537">
                  <c:v>37.808333330000004</c:v>
                </c:pt>
                <c:pt idx="4538">
                  <c:v>37.816666669999996</c:v>
                </c:pt>
                <c:pt idx="4539">
                  <c:v>37.825000000000003</c:v>
                </c:pt>
                <c:pt idx="4540">
                  <c:v>37.833333330000002</c:v>
                </c:pt>
                <c:pt idx="4541">
                  <c:v>37.841666670000002</c:v>
                </c:pt>
                <c:pt idx="4542">
                  <c:v>37.85</c:v>
                </c:pt>
                <c:pt idx="4543">
                  <c:v>37.858333330000001</c:v>
                </c:pt>
                <c:pt idx="4544">
                  <c:v>37.866666670000001</c:v>
                </c:pt>
                <c:pt idx="4545">
                  <c:v>37.875</c:v>
                </c:pt>
                <c:pt idx="4546">
                  <c:v>37.883333329999999</c:v>
                </c:pt>
                <c:pt idx="4547">
                  <c:v>37.891666669999999</c:v>
                </c:pt>
                <c:pt idx="4548">
                  <c:v>37.9</c:v>
                </c:pt>
                <c:pt idx="4549">
                  <c:v>37.908333329999998</c:v>
                </c:pt>
                <c:pt idx="4550">
                  <c:v>37.916666669999998</c:v>
                </c:pt>
                <c:pt idx="4551">
                  <c:v>37.924999999999997</c:v>
                </c:pt>
                <c:pt idx="4552">
                  <c:v>37.933333330000004</c:v>
                </c:pt>
                <c:pt idx="4553">
                  <c:v>37.941666669999996</c:v>
                </c:pt>
                <c:pt idx="4554">
                  <c:v>37.950000000000003</c:v>
                </c:pt>
                <c:pt idx="4555">
                  <c:v>37.958333330000002</c:v>
                </c:pt>
                <c:pt idx="4556">
                  <c:v>37.966666670000002</c:v>
                </c:pt>
                <c:pt idx="4557">
                  <c:v>37.975000000000001</c:v>
                </c:pt>
                <c:pt idx="4558">
                  <c:v>37.983333330000001</c:v>
                </c:pt>
                <c:pt idx="4559">
                  <c:v>37.991666670000001</c:v>
                </c:pt>
                <c:pt idx="4560">
                  <c:v>38</c:v>
                </c:pt>
                <c:pt idx="4561">
                  <c:v>38.008333329999999</c:v>
                </c:pt>
                <c:pt idx="4562">
                  <c:v>38.016666669999999</c:v>
                </c:pt>
                <c:pt idx="4563">
                  <c:v>38.024999999999999</c:v>
                </c:pt>
                <c:pt idx="4564">
                  <c:v>38.033333329999998</c:v>
                </c:pt>
                <c:pt idx="4565">
                  <c:v>38.041666669999998</c:v>
                </c:pt>
                <c:pt idx="4566">
                  <c:v>38.049999999999997</c:v>
                </c:pt>
                <c:pt idx="4567">
                  <c:v>38.058333330000004</c:v>
                </c:pt>
                <c:pt idx="4568">
                  <c:v>38.066666669999996</c:v>
                </c:pt>
                <c:pt idx="4569">
                  <c:v>38.075000000000003</c:v>
                </c:pt>
                <c:pt idx="4570">
                  <c:v>38.083333330000002</c:v>
                </c:pt>
                <c:pt idx="4571">
                  <c:v>38.091666670000002</c:v>
                </c:pt>
                <c:pt idx="4572">
                  <c:v>38.1</c:v>
                </c:pt>
                <c:pt idx="4573">
                  <c:v>38.108333330000001</c:v>
                </c:pt>
                <c:pt idx="4574">
                  <c:v>38.116666670000001</c:v>
                </c:pt>
                <c:pt idx="4575">
                  <c:v>38.125</c:v>
                </c:pt>
                <c:pt idx="4576">
                  <c:v>38.133333329999999</c:v>
                </c:pt>
                <c:pt idx="4577">
                  <c:v>38.141666669999999</c:v>
                </c:pt>
                <c:pt idx="4578">
                  <c:v>38.15</c:v>
                </c:pt>
                <c:pt idx="4579">
                  <c:v>38.158333329999998</c:v>
                </c:pt>
                <c:pt idx="4580">
                  <c:v>38.166666669999998</c:v>
                </c:pt>
                <c:pt idx="4581">
                  <c:v>38.174999999999997</c:v>
                </c:pt>
                <c:pt idx="4582">
                  <c:v>38.183333330000004</c:v>
                </c:pt>
                <c:pt idx="4583">
                  <c:v>38.191666669999996</c:v>
                </c:pt>
                <c:pt idx="4584">
                  <c:v>38.200000000000003</c:v>
                </c:pt>
                <c:pt idx="4585">
                  <c:v>38.208333330000002</c:v>
                </c:pt>
                <c:pt idx="4586">
                  <c:v>38.216666670000002</c:v>
                </c:pt>
                <c:pt idx="4587">
                  <c:v>38.225000000000001</c:v>
                </c:pt>
                <c:pt idx="4588">
                  <c:v>38.233333330000001</c:v>
                </c:pt>
                <c:pt idx="4589">
                  <c:v>38.241666670000001</c:v>
                </c:pt>
                <c:pt idx="4590">
                  <c:v>38.25</c:v>
                </c:pt>
                <c:pt idx="4591">
                  <c:v>38.258333329999999</c:v>
                </c:pt>
                <c:pt idx="4592">
                  <c:v>38.266666669999999</c:v>
                </c:pt>
                <c:pt idx="4593">
                  <c:v>38.274999999999999</c:v>
                </c:pt>
                <c:pt idx="4594">
                  <c:v>38.283333329999998</c:v>
                </c:pt>
                <c:pt idx="4595">
                  <c:v>38.291666669999998</c:v>
                </c:pt>
                <c:pt idx="4596">
                  <c:v>38.299999999999997</c:v>
                </c:pt>
                <c:pt idx="4597">
                  <c:v>38.308333330000004</c:v>
                </c:pt>
                <c:pt idx="4598">
                  <c:v>38.316666669999996</c:v>
                </c:pt>
                <c:pt idx="4599">
                  <c:v>38.325000000000003</c:v>
                </c:pt>
                <c:pt idx="4600">
                  <c:v>38.333333330000002</c:v>
                </c:pt>
                <c:pt idx="4601">
                  <c:v>38.341666670000002</c:v>
                </c:pt>
                <c:pt idx="4602">
                  <c:v>38.35</c:v>
                </c:pt>
                <c:pt idx="4603">
                  <c:v>38.358333330000001</c:v>
                </c:pt>
                <c:pt idx="4604">
                  <c:v>38.366666670000001</c:v>
                </c:pt>
                <c:pt idx="4605">
                  <c:v>38.375</c:v>
                </c:pt>
                <c:pt idx="4606">
                  <c:v>38.383333329999999</c:v>
                </c:pt>
                <c:pt idx="4607">
                  <c:v>38.391666669999999</c:v>
                </c:pt>
                <c:pt idx="4608">
                  <c:v>38.4</c:v>
                </c:pt>
                <c:pt idx="4609">
                  <c:v>38.408333329999998</c:v>
                </c:pt>
                <c:pt idx="4610">
                  <c:v>38.416666669999998</c:v>
                </c:pt>
                <c:pt idx="4611">
                  <c:v>38.424999999999997</c:v>
                </c:pt>
                <c:pt idx="4612">
                  <c:v>38.433333330000004</c:v>
                </c:pt>
                <c:pt idx="4613">
                  <c:v>38.441666669999996</c:v>
                </c:pt>
                <c:pt idx="4614">
                  <c:v>38.450000000000003</c:v>
                </c:pt>
                <c:pt idx="4615">
                  <c:v>38.458333330000002</c:v>
                </c:pt>
                <c:pt idx="4616">
                  <c:v>38.466666670000002</c:v>
                </c:pt>
                <c:pt idx="4617">
                  <c:v>38.475000000000001</c:v>
                </c:pt>
                <c:pt idx="4618">
                  <c:v>38.483333330000001</c:v>
                </c:pt>
                <c:pt idx="4619">
                  <c:v>38.491666670000001</c:v>
                </c:pt>
                <c:pt idx="4620">
                  <c:v>38.5</c:v>
                </c:pt>
                <c:pt idx="4621">
                  <c:v>38.508333329999999</c:v>
                </c:pt>
                <c:pt idx="4622">
                  <c:v>38.516666669999999</c:v>
                </c:pt>
                <c:pt idx="4623">
                  <c:v>38.524999999999999</c:v>
                </c:pt>
                <c:pt idx="4624">
                  <c:v>38.533333329999998</c:v>
                </c:pt>
                <c:pt idx="4625">
                  <c:v>38.541666669999998</c:v>
                </c:pt>
                <c:pt idx="4626">
                  <c:v>38.549999999999997</c:v>
                </c:pt>
                <c:pt idx="4627">
                  <c:v>38.558333330000004</c:v>
                </c:pt>
                <c:pt idx="4628">
                  <c:v>38.566666669999996</c:v>
                </c:pt>
                <c:pt idx="4629">
                  <c:v>38.575000000000003</c:v>
                </c:pt>
                <c:pt idx="4630">
                  <c:v>38.583333330000002</c:v>
                </c:pt>
                <c:pt idx="4631">
                  <c:v>38.591666670000002</c:v>
                </c:pt>
                <c:pt idx="4632">
                  <c:v>38.6</c:v>
                </c:pt>
                <c:pt idx="4633">
                  <c:v>38.608333330000001</c:v>
                </c:pt>
                <c:pt idx="4634">
                  <c:v>38.616666670000001</c:v>
                </c:pt>
                <c:pt idx="4635">
                  <c:v>38.625</c:v>
                </c:pt>
                <c:pt idx="4636">
                  <c:v>38.633333329999999</c:v>
                </c:pt>
                <c:pt idx="4637">
                  <c:v>38.641666669999999</c:v>
                </c:pt>
                <c:pt idx="4638">
                  <c:v>38.65</c:v>
                </c:pt>
                <c:pt idx="4639">
                  <c:v>38.658333329999998</c:v>
                </c:pt>
                <c:pt idx="4640">
                  <c:v>38.666666669999998</c:v>
                </c:pt>
                <c:pt idx="4641">
                  <c:v>38.674999999999997</c:v>
                </c:pt>
                <c:pt idx="4642">
                  <c:v>38.683333330000004</c:v>
                </c:pt>
                <c:pt idx="4643">
                  <c:v>38.691666669999996</c:v>
                </c:pt>
                <c:pt idx="4644">
                  <c:v>38.700000000000003</c:v>
                </c:pt>
                <c:pt idx="4645">
                  <c:v>38.708333330000002</c:v>
                </c:pt>
                <c:pt idx="4646">
                  <c:v>38.716666670000002</c:v>
                </c:pt>
                <c:pt idx="4647">
                  <c:v>38.725000000000001</c:v>
                </c:pt>
                <c:pt idx="4648">
                  <c:v>38.733333330000001</c:v>
                </c:pt>
                <c:pt idx="4649">
                  <c:v>38.741666670000001</c:v>
                </c:pt>
                <c:pt idx="4650">
                  <c:v>38.75</c:v>
                </c:pt>
                <c:pt idx="4651">
                  <c:v>38.758333329999999</c:v>
                </c:pt>
                <c:pt idx="4652">
                  <c:v>38.766666669999999</c:v>
                </c:pt>
                <c:pt idx="4653">
                  <c:v>38.774999999999999</c:v>
                </c:pt>
                <c:pt idx="4654">
                  <c:v>38.783333329999998</c:v>
                </c:pt>
                <c:pt idx="4655">
                  <c:v>38.791666669999998</c:v>
                </c:pt>
                <c:pt idx="4656">
                  <c:v>38.799999999999997</c:v>
                </c:pt>
                <c:pt idx="4657">
                  <c:v>38.808333330000004</c:v>
                </c:pt>
                <c:pt idx="4658">
                  <c:v>38.816666669999996</c:v>
                </c:pt>
                <c:pt idx="4659">
                  <c:v>38.825000000000003</c:v>
                </c:pt>
                <c:pt idx="4660">
                  <c:v>38.833333330000002</c:v>
                </c:pt>
                <c:pt idx="4661">
                  <c:v>38.841666670000002</c:v>
                </c:pt>
                <c:pt idx="4662">
                  <c:v>38.85</c:v>
                </c:pt>
                <c:pt idx="4663">
                  <c:v>38.858333330000001</c:v>
                </c:pt>
                <c:pt idx="4664">
                  <c:v>38.866666670000001</c:v>
                </c:pt>
                <c:pt idx="4665">
                  <c:v>38.875</c:v>
                </c:pt>
                <c:pt idx="4666">
                  <c:v>38.883333329999999</c:v>
                </c:pt>
                <c:pt idx="4667">
                  <c:v>38.891666669999999</c:v>
                </c:pt>
                <c:pt idx="4668">
                  <c:v>38.9</c:v>
                </c:pt>
                <c:pt idx="4669">
                  <c:v>38.908333329999998</c:v>
                </c:pt>
                <c:pt idx="4670">
                  <c:v>38.916666669999998</c:v>
                </c:pt>
                <c:pt idx="4671">
                  <c:v>38.924999999999997</c:v>
                </c:pt>
                <c:pt idx="4672">
                  <c:v>38.933333330000004</c:v>
                </c:pt>
                <c:pt idx="4673">
                  <c:v>38.941666669999996</c:v>
                </c:pt>
                <c:pt idx="4674">
                  <c:v>38.950000000000003</c:v>
                </c:pt>
                <c:pt idx="4675">
                  <c:v>38.958333330000002</c:v>
                </c:pt>
                <c:pt idx="4676">
                  <c:v>38.966666670000002</c:v>
                </c:pt>
                <c:pt idx="4677">
                  <c:v>38.975000000000001</c:v>
                </c:pt>
                <c:pt idx="4678">
                  <c:v>38.983333330000001</c:v>
                </c:pt>
                <c:pt idx="4679">
                  <c:v>38.991666670000001</c:v>
                </c:pt>
                <c:pt idx="4680">
                  <c:v>39</c:v>
                </c:pt>
                <c:pt idx="4681">
                  <c:v>39.008333329999999</c:v>
                </c:pt>
                <c:pt idx="4682">
                  <c:v>39.016666669999999</c:v>
                </c:pt>
                <c:pt idx="4683">
                  <c:v>39.024999999999999</c:v>
                </c:pt>
                <c:pt idx="4684">
                  <c:v>39.033333329999998</c:v>
                </c:pt>
                <c:pt idx="4685">
                  <c:v>39.041666669999998</c:v>
                </c:pt>
                <c:pt idx="4686">
                  <c:v>39.049999999999997</c:v>
                </c:pt>
                <c:pt idx="4687">
                  <c:v>39.058333330000004</c:v>
                </c:pt>
                <c:pt idx="4688">
                  <c:v>39.066666669999996</c:v>
                </c:pt>
                <c:pt idx="4689">
                  <c:v>39.075000000000003</c:v>
                </c:pt>
                <c:pt idx="4690">
                  <c:v>39.083333330000002</c:v>
                </c:pt>
                <c:pt idx="4691">
                  <c:v>39.091666670000002</c:v>
                </c:pt>
                <c:pt idx="4692">
                  <c:v>39.1</c:v>
                </c:pt>
                <c:pt idx="4693">
                  <c:v>39.108333330000001</c:v>
                </c:pt>
                <c:pt idx="4694">
                  <c:v>39.116666670000001</c:v>
                </c:pt>
                <c:pt idx="4695">
                  <c:v>39.125</c:v>
                </c:pt>
                <c:pt idx="4696">
                  <c:v>39.133333329999999</c:v>
                </c:pt>
                <c:pt idx="4697">
                  <c:v>39.141666669999999</c:v>
                </c:pt>
                <c:pt idx="4698">
                  <c:v>39.15</c:v>
                </c:pt>
                <c:pt idx="4699">
                  <c:v>39.158333329999998</c:v>
                </c:pt>
                <c:pt idx="4700">
                  <c:v>39.166666669999998</c:v>
                </c:pt>
                <c:pt idx="4701">
                  <c:v>39.174999999999997</c:v>
                </c:pt>
                <c:pt idx="4702">
                  <c:v>39.183333330000004</c:v>
                </c:pt>
                <c:pt idx="4703">
                  <c:v>39.191666669999996</c:v>
                </c:pt>
                <c:pt idx="4704">
                  <c:v>39.200000000000003</c:v>
                </c:pt>
                <c:pt idx="4705">
                  <c:v>39.208333330000002</c:v>
                </c:pt>
                <c:pt idx="4706">
                  <c:v>39.216666670000002</c:v>
                </c:pt>
                <c:pt idx="4707">
                  <c:v>39.225000000000001</c:v>
                </c:pt>
                <c:pt idx="4708">
                  <c:v>39.233333330000001</c:v>
                </c:pt>
                <c:pt idx="4709">
                  <c:v>39.241666670000001</c:v>
                </c:pt>
                <c:pt idx="4710">
                  <c:v>39.25</c:v>
                </c:pt>
                <c:pt idx="4711">
                  <c:v>39.258333329999999</c:v>
                </c:pt>
                <c:pt idx="4712">
                  <c:v>39.266666669999999</c:v>
                </c:pt>
                <c:pt idx="4713">
                  <c:v>39.274999999999999</c:v>
                </c:pt>
                <c:pt idx="4714">
                  <c:v>39.283333329999998</c:v>
                </c:pt>
                <c:pt idx="4715">
                  <c:v>39.291666669999998</c:v>
                </c:pt>
                <c:pt idx="4716">
                  <c:v>39.299999999999997</c:v>
                </c:pt>
                <c:pt idx="4717">
                  <c:v>39.308333330000004</c:v>
                </c:pt>
                <c:pt idx="4718">
                  <c:v>39.316666669999996</c:v>
                </c:pt>
                <c:pt idx="4719">
                  <c:v>39.325000000000003</c:v>
                </c:pt>
                <c:pt idx="4720">
                  <c:v>39.333333330000002</c:v>
                </c:pt>
                <c:pt idx="4721">
                  <c:v>39.341666670000002</c:v>
                </c:pt>
                <c:pt idx="4722">
                  <c:v>39.35</c:v>
                </c:pt>
                <c:pt idx="4723">
                  <c:v>39.358333330000001</c:v>
                </c:pt>
                <c:pt idx="4724">
                  <c:v>39.366666670000001</c:v>
                </c:pt>
                <c:pt idx="4725">
                  <c:v>39.375</c:v>
                </c:pt>
                <c:pt idx="4726">
                  <c:v>39.383333329999999</c:v>
                </c:pt>
                <c:pt idx="4727">
                  <c:v>39.391666669999999</c:v>
                </c:pt>
                <c:pt idx="4728">
                  <c:v>39.4</c:v>
                </c:pt>
                <c:pt idx="4729">
                  <c:v>39.408333329999998</c:v>
                </c:pt>
                <c:pt idx="4730">
                  <c:v>39.416666669999998</c:v>
                </c:pt>
                <c:pt idx="4731">
                  <c:v>39.424999999999997</c:v>
                </c:pt>
                <c:pt idx="4732">
                  <c:v>39.433333330000004</c:v>
                </c:pt>
                <c:pt idx="4733">
                  <c:v>39.441666669999996</c:v>
                </c:pt>
                <c:pt idx="4734">
                  <c:v>39.450000000000003</c:v>
                </c:pt>
                <c:pt idx="4735">
                  <c:v>39.458333330000002</c:v>
                </c:pt>
                <c:pt idx="4736">
                  <c:v>39.466666670000002</c:v>
                </c:pt>
                <c:pt idx="4737">
                  <c:v>39.475000000000001</c:v>
                </c:pt>
                <c:pt idx="4738">
                  <c:v>39.483333330000001</c:v>
                </c:pt>
                <c:pt idx="4739">
                  <c:v>39.491666670000001</c:v>
                </c:pt>
                <c:pt idx="4740">
                  <c:v>39.5</c:v>
                </c:pt>
                <c:pt idx="4741">
                  <c:v>39.508333329999999</c:v>
                </c:pt>
                <c:pt idx="4742">
                  <c:v>39.516666669999999</c:v>
                </c:pt>
                <c:pt idx="4743">
                  <c:v>39.524999999999999</c:v>
                </c:pt>
                <c:pt idx="4744">
                  <c:v>39.533333329999998</c:v>
                </c:pt>
                <c:pt idx="4745">
                  <c:v>39.541666669999998</c:v>
                </c:pt>
                <c:pt idx="4746">
                  <c:v>39.549999999999997</c:v>
                </c:pt>
                <c:pt idx="4747">
                  <c:v>39.558333330000004</c:v>
                </c:pt>
                <c:pt idx="4748">
                  <c:v>39.566666669999996</c:v>
                </c:pt>
                <c:pt idx="4749">
                  <c:v>39.575000000000003</c:v>
                </c:pt>
                <c:pt idx="4750">
                  <c:v>39.583333330000002</c:v>
                </c:pt>
                <c:pt idx="4751">
                  <c:v>39.591666670000002</c:v>
                </c:pt>
                <c:pt idx="4752">
                  <c:v>39.6</c:v>
                </c:pt>
                <c:pt idx="4753">
                  <c:v>39.608333330000001</c:v>
                </c:pt>
                <c:pt idx="4754">
                  <c:v>39.616666670000001</c:v>
                </c:pt>
                <c:pt idx="4755">
                  <c:v>39.625</c:v>
                </c:pt>
                <c:pt idx="4756">
                  <c:v>39.633333329999999</c:v>
                </c:pt>
                <c:pt idx="4757">
                  <c:v>39.641666669999999</c:v>
                </c:pt>
                <c:pt idx="4758">
                  <c:v>39.65</c:v>
                </c:pt>
                <c:pt idx="4759">
                  <c:v>39.658333329999998</c:v>
                </c:pt>
                <c:pt idx="4760">
                  <c:v>39.666666669999998</c:v>
                </c:pt>
                <c:pt idx="4761">
                  <c:v>39.674999999999997</c:v>
                </c:pt>
                <c:pt idx="4762">
                  <c:v>39.683333330000004</c:v>
                </c:pt>
                <c:pt idx="4763">
                  <c:v>39.691666669999996</c:v>
                </c:pt>
                <c:pt idx="4764">
                  <c:v>39.700000000000003</c:v>
                </c:pt>
                <c:pt idx="4765">
                  <c:v>39.708333330000002</c:v>
                </c:pt>
                <c:pt idx="4766">
                  <c:v>39.716666670000002</c:v>
                </c:pt>
                <c:pt idx="4767">
                  <c:v>39.725000000000001</c:v>
                </c:pt>
                <c:pt idx="4768">
                  <c:v>39.733333330000001</c:v>
                </c:pt>
                <c:pt idx="4769">
                  <c:v>39.741666670000001</c:v>
                </c:pt>
                <c:pt idx="4770">
                  <c:v>39.75</c:v>
                </c:pt>
                <c:pt idx="4771">
                  <c:v>39.758333329999999</c:v>
                </c:pt>
                <c:pt idx="4772">
                  <c:v>39.766666669999999</c:v>
                </c:pt>
                <c:pt idx="4773">
                  <c:v>39.774999999999999</c:v>
                </c:pt>
                <c:pt idx="4774">
                  <c:v>39.783333329999998</c:v>
                </c:pt>
                <c:pt idx="4775">
                  <c:v>39.791666669999998</c:v>
                </c:pt>
                <c:pt idx="4776">
                  <c:v>39.799999999999997</c:v>
                </c:pt>
                <c:pt idx="4777">
                  <c:v>39.808333330000004</c:v>
                </c:pt>
                <c:pt idx="4778">
                  <c:v>39.816666669999996</c:v>
                </c:pt>
                <c:pt idx="4779">
                  <c:v>39.825000000000003</c:v>
                </c:pt>
                <c:pt idx="4780">
                  <c:v>39.833333330000002</c:v>
                </c:pt>
                <c:pt idx="4781">
                  <c:v>39.841666670000002</c:v>
                </c:pt>
                <c:pt idx="4782">
                  <c:v>39.85</c:v>
                </c:pt>
                <c:pt idx="4783">
                  <c:v>39.858333330000001</c:v>
                </c:pt>
                <c:pt idx="4784">
                  <c:v>39.866666670000001</c:v>
                </c:pt>
                <c:pt idx="4785">
                  <c:v>39.875</c:v>
                </c:pt>
                <c:pt idx="4786">
                  <c:v>39.883333329999999</c:v>
                </c:pt>
                <c:pt idx="4787">
                  <c:v>39.891666669999999</c:v>
                </c:pt>
                <c:pt idx="4788">
                  <c:v>39.9</c:v>
                </c:pt>
                <c:pt idx="4789">
                  <c:v>39.908333329999998</c:v>
                </c:pt>
                <c:pt idx="4790">
                  <c:v>39.916666669999998</c:v>
                </c:pt>
                <c:pt idx="4791">
                  <c:v>39.924999999999997</c:v>
                </c:pt>
                <c:pt idx="4792">
                  <c:v>39.933333330000004</c:v>
                </c:pt>
                <c:pt idx="4793">
                  <c:v>39.941666669999996</c:v>
                </c:pt>
                <c:pt idx="4794">
                  <c:v>39.950000000000003</c:v>
                </c:pt>
                <c:pt idx="4795">
                  <c:v>39.958333330000002</c:v>
                </c:pt>
                <c:pt idx="4796">
                  <c:v>39.966666670000002</c:v>
                </c:pt>
                <c:pt idx="4797">
                  <c:v>39.975000000000001</c:v>
                </c:pt>
                <c:pt idx="4798">
                  <c:v>39.983333330000001</c:v>
                </c:pt>
                <c:pt idx="4799">
                  <c:v>39.991666670000001</c:v>
                </c:pt>
                <c:pt idx="4800">
                  <c:v>40</c:v>
                </c:pt>
                <c:pt idx="4801">
                  <c:v>40.008333329999999</c:v>
                </c:pt>
                <c:pt idx="4802">
                  <c:v>40.016666669999999</c:v>
                </c:pt>
                <c:pt idx="4803">
                  <c:v>40.024999999999999</c:v>
                </c:pt>
                <c:pt idx="4804">
                  <c:v>40.033333329999998</c:v>
                </c:pt>
                <c:pt idx="4805">
                  <c:v>40.041666669999998</c:v>
                </c:pt>
                <c:pt idx="4806">
                  <c:v>40.049999999999997</c:v>
                </c:pt>
                <c:pt idx="4807">
                  <c:v>40.058333330000004</c:v>
                </c:pt>
                <c:pt idx="4808">
                  <c:v>40.066666669999996</c:v>
                </c:pt>
                <c:pt idx="4809">
                  <c:v>40.075000000000003</c:v>
                </c:pt>
                <c:pt idx="4810">
                  <c:v>40.083333330000002</c:v>
                </c:pt>
                <c:pt idx="4811">
                  <c:v>40.091666670000002</c:v>
                </c:pt>
                <c:pt idx="4812">
                  <c:v>40.1</c:v>
                </c:pt>
                <c:pt idx="4813">
                  <c:v>40.108333330000001</c:v>
                </c:pt>
                <c:pt idx="4814">
                  <c:v>40.116666670000001</c:v>
                </c:pt>
                <c:pt idx="4815">
                  <c:v>40.125</c:v>
                </c:pt>
                <c:pt idx="4816">
                  <c:v>40.133333329999999</c:v>
                </c:pt>
                <c:pt idx="4817">
                  <c:v>40.141666669999999</c:v>
                </c:pt>
                <c:pt idx="4818">
                  <c:v>40.15</c:v>
                </c:pt>
                <c:pt idx="4819">
                  <c:v>40.158333329999998</c:v>
                </c:pt>
                <c:pt idx="4820">
                  <c:v>40.166666669999998</c:v>
                </c:pt>
                <c:pt idx="4821">
                  <c:v>40.174999999999997</c:v>
                </c:pt>
                <c:pt idx="4822">
                  <c:v>40.183333330000004</c:v>
                </c:pt>
                <c:pt idx="4823">
                  <c:v>40.191666669999996</c:v>
                </c:pt>
                <c:pt idx="4824">
                  <c:v>40.200000000000003</c:v>
                </c:pt>
                <c:pt idx="4825">
                  <c:v>40.208333330000002</c:v>
                </c:pt>
                <c:pt idx="4826">
                  <c:v>40.216666670000002</c:v>
                </c:pt>
                <c:pt idx="4827">
                  <c:v>40.225000000000001</c:v>
                </c:pt>
                <c:pt idx="4828">
                  <c:v>40.233333330000001</c:v>
                </c:pt>
                <c:pt idx="4829">
                  <c:v>40.241666670000001</c:v>
                </c:pt>
                <c:pt idx="4830">
                  <c:v>40.25</c:v>
                </c:pt>
                <c:pt idx="4831">
                  <c:v>40.258333329999999</c:v>
                </c:pt>
                <c:pt idx="4832">
                  <c:v>40.266666669999999</c:v>
                </c:pt>
                <c:pt idx="4833">
                  <c:v>40.274999999999999</c:v>
                </c:pt>
                <c:pt idx="4834">
                  <c:v>40.283333329999998</c:v>
                </c:pt>
                <c:pt idx="4835">
                  <c:v>40.291666669999998</c:v>
                </c:pt>
                <c:pt idx="4836">
                  <c:v>40.299999999999997</c:v>
                </c:pt>
                <c:pt idx="4837">
                  <c:v>40.308333330000004</c:v>
                </c:pt>
                <c:pt idx="4838">
                  <c:v>40.316666669999996</c:v>
                </c:pt>
                <c:pt idx="4839">
                  <c:v>40.325000000000003</c:v>
                </c:pt>
                <c:pt idx="4840">
                  <c:v>40.333333330000002</c:v>
                </c:pt>
                <c:pt idx="4841">
                  <c:v>40.341666670000002</c:v>
                </c:pt>
                <c:pt idx="4842">
                  <c:v>40.35</c:v>
                </c:pt>
                <c:pt idx="4843">
                  <c:v>40.358333330000001</c:v>
                </c:pt>
                <c:pt idx="4844">
                  <c:v>40.366666670000001</c:v>
                </c:pt>
                <c:pt idx="4845">
                  <c:v>40.375</c:v>
                </c:pt>
                <c:pt idx="4846">
                  <c:v>40.383333329999999</c:v>
                </c:pt>
                <c:pt idx="4847">
                  <c:v>40.391666669999999</c:v>
                </c:pt>
                <c:pt idx="4848">
                  <c:v>40.4</c:v>
                </c:pt>
                <c:pt idx="4849">
                  <c:v>40.408333329999998</c:v>
                </c:pt>
                <c:pt idx="4850">
                  <c:v>40.416666669999998</c:v>
                </c:pt>
                <c:pt idx="4851">
                  <c:v>40.424999999999997</c:v>
                </c:pt>
                <c:pt idx="4852">
                  <c:v>40.433333330000004</c:v>
                </c:pt>
                <c:pt idx="4853">
                  <c:v>40.441666669999996</c:v>
                </c:pt>
                <c:pt idx="4854">
                  <c:v>40.450000000000003</c:v>
                </c:pt>
                <c:pt idx="4855">
                  <c:v>40.458333330000002</c:v>
                </c:pt>
                <c:pt idx="4856">
                  <c:v>40.466666670000002</c:v>
                </c:pt>
                <c:pt idx="4857">
                  <c:v>40.475000000000001</c:v>
                </c:pt>
                <c:pt idx="4858">
                  <c:v>40.483333330000001</c:v>
                </c:pt>
                <c:pt idx="4859">
                  <c:v>40.491666670000001</c:v>
                </c:pt>
                <c:pt idx="4860">
                  <c:v>40.5</c:v>
                </c:pt>
                <c:pt idx="4861">
                  <c:v>40.508333329999999</c:v>
                </c:pt>
                <c:pt idx="4862">
                  <c:v>40.516666669999999</c:v>
                </c:pt>
                <c:pt idx="4863">
                  <c:v>40.524999999999999</c:v>
                </c:pt>
                <c:pt idx="4864">
                  <c:v>40.533333329999998</c:v>
                </c:pt>
                <c:pt idx="4865">
                  <c:v>40.541666669999998</c:v>
                </c:pt>
                <c:pt idx="4866">
                  <c:v>40.549999999999997</c:v>
                </c:pt>
                <c:pt idx="4867">
                  <c:v>40.558333330000004</c:v>
                </c:pt>
                <c:pt idx="4868">
                  <c:v>40.566666669999996</c:v>
                </c:pt>
                <c:pt idx="4869">
                  <c:v>40.575000000000003</c:v>
                </c:pt>
                <c:pt idx="4870">
                  <c:v>40.583333330000002</c:v>
                </c:pt>
                <c:pt idx="4871">
                  <c:v>40.591666670000002</c:v>
                </c:pt>
                <c:pt idx="4872">
                  <c:v>40.6</c:v>
                </c:pt>
                <c:pt idx="4873">
                  <c:v>40.608333330000001</c:v>
                </c:pt>
                <c:pt idx="4874">
                  <c:v>40.616666670000001</c:v>
                </c:pt>
                <c:pt idx="4875">
                  <c:v>40.625</c:v>
                </c:pt>
                <c:pt idx="4876">
                  <c:v>40.633333329999999</c:v>
                </c:pt>
                <c:pt idx="4877">
                  <c:v>40.641666669999999</c:v>
                </c:pt>
                <c:pt idx="4878">
                  <c:v>40.65</c:v>
                </c:pt>
                <c:pt idx="4879">
                  <c:v>40.658333329999998</c:v>
                </c:pt>
                <c:pt idx="4880">
                  <c:v>40.666666669999998</c:v>
                </c:pt>
                <c:pt idx="4881">
                  <c:v>40.674999999999997</c:v>
                </c:pt>
                <c:pt idx="4882">
                  <c:v>40.683333330000004</c:v>
                </c:pt>
                <c:pt idx="4883">
                  <c:v>40.691666669999996</c:v>
                </c:pt>
                <c:pt idx="4884">
                  <c:v>40.700000000000003</c:v>
                </c:pt>
                <c:pt idx="4885">
                  <c:v>40.708333330000002</c:v>
                </c:pt>
                <c:pt idx="4886">
                  <c:v>40.716666670000002</c:v>
                </c:pt>
                <c:pt idx="4887">
                  <c:v>40.725000000000001</c:v>
                </c:pt>
                <c:pt idx="4888">
                  <c:v>40.733333330000001</c:v>
                </c:pt>
                <c:pt idx="4889">
                  <c:v>40.741666670000001</c:v>
                </c:pt>
                <c:pt idx="4890">
                  <c:v>40.75</c:v>
                </c:pt>
                <c:pt idx="4891">
                  <c:v>40.758333329999999</c:v>
                </c:pt>
                <c:pt idx="4892">
                  <c:v>40.766666669999999</c:v>
                </c:pt>
                <c:pt idx="4893">
                  <c:v>40.774999999999999</c:v>
                </c:pt>
                <c:pt idx="4894">
                  <c:v>40.783333329999998</c:v>
                </c:pt>
                <c:pt idx="4895">
                  <c:v>40.791666669999998</c:v>
                </c:pt>
                <c:pt idx="4896">
                  <c:v>40.799999999999997</c:v>
                </c:pt>
                <c:pt idx="4897">
                  <c:v>40.808333330000004</c:v>
                </c:pt>
                <c:pt idx="4898">
                  <c:v>40.816666669999996</c:v>
                </c:pt>
                <c:pt idx="4899">
                  <c:v>40.825000000000003</c:v>
                </c:pt>
                <c:pt idx="4900">
                  <c:v>40.833333330000002</c:v>
                </c:pt>
                <c:pt idx="4901">
                  <c:v>40.841666670000002</c:v>
                </c:pt>
                <c:pt idx="4902">
                  <c:v>40.85</c:v>
                </c:pt>
                <c:pt idx="4903">
                  <c:v>40.858333330000001</c:v>
                </c:pt>
                <c:pt idx="4904">
                  <c:v>40.866666670000001</c:v>
                </c:pt>
                <c:pt idx="4905">
                  <c:v>40.875</c:v>
                </c:pt>
                <c:pt idx="4906">
                  <c:v>40.883333329999999</c:v>
                </c:pt>
                <c:pt idx="4907">
                  <c:v>40.891666669999999</c:v>
                </c:pt>
                <c:pt idx="4908">
                  <c:v>40.9</c:v>
                </c:pt>
                <c:pt idx="4909">
                  <c:v>40.908333329999998</c:v>
                </c:pt>
                <c:pt idx="4910">
                  <c:v>40.916666669999998</c:v>
                </c:pt>
                <c:pt idx="4911">
                  <c:v>40.924999999999997</c:v>
                </c:pt>
                <c:pt idx="4912">
                  <c:v>40.933333330000004</c:v>
                </c:pt>
                <c:pt idx="4913">
                  <c:v>40.941666669999996</c:v>
                </c:pt>
                <c:pt idx="4914">
                  <c:v>40.950000000000003</c:v>
                </c:pt>
                <c:pt idx="4915">
                  <c:v>40.958333330000002</c:v>
                </c:pt>
                <c:pt idx="4916">
                  <c:v>40.966666670000002</c:v>
                </c:pt>
                <c:pt idx="4917">
                  <c:v>40.975000000000001</c:v>
                </c:pt>
                <c:pt idx="4918">
                  <c:v>40.983333330000001</c:v>
                </c:pt>
                <c:pt idx="4919">
                  <c:v>40.991666670000001</c:v>
                </c:pt>
                <c:pt idx="4920">
                  <c:v>41</c:v>
                </c:pt>
                <c:pt idx="4921">
                  <c:v>41.008333329999999</c:v>
                </c:pt>
                <c:pt idx="4922">
                  <c:v>41.016666669999999</c:v>
                </c:pt>
                <c:pt idx="4923">
                  <c:v>41.024999999999999</c:v>
                </c:pt>
                <c:pt idx="4924">
                  <c:v>41.033333329999998</c:v>
                </c:pt>
                <c:pt idx="4925">
                  <c:v>41.041666669999998</c:v>
                </c:pt>
                <c:pt idx="4926">
                  <c:v>41.05</c:v>
                </c:pt>
                <c:pt idx="4927">
                  <c:v>41.058333330000004</c:v>
                </c:pt>
                <c:pt idx="4928">
                  <c:v>41.066666669999996</c:v>
                </c:pt>
                <c:pt idx="4929">
                  <c:v>41.075000000000003</c:v>
                </c:pt>
                <c:pt idx="4930">
                  <c:v>41.083333330000002</c:v>
                </c:pt>
                <c:pt idx="4931">
                  <c:v>41.091666670000002</c:v>
                </c:pt>
                <c:pt idx="4932">
                  <c:v>41.1</c:v>
                </c:pt>
                <c:pt idx="4933">
                  <c:v>41.108333330000001</c:v>
                </c:pt>
                <c:pt idx="4934">
                  <c:v>41.116666670000001</c:v>
                </c:pt>
                <c:pt idx="4935">
                  <c:v>41.125</c:v>
                </c:pt>
                <c:pt idx="4936">
                  <c:v>41.133333329999999</c:v>
                </c:pt>
                <c:pt idx="4937">
                  <c:v>41.141666669999999</c:v>
                </c:pt>
                <c:pt idx="4938">
                  <c:v>41.15</c:v>
                </c:pt>
                <c:pt idx="4939">
                  <c:v>41.158333329999998</c:v>
                </c:pt>
                <c:pt idx="4940">
                  <c:v>41.166666669999998</c:v>
                </c:pt>
                <c:pt idx="4941">
                  <c:v>41.174999999999997</c:v>
                </c:pt>
                <c:pt idx="4942">
                  <c:v>41.183333330000004</c:v>
                </c:pt>
                <c:pt idx="4943">
                  <c:v>41.191666669999996</c:v>
                </c:pt>
                <c:pt idx="4944">
                  <c:v>41.2</c:v>
                </c:pt>
                <c:pt idx="4945">
                  <c:v>41.208333330000002</c:v>
                </c:pt>
                <c:pt idx="4946">
                  <c:v>41.216666670000002</c:v>
                </c:pt>
                <c:pt idx="4947">
                  <c:v>41.225000000000001</c:v>
                </c:pt>
                <c:pt idx="4948">
                  <c:v>41.233333330000001</c:v>
                </c:pt>
                <c:pt idx="4949">
                  <c:v>41.241666670000001</c:v>
                </c:pt>
                <c:pt idx="4950">
                  <c:v>41.25</c:v>
                </c:pt>
                <c:pt idx="4951">
                  <c:v>41.258333329999999</c:v>
                </c:pt>
                <c:pt idx="4952">
                  <c:v>41.266666669999999</c:v>
                </c:pt>
                <c:pt idx="4953">
                  <c:v>41.274999999999999</c:v>
                </c:pt>
                <c:pt idx="4954">
                  <c:v>41.283333329999998</c:v>
                </c:pt>
                <c:pt idx="4955">
                  <c:v>41.291666669999998</c:v>
                </c:pt>
                <c:pt idx="4956">
                  <c:v>41.3</c:v>
                </c:pt>
                <c:pt idx="4957">
                  <c:v>41.308333330000004</c:v>
                </c:pt>
                <c:pt idx="4958">
                  <c:v>41.316666669999996</c:v>
                </c:pt>
                <c:pt idx="4959">
                  <c:v>41.325000000000003</c:v>
                </c:pt>
                <c:pt idx="4960">
                  <c:v>41.333333330000002</c:v>
                </c:pt>
                <c:pt idx="4961">
                  <c:v>41.341666670000002</c:v>
                </c:pt>
                <c:pt idx="4962">
                  <c:v>41.35</c:v>
                </c:pt>
                <c:pt idx="4963">
                  <c:v>41.358333330000001</c:v>
                </c:pt>
                <c:pt idx="4964">
                  <c:v>41.366666670000001</c:v>
                </c:pt>
                <c:pt idx="4965">
                  <c:v>41.375</c:v>
                </c:pt>
                <c:pt idx="4966">
                  <c:v>41.383333329999999</c:v>
                </c:pt>
                <c:pt idx="4967">
                  <c:v>41.391666669999999</c:v>
                </c:pt>
                <c:pt idx="4968">
                  <c:v>41.4</c:v>
                </c:pt>
                <c:pt idx="4969">
                  <c:v>41.408333329999998</c:v>
                </c:pt>
                <c:pt idx="4970">
                  <c:v>41.416666669999998</c:v>
                </c:pt>
                <c:pt idx="4971">
                  <c:v>41.424999999999997</c:v>
                </c:pt>
                <c:pt idx="4972">
                  <c:v>41.433333330000004</c:v>
                </c:pt>
                <c:pt idx="4973">
                  <c:v>41.441666669999996</c:v>
                </c:pt>
                <c:pt idx="4974">
                  <c:v>41.45</c:v>
                </c:pt>
                <c:pt idx="4975">
                  <c:v>41.458333330000002</c:v>
                </c:pt>
                <c:pt idx="4976">
                  <c:v>41.466666670000002</c:v>
                </c:pt>
                <c:pt idx="4977">
                  <c:v>41.475000000000001</c:v>
                </c:pt>
                <c:pt idx="4978">
                  <c:v>41.483333330000001</c:v>
                </c:pt>
                <c:pt idx="4979">
                  <c:v>41.491666670000001</c:v>
                </c:pt>
                <c:pt idx="4980">
                  <c:v>41.5</c:v>
                </c:pt>
                <c:pt idx="4981">
                  <c:v>41.508333329999999</c:v>
                </c:pt>
                <c:pt idx="4982">
                  <c:v>41.516666669999999</c:v>
                </c:pt>
                <c:pt idx="4983">
                  <c:v>41.524999999999999</c:v>
                </c:pt>
                <c:pt idx="4984">
                  <c:v>41.533333329999998</c:v>
                </c:pt>
                <c:pt idx="4985">
                  <c:v>41.541666669999998</c:v>
                </c:pt>
                <c:pt idx="4986">
                  <c:v>41.55</c:v>
                </c:pt>
                <c:pt idx="4987">
                  <c:v>41.558333330000004</c:v>
                </c:pt>
                <c:pt idx="4988">
                  <c:v>41.566666669999996</c:v>
                </c:pt>
                <c:pt idx="4989">
                  <c:v>41.575000000000003</c:v>
                </c:pt>
                <c:pt idx="4990">
                  <c:v>41.583333330000002</c:v>
                </c:pt>
                <c:pt idx="4991">
                  <c:v>41.591666670000002</c:v>
                </c:pt>
                <c:pt idx="4992">
                  <c:v>41.6</c:v>
                </c:pt>
                <c:pt idx="4993">
                  <c:v>41.608333330000001</c:v>
                </c:pt>
                <c:pt idx="4994">
                  <c:v>41.616666670000001</c:v>
                </c:pt>
                <c:pt idx="4995">
                  <c:v>41.625</c:v>
                </c:pt>
                <c:pt idx="4996">
                  <c:v>41.633333329999999</c:v>
                </c:pt>
                <c:pt idx="4997">
                  <c:v>41.641666669999999</c:v>
                </c:pt>
                <c:pt idx="4998">
                  <c:v>41.65</c:v>
                </c:pt>
                <c:pt idx="4999">
                  <c:v>41.658333329999998</c:v>
                </c:pt>
                <c:pt idx="5000">
                  <c:v>41.666666669999998</c:v>
                </c:pt>
                <c:pt idx="5001">
                  <c:v>41.674999999999997</c:v>
                </c:pt>
                <c:pt idx="5002">
                  <c:v>41.683333330000004</c:v>
                </c:pt>
                <c:pt idx="5003">
                  <c:v>41.691666669999996</c:v>
                </c:pt>
                <c:pt idx="5004">
                  <c:v>41.7</c:v>
                </c:pt>
                <c:pt idx="5005">
                  <c:v>41.708333330000002</c:v>
                </c:pt>
                <c:pt idx="5006">
                  <c:v>41.716666670000002</c:v>
                </c:pt>
                <c:pt idx="5007">
                  <c:v>41.725000000000001</c:v>
                </c:pt>
                <c:pt idx="5008">
                  <c:v>41.733333330000001</c:v>
                </c:pt>
                <c:pt idx="5009">
                  <c:v>41.741666670000001</c:v>
                </c:pt>
                <c:pt idx="5010">
                  <c:v>41.75</c:v>
                </c:pt>
                <c:pt idx="5011">
                  <c:v>41.758333329999999</c:v>
                </c:pt>
                <c:pt idx="5012">
                  <c:v>41.766666669999999</c:v>
                </c:pt>
                <c:pt idx="5013">
                  <c:v>41.774999999999999</c:v>
                </c:pt>
                <c:pt idx="5014">
                  <c:v>41.783333329999998</c:v>
                </c:pt>
                <c:pt idx="5015">
                  <c:v>41.791666669999998</c:v>
                </c:pt>
                <c:pt idx="5016">
                  <c:v>41.8</c:v>
                </c:pt>
                <c:pt idx="5017">
                  <c:v>41.808333330000004</c:v>
                </c:pt>
                <c:pt idx="5018">
                  <c:v>41.816666669999996</c:v>
                </c:pt>
                <c:pt idx="5019">
                  <c:v>41.825000000000003</c:v>
                </c:pt>
                <c:pt idx="5020">
                  <c:v>41.833333330000002</c:v>
                </c:pt>
                <c:pt idx="5021">
                  <c:v>41.841666670000002</c:v>
                </c:pt>
                <c:pt idx="5022">
                  <c:v>41.85</c:v>
                </c:pt>
                <c:pt idx="5023">
                  <c:v>41.858333330000001</c:v>
                </c:pt>
                <c:pt idx="5024">
                  <c:v>41.866666670000001</c:v>
                </c:pt>
                <c:pt idx="5025">
                  <c:v>41.875</c:v>
                </c:pt>
                <c:pt idx="5026">
                  <c:v>41.883333329999999</c:v>
                </c:pt>
                <c:pt idx="5027">
                  <c:v>41.891666669999999</c:v>
                </c:pt>
                <c:pt idx="5028">
                  <c:v>41.9</c:v>
                </c:pt>
                <c:pt idx="5029">
                  <c:v>41.908333329999998</c:v>
                </c:pt>
                <c:pt idx="5030">
                  <c:v>41.916666669999998</c:v>
                </c:pt>
                <c:pt idx="5031">
                  <c:v>41.924999999999997</c:v>
                </c:pt>
                <c:pt idx="5032">
                  <c:v>41.933333330000004</c:v>
                </c:pt>
                <c:pt idx="5033">
                  <c:v>41.941666669999996</c:v>
                </c:pt>
                <c:pt idx="5034">
                  <c:v>41.95</c:v>
                </c:pt>
                <c:pt idx="5035">
                  <c:v>41.958333330000002</c:v>
                </c:pt>
                <c:pt idx="5036">
                  <c:v>41.966666670000002</c:v>
                </c:pt>
                <c:pt idx="5037">
                  <c:v>41.975000000000001</c:v>
                </c:pt>
                <c:pt idx="5038">
                  <c:v>41.983333330000001</c:v>
                </c:pt>
                <c:pt idx="5039">
                  <c:v>41.991666670000001</c:v>
                </c:pt>
                <c:pt idx="5040">
                  <c:v>42</c:v>
                </c:pt>
                <c:pt idx="5041">
                  <c:v>42.008333329999999</c:v>
                </c:pt>
                <c:pt idx="5042">
                  <c:v>42.016666669999999</c:v>
                </c:pt>
                <c:pt idx="5043">
                  <c:v>42.024999999999999</c:v>
                </c:pt>
                <c:pt idx="5044">
                  <c:v>42.033333329999998</c:v>
                </c:pt>
                <c:pt idx="5045">
                  <c:v>42.041666669999998</c:v>
                </c:pt>
                <c:pt idx="5046">
                  <c:v>42.05</c:v>
                </c:pt>
                <c:pt idx="5047">
                  <c:v>42.058333330000004</c:v>
                </c:pt>
                <c:pt idx="5048">
                  <c:v>42.066666669999996</c:v>
                </c:pt>
                <c:pt idx="5049">
                  <c:v>42.075000000000003</c:v>
                </c:pt>
                <c:pt idx="5050">
                  <c:v>42.083333330000002</c:v>
                </c:pt>
                <c:pt idx="5051">
                  <c:v>42.091666670000002</c:v>
                </c:pt>
                <c:pt idx="5052">
                  <c:v>42.1</c:v>
                </c:pt>
                <c:pt idx="5053">
                  <c:v>42.108333330000001</c:v>
                </c:pt>
                <c:pt idx="5054">
                  <c:v>42.116666670000001</c:v>
                </c:pt>
                <c:pt idx="5055">
                  <c:v>42.125</c:v>
                </c:pt>
                <c:pt idx="5056">
                  <c:v>42.133333329999999</c:v>
                </c:pt>
                <c:pt idx="5057">
                  <c:v>42.141666669999999</c:v>
                </c:pt>
                <c:pt idx="5058">
                  <c:v>42.15</c:v>
                </c:pt>
                <c:pt idx="5059">
                  <c:v>42.158333329999998</c:v>
                </c:pt>
                <c:pt idx="5060">
                  <c:v>42.166666669999998</c:v>
                </c:pt>
                <c:pt idx="5061">
                  <c:v>42.174999999999997</c:v>
                </c:pt>
                <c:pt idx="5062">
                  <c:v>42.183333330000004</c:v>
                </c:pt>
                <c:pt idx="5063">
                  <c:v>42.191666669999996</c:v>
                </c:pt>
                <c:pt idx="5064">
                  <c:v>42.2</c:v>
                </c:pt>
                <c:pt idx="5065">
                  <c:v>42.208333330000002</c:v>
                </c:pt>
                <c:pt idx="5066">
                  <c:v>42.216666670000002</c:v>
                </c:pt>
                <c:pt idx="5067">
                  <c:v>42.225000000000001</c:v>
                </c:pt>
                <c:pt idx="5068">
                  <c:v>42.233333330000001</c:v>
                </c:pt>
                <c:pt idx="5069">
                  <c:v>42.241666670000001</c:v>
                </c:pt>
                <c:pt idx="5070">
                  <c:v>42.25</c:v>
                </c:pt>
                <c:pt idx="5071">
                  <c:v>42.258333329999999</c:v>
                </c:pt>
                <c:pt idx="5072">
                  <c:v>42.266666669999999</c:v>
                </c:pt>
                <c:pt idx="5073">
                  <c:v>42.274999999999999</c:v>
                </c:pt>
                <c:pt idx="5074">
                  <c:v>42.283333329999998</c:v>
                </c:pt>
                <c:pt idx="5075">
                  <c:v>42.291666669999998</c:v>
                </c:pt>
                <c:pt idx="5076">
                  <c:v>42.3</c:v>
                </c:pt>
                <c:pt idx="5077">
                  <c:v>42.308333330000004</c:v>
                </c:pt>
                <c:pt idx="5078">
                  <c:v>42.316666669999996</c:v>
                </c:pt>
                <c:pt idx="5079">
                  <c:v>42.325000000000003</c:v>
                </c:pt>
                <c:pt idx="5080">
                  <c:v>42.333333330000002</c:v>
                </c:pt>
                <c:pt idx="5081">
                  <c:v>42.341666670000002</c:v>
                </c:pt>
                <c:pt idx="5082">
                  <c:v>42.35</c:v>
                </c:pt>
                <c:pt idx="5083">
                  <c:v>42.358333330000001</c:v>
                </c:pt>
                <c:pt idx="5084">
                  <c:v>42.366666670000001</c:v>
                </c:pt>
                <c:pt idx="5085">
                  <c:v>42.375</c:v>
                </c:pt>
                <c:pt idx="5086">
                  <c:v>42.383333329999999</c:v>
                </c:pt>
                <c:pt idx="5087">
                  <c:v>42.391666669999999</c:v>
                </c:pt>
                <c:pt idx="5088">
                  <c:v>42.4</c:v>
                </c:pt>
                <c:pt idx="5089">
                  <c:v>42.408333329999998</c:v>
                </c:pt>
                <c:pt idx="5090">
                  <c:v>42.416666669999998</c:v>
                </c:pt>
                <c:pt idx="5091">
                  <c:v>42.424999999999997</c:v>
                </c:pt>
                <c:pt idx="5092">
                  <c:v>42.433333330000004</c:v>
                </c:pt>
                <c:pt idx="5093">
                  <c:v>42.441666669999996</c:v>
                </c:pt>
                <c:pt idx="5094">
                  <c:v>42.45</c:v>
                </c:pt>
                <c:pt idx="5095">
                  <c:v>42.458333330000002</c:v>
                </c:pt>
                <c:pt idx="5096">
                  <c:v>42.466666670000002</c:v>
                </c:pt>
                <c:pt idx="5097">
                  <c:v>42.475000000000001</c:v>
                </c:pt>
                <c:pt idx="5098">
                  <c:v>42.483333330000001</c:v>
                </c:pt>
                <c:pt idx="5099">
                  <c:v>42.491666670000001</c:v>
                </c:pt>
                <c:pt idx="5100">
                  <c:v>42.5</c:v>
                </c:pt>
                <c:pt idx="5101">
                  <c:v>42.508333329999999</c:v>
                </c:pt>
                <c:pt idx="5102">
                  <c:v>42.516666669999999</c:v>
                </c:pt>
                <c:pt idx="5103">
                  <c:v>42.524999999999999</c:v>
                </c:pt>
                <c:pt idx="5104">
                  <c:v>42.533333329999998</c:v>
                </c:pt>
                <c:pt idx="5105">
                  <c:v>42.541666669999998</c:v>
                </c:pt>
                <c:pt idx="5106">
                  <c:v>42.55</c:v>
                </c:pt>
                <c:pt idx="5107">
                  <c:v>42.558333330000004</c:v>
                </c:pt>
                <c:pt idx="5108">
                  <c:v>42.566666669999996</c:v>
                </c:pt>
                <c:pt idx="5109">
                  <c:v>42.575000000000003</c:v>
                </c:pt>
                <c:pt idx="5110">
                  <c:v>42.583333330000002</c:v>
                </c:pt>
                <c:pt idx="5111">
                  <c:v>42.591666670000002</c:v>
                </c:pt>
                <c:pt idx="5112">
                  <c:v>42.6</c:v>
                </c:pt>
                <c:pt idx="5113">
                  <c:v>42.608333330000001</c:v>
                </c:pt>
                <c:pt idx="5114">
                  <c:v>42.616666670000001</c:v>
                </c:pt>
                <c:pt idx="5115">
                  <c:v>42.625</c:v>
                </c:pt>
                <c:pt idx="5116">
                  <c:v>42.633333329999999</c:v>
                </c:pt>
                <c:pt idx="5117">
                  <c:v>42.641666669999999</c:v>
                </c:pt>
                <c:pt idx="5118">
                  <c:v>42.65</c:v>
                </c:pt>
                <c:pt idx="5119">
                  <c:v>42.658333329999998</c:v>
                </c:pt>
                <c:pt idx="5120">
                  <c:v>42.666666669999998</c:v>
                </c:pt>
                <c:pt idx="5121">
                  <c:v>42.674999999999997</c:v>
                </c:pt>
                <c:pt idx="5122">
                  <c:v>42.683333330000004</c:v>
                </c:pt>
                <c:pt idx="5123">
                  <c:v>42.691666669999996</c:v>
                </c:pt>
                <c:pt idx="5124">
                  <c:v>42.7</c:v>
                </c:pt>
                <c:pt idx="5125">
                  <c:v>42.708333330000002</c:v>
                </c:pt>
                <c:pt idx="5126">
                  <c:v>42.716666670000002</c:v>
                </c:pt>
                <c:pt idx="5127">
                  <c:v>42.725000000000001</c:v>
                </c:pt>
                <c:pt idx="5128">
                  <c:v>42.733333330000001</c:v>
                </c:pt>
                <c:pt idx="5129">
                  <c:v>42.741666670000001</c:v>
                </c:pt>
                <c:pt idx="5130">
                  <c:v>42.75</c:v>
                </c:pt>
                <c:pt idx="5131">
                  <c:v>42.758333329999999</c:v>
                </c:pt>
                <c:pt idx="5132">
                  <c:v>42.766666669999999</c:v>
                </c:pt>
                <c:pt idx="5133">
                  <c:v>42.774999999999999</c:v>
                </c:pt>
                <c:pt idx="5134">
                  <c:v>42.783333329999998</c:v>
                </c:pt>
                <c:pt idx="5135">
                  <c:v>42.791666669999998</c:v>
                </c:pt>
                <c:pt idx="5136">
                  <c:v>42.8</c:v>
                </c:pt>
                <c:pt idx="5137">
                  <c:v>42.808333330000004</c:v>
                </c:pt>
                <c:pt idx="5138">
                  <c:v>42.816666669999996</c:v>
                </c:pt>
                <c:pt idx="5139">
                  <c:v>42.825000000000003</c:v>
                </c:pt>
                <c:pt idx="5140">
                  <c:v>42.833333330000002</c:v>
                </c:pt>
                <c:pt idx="5141">
                  <c:v>42.841666670000002</c:v>
                </c:pt>
                <c:pt idx="5142">
                  <c:v>42.85</c:v>
                </c:pt>
                <c:pt idx="5143">
                  <c:v>42.858333330000001</c:v>
                </c:pt>
                <c:pt idx="5144">
                  <c:v>42.866666670000001</c:v>
                </c:pt>
                <c:pt idx="5145">
                  <c:v>42.875</c:v>
                </c:pt>
                <c:pt idx="5146">
                  <c:v>42.883333329999999</c:v>
                </c:pt>
                <c:pt idx="5147">
                  <c:v>42.891666669999999</c:v>
                </c:pt>
                <c:pt idx="5148">
                  <c:v>42.9</c:v>
                </c:pt>
                <c:pt idx="5149">
                  <c:v>42.908333329999998</c:v>
                </c:pt>
                <c:pt idx="5150">
                  <c:v>42.916666669999998</c:v>
                </c:pt>
                <c:pt idx="5151">
                  <c:v>42.924999999999997</c:v>
                </c:pt>
                <c:pt idx="5152">
                  <c:v>42.933333330000004</c:v>
                </c:pt>
                <c:pt idx="5153">
                  <c:v>42.941666669999996</c:v>
                </c:pt>
                <c:pt idx="5154">
                  <c:v>42.95</c:v>
                </c:pt>
                <c:pt idx="5155">
                  <c:v>42.958333330000002</c:v>
                </c:pt>
                <c:pt idx="5156">
                  <c:v>42.966666670000002</c:v>
                </c:pt>
                <c:pt idx="5157">
                  <c:v>42.975000000000001</c:v>
                </c:pt>
                <c:pt idx="5158">
                  <c:v>42.983333330000001</c:v>
                </c:pt>
                <c:pt idx="5159">
                  <c:v>42.991666670000001</c:v>
                </c:pt>
                <c:pt idx="5160">
                  <c:v>43</c:v>
                </c:pt>
                <c:pt idx="5161">
                  <c:v>43.008333329999999</c:v>
                </c:pt>
                <c:pt idx="5162">
                  <c:v>43.016666669999999</c:v>
                </c:pt>
                <c:pt idx="5163">
                  <c:v>43.024999999999999</c:v>
                </c:pt>
                <c:pt idx="5164">
                  <c:v>43.033333329999998</c:v>
                </c:pt>
                <c:pt idx="5165">
                  <c:v>43.041666669999998</c:v>
                </c:pt>
                <c:pt idx="5166">
                  <c:v>43.05</c:v>
                </c:pt>
                <c:pt idx="5167">
                  <c:v>43.058333330000004</c:v>
                </c:pt>
                <c:pt idx="5168">
                  <c:v>43.066666669999996</c:v>
                </c:pt>
                <c:pt idx="5169">
                  <c:v>43.075000000000003</c:v>
                </c:pt>
                <c:pt idx="5170">
                  <c:v>43.083333330000002</c:v>
                </c:pt>
                <c:pt idx="5171">
                  <c:v>43.091666670000002</c:v>
                </c:pt>
                <c:pt idx="5172">
                  <c:v>43.1</c:v>
                </c:pt>
                <c:pt idx="5173">
                  <c:v>43.108333330000001</c:v>
                </c:pt>
                <c:pt idx="5174">
                  <c:v>43.116666670000001</c:v>
                </c:pt>
                <c:pt idx="5175">
                  <c:v>43.125</c:v>
                </c:pt>
                <c:pt idx="5176">
                  <c:v>43.133333329999999</c:v>
                </c:pt>
                <c:pt idx="5177">
                  <c:v>43.141666669999999</c:v>
                </c:pt>
                <c:pt idx="5178">
                  <c:v>43.15</c:v>
                </c:pt>
                <c:pt idx="5179">
                  <c:v>43.158333329999998</c:v>
                </c:pt>
                <c:pt idx="5180">
                  <c:v>43.166666669999998</c:v>
                </c:pt>
                <c:pt idx="5181">
                  <c:v>43.174999999999997</c:v>
                </c:pt>
                <c:pt idx="5182">
                  <c:v>43.183333330000004</c:v>
                </c:pt>
                <c:pt idx="5183">
                  <c:v>43.191666669999996</c:v>
                </c:pt>
                <c:pt idx="5184">
                  <c:v>43.2</c:v>
                </c:pt>
                <c:pt idx="5185">
                  <c:v>43.208333330000002</c:v>
                </c:pt>
                <c:pt idx="5186">
                  <c:v>43.216666670000002</c:v>
                </c:pt>
                <c:pt idx="5187">
                  <c:v>43.225000000000001</c:v>
                </c:pt>
                <c:pt idx="5188">
                  <c:v>43.233333330000001</c:v>
                </c:pt>
                <c:pt idx="5189">
                  <c:v>43.241666670000001</c:v>
                </c:pt>
                <c:pt idx="5190">
                  <c:v>43.25</c:v>
                </c:pt>
                <c:pt idx="5191">
                  <c:v>43.258333329999999</c:v>
                </c:pt>
                <c:pt idx="5192">
                  <c:v>43.266666669999999</c:v>
                </c:pt>
                <c:pt idx="5193">
                  <c:v>43.274999999999999</c:v>
                </c:pt>
                <c:pt idx="5194">
                  <c:v>43.283333329999998</c:v>
                </c:pt>
                <c:pt idx="5195">
                  <c:v>43.291666669999998</c:v>
                </c:pt>
                <c:pt idx="5196">
                  <c:v>43.3</c:v>
                </c:pt>
                <c:pt idx="5197">
                  <c:v>43.308333330000004</c:v>
                </c:pt>
                <c:pt idx="5198">
                  <c:v>43.316666669999996</c:v>
                </c:pt>
                <c:pt idx="5199">
                  <c:v>43.325000000000003</c:v>
                </c:pt>
                <c:pt idx="5200">
                  <c:v>43.333333330000002</c:v>
                </c:pt>
                <c:pt idx="5201">
                  <c:v>43.341666670000002</c:v>
                </c:pt>
                <c:pt idx="5202">
                  <c:v>43.35</c:v>
                </c:pt>
                <c:pt idx="5203">
                  <c:v>43.358333330000001</c:v>
                </c:pt>
                <c:pt idx="5204">
                  <c:v>43.366666670000001</c:v>
                </c:pt>
                <c:pt idx="5205">
                  <c:v>43.375</c:v>
                </c:pt>
                <c:pt idx="5206">
                  <c:v>43.383333329999999</c:v>
                </c:pt>
                <c:pt idx="5207">
                  <c:v>43.391666669999999</c:v>
                </c:pt>
                <c:pt idx="5208">
                  <c:v>43.4</c:v>
                </c:pt>
                <c:pt idx="5209">
                  <c:v>43.408333329999998</c:v>
                </c:pt>
                <c:pt idx="5210">
                  <c:v>43.416666669999998</c:v>
                </c:pt>
                <c:pt idx="5211">
                  <c:v>43.424999999999997</c:v>
                </c:pt>
                <c:pt idx="5212">
                  <c:v>43.433333330000004</c:v>
                </c:pt>
                <c:pt idx="5213">
                  <c:v>43.441666669999996</c:v>
                </c:pt>
                <c:pt idx="5214">
                  <c:v>43.45</c:v>
                </c:pt>
                <c:pt idx="5215">
                  <c:v>43.458333330000002</c:v>
                </c:pt>
                <c:pt idx="5216">
                  <c:v>43.466666670000002</c:v>
                </c:pt>
                <c:pt idx="5217">
                  <c:v>43.475000000000001</c:v>
                </c:pt>
                <c:pt idx="5218">
                  <c:v>43.483333330000001</c:v>
                </c:pt>
                <c:pt idx="5219">
                  <c:v>43.491666670000001</c:v>
                </c:pt>
                <c:pt idx="5220">
                  <c:v>43.5</c:v>
                </c:pt>
                <c:pt idx="5221">
                  <c:v>43.508333329999999</c:v>
                </c:pt>
                <c:pt idx="5222">
                  <c:v>43.516666669999999</c:v>
                </c:pt>
                <c:pt idx="5223">
                  <c:v>43.524999999999999</c:v>
                </c:pt>
                <c:pt idx="5224">
                  <c:v>43.533333329999998</c:v>
                </c:pt>
                <c:pt idx="5225">
                  <c:v>43.541666669999998</c:v>
                </c:pt>
                <c:pt idx="5226">
                  <c:v>43.55</c:v>
                </c:pt>
                <c:pt idx="5227">
                  <c:v>43.558333330000004</c:v>
                </c:pt>
                <c:pt idx="5228">
                  <c:v>43.566666669999996</c:v>
                </c:pt>
                <c:pt idx="5229">
                  <c:v>43.575000000000003</c:v>
                </c:pt>
                <c:pt idx="5230">
                  <c:v>43.583333330000002</c:v>
                </c:pt>
                <c:pt idx="5231">
                  <c:v>43.591666670000002</c:v>
                </c:pt>
                <c:pt idx="5232">
                  <c:v>43.6</c:v>
                </c:pt>
                <c:pt idx="5233">
                  <c:v>43.608333330000001</c:v>
                </c:pt>
                <c:pt idx="5234">
                  <c:v>43.616666670000001</c:v>
                </c:pt>
                <c:pt idx="5235">
                  <c:v>43.625</c:v>
                </c:pt>
                <c:pt idx="5236">
                  <c:v>43.633333329999999</c:v>
                </c:pt>
                <c:pt idx="5237">
                  <c:v>43.641666669999999</c:v>
                </c:pt>
                <c:pt idx="5238">
                  <c:v>43.65</c:v>
                </c:pt>
                <c:pt idx="5239">
                  <c:v>43.658333329999998</c:v>
                </c:pt>
                <c:pt idx="5240">
                  <c:v>43.666666669999998</c:v>
                </c:pt>
                <c:pt idx="5241">
                  <c:v>43.674999999999997</c:v>
                </c:pt>
                <c:pt idx="5242">
                  <c:v>43.683333330000004</c:v>
                </c:pt>
                <c:pt idx="5243">
                  <c:v>43.691666669999996</c:v>
                </c:pt>
                <c:pt idx="5244">
                  <c:v>43.7</c:v>
                </c:pt>
                <c:pt idx="5245">
                  <c:v>43.708333330000002</c:v>
                </c:pt>
                <c:pt idx="5246">
                  <c:v>43.716666670000002</c:v>
                </c:pt>
                <c:pt idx="5247">
                  <c:v>43.725000000000001</c:v>
                </c:pt>
                <c:pt idx="5248">
                  <c:v>43.733333330000001</c:v>
                </c:pt>
                <c:pt idx="5249">
                  <c:v>43.741666670000001</c:v>
                </c:pt>
                <c:pt idx="5250">
                  <c:v>43.75</c:v>
                </c:pt>
                <c:pt idx="5251">
                  <c:v>43.758333329999999</c:v>
                </c:pt>
                <c:pt idx="5252">
                  <c:v>43.766666669999999</c:v>
                </c:pt>
                <c:pt idx="5253">
                  <c:v>43.774999999999999</c:v>
                </c:pt>
                <c:pt idx="5254">
                  <c:v>43.783333329999998</c:v>
                </c:pt>
                <c:pt idx="5255">
                  <c:v>43.791666669999998</c:v>
                </c:pt>
                <c:pt idx="5256">
                  <c:v>43.8</c:v>
                </c:pt>
                <c:pt idx="5257">
                  <c:v>43.808333330000004</c:v>
                </c:pt>
                <c:pt idx="5258">
                  <c:v>43.816666669999996</c:v>
                </c:pt>
                <c:pt idx="5259">
                  <c:v>43.825000000000003</c:v>
                </c:pt>
                <c:pt idx="5260">
                  <c:v>43.833333330000002</c:v>
                </c:pt>
                <c:pt idx="5261">
                  <c:v>43.841666670000002</c:v>
                </c:pt>
                <c:pt idx="5262">
                  <c:v>43.85</c:v>
                </c:pt>
                <c:pt idx="5263">
                  <c:v>43.858333330000001</c:v>
                </c:pt>
                <c:pt idx="5264">
                  <c:v>43.866666670000001</c:v>
                </c:pt>
                <c:pt idx="5265">
                  <c:v>43.875</c:v>
                </c:pt>
                <c:pt idx="5266">
                  <c:v>43.883333329999999</c:v>
                </c:pt>
                <c:pt idx="5267">
                  <c:v>43.891666669999999</c:v>
                </c:pt>
                <c:pt idx="5268">
                  <c:v>43.9</c:v>
                </c:pt>
                <c:pt idx="5269">
                  <c:v>43.908333329999998</c:v>
                </c:pt>
                <c:pt idx="5270">
                  <c:v>43.916666669999998</c:v>
                </c:pt>
                <c:pt idx="5271">
                  <c:v>43.924999999999997</c:v>
                </c:pt>
                <c:pt idx="5272">
                  <c:v>43.933333330000004</c:v>
                </c:pt>
                <c:pt idx="5273">
                  <c:v>43.941666669999996</c:v>
                </c:pt>
                <c:pt idx="5274">
                  <c:v>43.95</c:v>
                </c:pt>
                <c:pt idx="5275">
                  <c:v>43.958333330000002</c:v>
                </c:pt>
                <c:pt idx="5276">
                  <c:v>43.966666670000002</c:v>
                </c:pt>
                <c:pt idx="5277">
                  <c:v>43.975000000000001</c:v>
                </c:pt>
                <c:pt idx="5278">
                  <c:v>43.983333330000001</c:v>
                </c:pt>
                <c:pt idx="5279">
                  <c:v>43.991666670000001</c:v>
                </c:pt>
                <c:pt idx="5280">
                  <c:v>44</c:v>
                </c:pt>
                <c:pt idx="5281">
                  <c:v>44.008333329999999</c:v>
                </c:pt>
                <c:pt idx="5282">
                  <c:v>44.016666669999999</c:v>
                </c:pt>
                <c:pt idx="5283">
                  <c:v>44.024999999999999</c:v>
                </c:pt>
                <c:pt idx="5284">
                  <c:v>44.033333329999998</c:v>
                </c:pt>
                <c:pt idx="5285">
                  <c:v>44.041666669999998</c:v>
                </c:pt>
                <c:pt idx="5286">
                  <c:v>44.05</c:v>
                </c:pt>
                <c:pt idx="5287">
                  <c:v>44.058333330000004</c:v>
                </c:pt>
                <c:pt idx="5288">
                  <c:v>44.066666669999996</c:v>
                </c:pt>
                <c:pt idx="5289">
                  <c:v>44.075000000000003</c:v>
                </c:pt>
                <c:pt idx="5290">
                  <c:v>44.083333330000002</c:v>
                </c:pt>
                <c:pt idx="5291">
                  <c:v>44.091666670000002</c:v>
                </c:pt>
                <c:pt idx="5292">
                  <c:v>44.1</c:v>
                </c:pt>
                <c:pt idx="5293">
                  <c:v>44.108333330000001</c:v>
                </c:pt>
                <c:pt idx="5294">
                  <c:v>44.116666670000001</c:v>
                </c:pt>
                <c:pt idx="5295">
                  <c:v>44.125</c:v>
                </c:pt>
                <c:pt idx="5296">
                  <c:v>44.133333329999999</c:v>
                </c:pt>
                <c:pt idx="5297">
                  <c:v>44.141666669999999</c:v>
                </c:pt>
                <c:pt idx="5298">
                  <c:v>44.15</c:v>
                </c:pt>
                <c:pt idx="5299">
                  <c:v>44.158333329999998</c:v>
                </c:pt>
                <c:pt idx="5300">
                  <c:v>44.166666669999998</c:v>
                </c:pt>
                <c:pt idx="5301">
                  <c:v>44.174999999999997</c:v>
                </c:pt>
                <c:pt idx="5302">
                  <c:v>44.183333330000004</c:v>
                </c:pt>
                <c:pt idx="5303">
                  <c:v>44.191666669999996</c:v>
                </c:pt>
                <c:pt idx="5304">
                  <c:v>44.2</c:v>
                </c:pt>
                <c:pt idx="5305">
                  <c:v>44.208333330000002</c:v>
                </c:pt>
                <c:pt idx="5306">
                  <c:v>44.216666670000002</c:v>
                </c:pt>
                <c:pt idx="5307">
                  <c:v>44.225000000000001</c:v>
                </c:pt>
                <c:pt idx="5308">
                  <c:v>44.233333330000001</c:v>
                </c:pt>
                <c:pt idx="5309">
                  <c:v>44.241666670000001</c:v>
                </c:pt>
                <c:pt idx="5310">
                  <c:v>44.25</c:v>
                </c:pt>
                <c:pt idx="5311">
                  <c:v>44.258333329999999</c:v>
                </c:pt>
                <c:pt idx="5312">
                  <c:v>44.266666669999999</c:v>
                </c:pt>
                <c:pt idx="5313">
                  <c:v>44.274999999999999</c:v>
                </c:pt>
                <c:pt idx="5314">
                  <c:v>44.283333329999998</c:v>
                </c:pt>
                <c:pt idx="5315">
                  <c:v>44.291666669999998</c:v>
                </c:pt>
                <c:pt idx="5316">
                  <c:v>44.3</c:v>
                </c:pt>
                <c:pt idx="5317">
                  <c:v>44.308333330000004</c:v>
                </c:pt>
                <c:pt idx="5318">
                  <c:v>44.316666669999996</c:v>
                </c:pt>
                <c:pt idx="5319">
                  <c:v>44.325000000000003</c:v>
                </c:pt>
                <c:pt idx="5320">
                  <c:v>44.333333330000002</c:v>
                </c:pt>
                <c:pt idx="5321">
                  <c:v>44.341666670000002</c:v>
                </c:pt>
                <c:pt idx="5322">
                  <c:v>44.35</c:v>
                </c:pt>
                <c:pt idx="5323">
                  <c:v>44.358333330000001</c:v>
                </c:pt>
                <c:pt idx="5324">
                  <c:v>44.366666670000001</c:v>
                </c:pt>
                <c:pt idx="5325">
                  <c:v>44.375</c:v>
                </c:pt>
                <c:pt idx="5326">
                  <c:v>44.383333329999999</c:v>
                </c:pt>
                <c:pt idx="5327">
                  <c:v>44.391666669999999</c:v>
                </c:pt>
                <c:pt idx="5328">
                  <c:v>44.4</c:v>
                </c:pt>
                <c:pt idx="5329">
                  <c:v>44.408333329999998</c:v>
                </c:pt>
                <c:pt idx="5330">
                  <c:v>44.416666669999998</c:v>
                </c:pt>
                <c:pt idx="5331">
                  <c:v>44.424999999999997</c:v>
                </c:pt>
                <c:pt idx="5332">
                  <c:v>44.433333330000004</c:v>
                </c:pt>
                <c:pt idx="5333">
                  <c:v>44.441666669999996</c:v>
                </c:pt>
                <c:pt idx="5334">
                  <c:v>44.45</c:v>
                </c:pt>
                <c:pt idx="5335">
                  <c:v>44.458333330000002</c:v>
                </c:pt>
                <c:pt idx="5336">
                  <c:v>44.466666670000002</c:v>
                </c:pt>
                <c:pt idx="5337">
                  <c:v>44.475000000000001</c:v>
                </c:pt>
                <c:pt idx="5338">
                  <c:v>44.483333330000001</c:v>
                </c:pt>
                <c:pt idx="5339">
                  <c:v>44.491666670000001</c:v>
                </c:pt>
                <c:pt idx="5340">
                  <c:v>44.5</c:v>
                </c:pt>
                <c:pt idx="5341">
                  <c:v>44.508333329999999</c:v>
                </c:pt>
                <c:pt idx="5342">
                  <c:v>44.516666669999999</c:v>
                </c:pt>
                <c:pt idx="5343">
                  <c:v>44.524999999999999</c:v>
                </c:pt>
                <c:pt idx="5344">
                  <c:v>44.533333329999998</c:v>
                </c:pt>
                <c:pt idx="5345">
                  <c:v>44.541666669999998</c:v>
                </c:pt>
                <c:pt idx="5346">
                  <c:v>44.55</c:v>
                </c:pt>
                <c:pt idx="5347">
                  <c:v>44.558333330000004</c:v>
                </c:pt>
                <c:pt idx="5348">
                  <c:v>44.566666669999996</c:v>
                </c:pt>
                <c:pt idx="5349">
                  <c:v>44.575000000000003</c:v>
                </c:pt>
                <c:pt idx="5350">
                  <c:v>44.583333330000002</c:v>
                </c:pt>
                <c:pt idx="5351">
                  <c:v>44.591666670000002</c:v>
                </c:pt>
                <c:pt idx="5352">
                  <c:v>44.6</c:v>
                </c:pt>
                <c:pt idx="5353">
                  <c:v>44.608333330000001</c:v>
                </c:pt>
                <c:pt idx="5354">
                  <c:v>44.616666670000001</c:v>
                </c:pt>
                <c:pt idx="5355">
                  <c:v>44.625</c:v>
                </c:pt>
                <c:pt idx="5356">
                  <c:v>44.633333329999999</c:v>
                </c:pt>
                <c:pt idx="5357">
                  <c:v>44.641666669999999</c:v>
                </c:pt>
                <c:pt idx="5358">
                  <c:v>44.65</c:v>
                </c:pt>
                <c:pt idx="5359">
                  <c:v>44.658333329999998</c:v>
                </c:pt>
                <c:pt idx="5360">
                  <c:v>44.666666669999998</c:v>
                </c:pt>
                <c:pt idx="5361">
                  <c:v>44.674999999999997</c:v>
                </c:pt>
                <c:pt idx="5362">
                  <c:v>44.683333330000004</c:v>
                </c:pt>
                <c:pt idx="5363">
                  <c:v>44.691666669999996</c:v>
                </c:pt>
                <c:pt idx="5364">
                  <c:v>44.7</c:v>
                </c:pt>
                <c:pt idx="5365">
                  <c:v>44.708333330000002</c:v>
                </c:pt>
                <c:pt idx="5366">
                  <c:v>44.716666670000002</c:v>
                </c:pt>
                <c:pt idx="5367">
                  <c:v>44.725000000000001</c:v>
                </c:pt>
                <c:pt idx="5368">
                  <c:v>44.733333330000001</c:v>
                </c:pt>
                <c:pt idx="5369">
                  <c:v>44.741666670000001</c:v>
                </c:pt>
                <c:pt idx="5370">
                  <c:v>44.75</c:v>
                </c:pt>
                <c:pt idx="5371">
                  <c:v>44.758333329999999</c:v>
                </c:pt>
                <c:pt idx="5372">
                  <c:v>44.766666669999999</c:v>
                </c:pt>
                <c:pt idx="5373">
                  <c:v>44.774999999999999</c:v>
                </c:pt>
                <c:pt idx="5374">
                  <c:v>44.783333329999998</c:v>
                </c:pt>
                <c:pt idx="5375">
                  <c:v>44.791666669999998</c:v>
                </c:pt>
                <c:pt idx="5376">
                  <c:v>44.8</c:v>
                </c:pt>
                <c:pt idx="5377">
                  <c:v>44.808333330000004</c:v>
                </c:pt>
                <c:pt idx="5378">
                  <c:v>44.816666669999996</c:v>
                </c:pt>
                <c:pt idx="5379">
                  <c:v>44.825000000000003</c:v>
                </c:pt>
                <c:pt idx="5380">
                  <c:v>44.833333330000002</c:v>
                </c:pt>
                <c:pt idx="5381">
                  <c:v>44.841666670000002</c:v>
                </c:pt>
                <c:pt idx="5382">
                  <c:v>44.85</c:v>
                </c:pt>
                <c:pt idx="5383">
                  <c:v>44.858333330000001</c:v>
                </c:pt>
                <c:pt idx="5384">
                  <c:v>44.866666670000001</c:v>
                </c:pt>
                <c:pt idx="5385">
                  <c:v>44.875</c:v>
                </c:pt>
                <c:pt idx="5386">
                  <c:v>44.883333329999999</c:v>
                </c:pt>
                <c:pt idx="5387">
                  <c:v>44.891666669999999</c:v>
                </c:pt>
                <c:pt idx="5388">
                  <c:v>44.9</c:v>
                </c:pt>
                <c:pt idx="5389">
                  <c:v>44.908333329999998</c:v>
                </c:pt>
                <c:pt idx="5390">
                  <c:v>44.916666669999998</c:v>
                </c:pt>
                <c:pt idx="5391">
                  <c:v>44.924999999999997</c:v>
                </c:pt>
                <c:pt idx="5392">
                  <c:v>44.933333330000004</c:v>
                </c:pt>
                <c:pt idx="5393">
                  <c:v>44.941666669999996</c:v>
                </c:pt>
                <c:pt idx="5394">
                  <c:v>44.95</c:v>
                </c:pt>
                <c:pt idx="5395">
                  <c:v>44.958333330000002</c:v>
                </c:pt>
                <c:pt idx="5396">
                  <c:v>44.966666670000002</c:v>
                </c:pt>
                <c:pt idx="5397">
                  <c:v>44.975000000000001</c:v>
                </c:pt>
                <c:pt idx="5398">
                  <c:v>44.983333330000001</c:v>
                </c:pt>
                <c:pt idx="5399">
                  <c:v>44.991666670000001</c:v>
                </c:pt>
                <c:pt idx="5400">
                  <c:v>45</c:v>
                </c:pt>
                <c:pt idx="5401">
                  <c:v>45.008333329999999</c:v>
                </c:pt>
                <c:pt idx="5402">
                  <c:v>45.016666669999999</c:v>
                </c:pt>
                <c:pt idx="5403">
                  <c:v>45.024999999999999</c:v>
                </c:pt>
                <c:pt idx="5404">
                  <c:v>45.033333329999998</c:v>
                </c:pt>
                <c:pt idx="5405">
                  <c:v>45.041666669999998</c:v>
                </c:pt>
                <c:pt idx="5406">
                  <c:v>45.05</c:v>
                </c:pt>
                <c:pt idx="5407">
                  <c:v>45.058333330000004</c:v>
                </c:pt>
                <c:pt idx="5408">
                  <c:v>45.066666669999996</c:v>
                </c:pt>
                <c:pt idx="5409">
                  <c:v>45.075000000000003</c:v>
                </c:pt>
                <c:pt idx="5410">
                  <c:v>45.083333330000002</c:v>
                </c:pt>
                <c:pt idx="5411">
                  <c:v>45.091666670000002</c:v>
                </c:pt>
                <c:pt idx="5412">
                  <c:v>45.1</c:v>
                </c:pt>
                <c:pt idx="5413">
                  <c:v>45.108333330000001</c:v>
                </c:pt>
                <c:pt idx="5414">
                  <c:v>45.116666670000001</c:v>
                </c:pt>
                <c:pt idx="5415">
                  <c:v>45.125</c:v>
                </c:pt>
                <c:pt idx="5416">
                  <c:v>45.133333329999999</c:v>
                </c:pt>
                <c:pt idx="5417">
                  <c:v>45.141666669999999</c:v>
                </c:pt>
                <c:pt idx="5418">
                  <c:v>45.15</c:v>
                </c:pt>
                <c:pt idx="5419">
                  <c:v>45.158333329999998</c:v>
                </c:pt>
                <c:pt idx="5420">
                  <c:v>45.166666669999998</c:v>
                </c:pt>
                <c:pt idx="5421">
                  <c:v>45.174999999999997</c:v>
                </c:pt>
                <c:pt idx="5422">
                  <c:v>45.183333330000004</c:v>
                </c:pt>
                <c:pt idx="5423">
                  <c:v>45.191666669999996</c:v>
                </c:pt>
                <c:pt idx="5424">
                  <c:v>45.2</c:v>
                </c:pt>
                <c:pt idx="5425">
                  <c:v>45.208333330000002</c:v>
                </c:pt>
                <c:pt idx="5426">
                  <c:v>45.216666670000002</c:v>
                </c:pt>
                <c:pt idx="5427">
                  <c:v>45.225000000000001</c:v>
                </c:pt>
                <c:pt idx="5428">
                  <c:v>45.233333330000001</c:v>
                </c:pt>
                <c:pt idx="5429">
                  <c:v>45.241666670000001</c:v>
                </c:pt>
                <c:pt idx="5430">
                  <c:v>45.25</c:v>
                </c:pt>
                <c:pt idx="5431">
                  <c:v>45.258333329999999</c:v>
                </c:pt>
                <c:pt idx="5432">
                  <c:v>45.266666669999999</c:v>
                </c:pt>
                <c:pt idx="5433">
                  <c:v>45.274999999999999</c:v>
                </c:pt>
                <c:pt idx="5434">
                  <c:v>45.283333329999998</c:v>
                </c:pt>
                <c:pt idx="5435">
                  <c:v>45.291666669999998</c:v>
                </c:pt>
                <c:pt idx="5436">
                  <c:v>45.3</c:v>
                </c:pt>
                <c:pt idx="5437">
                  <c:v>45.308333330000004</c:v>
                </c:pt>
                <c:pt idx="5438">
                  <c:v>45.316666669999996</c:v>
                </c:pt>
                <c:pt idx="5439">
                  <c:v>45.325000000000003</c:v>
                </c:pt>
                <c:pt idx="5440">
                  <c:v>45.333333330000002</c:v>
                </c:pt>
                <c:pt idx="5441">
                  <c:v>45.341666670000002</c:v>
                </c:pt>
                <c:pt idx="5442">
                  <c:v>45.35</c:v>
                </c:pt>
                <c:pt idx="5443">
                  <c:v>45.358333330000001</c:v>
                </c:pt>
                <c:pt idx="5444">
                  <c:v>45.366666670000001</c:v>
                </c:pt>
                <c:pt idx="5445">
                  <c:v>45.375</c:v>
                </c:pt>
                <c:pt idx="5446">
                  <c:v>45.383333329999999</c:v>
                </c:pt>
                <c:pt idx="5447">
                  <c:v>45.391666669999999</c:v>
                </c:pt>
                <c:pt idx="5448">
                  <c:v>45.4</c:v>
                </c:pt>
                <c:pt idx="5449">
                  <c:v>45.408333329999998</c:v>
                </c:pt>
                <c:pt idx="5450">
                  <c:v>45.416666669999998</c:v>
                </c:pt>
                <c:pt idx="5451">
                  <c:v>45.424999999999997</c:v>
                </c:pt>
                <c:pt idx="5452">
                  <c:v>45.433333330000004</c:v>
                </c:pt>
                <c:pt idx="5453">
                  <c:v>45.441666669999996</c:v>
                </c:pt>
                <c:pt idx="5454">
                  <c:v>45.45</c:v>
                </c:pt>
                <c:pt idx="5455">
                  <c:v>45.458333330000002</c:v>
                </c:pt>
                <c:pt idx="5456">
                  <c:v>45.466666670000002</c:v>
                </c:pt>
                <c:pt idx="5457">
                  <c:v>45.475000000000001</c:v>
                </c:pt>
                <c:pt idx="5458">
                  <c:v>45.483333330000001</c:v>
                </c:pt>
                <c:pt idx="5459">
                  <c:v>45.491666670000001</c:v>
                </c:pt>
                <c:pt idx="5460">
                  <c:v>45.5</c:v>
                </c:pt>
                <c:pt idx="5461">
                  <c:v>45.508333329999999</c:v>
                </c:pt>
                <c:pt idx="5462">
                  <c:v>45.516666669999999</c:v>
                </c:pt>
                <c:pt idx="5463">
                  <c:v>45.524999999999999</c:v>
                </c:pt>
                <c:pt idx="5464">
                  <c:v>45.533333329999998</c:v>
                </c:pt>
                <c:pt idx="5465">
                  <c:v>45.541666669999998</c:v>
                </c:pt>
                <c:pt idx="5466">
                  <c:v>45.55</c:v>
                </c:pt>
                <c:pt idx="5467">
                  <c:v>45.558333330000004</c:v>
                </c:pt>
                <c:pt idx="5468">
                  <c:v>45.566666669999996</c:v>
                </c:pt>
                <c:pt idx="5469">
                  <c:v>45.575000000000003</c:v>
                </c:pt>
                <c:pt idx="5470">
                  <c:v>45.583333330000002</c:v>
                </c:pt>
                <c:pt idx="5471">
                  <c:v>45.591666670000002</c:v>
                </c:pt>
                <c:pt idx="5472">
                  <c:v>45.6</c:v>
                </c:pt>
                <c:pt idx="5473">
                  <c:v>45.608333330000001</c:v>
                </c:pt>
                <c:pt idx="5474">
                  <c:v>45.616666670000001</c:v>
                </c:pt>
                <c:pt idx="5475">
                  <c:v>45.625</c:v>
                </c:pt>
                <c:pt idx="5476">
                  <c:v>45.633333329999999</c:v>
                </c:pt>
                <c:pt idx="5477">
                  <c:v>45.641666669999999</c:v>
                </c:pt>
                <c:pt idx="5478">
                  <c:v>45.65</c:v>
                </c:pt>
                <c:pt idx="5479">
                  <c:v>45.658333329999998</c:v>
                </c:pt>
                <c:pt idx="5480">
                  <c:v>45.666666669999998</c:v>
                </c:pt>
                <c:pt idx="5481">
                  <c:v>45.674999999999997</c:v>
                </c:pt>
                <c:pt idx="5482">
                  <c:v>45.683333330000004</c:v>
                </c:pt>
                <c:pt idx="5483">
                  <c:v>45.691666669999996</c:v>
                </c:pt>
                <c:pt idx="5484">
                  <c:v>45.7</c:v>
                </c:pt>
                <c:pt idx="5485">
                  <c:v>45.708333330000002</c:v>
                </c:pt>
                <c:pt idx="5486">
                  <c:v>45.716666670000002</c:v>
                </c:pt>
                <c:pt idx="5487">
                  <c:v>45.725000000000001</c:v>
                </c:pt>
                <c:pt idx="5488">
                  <c:v>45.733333330000001</c:v>
                </c:pt>
                <c:pt idx="5489">
                  <c:v>45.741666670000001</c:v>
                </c:pt>
                <c:pt idx="5490">
                  <c:v>45.75</c:v>
                </c:pt>
                <c:pt idx="5491">
                  <c:v>45.758333329999999</c:v>
                </c:pt>
                <c:pt idx="5492">
                  <c:v>45.766666669999999</c:v>
                </c:pt>
                <c:pt idx="5493">
                  <c:v>45.774999999999999</c:v>
                </c:pt>
                <c:pt idx="5494">
                  <c:v>45.783333329999998</c:v>
                </c:pt>
                <c:pt idx="5495">
                  <c:v>45.791666669999998</c:v>
                </c:pt>
                <c:pt idx="5496">
                  <c:v>45.8</c:v>
                </c:pt>
                <c:pt idx="5497">
                  <c:v>45.808333330000004</c:v>
                </c:pt>
                <c:pt idx="5498">
                  <c:v>45.816666669999996</c:v>
                </c:pt>
                <c:pt idx="5499">
                  <c:v>45.825000000000003</c:v>
                </c:pt>
                <c:pt idx="5500">
                  <c:v>45.833333330000002</c:v>
                </c:pt>
                <c:pt idx="5501">
                  <c:v>45.841666670000002</c:v>
                </c:pt>
                <c:pt idx="5502">
                  <c:v>45.85</c:v>
                </c:pt>
                <c:pt idx="5503">
                  <c:v>45.858333330000001</c:v>
                </c:pt>
                <c:pt idx="5504">
                  <c:v>45.866666670000001</c:v>
                </c:pt>
                <c:pt idx="5505">
                  <c:v>45.875</c:v>
                </c:pt>
                <c:pt idx="5506">
                  <c:v>45.883333329999999</c:v>
                </c:pt>
                <c:pt idx="5507">
                  <c:v>45.891666669999999</c:v>
                </c:pt>
                <c:pt idx="5508">
                  <c:v>45.9</c:v>
                </c:pt>
                <c:pt idx="5509">
                  <c:v>45.908333329999998</c:v>
                </c:pt>
                <c:pt idx="5510">
                  <c:v>45.916666669999998</c:v>
                </c:pt>
                <c:pt idx="5511">
                  <c:v>45.924999999999997</c:v>
                </c:pt>
                <c:pt idx="5512">
                  <c:v>45.933333330000004</c:v>
                </c:pt>
                <c:pt idx="5513">
                  <c:v>45.941666669999996</c:v>
                </c:pt>
                <c:pt idx="5514">
                  <c:v>45.95</c:v>
                </c:pt>
                <c:pt idx="5515">
                  <c:v>45.958333330000002</c:v>
                </c:pt>
                <c:pt idx="5516">
                  <c:v>45.966666670000002</c:v>
                </c:pt>
                <c:pt idx="5517">
                  <c:v>45.975000000000001</c:v>
                </c:pt>
                <c:pt idx="5518">
                  <c:v>45.983333330000001</c:v>
                </c:pt>
                <c:pt idx="5519">
                  <c:v>45.991666670000001</c:v>
                </c:pt>
                <c:pt idx="5520">
                  <c:v>46</c:v>
                </c:pt>
                <c:pt idx="5521">
                  <c:v>46.008333329999999</c:v>
                </c:pt>
                <c:pt idx="5522">
                  <c:v>46.016666669999999</c:v>
                </c:pt>
                <c:pt idx="5523">
                  <c:v>46.024999999999999</c:v>
                </c:pt>
                <c:pt idx="5524">
                  <c:v>46.033333329999998</c:v>
                </c:pt>
                <c:pt idx="5525">
                  <c:v>46.041666669999998</c:v>
                </c:pt>
                <c:pt idx="5526">
                  <c:v>46.05</c:v>
                </c:pt>
                <c:pt idx="5527">
                  <c:v>46.058333330000004</c:v>
                </c:pt>
                <c:pt idx="5528">
                  <c:v>46.066666669999996</c:v>
                </c:pt>
                <c:pt idx="5529">
                  <c:v>46.075000000000003</c:v>
                </c:pt>
                <c:pt idx="5530">
                  <c:v>46.083333330000002</c:v>
                </c:pt>
                <c:pt idx="5531">
                  <c:v>46.091666670000002</c:v>
                </c:pt>
                <c:pt idx="5532">
                  <c:v>46.1</c:v>
                </c:pt>
                <c:pt idx="5533">
                  <c:v>46.108333330000001</c:v>
                </c:pt>
                <c:pt idx="5534">
                  <c:v>46.116666670000001</c:v>
                </c:pt>
                <c:pt idx="5535">
                  <c:v>46.125</c:v>
                </c:pt>
                <c:pt idx="5536">
                  <c:v>46.133333329999999</c:v>
                </c:pt>
                <c:pt idx="5537">
                  <c:v>46.141666669999999</c:v>
                </c:pt>
                <c:pt idx="5538">
                  <c:v>46.15</c:v>
                </c:pt>
                <c:pt idx="5539">
                  <c:v>46.158333329999998</c:v>
                </c:pt>
                <c:pt idx="5540">
                  <c:v>46.166666669999998</c:v>
                </c:pt>
                <c:pt idx="5541">
                  <c:v>46.174999999999997</c:v>
                </c:pt>
                <c:pt idx="5542">
                  <c:v>46.183333330000004</c:v>
                </c:pt>
                <c:pt idx="5543">
                  <c:v>46.191666669999996</c:v>
                </c:pt>
                <c:pt idx="5544">
                  <c:v>46.2</c:v>
                </c:pt>
                <c:pt idx="5545">
                  <c:v>46.208333330000002</c:v>
                </c:pt>
                <c:pt idx="5546">
                  <c:v>46.216666670000002</c:v>
                </c:pt>
                <c:pt idx="5547">
                  <c:v>46.225000000000001</c:v>
                </c:pt>
                <c:pt idx="5548">
                  <c:v>46.233333330000001</c:v>
                </c:pt>
                <c:pt idx="5549">
                  <c:v>46.241666670000001</c:v>
                </c:pt>
                <c:pt idx="5550">
                  <c:v>46.25</c:v>
                </c:pt>
                <c:pt idx="5551">
                  <c:v>46.258333329999999</c:v>
                </c:pt>
                <c:pt idx="5552">
                  <c:v>46.266666669999999</c:v>
                </c:pt>
                <c:pt idx="5553">
                  <c:v>46.274999999999999</c:v>
                </c:pt>
                <c:pt idx="5554">
                  <c:v>46.283333329999998</c:v>
                </c:pt>
                <c:pt idx="5555">
                  <c:v>46.291666669999998</c:v>
                </c:pt>
                <c:pt idx="5556">
                  <c:v>46.3</c:v>
                </c:pt>
                <c:pt idx="5557">
                  <c:v>46.308333330000004</c:v>
                </c:pt>
                <c:pt idx="5558">
                  <c:v>46.316666669999996</c:v>
                </c:pt>
                <c:pt idx="5559">
                  <c:v>46.325000000000003</c:v>
                </c:pt>
                <c:pt idx="5560">
                  <c:v>46.333333330000002</c:v>
                </c:pt>
                <c:pt idx="5561">
                  <c:v>46.341666670000002</c:v>
                </c:pt>
                <c:pt idx="5562">
                  <c:v>46.35</c:v>
                </c:pt>
                <c:pt idx="5563">
                  <c:v>46.358333330000001</c:v>
                </c:pt>
                <c:pt idx="5564">
                  <c:v>46.366666670000001</c:v>
                </c:pt>
                <c:pt idx="5565">
                  <c:v>46.375</c:v>
                </c:pt>
                <c:pt idx="5566">
                  <c:v>46.383333329999999</c:v>
                </c:pt>
                <c:pt idx="5567">
                  <c:v>46.391666669999999</c:v>
                </c:pt>
                <c:pt idx="5568">
                  <c:v>46.4</c:v>
                </c:pt>
                <c:pt idx="5569">
                  <c:v>46.408333329999998</c:v>
                </c:pt>
                <c:pt idx="5570">
                  <c:v>46.416666669999998</c:v>
                </c:pt>
                <c:pt idx="5571">
                  <c:v>46.424999999999997</c:v>
                </c:pt>
                <c:pt idx="5572">
                  <c:v>46.433333330000004</c:v>
                </c:pt>
                <c:pt idx="5573">
                  <c:v>46.441666669999996</c:v>
                </c:pt>
                <c:pt idx="5574">
                  <c:v>46.45</c:v>
                </c:pt>
                <c:pt idx="5575">
                  <c:v>46.458333330000002</c:v>
                </c:pt>
                <c:pt idx="5576">
                  <c:v>46.466666670000002</c:v>
                </c:pt>
                <c:pt idx="5577">
                  <c:v>46.475000000000001</c:v>
                </c:pt>
                <c:pt idx="5578">
                  <c:v>46.483333330000001</c:v>
                </c:pt>
                <c:pt idx="5579">
                  <c:v>46.491666670000001</c:v>
                </c:pt>
                <c:pt idx="5580">
                  <c:v>46.5</c:v>
                </c:pt>
                <c:pt idx="5581">
                  <c:v>46.508333329999999</c:v>
                </c:pt>
                <c:pt idx="5582">
                  <c:v>46.516666669999999</c:v>
                </c:pt>
                <c:pt idx="5583">
                  <c:v>46.524999999999999</c:v>
                </c:pt>
                <c:pt idx="5584">
                  <c:v>46.533333329999998</c:v>
                </c:pt>
                <c:pt idx="5585">
                  <c:v>46.541666669999998</c:v>
                </c:pt>
                <c:pt idx="5586">
                  <c:v>46.55</c:v>
                </c:pt>
                <c:pt idx="5587">
                  <c:v>46.558333330000004</c:v>
                </c:pt>
                <c:pt idx="5588">
                  <c:v>46.566666669999996</c:v>
                </c:pt>
                <c:pt idx="5589">
                  <c:v>46.575000000000003</c:v>
                </c:pt>
                <c:pt idx="5590">
                  <c:v>46.583333330000002</c:v>
                </c:pt>
                <c:pt idx="5591">
                  <c:v>46.591666670000002</c:v>
                </c:pt>
                <c:pt idx="5592">
                  <c:v>46.6</c:v>
                </c:pt>
                <c:pt idx="5593">
                  <c:v>46.608333330000001</c:v>
                </c:pt>
                <c:pt idx="5594">
                  <c:v>46.616666670000001</c:v>
                </c:pt>
                <c:pt idx="5595">
                  <c:v>46.625</c:v>
                </c:pt>
                <c:pt idx="5596">
                  <c:v>46.633333329999999</c:v>
                </c:pt>
                <c:pt idx="5597">
                  <c:v>46.641666669999999</c:v>
                </c:pt>
                <c:pt idx="5598">
                  <c:v>46.65</c:v>
                </c:pt>
                <c:pt idx="5599">
                  <c:v>46.658333329999998</c:v>
                </c:pt>
                <c:pt idx="5600">
                  <c:v>46.666666669999998</c:v>
                </c:pt>
                <c:pt idx="5601">
                  <c:v>46.674999999999997</c:v>
                </c:pt>
                <c:pt idx="5602">
                  <c:v>46.683333330000004</c:v>
                </c:pt>
                <c:pt idx="5603">
                  <c:v>46.691666669999996</c:v>
                </c:pt>
                <c:pt idx="5604">
                  <c:v>46.7</c:v>
                </c:pt>
                <c:pt idx="5605">
                  <c:v>46.708333330000002</c:v>
                </c:pt>
                <c:pt idx="5606">
                  <c:v>46.716666670000002</c:v>
                </c:pt>
                <c:pt idx="5607">
                  <c:v>46.725000000000001</c:v>
                </c:pt>
                <c:pt idx="5608">
                  <c:v>46.733333330000001</c:v>
                </c:pt>
                <c:pt idx="5609">
                  <c:v>46.741666670000001</c:v>
                </c:pt>
                <c:pt idx="5610">
                  <c:v>46.75</c:v>
                </c:pt>
                <c:pt idx="5611">
                  <c:v>46.758333329999999</c:v>
                </c:pt>
                <c:pt idx="5612">
                  <c:v>46.766666669999999</c:v>
                </c:pt>
                <c:pt idx="5613">
                  <c:v>46.774999999999999</c:v>
                </c:pt>
                <c:pt idx="5614">
                  <c:v>46.783333329999998</c:v>
                </c:pt>
                <c:pt idx="5615">
                  <c:v>46.791666669999998</c:v>
                </c:pt>
                <c:pt idx="5616">
                  <c:v>46.8</c:v>
                </c:pt>
                <c:pt idx="5617">
                  <c:v>46.808333330000004</c:v>
                </c:pt>
                <c:pt idx="5618">
                  <c:v>46.816666669999996</c:v>
                </c:pt>
                <c:pt idx="5619">
                  <c:v>46.825000000000003</c:v>
                </c:pt>
                <c:pt idx="5620">
                  <c:v>46.833333330000002</c:v>
                </c:pt>
                <c:pt idx="5621">
                  <c:v>46.841666670000002</c:v>
                </c:pt>
                <c:pt idx="5622">
                  <c:v>46.85</c:v>
                </c:pt>
                <c:pt idx="5623">
                  <c:v>46.858333330000001</c:v>
                </c:pt>
                <c:pt idx="5624">
                  <c:v>46.866666670000001</c:v>
                </c:pt>
                <c:pt idx="5625">
                  <c:v>46.875</c:v>
                </c:pt>
                <c:pt idx="5626">
                  <c:v>46.883333329999999</c:v>
                </c:pt>
                <c:pt idx="5627">
                  <c:v>46.891666669999999</c:v>
                </c:pt>
                <c:pt idx="5628">
                  <c:v>46.9</c:v>
                </c:pt>
                <c:pt idx="5629">
                  <c:v>46.908333329999998</c:v>
                </c:pt>
                <c:pt idx="5630">
                  <c:v>46.916666669999998</c:v>
                </c:pt>
                <c:pt idx="5631">
                  <c:v>46.924999999999997</c:v>
                </c:pt>
                <c:pt idx="5632">
                  <c:v>46.933333330000004</c:v>
                </c:pt>
                <c:pt idx="5633">
                  <c:v>46.941666669999996</c:v>
                </c:pt>
                <c:pt idx="5634">
                  <c:v>46.95</c:v>
                </c:pt>
                <c:pt idx="5635">
                  <c:v>46.958333330000002</c:v>
                </c:pt>
                <c:pt idx="5636">
                  <c:v>46.966666670000002</c:v>
                </c:pt>
                <c:pt idx="5637">
                  <c:v>46.975000000000001</c:v>
                </c:pt>
                <c:pt idx="5638">
                  <c:v>46.983333330000001</c:v>
                </c:pt>
                <c:pt idx="5639">
                  <c:v>46.991666670000001</c:v>
                </c:pt>
                <c:pt idx="5640">
                  <c:v>47</c:v>
                </c:pt>
                <c:pt idx="5641">
                  <c:v>47.008333329999999</c:v>
                </c:pt>
                <c:pt idx="5642">
                  <c:v>47.016666669999999</c:v>
                </c:pt>
                <c:pt idx="5643">
                  <c:v>47.024999999999999</c:v>
                </c:pt>
                <c:pt idx="5644">
                  <c:v>47.033333329999998</c:v>
                </c:pt>
                <c:pt idx="5645">
                  <c:v>47.041666669999998</c:v>
                </c:pt>
                <c:pt idx="5646">
                  <c:v>47.05</c:v>
                </c:pt>
                <c:pt idx="5647">
                  <c:v>47.058333330000004</c:v>
                </c:pt>
                <c:pt idx="5648">
                  <c:v>47.066666669999996</c:v>
                </c:pt>
                <c:pt idx="5649">
                  <c:v>47.075000000000003</c:v>
                </c:pt>
                <c:pt idx="5650">
                  <c:v>47.083333330000002</c:v>
                </c:pt>
                <c:pt idx="5651">
                  <c:v>47.091666670000002</c:v>
                </c:pt>
                <c:pt idx="5652">
                  <c:v>47.1</c:v>
                </c:pt>
                <c:pt idx="5653">
                  <c:v>47.108333330000001</c:v>
                </c:pt>
                <c:pt idx="5654">
                  <c:v>47.116666670000001</c:v>
                </c:pt>
                <c:pt idx="5655">
                  <c:v>47.125</c:v>
                </c:pt>
                <c:pt idx="5656">
                  <c:v>47.133333329999999</c:v>
                </c:pt>
                <c:pt idx="5657">
                  <c:v>47.141666669999999</c:v>
                </c:pt>
                <c:pt idx="5658">
                  <c:v>47.15</c:v>
                </c:pt>
                <c:pt idx="5659">
                  <c:v>47.158333329999998</c:v>
                </c:pt>
                <c:pt idx="5660">
                  <c:v>47.166666669999998</c:v>
                </c:pt>
                <c:pt idx="5661">
                  <c:v>47.174999999999997</c:v>
                </c:pt>
                <c:pt idx="5662">
                  <c:v>47.183333330000004</c:v>
                </c:pt>
                <c:pt idx="5663">
                  <c:v>47.191666669999996</c:v>
                </c:pt>
                <c:pt idx="5664">
                  <c:v>47.2</c:v>
                </c:pt>
                <c:pt idx="5665">
                  <c:v>47.208333330000002</c:v>
                </c:pt>
                <c:pt idx="5666">
                  <c:v>47.216666670000002</c:v>
                </c:pt>
                <c:pt idx="5667">
                  <c:v>47.225000000000001</c:v>
                </c:pt>
                <c:pt idx="5668">
                  <c:v>47.233333330000001</c:v>
                </c:pt>
                <c:pt idx="5669">
                  <c:v>47.241666670000001</c:v>
                </c:pt>
                <c:pt idx="5670">
                  <c:v>47.25</c:v>
                </c:pt>
                <c:pt idx="5671">
                  <c:v>47.258333329999999</c:v>
                </c:pt>
                <c:pt idx="5672">
                  <c:v>47.266666669999999</c:v>
                </c:pt>
                <c:pt idx="5673">
                  <c:v>47.274999999999999</c:v>
                </c:pt>
                <c:pt idx="5674">
                  <c:v>47.283333329999998</c:v>
                </c:pt>
                <c:pt idx="5675">
                  <c:v>47.291666669999998</c:v>
                </c:pt>
                <c:pt idx="5676">
                  <c:v>47.3</c:v>
                </c:pt>
                <c:pt idx="5677">
                  <c:v>47.308333330000004</c:v>
                </c:pt>
                <c:pt idx="5678">
                  <c:v>47.316666669999996</c:v>
                </c:pt>
                <c:pt idx="5679">
                  <c:v>47.325000000000003</c:v>
                </c:pt>
                <c:pt idx="5680">
                  <c:v>47.333333330000002</c:v>
                </c:pt>
                <c:pt idx="5681">
                  <c:v>47.341666670000002</c:v>
                </c:pt>
                <c:pt idx="5682">
                  <c:v>47.35</c:v>
                </c:pt>
                <c:pt idx="5683">
                  <c:v>47.358333330000001</c:v>
                </c:pt>
                <c:pt idx="5684">
                  <c:v>47.366666670000001</c:v>
                </c:pt>
                <c:pt idx="5685">
                  <c:v>47.375</c:v>
                </c:pt>
                <c:pt idx="5686">
                  <c:v>47.383333329999999</c:v>
                </c:pt>
                <c:pt idx="5687">
                  <c:v>47.391666669999999</c:v>
                </c:pt>
                <c:pt idx="5688">
                  <c:v>47.4</c:v>
                </c:pt>
                <c:pt idx="5689">
                  <c:v>47.408333329999998</c:v>
                </c:pt>
                <c:pt idx="5690">
                  <c:v>47.416666669999998</c:v>
                </c:pt>
                <c:pt idx="5691">
                  <c:v>47.424999999999997</c:v>
                </c:pt>
                <c:pt idx="5692">
                  <c:v>47.433333330000004</c:v>
                </c:pt>
                <c:pt idx="5693">
                  <c:v>47.441666669999996</c:v>
                </c:pt>
                <c:pt idx="5694">
                  <c:v>47.45</c:v>
                </c:pt>
                <c:pt idx="5695">
                  <c:v>47.458333330000002</c:v>
                </c:pt>
                <c:pt idx="5696">
                  <c:v>47.466666670000002</c:v>
                </c:pt>
                <c:pt idx="5697">
                  <c:v>47.475000000000001</c:v>
                </c:pt>
                <c:pt idx="5698">
                  <c:v>47.483333330000001</c:v>
                </c:pt>
                <c:pt idx="5699">
                  <c:v>47.491666670000001</c:v>
                </c:pt>
                <c:pt idx="5700">
                  <c:v>47.5</c:v>
                </c:pt>
                <c:pt idx="5701">
                  <c:v>47.508333329999999</c:v>
                </c:pt>
                <c:pt idx="5702">
                  <c:v>47.516666669999999</c:v>
                </c:pt>
                <c:pt idx="5703">
                  <c:v>47.524999999999999</c:v>
                </c:pt>
                <c:pt idx="5704">
                  <c:v>47.533333329999998</c:v>
                </c:pt>
                <c:pt idx="5705">
                  <c:v>47.541666669999998</c:v>
                </c:pt>
                <c:pt idx="5706">
                  <c:v>47.55</c:v>
                </c:pt>
                <c:pt idx="5707">
                  <c:v>47.558333330000004</c:v>
                </c:pt>
                <c:pt idx="5708">
                  <c:v>47.566666669999996</c:v>
                </c:pt>
                <c:pt idx="5709">
                  <c:v>47.575000000000003</c:v>
                </c:pt>
                <c:pt idx="5710">
                  <c:v>47.583333330000002</c:v>
                </c:pt>
                <c:pt idx="5711">
                  <c:v>47.591666670000002</c:v>
                </c:pt>
                <c:pt idx="5712">
                  <c:v>47.6</c:v>
                </c:pt>
                <c:pt idx="5713">
                  <c:v>47.608333330000001</c:v>
                </c:pt>
                <c:pt idx="5714">
                  <c:v>47.616666670000001</c:v>
                </c:pt>
                <c:pt idx="5715">
                  <c:v>47.625</c:v>
                </c:pt>
                <c:pt idx="5716">
                  <c:v>47.633333329999999</c:v>
                </c:pt>
                <c:pt idx="5717">
                  <c:v>47.641666669999999</c:v>
                </c:pt>
                <c:pt idx="5718">
                  <c:v>47.65</c:v>
                </c:pt>
                <c:pt idx="5719">
                  <c:v>47.658333329999998</c:v>
                </c:pt>
                <c:pt idx="5720">
                  <c:v>47.666666669999998</c:v>
                </c:pt>
                <c:pt idx="5721">
                  <c:v>47.674999999999997</c:v>
                </c:pt>
                <c:pt idx="5722">
                  <c:v>47.683333330000004</c:v>
                </c:pt>
                <c:pt idx="5723">
                  <c:v>47.691666669999996</c:v>
                </c:pt>
                <c:pt idx="5724">
                  <c:v>47.7</c:v>
                </c:pt>
                <c:pt idx="5725">
                  <c:v>47.708333330000002</c:v>
                </c:pt>
                <c:pt idx="5726">
                  <c:v>47.716666670000002</c:v>
                </c:pt>
                <c:pt idx="5727">
                  <c:v>47.725000000000001</c:v>
                </c:pt>
                <c:pt idx="5728">
                  <c:v>47.733333330000001</c:v>
                </c:pt>
                <c:pt idx="5729">
                  <c:v>47.741666670000001</c:v>
                </c:pt>
                <c:pt idx="5730">
                  <c:v>47.75</c:v>
                </c:pt>
                <c:pt idx="5731">
                  <c:v>47.758333329999999</c:v>
                </c:pt>
                <c:pt idx="5732">
                  <c:v>47.766666669999999</c:v>
                </c:pt>
                <c:pt idx="5733">
                  <c:v>47.774999999999999</c:v>
                </c:pt>
                <c:pt idx="5734">
                  <c:v>47.783333329999998</c:v>
                </c:pt>
                <c:pt idx="5735">
                  <c:v>47.791666669999998</c:v>
                </c:pt>
                <c:pt idx="5736">
                  <c:v>47.8</c:v>
                </c:pt>
                <c:pt idx="5737">
                  <c:v>47.808333330000004</c:v>
                </c:pt>
                <c:pt idx="5738">
                  <c:v>47.816666669999996</c:v>
                </c:pt>
                <c:pt idx="5739">
                  <c:v>47.825000000000003</c:v>
                </c:pt>
                <c:pt idx="5740">
                  <c:v>47.833333330000002</c:v>
                </c:pt>
                <c:pt idx="5741">
                  <c:v>47.841666670000002</c:v>
                </c:pt>
                <c:pt idx="5742">
                  <c:v>47.85</c:v>
                </c:pt>
                <c:pt idx="5743">
                  <c:v>47.858333330000001</c:v>
                </c:pt>
                <c:pt idx="5744">
                  <c:v>47.866666670000001</c:v>
                </c:pt>
                <c:pt idx="5745">
                  <c:v>47.875</c:v>
                </c:pt>
                <c:pt idx="5746">
                  <c:v>47.883333329999999</c:v>
                </c:pt>
                <c:pt idx="5747">
                  <c:v>47.891666669999999</c:v>
                </c:pt>
                <c:pt idx="5748">
                  <c:v>47.9</c:v>
                </c:pt>
                <c:pt idx="5749">
                  <c:v>47.908333329999998</c:v>
                </c:pt>
                <c:pt idx="5750">
                  <c:v>47.916666669999998</c:v>
                </c:pt>
                <c:pt idx="5751">
                  <c:v>47.924999999999997</c:v>
                </c:pt>
                <c:pt idx="5752">
                  <c:v>47.933333330000004</c:v>
                </c:pt>
                <c:pt idx="5753">
                  <c:v>47.941666669999996</c:v>
                </c:pt>
                <c:pt idx="5754">
                  <c:v>47.95</c:v>
                </c:pt>
                <c:pt idx="5755">
                  <c:v>47.958333330000002</c:v>
                </c:pt>
                <c:pt idx="5756">
                  <c:v>47.966666670000002</c:v>
                </c:pt>
                <c:pt idx="5757">
                  <c:v>47.975000000000001</c:v>
                </c:pt>
                <c:pt idx="5758">
                  <c:v>47.983333330000001</c:v>
                </c:pt>
                <c:pt idx="5759">
                  <c:v>47.991666670000001</c:v>
                </c:pt>
                <c:pt idx="5760">
                  <c:v>48</c:v>
                </c:pt>
                <c:pt idx="5761">
                  <c:v>48.008333329999999</c:v>
                </c:pt>
                <c:pt idx="5762">
                  <c:v>48.016666669999999</c:v>
                </c:pt>
                <c:pt idx="5763">
                  <c:v>48.024999999999999</c:v>
                </c:pt>
                <c:pt idx="5764">
                  <c:v>48.033333329999998</c:v>
                </c:pt>
                <c:pt idx="5765">
                  <c:v>48.041666669999998</c:v>
                </c:pt>
                <c:pt idx="5766">
                  <c:v>48.05</c:v>
                </c:pt>
                <c:pt idx="5767">
                  <c:v>48.058333330000004</c:v>
                </c:pt>
                <c:pt idx="5768">
                  <c:v>48.066666669999996</c:v>
                </c:pt>
                <c:pt idx="5769">
                  <c:v>48.075000000000003</c:v>
                </c:pt>
                <c:pt idx="5770">
                  <c:v>48.083333330000002</c:v>
                </c:pt>
                <c:pt idx="5771">
                  <c:v>48.091666670000002</c:v>
                </c:pt>
                <c:pt idx="5772">
                  <c:v>48.1</c:v>
                </c:pt>
                <c:pt idx="5773">
                  <c:v>48.108333330000001</c:v>
                </c:pt>
                <c:pt idx="5774">
                  <c:v>48.116666670000001</c:v>
                </c:pt>
                <c:pt idx="5775">
                  <c:v>48.125</c:v>
                </c:pt>
                <c:pt idx="5776">
                  <c:v>48.133333329999999</c:v>
                </c:pt>
                <c:pt idx="5777">
                  <c:v>48.141666669999999</c:v>
                </c:pt>
                <c:pt idx="5778">
                  <c:v>48.15</c:v>
                </c:pt>
                <c:pt idx="5779">
                  <c:v>48.158333329999998</c:v>
                </c:pt>
                <c:pt idx="5780">
                  <c:v>48.166666669999998</c:v>
                </c:pt>
                <c:pt idx="5781">
                  <c:v>48.174999999999997</c:v>
                </c:pt>
                <c:pt idx="5782">
                  <c:v>48.183333330000004</c:v>
                </c:pt>
                <c:pt idx="5783">
                  <c:v>48.191666669999996</c:v>
                </c:pt>
                <c:pt idx="5784">
                  <c:v>48.2</c:v>
                </c:pt>
                <c:pt idx="5785">
                  <c:v>48.208333330000002</c:v>
                </c:pt>
                <c:pt idx="5786">
                  <c:v>48.216666670000002</c:v>
                </c:pt>
                <c:pt idx="5787">
                  <c:v>48.225000000000001</c:v>
                </c:pt>
                <c:pt idx="5788">
                  <c:v>48.233333330000001</c:v>
                </c:pt>
                <c:pt idx="5789">
                  <c:v>48.241666670000001</c:v>
                </c:pt>
                <c:pt idx="5790">
                  <c:v>48.25</c:v>
                </c:pt>
                <c:pt idx="5791">
                  <c:v>48.258333329999999</c:v>
                </c:pt>
                <c:pt idx="5792">
                  <c:v>48.266666669999999</c:v>
                </c:pt>
                <c:pt idx="5793">
                  <c:v>48.274999999999999</c:v>
                </c:pt>
                <c:pt idx="5794">
                  <c:v>48.283333329999998</c:v>
                </c:pt>
                <c:pt idx="5795">
                  <c:v>48.291666669999998</c:v>
                </c:pt>
                <c:pt idx="5796">
                  <c:v>48.3</c:v>
                </c:pt>
                <c:pt idx="5797">
                  <c:v>48.308333330000004</c:v>
                </c:pt>
                <c:pt idx="5798">
                  <c:v>48.316666669999996</c:v>
                </c:pt>
                <c:pt idx="5799">
                  <c:v>48.325000000000003</c:v>
                </c:pt>
                <c:pt idx="5800">
                  <c:v>48.333333330000002</c:v>
                </c:pt>
                <c:pt idx="5801">
                  <c:v>48.341666670000002</c:v>
                </c:pt>
                <c:pt idx="5802">
                  <c:v>48.35</c:v>
                </c:pt>
                <c:pt idx="5803">
                  <c:v>48.358333330000001</c:v>
                </c:pt>
                <c:pt idx="5804">
                  <c:v>48.366666670000001</c:v>
                </c:pt>
                <c:pt idx="5805">
                  <c:v>48.375</c:v>
                </c:pt>
                <c:pt idx="5806">
                  <c:v>48.383333329999999</c:v>
                </c:pt>
                <c:pt idx="5807">
                  <c:v>48.391666669999999</c:v>
                </c:pt>
                <c:pt idx="5808">
                  <c:v>48.4</c:v>
                </c:pt>
                <c:pt idx="5809">
                  <c:v>48.408333329999998</c:v>
                </c:pt>
                <c:pt idx="5810">
                  <c:v>48.416666669999998</c:v>
                </c:pt>
                <c:pt idx="5811">
                  <c:v>48.424999999999997</c:v>
                </c:pt>
                <c:pt idx="5812">
                  <c:v>48.433333330000004</c:v>
                </c:pt>
                <c:pt idx="5813">
                  <c:v>48.441666669999996</c:v>
                </c:pt>
                <c:pt idx="5814">
                  <c:v>48.45</c:v>
                </c:pt>
                <c:pt idx="5815">
                  <c:v>48.458333330000002</c:v>
                </c:pt>
                <c:pt idx="5816">
                  <c:v>48.466666670000002</c:v>
                </c:pt>
                <c:pt idx="5817">
                  <c:v>48.475000000000001</c:v>
                </c:pt>
                <c:pt idx="5818">
                  <c:v>48.483333330000001</c:v>
                </c:pt>
                <c:pt idx="5819">
                  <c:v>48.491666670000001</c:v>
                </c:pt>
                <c:pt idx="5820">
                  <c:v>48.5</c:v>
                </c:pt>
                <c:pt idx="5821">
                  <c:v>48.508333329999999</c:v>
                </c:pt>
                <c:pt idx="5822">
                  <c:v>48.516666669999999</c:v>
                </c:pt>
                <c:pt idx="5823">
                  <c:v>48.524999999999999</c:v>
                </c:pt>
                <c:pt idx="5824">
                  <c:v>48.533333329999998</c:v>
                </c:pt>
                <c:pt idx="5825">
                  <c:v>48.541666669999998</c:v>
                </c:pt>
                <c:pt idx="5826">
                  <c:v>48.55</c:v>
                </c:pt>
                <c:pt idx="5827">
                  <c:v>48.558333330000004</c:v>
                </c:pt>
                <c:pt idx="5828">
                  <c:v>48.566666669999996</c:v>
                </c:pt>
                <c:pt idx="5829">
                  <c:v>48.575000000000003</c:v>
                </c:pt>
                <c:pt idx="5830">
                  <c:v>48.583333330000002</c:v>
                </c:pt>
                <c:pt idx="5831">
                  <c:v>48.591666670000002</c:v>
                </c:pt>
                <c:pt idx="5832">
                  <c:v>48.6</c:v>
                </c:pt>
                <c:pt idx="5833">
                  <c:v>48.608333330000001</c:v>
                </c:pt>
                <c:pt idx="5834">
                  <c:v>48.616666670000001</c:v>
                </c:pt>
                <c:pt idx="5835">
                  <c:v>48.625</c:v>
                </c:pt>
                <c:pt idx="5836">
                  <c:v>48.633333329999999</c:v>
                </c:pt>
                <c:pt idx="5837">
                  <c:v>48.641666669999999</c:v>
                </c:pt>
                <c:pt idx="5838">
                  <c:v>48.65</c:v>
                </c:pt>
                <c:pt idx="5839">
                  <c:v>48.658333329999998</c:v>
                </c:pt>
                <c:pt idx="5840">
                  <c:v>48.666666669999998</c:v>
                </c:pt>
                <c:pt idx="5841">
                  <c:v>48.674999999999997</c:v>
                </c:pt>
                <c:pt idx="5842">
                  <c:v>48.683333330000004</c:v>
                </c:pt>
                <c:pt idx="5843">
                  <c:v>48.691666669999996</c:v>
                </c:pt>
                <c:pt idx="5844">
                  <c:v>48.7</c:v>
                </c:pt>
                <c:pt idx="5845">
                  <c:v>48.708333330000002</c:v>
                </c:pt>
                <c:pt idx="5846">
                  <c:v>48.716666670000002</c:v>
                </c:pt>
                <c:pt idx="5847">
                  <c:v>48.725000000000001</c:v>
                </c:pt>
                <c:pt idx="5848">
                  <c:v>48.733333330000001</c:v>
                </c:pt>
                <c:pt idx="5849">
                  <c:v>48.741666670000001</c:v>
                </c:pt>
                <c:pt idx="5850">
                  <c:v>48.75</c:v>
                </c:pt>
                <c:pt idx="5851">
                  <c:v>48.758333329999999</c:v>
                </c:pt>
                <c:pt idx="5852">
                  <c:v>48.766666669999999</c:v>
                </c:pt>
                <c:pt idx="5853">
                  <c:v>48.774999999999999</c:v>
                </c:pt>
                <c:pt idx="5854">
                  <c:v>48.783333329999998</c:v>
                </c:pt>
                <c:pt idx="5855">
                  <c:v>48.791666669999998</c:v>
                </c:pt>
                <c:pt idx="5856">
                  <c:v>48.8</c:v>
                </c:pt>
                <c:pt idx="5857">
                  <c:v>48.808333330000004</c:v>
                </c:pt>
                <c:pt idx="5858">
                  <c:v>48.816666669999996</c:v>
                </c:pt>
                <c:pt idx="5859">
                  <c:v>48.825000000000003</c:v>
                </c:pt>
                <c:pt idx="5860">
                  <c:v>48.833333330000002</c:v>
                </c:pt>
                <c:pt idx="5861">
                  <c:v>48.841666670000002</c:v>
                </c:pt>
                <c:pt idx="5862">
                  <c:v>48.85</c:v>
                </c:pt>
                <c:pt idx="5863">
                  <c:v>48.858333330000001</c:v>
                </c:pt>
                <c:pt idx="5864">
                  <c:v>48.866666670000001</c:v>
                </c:pt>
                <c:pt idx="5865">
                  <c:v>48.875</c:v>
                </c:pt>
                <c:pt idx="5866">
                  <c:v>48.883333329999999</c:v>
                </c:pt>
                <c:pt idx="5867">
                  <c:v>48.891666669999999</c:v>
                </c:pt>
                <c:pt idx="5868">
                  <c:v>48.9</c:v>
                </c:pt>
                <c:pt idx="5869">
                  <c:v>48.908333329999998</c:v>
                </c:pt>
                <c:pt idx="5870">
                  <c:v>48.916666669999998</c:v>
                </c:pt>
                <c:pt idx="5871">
                  <c:v>48.924999999999997</c:v>
                </c:pt>
                <c:pt idx="5872">
                  <c:v>48.933333330000004</c:v>
                </c:pt>
                <c:pt idx="5873">
                  <c:v>48.941666669999996</c:v>
                </c:pt>
                <c:pt idx="5874">
                  <c:v>48.95</c:v>
                </c:pt>
                <c:pt idx="5875">
                  <c:v>48.958333330000002</c:v>
                </c:pt>
                <c:pt idx="5876">
                  <c:v>48.966666670000002</c:v>
                </c:pt>
                <c:pt idx="5877">
                  <c:v>48.975000000000001</c:v>
                </c:pt>
                <c:pt idx="5878">
                  <c:v>48.983333330000001</c:v>
                </c:pt>
                <c:pt idx="5879">
                  <c:v>48.991666670000001</c:v>
                </c:pt>
                <c:pt idx="5880">
                  <c:v>49</c:v>
                </c:pt>
                <c:pt idx="5881">
                  <c:v>49.008333329999999</c:v>
                </c:pt>
                <c:pt idx="5882">
                  <c:v>49.016666669999999</c:v>
                </c:pt>
                <c:pt idx="5883">
                  <c:v>49.024999999999999</c:v>
                </c:pt>
                <c:pt idx="5884">
                  <c:v>49.033333329999998</c:v>
                </c:pt>
                <c:pt idx="5885">
                  <c:v>49.041666669999998</c:v>
                </c:pt>
                <c:pt idx="5886">
                  <c:v>49.05</c:v>
                </c:pt>
                <c:pt idx="5887">
                  <c:v>49.058333330000004</c:v>
                </c:pt>
                <c:pt idx="5888">
                  <c:v>49.066666669999996</c:v>
                </c:pt>
                <c:pt idx="5889">
                  <c:v>49.075000000000003</c:v>
                </c:pt>
                <c:pt idx="5890">
                  <c:v>49.083333330000002</c:v>
                </c:pt>
                <c:pt idx="5891">
                  <c:v>49.091666670000002</c:v>
                </c:pt>
                <c:pt idx="5892">
                  <c:v>49.1</c:v>
                </c:pt>
                <c:pt idx="5893">
                  <c:v>49.108333330000001</c:v>
                </c:pt>
                <c:pt idx="5894">
                  <c:v>49.116666670000001</c:v>
                </c:pt>
                <c:pt idx="5895">
                  <c:v>49.125</c:v>
                </c:pt>
                <c:pt idx="5896">
                  <c:v>49.133333329999999</c:v>
                </c:pt>
                <c:pt idx="5897">
                  <c:v>49.141666669999999</c:v>
                </c:pt>
                <c:pt idx="5898">
                  <c:v>49.15</c:v>
                </c:pt>
                <c:pt idx="5899">
                  <c:v>49.158333329999998</c:v>
                </c:pt>
                <c:pt idx="5900">
                  <c:v>49.166666669999998</c:v>
                </c:pt>
                <c:pt idx="5901">
                  <c:v>49.174999999999997</c:v>
                </c:pt>
                <c:pt idx="5902">
                  <c:v>49.183333330000004</c:v>
                </c:pt>
                <c:pt idx="5903">
                  <c:v>49.191666669999996</c:v>
                </c:pt>
                <c:pt idx="5904">
                  <c:v>49.2</c:v>
                </c:pt>
                <c:pt idx="5905">
                  <c:v>49.208333330000002</c:v>
                </c:pt>
                <c:pt idx="5906">
                  <c:v>49.216666670000002</c:v>
                </c:pt>
                <c:pt idx="5907">
                  <c:v>49.225000000000001</c:v>
                </c:pt>
                <c:pt idx="5908">
                  <c:v>49.233333330000001</c:v>
                </c:pt>
                <c:pt idx="5909">
                  <c:v>49.241666670000001</c:v>
                </c:pt>
                <c:pt idx="5910">
                  <c:v>49.25</c:v>
                </c:pt>
                <c:pt idx="5911">
                  <c:v>49.258333329999999</c:v>
                </c:pt>
                <c:pt idx="5912">
                  <c:v>49.266666669999999</c:v>
                </c:pt>
                <c:pt idx="5913">
                  <c:v>49.274999999999999</c:v>
                </c:pt>
                <c:pt idx="5914">
                  <c:v>49.283333329999998</c:v>
                </c:pt>
                <c:pt idx="5915">
                  <c:v>49.291666669999998</c:v>
                </c:pt>
                <c:pt idx="5916">
                  <c:v>49.3</c:v>
                </c:pt>
                <c:pt idx="5917">
                  <c:v>49.308333330000004</c:v>
                </c:pt>
                <c:pt idx="5918">
                  <c:v>49.316666669999996</c:v>
                </c:pt>
                <c:pt idx="5919">
                  <c:v>49.325000000000003</c:v>
                </c:pt>
                <c:pt idx="5920">
                  <c:v>49.333333330000002</c:v>
                </c:pt>
                <c:pt idx="5921">
                  <c:v>49.341666670000002</c:v>
                </c:pt>
                <c:pt idx="5922">
                  <c:v>49.35</c:v>
                </c:pt>
                <c:pt idx="5923">
                  <c:v>49.358333330000001</c:v>
                </c:pt>
                <c:pt idx="5924">
                  <c:v>49.366666670000001</c:v>
                </c:pt>
                <c:pt idx="5925">
                  <c:v>49.375</c:v>
                </c:pt>
                <c:pt idx="5926">
                  <c:v>49.383333329999999</c:v>
                </c:pt>
                <c:pt idx="5927">
                  <c:v>49.391666669999999</c:v>
                </c:pt>
                <c:pt idx="5928">
                  <c:v>49.4</c:v>
                </c:pt>
                <c:pt idx="5929">
                  <c:v>49.408333329999998</c:v>
                </c:pt>
                <c:pt idx="5930">
                  <c:v>49.416666669999998</c:v>
                </c:pt>
                <c:pt idx="5931">
                  <c:v>49.424999999999997</c:v>
                </c:pt>
                <c:pt idx="5932">
                  <c:v>49.433333330000004</c:v>
                </c:pt>
                <c:pt idx="5933">
                  <c:v>49.441666669999996</c:v>
                </c:pt>
                <c:pt idx="5934">
                  <c:v>49.45</c:v>
                </c:pt>
                <c:pt idx="5935">
                  <c:v>49.458333330000002</c:v>
                </c:pt>
                <c:pt idx="5936">
                  <c:v>49.466666670000002</c:v>
                </c:pt>
                <c:pt idx="5937">
                  <c:v>49.475000000000001</c:v>
                </c:pt>
                <c:pt idx="5938">
                  <c:v>49.483333330000001</c:v>
                </c:pt>
                <c:pt idx="5939">
                  <c:v>49.491666670000001</c:v>
                </c:pt>
                <c:pt idx="5940">
                  <c:v>49.5</c:v>
                </c:pt>
                <c:pt idx="5941">
                  <c:v>49.508333329999999</c:v>
                </c:pt>
                <c:pt idx="5942">
                  <c:v>49.516666669999999</c:v>
                </c:pt>
                <c:pt idx="5943">
                  <c:v>49.524999999999999</c:v>
                </c:pt>
                <c:pt idx="5944">
                  <c:v>49.533333329999998</c:v>
                </c:pt>
                <c:pt idx="5945">
                  <c:v>49.541666669999998</c:v>
                </c:pt>
                <c:pt idx="5946">
                  <c:v>49.55</c:v>
                </c:pt>
                <c:pt idx="5947">
                  <c:v>49.558333330000004</c:v>
                </c:pt>
                <c:pt idx="5948">
                  <c:v>49.566666669999996</c:v>
                </c:pt>
                <c:pt idx="5949">
                  <c:v>49.575000000000003</c:v>
                </c:pt>
                <c:pt idx="5950">
                  <c:v>49.583333330000002</c:v>
                </c:pt>
                <c:pt idx="5951">
                  <c:v>49.591666670000002</c:v>
                </c:pt>
                <c:pt idx="5952">
                  <c:v>49.6</c:v>
                </c:pt>
                <c:pt idx="5953">
                  <c:v>49.608333330000001</c:v>
                </c:pt>
                <c:pt idx="5954">
                  <c:v>49.616666670000001</c:v>
                </c:pt>
                <c:pt idx="5955">
                  <c:v>49.625</c:v>
                </c:pt>
                <c:pt idx="5956">
                  <c:v>49.633333329999999</c:v>
                </c:pt>
                <c:pt idx="5957">
                  <c:v>49.641666669999999</c:v>
                </c:pt>
                <c:pt idx="5958">
                  <c:v>49.65</c:v>
                </c:pt>
                <c:pt idx="5959">
                  <c:v>49.658333329999998</c:v>
                </c:pt>
                <c:pt idx="5960">
                  <c:v>49.666666669999998</c:v>
                </c:pt>
                <c:pt idx="5961">
                  <c:v>49.674999999999997</c:v>
                </c:pt>
                <c:pt idx="5962">
                  <c:v>49.683333330000004</c:v>
                </c:pt>
                <c:pt idx="5963">
                  <c:v>49.691666669999996</c:v>
                </c:pt>
                <c:pt idx="5964">
                  <c:v>49.7</c:v>
                </c:pt>
                <c:pt idx="5965">
                  <c:v>49.708333330000002</c:v>
                </c:pt>
                <c:pt idx="5966">
                  <c:v>49.716666670000002</c:v>
                </c:pt>
                <c:pt idx="5967">
                  <c:v>49.725000000000001</c:v>
                </c:pt>
                <c:pt idx="5968">
                  <c:v>49.733333330000001</c:v>
                </c:pt>
                <c:pt idx="5969">
                  <c:v>49.741666670000001</c:v>
                </c:pt>
                <c:pt idx="5970">
                  <c:v>49.75</c:v>
                </c:pt>
                <c:pt idx="5971">
                  <c:v>49.758333329999999</c:v>
                </c:pt>
                <c:pt idx="5972">
                  <c:v>49.766666669999999</c:v>
                </c:pt>
                <c:pt idx="5973">
                  <c:v>49.774999999999999</c:v>
                </c:pt>
                <c:pt idx="5974">
                  <c:v>49.783333329999998</c:v>
                </c:pt>
                <c:pt idx="5975">
                  <c:v>49.791666669999998</c:v>
                </c:pt>
                <c:pt idx="5976">
                  <c:v>49.8</c:v>
                </c:pt>
                <c:pt idx="5977">
                  <c:v>49.808333330000004</c:v>
                </c:pt>
                <c:pt idx="5978">
                  <c:v>49.816666669999996</c:v>
                </c:pt>
                <c:pt idx="5979">
                  <c:v>49.825000000000003</c:v>
                </c:pt>
                <c:pt idx="5980">
                  <c:v>49.833333330000002</c:v>
                </c:pt>
                <c:pt idx="5981">
                  <c:v>49.841666670000002</c:v>
                </c:pt>
                <c:pt idx="5982">
                  <c:v>49.85</c:v>
                </c:pt>
                <c:pt idx="5983">
                  <c:v>49.858333330000001</c:v>
                </c:pt>
                <c:pt idx="5984">
                  <c:v>49.866666670000001</c:v>
                </c:pt>
                <c:pt idx="5985">
                  <c:v>49.875</c:v>
                </c:pt>
                <c:pt idx="5986">
                  <c:v>49.883333329999999</c:v>
                </c:pt>
                <c:pt idx="5987">
                  <c:v>49.891666669999999</c:v>
                </c:pt>
                <c:pt idx="5988">
                  <c:v>49.9</c:v>
                </c:pt>
                <c:pt idx="5989">
                  <c:v>49.908333329999998</c:v>
                </c:pt>
                <c:pt idx="5990">
                  <c:v>49.916666669999998</c:v>
                </c:pt>
                <c:pt idx="5991">
                  <c:v>49.924999999999997</c:v>
                </c:pt>
                <c:pt idx="5992">
                  <c:v>49.933333330000004</c:v>
                </c:pt>
                <c:pt idx="5993">
                  <c:v>49.941666669999996</c:v>
                </c:pt>
                <c:pt idx="5994">
                  <c:v>49.95</c:v>
                </c:pt>
                <c:pt idx="5995">
                  <c:v>49.958333330000002</c:v>
                </c:pt>
                <c:pt idx="5996">
                  <c:v>49.966666670000002</c:v>
                </c:pt>
                <c:pt idx="5997">
                  <c:v>49.975000000000001</c:v>
                </c:pt>
                <c:pt idx="5998">
                  <c:v>49.983333330000001</c:v>
                </c:pt>
                <c:pt idx="5999">
                  <c:v>49.991666670000001</c:v>
                </c:pt>
                <c:pt idx="6000">
                  <c:v>50</c:v>
                </c:pt>
                <c:pt idx="6001">
                  <c:v>50.008333329999999</c:v>
                </c:pt>
                <c:pt idx="6002">
                  <c:v>50.016666669999999</c:v>
                </c:pt>
                <c:pt idx="6003">
                  <c:v>50.024999999999999</c:v>
                </c:pt>
                <c:pt idx="6004">
                  <c:v>50.033333329999998</c:v>
                </c:pt>
                <c:pt idx="6005">
                  <c:v>50.041666669999998</c:v>
                </c:pt>
                <c:pt idx="6006">
                  <c:v>50.05</c:v>
                </c:pt>
                <c:pt idx="6007">
                  <c:v>50.058333330000004</c:v>
                </c:pt>
                <c:pt idx="6008">
                  <c:v>50.066666669999996</c:v>
                </c:pt>
                <c:pt idx="6009">
                  <c:v>50.075000000000003</c:v>
                </c:pt>
                <c:pt idx="6010">
                  <c:v>50.083333330000002</c:v>
                </c:pt>
                <c:pt idx="6011">
                  <c:v>50.091666670000002</c:v>
                </c:pt>
                <c:pt idx="6012">
                  <c:v>50.1</c:v>
                </c:pt>
                <c:pt idx="6013">
                  <c:v>50.108333330000001</c:v>
                </c:pt>
                <c:pt idx="6014">
                  <c:v>50.116666670000001</c:v>
                </c:pt>
                <c:pt idx="6015">
                  <c:v>50.125</c:v>
                </c:pt>
                <c:pt idx="6016">
                  <c:v>50.133333329999999</c:v>
                </c:pt>
                <c:pt idx="6017">
                  <c:v>50.141666669999999</c:v>
                </c:pt>
                <c:pt idx="6018">
                  <c:v>50.15</c:v>
                </c:pt>
                <c:pt idx="6019">
                  <c:v>50.158333329999998</c:v>
                </c:pt>
                <c:pt idx="6020">
                  <c:v>50.166666669999998</c:v>
                </c:pt>
                <c:pt idx="6021">
                  <c:v>50.174999999999997</c:v>
                </c:pt>
                <c:pt idx="6022">
                  <c:v>50.183333330000004</c:v>
                </c:pt>
                <c:pt idx="6023">
                  <c:v>50.191666669999996</c:v>
                </c:pt>
                <c:pt idx="6024">
                  <c:v>50.2</c:v>
                </c:pt>
                <c:pt idx="6025">
                  <c:v>50.208333330000002</c:v>
                </c:pt>
                <c:pt idx="6026">
                  <c:v>50.216666670000002</c:v>
                </c:pt>
                <c:pt idx="6027">
                  <c:v>50.225000000000001</c:v>
                </c:pt>
                <c:pt idx="6028">
                  <c:v>50.233333330000001</c:v>
                </c:pt>
                <c:pt idx="6029">
                  <c:v>50.241666670000001</c:v>
                </c:pt>
                <c:pt idx="6030">
                  <c:v>50.25</c:v>
                </c:pt>
                <c:pt idx="6031">
                  <c:v>50.258333329999999</c:v>
                </c:pt>
                <c:pt idx="6032">
                  <c:v>50.266666669999999</c:v>
                </c:pt>
                <c:pt idx="6033">
                  <c:v>50.274999999999999</c:v>
                </c:pt>
                <c:pt idx="6034">
                  <c:v>50.283333329999998</c:v>
                </c:pt>
                <c:pt idx="6035">
                  <c:v>50.291666669999998</c:v>
                </c:pt>
                <c:pt idx="6036">
                  <c:v>50.3</c:v>
                </c:pt>
                <c:pt idx="6037">
                  <c:v>50.308333330000004</c:v>
                </c:pt>
                <c:pt idx="6038">
                  <c:v>50.316666669999996</c:v>
                </c:pt>
                <c:pt idx="6039">
                  <c:v>50.325000000000003</c:v>
                </c:pt>
                <c:pt idx="6040">
                  <c:v>50.333333330000002</c:v>
                </c:pt>
                <c:pt idx="6041">
                  <c:v>50.341666670000002</c:v>
                </c:pt>
                <c:pt idx="6042">
                  <c:v>50.35</c:v>
                </c:pt>
                <c:pt idx="6043">
                  <c:v>50.358333330000001</c:v>
                </c:pt>
                <c:pt idx="6044">
                  <c:v>50.366666670000001</c:v>
                </c:pt>
                <c:pt idx="6045">
                  <c:v>50.375</c:v>
                </c:pt>
                <c:pt idx="6046">
                  <c:v>50.383333329999999</c:v>
                </c:pt>
                <c:pt idx="6047">
                  <c:v>50.391666669999999</c:v>
                </c:pt>
                <c:pt idx="6048">
                  <c:v>50.4</c:v>
                </c:pt>
                <c:pt idx="6049">
                  <c:v>50.408333329999998</c:v>
                </c:pt>
                <c:pt idx="6050">
                  <c:v>50.416666669999998</c:v>
                </c:pt>
                <c:pt idx="6051">
                  <c:v>50.424999999999997</c:v>
                </c:pt>
                <c:pt idx="6052">
                  <c:v>50.433333330000004</c:v>
                </c:pt>
                <c:pt idx="6053">
                  <c:v>50.441666669999996</c:v>
                </c:pt>
                <c:pt idx="6054">
                  <c:v>50.45</c:v>
                </c:pt>
                <c:pt idx="6055">
                  <c:v>50.458333330000002</c:v>
                </c:pt>
                <c:pt idx="6056">
                  <c:v>50.466666670000002</c:v>
                </c:pt>
                <c:pt idx="6057">
                  <c:v>50.475000000000001</c:v>
                </c:pt>
                <c:pt idx="6058">
                  <c:v>50.483333330000001</c:v>
                </c:pt>
                <c:pt idx="6059">
                  <c:v>50.491666670000001</c:v>
                </c:pt>
                <c:pt idx="6060">
                  <c:v>50.5</c:v>
                </c:pt>
                <c:pt idx="6061">
                  <c:v>50.508333329999999</c:v>
                </c:pt>
                <c:pt idx="6062">
                  <c:v>50.516666669999999</c:v>
                </c:pt>
                <c:pt idx="6063">
                  <c:v>50.524999999999999</c:v>
                </c:pt>
                <c:pt idx="6064">
                  <c:v>50.533333329999998</c:v>
                </c:pt>
                <c:pt idx="6065">
                  <c:v>50.541666669999998</c:v>
                </c:pt>
                <c:pt idx="6066">
                  <c:v>50.55</c:v>
                </c:pt>
                <c:pt idx="6067">
                  <c:v>50.558333330000004</c:v>
                </c:pt>
                <c:pt idx="6068">
                  <c:v>50.566666669999996</c:v>
                </c:pt>
                <c:pt idx="6069">
                  <c:v>50.575000000000003</c:v>
                </c:pt>
                <c:pt idx="6070">
                  <c:v>50.583333330000002</c:v>
                </c:pt>
                <c:pt idx="6071">
                  <c:v>50.591666670000002</c:v>
                </c:pt>
                <c:pt idx="6072">
                  <c:v>50.6</c:v>
                </c:pt>
                <c:pt idx="6073">
                  <c:v>50.608333330000001</c:v>
                </c:pt>
                <c:pt idx="6074">
                  <c:v>50.616666670000001</c:v>
                </c:pt>
                <c:pt idx="6075">
                  <c:v>50.625</c:v>
                </c:pt>
                <c:pt idx="6076">
                  <c:v>50.633333329999999</c:v>
                </c:pt>
                <c:pt idx="6077">
                  <c:v>50.641666669999999</c:v>
                </c:pt>
                <c:pt idx="6078">
                  <c:v>50.65</c:v>
                </c:pt>
                <c:pt idx="6079">
                  <c:v>50.658333329999998</c:v>
                </c:pt>
                <c:pt idx="6080">
                  <c:v>50.666666669999998</c:v>
                </c:pt>
                <c:pt idx="6081">
                  <c:v>50.674999999999997</c:v>
                </c:pt>
                <c:pt idx="6082">
                  <c:v>50.683333330000004</c:v>
                </c:pt>
                <c:pt idx="6083">
                  <c:v>50.691666669999996</c:v>
                </c:pt>
                <c:pt idx="6084">
                  <c:v>50.7</c:v>
                </c:pt>
                <c:pt idx="6085">
                  <c:v>50.708333330000002</c:v>
                </c:pt>
                <c:pt idx="6086">
                  <c:v>50.716666670000002</c:v>
                </c:pt>
                <c:pt idx="6087">
                  <c:v>50.725000000000001</c:v>
                </c:pt>
                <c:pt idx="6088">
                  <c:v>50.733333330000001</c:v>
                </c:pt>
                <c:pt idx="6089">
                  <c:v>50.741666670000001</c:v>
                </c:pt>
                <c:pt idx="6090">
                  <c:v>50.75</c:v>
                </c:pt>
                <c:pt idx="6091">
                  <c:v>50.758333329999999</c:v>
                </c:pt>
                <c:pt idx="6092">
                  <c:v>50.766666669999999</c:v>
                </c:pt>
                <c:pt idx="6093">
                  <c:v>50.774999999999999</c:v>
                </c:pt>
                <c:pt idx="6094">
                  <c:v>50.783333329999998</c:v>
                </c:pt>
                <c:pt idx="6095">
                  <c:v>50.791666669999998</c:v>
                </c:pt>
                <c:pt idx="6096">
                  <c:v>50.8</c:v>
                </c:pt>
                <c:pt idx="6097">
                  <c:v>50.808333330000004</c:v>
                </c:pt>
                <c:pt idx="6098">
                  <c:v>50.816666669999996</c:v>
                </c:pt>
                <c:pt idx="6099">
                  <c:v>50.825000000000003</c:v>
                </c:pt>
                <c:pt idx="6100">
                  <c:v>50.833333330000002</c:v>
                </c:pt>
                <c:pt idx="6101">
                  <c:v>50.841666670000002</c:v>
                </c:pt>
                <c:pt idx="6102">
                  <c:v>50.85</c:v>
                </c:pt>
                <c:pt idx="6103">
                  <c:v>50.858333330000001</c:v>
                </c:pt>
                <c:pt idx="6104">
                  <c:v>50.866666670000001</c:v>
                </c:pt>
                <c:pt idx="6105">
                  <c:v>50.875</c:v>
                </c:pt>
                <c:pt idx="6106">
                  <c:v>50.883333329999999</c:v>
                </c:pt>
                <c:pt idx="6107">
                  <c:v>50.891666669999999</c:v>
                </c:pt>
                <c:pt idx="6108">
                  <c:v>50.9</c:v>
                </c:pt>
                <c:pt idx="6109">
                  <c:v>50.908333329999998</c:v>
                </c:pt>
                <c:pt idx="6110">
                  <c:v>50.916666669999998</c:v>
                </c:pt>
                <c:pt idx="6111">
                  <c:v>50.924999999999997</c:v>
                </c:pt>
                <c:pt idx="6112">
                  <c:v>50.933333330000004</c:v>
                </c:pt>
                <c:pt idx="6113">
                  <c:v>50.941666669999996</c:v>
                </c:pt>
                <c:pt idx="6114">
                  <c:v>50.95</c:v>
                </c:pt>
                <c:pt idx="6115">
                  <c:v>50.958333330000002</c:v>
                </c:pt>
                <c:pt idx="6116">
                  <c:v>50.966666670000002</c:v>
                </c:pt>
                <c:pt idx="6117">
                  <c:v>50.975000000000001</c:v>
                </c:pt>
                <c:pt idx="6118">
                  <c:v>50.983333330000001</c:v>
                </c:pt>
                <c:pt idx="6119">
                  <c:v>50.991666670000001</c:v>
                </c:pt>
                <c:pt idx="6120">
                  <c:v>51</c:v>
                </c:pt>
                <c:pt idx="6121">
                  <c:v>51.008333329999999</c:v>
                </c:pt>
                <c:pt idx="6122">
                  <c:v>51.016666669999999</c:v>
                </c:pt>
                <c:pt idx="6123">
                  <c:v>51.024999999999999</c:v>
                </c:pt>
                <c:pt idx="6124">
                  <c:v>51.033333329999998</c:v>
                </c:pt>
                <c:pt idx="6125">
                  <c:v>51.041666669999998</c:v>
                </c:pt>
                <c:pt idx="6126">
                  <c:v>51.05</c:v>
                </c:pt>
                <c:pt idx="6127">
                  <c:v>51.058333330000004</c:v>
                </c:pt>
                <c:pt idx="6128">
                  <c:v>51.066666669999996</c:v>
                </c:pt>
                <c:pt idx="6129">
                  <c:v>51.075000000000003</c:v>
                </c:pt>
                <c:pt idx="6130">
                  <c:v>51.083333330000002</c:v>
                </c:pt>
                <c:pt idx="6131">
                  <c:v>51.091666670000002</c:v>
                </c:pt>
                <c:pt idx="6132">
                  <c:v>51.1</c:v>
                </c:pt>
                <c:pt idx="6133">
                  <c:v>51.108333330000001</c:v>
                </c:pt>
                <c:pt idx="6134">
                  <c:v>51.116666670000001</c:v>
                </c:pt>
                <c:pt idx="6135">
                  <c:v>51.125</c:v>
                </c:pt>
                <c:pt idx="6136">
                  <c:v>51.133333329999999</c:v>
                </c:pt>
                <c:pt idx="6137">
                  <c:v>51.141666669999999</c:v>
                </c:pt>
                <c:pt idx="6138">
                  <c:v>51.15</c:v>
                </c:pt>
                <c:pt idx="6139">
                  <c:v>51.158333329999998</c:v>
                </c:pt>
                <c:pt idx="6140">
                  <c:v>51.166666669999998</c:v>
                </c:pt>
                <c:pt idx="6141">
                  <c:v>51.174999999999997</c:v>
                </c:pt>
                <c:pt idx="6142">
                  <c:v>51.183333330000004</c:v>
                </c:pt>
                <c:pt idx="6143">
                  <c:v>51.191666669999996</c:v>
                </c:pt>
                <c:pt idx="6144">
                  <c:v>51.2</c:v>
                </c:pt>
                <c:pt idx="6145">
                  <c:v>51.208333330000002</c:v>
                </c:pt>
                <c:pt idx="6146">
                  <c:v>51.216666670000002</c:v>
                </c:pt>
                <c:pt idx="6147">
                  <c:v>51.225000000000001</c:v>
                </c:pt>
                <c:pt idx="6148">
                  <c:v>51.233333330000001</c:v>
                </c:pt>
                <c:pt idx="6149">
                  <c:v>51.241666670000001</c:v>
                </c:pt>
                <c:pt idx="6150">
                  <c:v>51.25</c:v>
                </c:pt>
                <c:pt idx="6151">
                  <c:v>51.258333329999999</c:v>
                </c:pt>
                <c:pt idx="6152">
                  <c:v>51.266666669999999</c:v>
                </c:pt>
                <c:pt idx="6153">
                  <c:v>51.274999999999999</c:v>
                </c:pt>
                <c:pt idx="6154">
                  <c:v>51.283333329999998</c:v>
                </c:pt>
                <c:pt idx="6155">
                  <c:v>51.291666669999998</c:v>
                </c:pt>
                <c:pt idx="6156">
                  <c:v>51.3</c:v>
                </c:pt>
                <c:pt idx="6157">
                  <c:v>51.308333330000004</c:v>
                </c:pt>
                <c:pt idx="6158">
                  <c:v>51.316666669999996</c:v>
                </c:pt>
                <c:pt idx="6159">
                  <c:v>51.325000000000003</c:v>
                </c:pt>
                <c:pt idx="6160">
                  <c:v>51.333333330000002</c:v>
                </c:pt>
                <c:pt idx="6161">
                  <c:v>51.341666670000002</c:v>
                </c:pt>
                <c:pt idx="6162">
                  <c:v>51.35</c:v>
                </c:pt>
                <c:pt idx="6163">
                  <c:v>51.358333330000001</c:v>
                </c:pt>
                <c:pt idx="6164">
                  <c:v>51.366666670000001</c:v>
                </c:pt>
                <c:pt idx="6165">
                  <c:v>51.375</c:v>
                </c:pt>
                <c:pt idx="6166">
                  <c:v>51.383333329999999</c:v>
                </c:pt>
                <c:pt idx="6167">
                  <c:v>51.391666669999999</c:v>
                </c:pt>
                <c:pt idx="6168">
                  <c:v>51.4</c:v>
                </c:pt>
                <c:pt idx="6169">
                  <c:v>51.408333329999998</c:v>
                </c:pt>
                <c:pt idx="6170">
                  <c:v>51.416666669999998</c:v>
                </c:pt>
                <c:pt idx="6171">
                  <c:v>51.424999999999997</c:v>
                </c:pt>
                <c:pt idx="6172">
                  <c:v>51.433333330000004</c:v>
                </c:pt>
                <c:pt idx="6173">
                  <c:v>51.441666669999996</c:v>
                </c:pt>
                <c:pt idx="6174">
                  <c:v>51.45</c:v>
                </c:pt>
                <c:pt idx="6175">
                  <c:v>51.458333330000002</c:v>
                </c:pt>
                <c:pt idx="6176">
                  <c:v>51.466666670000002</c:v>
                </c:pt>
                <c:pt idx="6177">
                  <c:v>51.475000000000001</c:v>
                </c:pt>
                <c:pt idx="6178">
                  <c:v>51.483333330000001</c:v>
                </c:pt>
                <c:pt idx="6179">
                  <c:v>51.491666670000001</c:v>
                </c:pt>
                <c:pt idx="6180">
                  <c:v>51.5</c:v>
                </c:pt>
                <c:pt idx="6181">
                  <c:v>51.508333329999999</c:v>
                </c:pt>
                <c:pt idx="6182">
                  <c:v>51.516666669999999</c:v>
                </c:pt>
                <c:pt idx="6183">
                  <c:v>51.524999999999999</c:v>
                </c:pt>
                <c:pt idx="6184">
                  <c:v>51.533333329999998</c:v>
                </c:pt>
                <c:pt idx="6185">
                  <c:v>51.541666669999998</c:v>
                </c:pt>
                <c:pt idx="6186">
                  <c:v>51.55</c:v>
                </c:pt>
                <c:pt idx="6187">
                  <c:v>51.558333330000004</c:v>
                </c:pt>
                <c:pt idx="6188">
                  <c:v>51.566666669999996</c:v>
                </c:pt>
                <c:pt idx="6189">
                  <c:v>51.575000000000003</c:v>
                </c:pt>
                <c:pt idx="6190">
                  <c:v>51.583333330000002</c:v>
                </c:pt>
                <c:pt idx="6191">
                  <c:v>51.591666670000002</c:v>
                </c:pt>
                <c:pt idx="6192">
                  <c:v>51.6</c:v>
                </c:pt>
                <c:pt idx="6193">
                  <c:v>51.608333330000001</c:v>
                </c:pt>
                <c:pt idx="6194">
                  <c:v>51.616666670000001</c:v>
                </c:pt>
                <c:pt idx="6195">
                  <c:v>51.625</c:v>
                </c:pt>
                <c:pt idx="6196">
                  <c:v>51.633333329999999</c:v>
                </c:pt>
                <c:pt idx="6197">
                  <c:v>51.641666669999999</c:v>
                </c:pt>
                <c:pt idx="6198">
                  <c:v>51.65</c:v>
                </c:pt>
                <c:pt idx="6199">
                  <c:v>51.658333329999998</c:v>
                </c:pt>
                <c:pt idx="6200">
                  <c:v>51.666666669999998</c:v>
                </c:pt>
                <c:pt idx="6201">
                  <c:v>51.674999999999997</c:v>
                </c:pt>
                <c:pt idx="6202">
                  <c:v>51.683333330000004</c:v>
                </c:pt>
                <c:pt idx="6203">
                  <c:v>51.691666669999996</c:v>
                </c:pt>
                <c:pt idx="6204">
                  <c:v>51.7</c:v>
                </c:pt>
                <c:pt idx="6205">
                  <c:v>51.708333330000002</c:v>
                </c:pt>
                <c:pt idx="6206">
                  <c:v>51.716666670000002</c:v>
                </c:pt>
                <c:pt idx="6207">
                  <c:v>51.725000000000001</c:v>
                </c:pt>
                <c:pt idx="6208">
                  <c:v>51.733333330000001</c:v>
                </c:pt>
                <c:pt idx="6209">
                  <c:v>51.741666670000001</c:v>
                </c:pt>
                <c:pt idx="6210">
                  <c:v>51.75</c:v>
                </c:pt>
                <c:pt idx="6211">
                  <c:v>51.758333329999999</c:v>
                </c:pt>
                <c:pt idx="6212">
                  <c:v>51.766666669999999</c:v>
                </c:pt>
                <c:pt idx="6213">
                  <c:v>51.774999999999999</c:v>
                </c:pt>
                <c:pt idx="6214">
                  <c:v>51.783333329999998</c:v>
                </c:pt>
                <c:pt idx="6215">
                  <c:v>51.791666669999998</c:v>
                </c:pt>
                <c:pt idx="6216">
                  <c:v>51.8</c:v>
                </c:pt>
                <c:pt idx="6217">
                  <c:v>51.808333330000004</c:v>
                </c:pt>
                <c:pt idx="6218">
                  <c:v>51.816666669999996</c:v>
                </c:pt>
                <c:pt idx="6219">
                  <c:v>51.825000000000003</c:v>
                </c:pt>
                <c:pt idx="6220">
                  <c:v>51.833333330000002</c:v>
                </c:pt>
                <c:pt idx="6221">
                  <c:v>51.841666670000002</c:v>
                </c:pt>
                <c:pt idx="6222">
                  <c:v>51.85</c:v>
                </c:pt>
                <c:pt idx="6223">
                  <c:v>51.858333330000001</c:v>
                </c:pt>
                <c:pt idx="6224">
                  <c:v>51.866666670000001</c:v>
                </c:pt>
                <c:pt idx="6225">
                  <c:v>51.875</c:v>
                </c:pt>
                <c:pt idx="6226">
                  <c:v>51.883333329999999</c:v>
                </c:pt>
                <c:pt idx="6227">
                  <c:v>51.891666669999999</c:v>
                </c:pt>
                <c:pt idx="6228">
                  <c:v>51.9</c:v>
                </c:pt>
                <c:pt idx="6229">
                  <c:v>51.908333329999998</c:v>
                </c:pt>
                <c:pt idx="6230">
                  <c:v>51.916666669999998</c:v>
                </c:pt>
                <c:pt idx="6231">
                  <c:v>51.924999999999997</c:v>
                </c:pt>
                <c:pt idx="6232">
                  <c:v>51.933333330000004</c:v>
                </c:pt>
                <c:pt idx="6233">
                  <c:v>51.941666669999996</c:v>
                </c:pt>
                <c:pt idx="6234">
                  <c:v>51.95</c:v>
                </c:pt>
                <c:pt idx="6235">
                  <c:v>51.958333330000002</c:v>
                </c:pt>
                <c:pt idx="6236">
                  <c:v>51.966666670000002</c:v>
                </c:pt>
                <c:pt idx="6237">
                  <c:v>51.975000000000001</c:v>
                </c:pt>
                <c:pt idx="6238">
                  <c:v>51.983333330000001</c:v>
                </c:pt>
                <c:pt idx="6239">
                  <c:v>51.991666670000001</c:v>
                </c:pt>
                <c:pt idx="6240">
                  <c:v>52</c:v>
                </c:pt>
                <c:pt idx="6241">
                  <c:v>52.008333329999999</c:v>
                </c:pt>
                <c:pt idx="6242">
                  <c:v>52.016666669999999</c:v>
                </c:pt>
                <c:pt idx="6243">
                  <c:v>52.024999999999999</c:v>
                </c:pt>
                <c:pt idx="6244">
                  <c:v>52.033333329999998</c:v>
                </c:pt>
                <c:pt idx="6245">
                  <c:v>52.041666669999998</c:v>
                </c:pt>
                <c:pt idx="6246">
                  <c:v>52.05</c:v>
                </c:pt>
                <c:pt idx="6247">
                  <c:v>52.058333330000004</c:v>
                </c:pt>
                <c:pt idx="6248">
                  <c:v>52.066666669999996</c:v>
                </c:pt>
                <c:pt idx="6249">
                  <c:v>52.075000000000003</c:v>
                </c:pt>
                <c:pt idx="6250">
                  <c:v>52.083333330000002</c:v>
                </c:pt>
                <c:pt idx="6251">
                  <c:v>52.091666670000002</c:v>
                </c:pt>
                <c:pt idx="6252">
                  <c:v>52.1</c:v>
                </c:pt>
                <c:pt idx="6253">
                  <c:v>52.108333330000001</c:v>
                </c:pt>
                <c:pt idx="6254">
                  <c:v>52.116666670000001</c:v>
                </c:pt>
                <c:pt idx="6255">
                  <c:v>52.125</c:v>
                </c:pt>
                <c:pt idx="6256">
                  <c:v>52.133333329999999</c:v>
                </c:pt>
                <c:pt idx="6257">
                  <c:v>52.141666669999999</c:v>
                </c:pt>
                <c:pt idx="6258">
                  <c:v>52.15</c:v>
                </c:pt>
                <c:pt idx="6259">
                  <c:v>52.158333329999998</c:v>
                </c:pt>
                <c:pt idx="6260">
                  <c:v>52.166666669999998</c:v>
                </c:pt>
                <c:pt idx="6261">
                  <c:v>52.174999999999997</c:v>
                </c:pt>
                <c:pt idx="6262">
                  <c:v>52.183333330000004</c:v>
                </c:pt>
                <c:pt idx="6263">
                  <c:v>52.191666669999996</c:v>
                </c:pt>
                <c:pt idx="6264">
                  <c:v>52.2</c:v>
                </c:pt>
                <c:pt idx="6265">
                  <c:v>52.208333330000002</c:v>
                </c:pt>
                <c:pt idx="6266">
                  <c:v>52.216666670000002</c:v>
                </c:pt>
                <c:pt idx="6267">
                  <c:v>52.225000000000001</c:v>
                </c:pt>
                <c:pt idx="6268">
                  <c:v>52.233333330000001</c:v>
                </c:pt>
                <c:pt idx="6269">
                  <c:v>52.241666670000001</c:v>
                </c:pt>
                <c:pt idx="6270">
                  <c:v>52.25</c:v>
                </c:pt>
                <c:pt idx="6271">
                  <c:v>52.258333329999999</c:v>
                </c:pt>
                <c:pt idx="6272">
                  <c:v>52.266666669999999</c:v>
                </c:pt>
                <c:pt idx="6273">
                  <c:v>52.274999999999999</c:v>
                </c:pt>
                <c:pt idx="6274">
                  <c:v>52.283333329999998</c:v>
                </c:pt>
                <c:pt idx="6275">
                  <c:v>52.291666669999998</c:v>
                </c:pt>
                <c:pt idx="6276">
                  <c:v>52.3</c:v>
                </c:pt>
                <c:pt idx="6277">
                  <c:v>52.308333330000004</c:v>
                </c:pt>
                <c:pt idx="6278">
                  <c:v>52.316666669999996</c:v>
                </c:pt>
                <c:pt idx="6279">
                  <c:v>52.325000000000003</c:v>
                </c:pt>
                <c:pt idx="6280">
                  <c:v>52.333333330000002</c:v>
                </c:pt>
                <c:pt idx="6281">
                  <c:v>52.341666670000002</c:v>
                </c:pt>
                <c:pt idx="6282">
                  <c:v>52.35</c:v>
                </c:pt>
                <c:pt idx="6283">
                  <c:v>52.358333330000001</c:v>
                </c:pt>
                <c:pt idx="6284">
                  <c:v>52.366666670000001</c:v>
                </c:pt>
                <c:pt idx="6285">
                  <c:v>52.375</c:v>
                </c:pt>
                <c:pt idx="6286">
                  <c:v>52.383333329999999</c:v>
                </c:pt>
                <c:pt idx="6287">
                  <c:v>52.391666669999999</c:v>
                </c:pt>
                <c:pt idx="6288">
                  <c:v>52.4</c:v>
                </c:pt>
                <c:pt idx="6289">
                  <c:v>52.408333329999998</c:v>
                </c:pt>
                <c:pt idx="6290">
                  <c:v>52.416666669999998</c:v>
                </c:pt>
                <c:pt idx="6291">
                  <c:v>52.424999999999997</c:v>
                </c:pt>
                <c:pt idx="6292">
                  <c:v>52.433333330000004</c:v>
                </c:pt>
                <c:pt idx="6293">
                  <c:v>52.441666669999996</c:v>
                </c:pt>
                <c:pt idx="6294">
                  <c:v>52.45</c:v>
                </c:pt>
                <c:pt idx="6295">
                  <c:v>52.458333330000002</c:v>
                </c:pt>
                <c:pt idx="6296">
                  <c:v>52.466666670000002</c:v>
                </c:pt>
                <c:pt idx="6297">
                  <c:v>52.475000000000001</c:v>
                </c:pt>
                <c:pt idx="6298">
                  <c:v>52.483333330000001</c:v>
                </c:pt>
                <c:pt idx="6299">
                  <c:v>52.491666670000001</c:v>
                </c:pt>
                <c:pt idx="6300">
                  <c:v>52.5</c:v>
                </c:pt>
                <c:pt idx="6301">
                  <c:v>52.508333329999999</c:v>
                </c:pt>
                <c:pt idx="6302">
                  <c:v>52.516666669999999</c:v>
                </c:pt>
                <c:pt idx="6303">
                  <c:v>52.524999999999999</c:v>
                </c:pt>
                <c:pt idx="6304">
                  <c:v>52.533333329999998</c:v>
                </c:pt>
                <c:pt idx="6305">
                  <c:v>52.541666669999998</c:v>
                </c:pt>
                <c:pt idx="6306">
                  <c:v>52.55</c:v>
                </c:pt>
                <c:pt idx="6307">
                  <c:v>52.558333330000004</c:v>
                </c:pt>
                <c:pt idx="6308">
                  <c:v>52.566666669999996</c:v>
                </c:pt>
                <c:pt idx="6309">
                  <c:v>52.575000000000003</c:v>
                </c:pt>
                <c:pt idx="6310">
                  <c:v>52.583333330000002</c:v>
                </c:pt>
                <c:pt idx="6311">
                  <c:v>52.591666670000002</c:v>
                </c:pt>
                <c:pt idx="6312">
                  <c:v>52.6</c:v>
                </c:pt>
                <c:pt idx="6313">
                  <c:v>52.608333330000001</c:v>
                </c:pt>
                <c:pt idx="6314">
                  <c:v>52.616666670000001</c:v>
                </c:pt>
                <c:pt idx="6315">
                  <c:v>52.625</c:v>
                </c:pt>
                <c:pt idx="6316">
                  <c:v>52.633333329999999</c:v>
                </c:pt>
                <c:pt idx="6317">
                  <c:v>52.641666669999999</c:v>
                </c:pt>
                <c:pt idx="6318">
                  <c:v>52.65</c:v>
                </c:pt>
                <c:pt idx="6319">
                  <c:v>52.658333329999998</c:v>
                </c:pt>
                <c:pt idx="6320">
                  <c:v>52.666666669999998</c:v>
                </c:pt>
                <c:pt idx="6321">
                  <c:v>52.674999999999997</c:v>
                </c:pt>
                <c:pt idx="6322">
                  <c:v>52.683333330000004</c:v>
                </c:pt>
                <c:pt idx="6323">
                  <c:v>52.691666669999996</c:v>
                </c:pt>
                <c:pt idx="6324">
                  <c:v>52.7</c:v>
                </c:pt>
                <c:pt idx="6325">
                  <c:v>52.708333330000002</c:v>
                </c:pt>
                <c:pt idx="6326">
                  <c:v>52.716666670000002</c:v>
                </c:pt>
                <c:pt idx="6327">
                  <c:v>52.725000000000001</c:v>
                </c:pt>
                <c:pt idx="6328">
                  <c:v>52.733333330000001</c:v>
                </c:pt>
                <c:pt idx="6329">
                  <c:v>52.741666670000001</c:v>
                </c:pt>
                <c:pt idx="6330">
                  <c:v>52.75</c:v>
                </c:pt>
                <c:pt idx="6331">
                  <c:v>52.758333329999999</c:v>
                </c:pt>
                <c:pt idx="6332">
                  <c:v>52.766666669999999</c:v>
                </c:pt>
                <c:pt idx="6333">
                  <c:v>52.774999999999999</c:v>
                </c:pt>
                <c:pt idx="6334">
                  <c:v>52.783333329999998</c:v>
                </c:pt>
                <c:pt idx="6335">
                  <c:v>52.791666669999998</c:v>
                </c:pt>
                <c:pt idx="6336">
                  <c:v>52.8</c:v>
                </c:pt>
                <c:pt idx="6337">
                  <c:v>52.808333330000004</c:v>
                </c:pt>
                <c:pt idx="6338">
                  <c:v>52.816666669999996</c:v>
                </c:pt>
                <c:pt idx="6339">
                  <c:v>52.825000000000003</c:v>
                </c:pt>
                <c:pt idx="6340">
                  <c:v>52.833333330000002</c:v>
                </c:pt>
                <c:pt idx="6341">
                  <c:v>52.841666670000002</c:v>
                </c:pt>
                <c:pt idx="6342">
                  <c:v>52.85</c:v>
                </c:pt>
                <c:pt idx="6343">
                  <c:v>52.858333330000001</c:v>
                </c:pt>
                <c:pt idx="6344">
                  <c:v>52.866666670000001</c:v>
                </c:pt>
                <c:pt idx="6345">
                  <c:v>52.875</c:v>
                </c:pt>
                <c:pt idx="6346">
                  <c:v>52.883333329999999</c:v>
                </c:pt>
                <c:pt idx="6347">
                  <c:v>52.891666669999999</c:v>
                </c:pt>
                <c:pt idx="6348">
                  <c:v>52.9</c:v>
                </c:pt>
                <c:pt idx="6349">
                  <c:v>52.908333329999998</c:v>
                </c:pt>
                <c:pt idx="6350">
                  <c:v>52.916666669999998</c:v>
                </c:pt>
                <c:pt idx="6351">
                  <c:v>52.924999999999997</c:v>
                </c:pt>
                <c:pt idx="6352">
                  <c:v>52.933333330000004</c:v>
                </c:pt>
                <c:pt idx="6353">
                  <c:v>52.941666669999996</c:v>
                </c:pt>
                <c:pt idx="6354">
                  <c:v>52.95</c:v>
                </c:pt>
                <c:pt idx="6355">
                  <c:v>52.958333330000002</c:v>
                </c:pt>
                <c:pt idx="6356">
                  <c:v>52.966666670000002</c:v>
                </c:pt>
                <c:pt idx="6357">
                  <c:v>52.975000000000001</c:v>
                </c:pt>
                <c:pt idx="6358">
                  <c:v>52.983333330000001</c:v>
                </c:pt>
                <c:pt idx="6359">
                  <c:v>52.991666670000001</c:v>
                </c:pt>
                <c:pt idx="6360">
                  <c:v>53</c:v>
                </c:pt>
                <c:pt idx="6361">
                  <c:v>53.008333329999999</c:v>
                </c:pt>
                <c:pt idx="6362">
                  <c:v>53.016666669999999</c:v>
                </c:pt>
                <c:pt idx="6363">
                  <c:v>53.024999999999999</c:v>
                </c:pt>
                <c:pt idx="6364">
                  <c:v>53.033333329999998</c:v>
                </c:pt>
                <c:pt idx="6365">
                  <c:v>53.041666669999998</c:v>
                </c:pt>
                <c:pt idx="6366">
                  <c:v>53.05</c:v>
                </c:pt>
                <c:pt idx="6367">
                  <c:v>53.058333330000004</c:v>
                </c:pt>
                <c:pt idx="6368">
                  <c:v>53.066666669999996</c:v>
                </c:pt>
                <c:pt idx="6369">
                  <c:v>53.075000000000003</c:v>
                </c:pt>
                <c:pt idx="6370">
                  <c:v>53.083333330000002</c:v>
                </c:pt>
                <c:pt idx="6371">
                  <c:v>53.091666670000002</c:v>
                </c:pt>
                <c:pt idx="6372">
                  <c:v>53.1</c:v>
                </c:pt>
                <c:pt idx="6373">
                  <c:v>53.108333330000001</c:v>
                </c:pt>
                <c:pt idx="6374">
                  <c:v>53.116666670000001</c:v>
                </c:pt>
                <c:pt idx="6375">
                  <c:v>53.125</c:v>
                </c:pt>
                <c:pt idx="6376">
                  <c:v>53.133333329999999</c:v>
                </c:pt>
                <c:pt idx="6377">
                  <c:v>53.141666669999999</c:v>
                </c:pt>
                <c:pt idx="6378">
                  <c:v>53.15</c:v>
                </c:pt>
                <c:pt idx="6379">
                  <c:v>53.158333329999998</c:v>
                </c:pt>
                <c:pt idx="6380">
                  <c:v>53.166666669999998</c:v>
                </c:pt>
                <c:pt idx="6381">
                  <c:v>53.174999999999997</c:v>
                </c:pt>
                <c:pt idx="6382">
                  <c:v>53.183333330000004</c:v>
                </c:pt>
                <c:pt idx="6383">
                  <c:v>53.191666669999996</c:v>
                </c:pt>
                <c:pt idx="6384">
                  <c:v>53.2</c:v>
                </c:pt>
                <c:pt idx="6385">
                  <c:v>53.208333330000002</c:v>
                </c:pt>
                <c:pt idx="6386">
                  <c:v>53.216666670000002</c:v>
                </c:pt>
                <c:pt idx="6387">
                  <c:v>53.225000000000001</c:v>
                </c:pt>
                <c:pt idx="6388">
                  <c:v>53.233333330000001</c:v>
                </c:pt>
                <c:pt idx="6389">
                  <c:v>53.241666670000001</c:v>
                </c:pt>
                <c:pt idx="6390">
                  <c:v>53.25</c:v>
                </c:pt>
                <c:pt idx="6391">
                  <c:v>53.258333329999999</c:v>
                </c:pt>
                <c:pt idx="6392">
                  <c:v>53.266666669999999</c:v>
                </c:pt>
                <c:pt idx="6393">
                  <c:v>53.274999999999999</c:v>
                </c:pt>
                <c:pt idx="6394">
                  <c:v>53.283333329999998</c:v>
                </c:pt>
                <c:pt idx="6395">
                  <c:v>53.291666669999998</c:v>
                </c:pt>
                <c:pt idx="6396">
                  <c:v>53.3</c:v>
                </c:pt>
                <c:pt idx="6397">
                  <c:v>53.308333330000004</c:v>
                </c:pt>
                <c:pt idx="6398">
                  <c:v>53.316666669999996</c:v>
                </c:pt>
                <c:pt idx="6399">
                  <c:v>53.325000000000003</c:v>
                </c:pt>
                <c:pt idx="6400">
                  <c:v>53.333333330000002</c:v>
                </c:pt>
                <c:pt idx="6401">
                  <c:v>53.341666670000002</c:v>
                </c:pt>
                <c:pt idx="6402">
                  <c:v>53.35</c:v>
                </c:pt>
                <c:pt idx="6403">
                  <c:v>53.358333330000001</c:v>
                </c:pt>
                <c:pt idx="6404">
                  <c:v>53.366666670000001</c:v>
                </c:pt>
                <c:pt idx="6405">
                  <c:v>53.375</c:v>
                </c:pt>
                <c:pt idx="6406">
                  <c:v>53.383333329999999</c:v>
                </c:pt>
                <c:pt idx="6407">
                  <c:v>53.391666669999999</c:v>
                </c:pt>
                <c:pt idx="6408">
                  <c:v>53.4</c:v>
                </c:pt>
                <c:pt idx="6409">
                  <c:v>53.408333329999998</c:v>
                </c:pt>
                <c:pt idx="6410">
                  <c:v>53.416666669999998</c:v>
                </c:pt>
                <c:pt idx="6411">
                  <c:v>53.424999999999997</c:v>
                </c:pt>
                <c:pt idx="6412">
                  <c:v>53.433333330000004</c:v>
                </c:pt>
                <c:pt idx="6413">
                  <c:v>53.441666669999996</c:v>
                </c:pt>
                <c:pt idx="6414">
                  <c:v>53.45</c:v>
                </c:pt>
                <c:pt idx="6415">
                  <c:v>53.458333330000002</c:v>
                </c:pt>
                <c:pt idx="6416">
                  <c:v>53.466666670000002</c:v>
                </c:pt>
                <c:pt idx="6417">
                  <c:v>53.475000000000001</c:v>
                </c:pt>
                <c:pt idx="6418">
                  <c:v>53.483333330000001</c:v>
                </c:pt>
                <c:pt idx="6419">
                  <c:v>53.491666670000001</c:v>
                </c:pt>
                <c:pt idx="6420">
                  <c:v>53.5</c:v>
                </c:pt>
                <c:pt idx="6421">
                  <c:v>53.508333329999999</c:v>
                </c:pt>
                <c:pt idx="6422">
                  <c:v>53.516666669999999</c:v>
                </c:pt>
                <c:pt idx="6423">
                  <c:v>53.524999999999999</c:v>
                </c:pt>
                <c:pt idx="6424">
                  <c:v>53.533333329999998</c:v>
                </c:pt>
                <c:pt idx="6425">
                  <c:v>53.541666669999998</c:v>
                </c:pt>
                <c:pt idx="6426">
                  <c:v>53.55</c:v>
                </c:pt>
                <c:pt idx="6427">
                  <c:v>53.558333330000004</c:v>
                </c:pt>
                <c:pt idx="6428">
                  <c:v>53.566666669999996</c:v>
                </c:pt>
                <c:pt idx="6429">
                  <c:v>53.575000000000003</c:v>
                </c:pt>
                <c:pt idx="6430">
                  <c:v>53.583333330000002</c:v>
                </c:pt>
                <c:pt idx="6431">
                  <c:v>53.591666670000002</c:v>
                </c:pt>
                <c:pt idx="6432">
                  <c:v>53.6</c:v>
                </c:pt>
                <c:pt idx="6433">
                  <c:v>53.608333330000001</c:v>
                </c:pt>
                <c:pt idx="6434">
                  <c:v>53.616666670000001</c:v>
                </c:pt>
                <c:pt idx="6435">
                  <c:v>53.625</c:v>
                </c:pt>
                <c:pt idx="6436">
                  <c:v>53.633333329999999</c:v>
                </c:pt>
                <c:pt idx="6437">
                  <c:v>53.641666669999999</c:v>
                </c:pt>
                <c:pt idx="6438">
                  <c:v>53.65</c:v>
                </c:pt>
                <c:pt idx="6439">
                  <c:v>53.658333329999998</c:v>
                </c:pt>
                <c:pt idx="6440">
                  <c:v>53.666666669999998</c:v>
                </c:pt>
                <c:pt idx="6441">
                  <c:v>53.674999999999997</c:v>
                </c:pt>
                <c:pt idx="6442">
                  <c:v>53.683333330000004</c:v>
                </c:pt>
                <c:pt idx="6443">
                  <c:v>53.691666669999996</c:v>
                </c:pt>
                <c:pt idx="6444">
                  <c:v>53.7</c:v>
                </c:pt>
                <c:pt idx="6445">
                  <c:v>53.708333330000002</c:v>
                </c:pt>
                <c:pt idx="6446">
                  <c:v>53.716666670000002</c:v>
                </c:pt>
                <c:pt idx="6447">
                  <c:v>53.725000000000001</c:v>
                </c:pt>
                <c:pt idx="6448">
                  <c:v>53.733333330000001</c:v>
                </c:pt>
                <c:pt idx="6449">
                  <c:v>53.741666670000001</c:v>
                </c:pt>
                <c:pt idx="6450">
                  <c:v>53.75</c:v>
                </c:pt>
                <c:pt idx="6451">
                  <c:v>53.758333329999999</c:v>
                </c:pt>
                <c:pt idx="6452">
                  <c:v>53.766666669999999</c:v>
                </c:pt>
                <c:pt idx="6453">
                  <c:v>53.774999999999999</c:v>
                </c:pt>
                <c:pt idx="6454">
                  <c:v>53.783333329999998</c:v>
                </c:pt>
                <c:pt idx="6455">
                  <c:v>53.791666669999998</c:v>
                </c:pt>
                <c:pt idx="6456">
                  <c:v>53.8</c:v>
                </c:pt>
                <c:pt idx="6457">
                  <c:v>53.808333330000004</c:v>
                </c:pt>
                <c:pt idx="6458">
                  <c:v>53.816666669999996</c:v>
                </c:pt>
                <c:pt idx="6459">
                  <c:v>53.825000000000003</c:v>
                </c:pt>
                <c:pt idx="6460">
                  <c:v>53.833333330000002</c:v>
                </c:pt>
                <c:pt idx="6461">
                  <c:v>53.841666670000002</c:v>
                </c:pt>
                <c:pt idx="6462">
                  <c:v>53.85</c:v>
                </c:pt>
                <c:pt idx="6463">
                  <c:v>53.858333330000001</c:v>
                </c:pt>
                <c:pt idx="6464">
                  <c:v>53.866666670000001</c:v>
                </c:pt>
                <c:pt idx="6465">
                  <c:v>53.875</c:v>
                </c:pt>
                <c:pt idx="6466">
                  <c:v>53.883333329999999</c:v>
                </c:pt>
                <c:pt idx="6467">
                  <c:v>53.891666669999999</c:v>
                </c:pt>
                <c:pt idx="6468">
                  <c:v>53.9</c:v>
                </c:pt>
                <c:pt idx="6469">
                  <c:v>53.908333329999998</c:v>
                </c:pt>
                <c:pt idx="6470">
                  <c:v>53.916666669999998</c:v>
                </c:pt>
                <c:pt idx="6471">
                  <c:v>53.924999999999997</c:v>
                </c:pt>
                <c:pt idx="6472">
                  <c:v>53.933333330000004</c:v>
                </c:pt>
                <c:pt idx="6473">
                  <c:v>53.941666669999996</c:v>
                </c:pt>
                <c:pt idx="6474">
                  <c:v>53.95</c:v>
                </c:pt>
                <c:pt idx="6475">
                  <c:v>53.958333330000002</c:v>
                </c:pt>
                <c:pt idx="6476">
                  <c:v>53.966666670000002</c:v>
                </c:pt>
                <c:pt idx="6477">
                  <c:v>53.975000000000001</c:v>
                </c:pt>
                <c:pt idx="6478">
                  <c:v>53.983333330000001</c:v>
                </c:pt>
                <c:pt idx="6479">
                  <c:v>53.991666670000001</c:v>
                </c:pt>
                <c:pt idx="6480">
                  <c:v>54</c:v>
                </c:pt>
                <c:pt idx="6481">
                  <c:v>54.008333329999999</c:v>
                </c:pt>
                <c:pt idx="6482">
                  <c:v>54.016666669999999</c:v>
                </c:pt>
                <c:pt idx="6483">
                  <c:v>54.024999999999999</c:v>
                </c:pt>
                <c:pt idx="6484">
                  <c:v>54.033333329999998</c:v>
                </c:pt>
                <c:pt idx="6485">
                  <c:v>54.041666669999998</c:v>
                </c:pt>
                <c:pt idx="6486">
                  <c:v>54.05</c:v>
                </c:pt>
                <c:pt idx="6487">
                  <c:v>54.058333330000004</c:v>
                </c:pt>
                <c:pt idx="6488">
                  <c:v>54.066666669999996</c:v>
                </c:pt>
                <c:pt idx="6489">
                  <c:v>54.075000000000003</c:v>
                </c:pt>
                <c:pt idx="6490">
                  <c:v>54.083333330000002</c:v>
                </c:pt>
                <c:pt idx="6491">
                  <c:v>54.091666670000002</c:v>
                </c:pt>
                <c:pt idx="6492">
                  <c:v>54.1</c:v>
                </c:pt>
                <c:pt idx="6493">
                  <c:v>54.108333330000001</c:v>
                </c:pt>
                <c:pt idx="6494">
                  <c:v>54.116666670000001</c:v>
                </c:pt>
                <c:pt idx="6495">
                  <c:v>54.125</c:v>
                </c:pt>
                <c:pt idx="6496">
                  <c:v>54.133333329999999</c:v>
                </c:pt>
                <c:pt idx="6497">
                  <c:v>54.141666669999999</c:v>
                </c:pt>
                <c:pt idx="6498">
                  <c:v>54.15</c:v>
                </c:pt>
                <c:pt idx="6499">
                  <c:v>54.158333329999998</c:v>
                </c:pt>
                <c:pt idx="6500">
                  <c:v>54.166666669999998</c:v>
                </c:pt>
                <c:pt idx="6501">
                  <c:v>54.174999999999997</c:v>
                </c:pt>
                <c:pt idx="6502">
                  <c:v>54.183333330000004</c:v>
                </c:pt>
                <c:pt idx="6503">
                  <c:v>54.191666669999996</c:v>
                </c:pt>
                <c:pt idx="6504">
                  <c:v>54.2</c:v>
                </c:pt>
                <c:pt idx="6505">
                  <c:v>54.208333330000002</c:v>
                </c:pt>
                <c:pt idx="6506">
                  <c:v>54.216666670000002</c:v>
                </c:pt>
                <c:pt idx="6507">
                  <c:v>54.225000000000001</c:v>
                </c:pt>
                <c:pt idx="6508">
                  <c:v>54.233333330000001</c:v>
                </c:pt>
                <c:pt idx="6509">
                  <c:v>54.241666670000001</c:v>
                </c:pt>
                <c:pt idx="6510">
                  <c:v>54.25</c:v>
                </c:pt>
                <c:pt idx="6511">
                  <c:v>54.258333329999999</c:v>
                </c:pt>
                <c:pt idx="6512">
                  <c:v>54.266666669999999</c:v>
                </c:pt>
                <c:pt idx="6513">
                  <c:v>54.274999999999999</c:v>
                </c:pt>
                <c:pt idx="6514">
                  <c:v>54.283333329999998</c:v>
                </c:pt>
                <c:pt idx="6515">
                  <c:v>54.291666669999998</c:v>
                </c:pt>
                <c:pt idx="6516">
                  <c:v>54.3</c:v>
                </c:pt>
                <c:pt idx="6517">
                  <c:v>54.308333330000004</c:v>
                </c:pt>
                <c:pt idx="6518">
                  <c:v>54.316666669999996</c:v>
                </c:pt>
                <c:pt idx="6519">
                  <c:v>54.325000000000003</c:v>
                </c:pt>
                <c:pt idx="6520">
                  <c:v>54.333333330000002</c:v>
                </c:pt>
                <c:pt idx="6521">
                  <c:v>54.341666670000002</c:v>
                </c:pt>
                <c:pt idx="6522">
                  <c:v>54.35</c:v>
                </c:pt>
                <c:pt idx="6523">
                  <c:v>54.358333330000001</c:v>
                </c:pt>
                <c:pt idx="6524">
                  <c:v>54.366666670000001</c:v>
                </c:pt>
                <c:pt idx="6525">
                  <c:v>54.375</c:v>
                </c:pt>
                <c:pt idx="6526">
                  <c:v>54.383333329999999</c:v>
                </c:pt>
                <c:pt idx="6527">
                  <c:v>54.391666669999999</c:v>
                </c:pt>
                <c:pt idx="6528">
                  <c:v>54.4</c:v>
                </c:pt>
                <c:pt idx="6529">
                  <c:v>54.408333329999998</c:v>
                </c:pt>
                <c:pt idx="6530">
                  <c:v>54.416666669999998</c:v>
                </c:pt>
                <c:pt idx="6531">
                  <c:v>54.424999999999997</c:v>
                </c:pt>
                <c:pt idx="6532">
                  <c:v>54.433333330000004</c:v>
                </c:pt>
                <c:pt idx="6533">
                  <c:v>54.441666669999996</c:v>
                </c:pt>
                <c:pt idx="6534">
                  <c:v>54.45</c:v>
                </c:pt>
                <c:pt idx="6535">
                  <c:v>54.458333330000002</c:v>
                </c:pt>
                <c:pt idx="6536">
                  <c:v>54.466666670000002</c:v>
                </c:pt>
                <c:pt idx="6537">
                  <c:v>54.475000000000001</c:v>
                </c:pt>
                <c:pt idx="6538">
                  <c:v>54.483333330000001</c:v>
                </c:pt>
                <c:pt idx="6539">
                  <c:v>54.491666670000001</c:v>
                </c:pt>
                <c:pt idx="6540">
                  <c:v>54.5</c:v>
                </c:pt>
                <c:pt idx="6541">
                  <c:v>54.508333329999999</c:v>
                </c:pt>
                <c:pt idx="6542">
                  <c:v>54.516666669999999</c:v>
                </c:pt>
                <c:pt idx="6543">
                  <c:v>54.524999999999999</c:v>
                </c:pt>
                <c:pt idx="6544">
                  <c:v>54.533333329999998</c:v>
                </c:pt>
                <c:pt idx="6545">
                  <c:v>54.541666669999998</c:v>
                </c:pt>
                <c:pt idx="6546">
                  <c:v>54.55</c:v>
                </c:pt>
                <c:pt idx="6547">
                  <c:v>54.558333330000004</c:v>
                </c:pt>
                <c:pt idx="6548">
                  <c:v>54.566666669999996</c:v>
                </c:pt>
                <c:pt idx="6549">
                  <c:v>54.575000000000003</c:v>
                </c:pt>
                <c:pt idx="6550">
                  <c:v>54.583333330000002</c:v>
                </c:pt>
                <c:pt idx="6551">
                  <c:v>54.591666670000002</c:v>
                </c:pt>
                <c:pt idx="6552">
                  <c:v>54.6</c:v>
                </c:pt>
                <c:pt idx="6553">
                  <c:v>54.608333330000001</c:v>
                </c:pt>
                <c:pt idx="6554">
                  <c:v>54.616666670000001</c:v>
                </c:pt>
                <c:pt idx="6555">
                  <c:v>54.625</c:v>
                </c:pt>
                <c:pt idx="6556">
                  <c:v>54.633333329999999</c:v>
                </c:pt>
                <c:pt idx="6557">
                  <c:v>54.641666669999999</c:v>
                </c:pt>
                <c:pt idx="6558">
                  <c:v>54.65</c:v>
                </c:pt>
                <c:pt idx="6559">
                  <c:v>54.658333329999998</c:v>
                </c:pt>
                <c:pt idx="6560">
                  <c:v>54.666666669999998</c:v>
                </c:pt>
                <c:pt idx="6561">
                  <c:v>54.674999999999997</c:v>
                </c:pt>
                <c:pt idx="6562">
                  <c:v>54.683333330000004</c:v>
                </c:pt>
                <c:pt idx="6563">
                  <c:v>54.691666669999996</c:v>
                </c:pt>
                <c:pt idx="6564">
                  <c:v>54.7</c:v>
                </c:pt>
                <c:pt idx="6565">
                  <c:v>54.708333330000002</c:v>
                </c:pt>
                <c:pt idx="6566">
                  <c:v>54.716666670000002</c:v>
                </c:pt>
                <c:pt idx="6567">
                  <c:v>54.725000000000001</c:v>
                </c:pt>
                <c:pt idx="6568">
                  <c:v>54.733333330000001</c:v>
                </c:pt>
                <c:pt idx="6569">
                  <c:v>54.741666670000001</c:v>
                </c:pt>
                <c:pt idx="6570">
                  <c:v>54.75</c:v>
                </c:pt>
                <c:pt idx="6571">
                  <c:v>54.758333329999999</c:v>
                </c:pt>
                <c:pt idx="6572">
                  <c:v>54.766666669999999</c:v>
                </c:pt>
                <c:pt idx="6573">
                  <c:v>54.774999999999999</c:v>
                </c:pt>
                <c:pt idx="6574">
                  <c:v>54.783333329999998</c:v>
                </c:pt>
                <c:pt idx="6575">
                  <c:v>54.791666669999998</c:v>
                </c:pt>
                <c:pt idx="6576">
                  <c:v>54.8</c:v>
                </c:pt>
                <c:pt idx="6577">
                  <c:v>54.808333330000004</c:v>
                </c:pt>
                <c:pt idx="6578">
                  <c:v>54.816666669999996</c:v>
                </c:pt>
                <c:pt idx="6579">
                  <c:v>54.825000000000003</c:v>
                </c:pt>
                <c:pt idx="6580">
                  <c:v>54.833333330000002</c:v>
                </c:pt>
                <c:pt idx="6581">
                  <c:v>54.841666670000002</c:v>
                </c:pt>
                <c:pt idx="6582">
                  <c:v>54.85</c:v>
                </c:pt>
                <c:pt idx="6583">
                  <c:v>54.858333330000001</c:v>
                </c:pt>
                <c:pt idx="6584">
                  <c:v>54.866666670000001</c:v>
                </c:pt>
                <c:pt idx="6585">
                  <c:v>54.875</c:v>
                </c:pt>
                <c:pt idx="6586">
                  <c:v>54.883333329999999</c:v>
                </c:pt>
                <c:pt idx="6587">
                  <c:v>54.891666669999999</c:v>
                </c:pt>
                <c:pt idx="6588">
                  <c:v>54.9</c:v>
                </c:pt>
                <c:pt idx="6589">
                  <c:v>54.908333329999998</c:v>
                </c:pt>
                <c:pt idx="6590">
                  <c:v>54.916666669999998</c:v>
                </c:pt>
                <c:pt idx="6591">
                  <c:v>54.924999999999997</c:v>
                </c:pt>
                <c:pt idx="6592">
                  <c:v>54.933333330000004</c:v>
                </c:pt>
                <c:pt idx="6593">
                  <c:v>54.941666669999996</c:v>
                </c:pt>
                <c:pt idx="6594">
                  <c:v>54.95</c:v>
                </c:pt>
                <c:pt idx="6595">
                  <c:v>54.958333330000002</c:v>
                </c:pt>
                <c:pt idx="6596">
                  <c:v>54.966666670000002</c:v>
                </c:pt>
                <c:pt idx="6597">
                  <c:v>54.975000000000001</c:v>
                </c:pt>
                <c:pt idx="6598">
                  <c:v>54.983333330000001</c:v>
                </c:pt>
                <c:pt idx="6599">
                  <c:v>54.991666670000001</c:v>
                </c:pt>
                <c:pt idx="6600">
                  <c:v>55</c:v>
                </c:pt>
                <c:pt idx="6601">
                  <c:v>55.008333329999999</c:v>
                </c:pt>
                <c:pt idx="6602">
                  <c:v>55.016666669999999</c:v>
                </c:pt>
                <c:pt idx="6603">
                  <c:v>55.024999999999999</c:v>
                </c:pt>
                <c:pt idx="6604">
                  <c:v>55.033333329999998</c:v>
                </c:pt>
                <c:pt idx="6605">
                  <c:v>55.041666669999998</c:v>
                </c:pt>
                <c:pt idx="6606">
                  <c:v>55.05</c:v>
                </c:pt>
                <c:pt idx="6607">
                  <c:v>55.058333330000004</c:v>
                </c:pt>
                <c:pt idx="6608">
                  <c:v>55.066666669999996</c:v>
                </c:pt>
                <c:pt idx="6609">
                  <c:v>55.075000000000003</c:v>
                </c:pt>
                <c:pt idx="6610">
                  <c:v>55.083333330000002</c:v>
                </c:pt>
                <c:pt idx="6611">
                  <c:v>55.091666670000002</c:v>
                </c:pt>
                <c:pt idx="6612">
                  <c:v>55.1</c:v>
                </c:pt>
                <c:pt idx="6613">
                  <c:v>55.108333330000001</c:v>
                </c:pt>
                <c:pt idx="6614">
                  <c:v>55.116666670000001</c:v>
                </c:pt>
                <c:pt idx="6615">
                  <c:v>55.125</c:v>
                </c:pt>
                <c:pt idx="6616">
                  <c:v>55.133333329999999</c:v>
                </c:pt>
                <c:pt idx="6617">
                  <c:v>55.141666669999999</c:v>
                </c:pt>
                <c:pt idx="6618">
                  <c:v>55.15</c:v>
                </c:pt>
                <c:pt idx="6619">
                  <c:v>55.158333329999998</c:v>
                </c:pt>
                <c:pt idx="6620">
                  <c:v>55.166666669999998</c:v>
                </c:pt>
                <c:pt idx="6621">
                  <c:v>55.174999999999997</c:v>
                </c:pt>
                <c:pt idx="6622">
                  <c:v>55.183333330000004</c:v>
                </c:pt>
                <c:pt idx="6623">
                  <c:v>55.191666669999996</c:v>
                </c:pt>
                <c:pt idx="6624">
                  <c:v>55.2</c:v>
                </c:pt>
                <c:pt idx="6625">
                  <c:v>55.208333330000002</c:v>
                </c:pt>
                <c:pt idx="6626">
                  <c:v>55.216666670000002</c:v>
                </c:pt>
                <c:pt idx="6627">
                  <c:v>55.225000000000001</c:v>
                </c:pt>
                <c:pt idx="6628">
                  <c:v>55.233333330000001</c:v>
                </c:pt>
                <c:pt idx="6629">
                  <c:v>55.241666670000001</c:v>
                </c:pt>
                <c:pt idx="6630">
                  <c:v>55.25</c:v>
                </c:pt>
                <c:pt idx="6631">
                  <c:v>55.258333329999999</c:v>
                </c:pt>
                <c:pt idx="6632">
                  <c:v>55.266666669999999</c:v>
                </c:pt>
                <c:pt idx="6633">
                  <c:v>55.274999999999999</c:v>
                </c:pt>
                <c:pt idx="6634">
                  <c:v>55.283333329999998</c:v>
                </c:pt>
                <c:pt idx="6635">
                  <c:v>55.291666669999998</c:v>
                </c:pt>
                <c:pt idx="6636">
                  <c:v>55.3</c:v>
                </c:pt>
                <c:pt idx="6637">
                  <c:v>55.308333330000004</c:v>
                </c:pt>
                <c:pt idx="6638">
                  <c:v>55.316666669999996</c:v>
                </c:pt>
                <c:pt idx="6639">
                  <c:v>55.325000000000003</c:v>
                </c:pt>
                <c:pt idx="6640">
                  <c:v>55.333333330000002</c:v>
                </c:pt>
                <c:pt idx="6641">
                  <c:v>55.341666670000002</c:v>
                </c:pt>
                <c:pt idx="6642">
                  <c:v>55.35</c:v>
                </c:pt>
                <c:pt idx="6643">
                  <c:v>55.358333330000001</c:v>
                </c:pt>
                <c:pt idx="6644">
                  <c:v>55.366666670000001</c:v>
                </c:pt>
                <c:pt idx="6645">
                  <c:v>55.375</c:v>
                </c:pt>
                <c:pt idx="6646">
                  <c:v>55.383333329999999</c:v>
                </c:pt>
                <c:pt idx="6647">
                  <c:v>55.391666669999999</c:v>
                </c:pt>
                <c:pt idx="6648">
                  <c:v>55.4</c:v>
                </c:pt>
                <c:pt idx="6649">
                  <c:v>55.408333329999998</c:v>
                </c:pt>
                <c:pt idx="6650">
                  <c:v>55.416666669999998</c:v>
                </c:pt>
                <c:pt idx="6651">
                  <c:v>55.424999999999997</c:v>
                </c:pt>
                <c:pt idx="6652">
                  <c:v>55.433333330000004</c:v>
                </c:pt>
                <c:pt idx="6653">
                  <c:v>55.441666669999996</c:v>
                </c:pt>
                <c:pt idx="6654">
                  <c:v>55.45</c:v>
                </c:pt>
                <c:pt idx="6655">
                  <c:v>55.458333330000002</c:v>
                </c:pt>
                <c:pt idx="6656">
                  <c:v>55.466666670000002</c:v>
                </c:pt>
                <c:pt idx="6657">
                  <c:v>55.475000000000001</c:v>
                </c:pt>
                <c:pt idx="6658">
                  <c:v>55.483333330000001</c:v>
                </c:pt>
                <c:pt idx="6659">
                  <c:v>55.491666670000001</c:v>
                </c:pt>
                <c:pt idx="6660">
                  <c:v>55.5</c:v>
                </c:pt>
                <c:pt idx="6661">
                  <c:v>55.508333329999999</c:v>
                </c:pt>
                <c:pt idx="6662">
                  <c:v>55.516666669999999</c:v>
                </c:pt>
                <c:pt idx="6663">
                  <c:v>55.524999999999999</c:v>
                </c:pt>
                <c:pt idx="6664">
                  <c:v>55.533333329999998</c:v>
                </c:pt>
                <c:pt idx="6665">
                  <c:v>55.541666669999998</c:v>
                </c:pt>
                <c:pt idx="6666">
                  <c:v>55.55</c:v>
                </c:pt>
                <c:pt idx="6667">
                  <c:v>55.558333330000004</c:v>
                </c:pt>
                <c:pt idx="6668">
                  <c:v>55.566666669999996</c:v>
                </c:pt>
                <c:pt idx="6669">
                  <c:v>55.575000000000003</c:v>
                </c:pt>
                <c:pt idx="6670">
                  <c:v>55.583333330000002</c:v>
                </c:pt>
                <c:pt idx="6671">
                  <c:v>55.591666670000002</c:v>
                </c:pt>
                <c:pt idx="6672">
                  <c:v>55.6</c:v>
                </c:pt>
                <c:pt idx="6673">
                  <c:v>55.608333330000001</c:v>
                </c:pt>
                <c:pt idx="6674">
                  <c:v>55.616666670000001</c:v>
                </c:pt>
                <c:pt idx="6675">
                  <c:v>55.625</c:v>
                </c:pt>
                <c:pt idx="6676">
                  <c:v>55.633333329999999</c:v>
                </c:pt>
                <c:pt idx="6677">
                  <c:v>55.641666669999999</c:v>
                </c:pt>
                <c:pt idx="6678">
                  <c:v>55.65</c:v>
                </c:pt>
                <c:pt idx="6679">
                  <c:v>55.658333329999998</c:v>
                </c:pt>
                <c:pt idx="6680">
                  <c:v>55.666666669999998</c:v>
                </c:pt>
                <c:pt idx="6681">
                  <c:v>55.674999999999997</c:v>
                </c:pt>
                <c:pt idx="6682">
                  <c:v>55.683333330000004</c:v>
                </c:pt>
                <c:pt idx="6683">
                  <c:v>55.691666669999996</c:v>
                </c:pt>
                <c:pt idx="6684">
                  <c:v>55.7</c:v>
                </c:pt>
                <c:pt idx="6685">
                  <c:v>55.708333330000002</c:v>
                </c:pt>
                <c:pt idx="6686">
                  <c:v>55.716666670000002</c:v>
                </c:pt>
                <c:pt idx="6687">
                  <c:v>55.725000000000001</c:v>
                </c:pt>
                <c:pt idx="6688">
                  <c:v>55.733333330000001</c:v>
                </c:pt>
                <c:pt idx="6689">
                  <c:v>55.741666670000001</c:v>
                </c:pt>
                <c:pt idx="6690">
                  <c:v>55.75</c:v>
                </c:pt>
                <c:pt idx="6691">
                  <c:v>55.758333329999999</c:v>
                </c:pt>
                <c:pt idx="6692">
                  <c:v>55.766666669999999</c:v>
                </c:pt>
                <c:pt idx="6693">
                  <c:v>55.774999999999999</c:v>
                </c:pt>
                <c:pt idx="6694">
                  <c:v>55.783333329999998</c:v>
                </c:pt>
                <c:pt idx="6695">
                  <c:v>55.791666669999998</c:v>
                </c:pt>
                <c:pt idx="6696">
                  <c:v>55.8</c:v>
                </c:pt>
                <c:pt idx="6697">
                  <c:v>55.808333330000004</c:v>
                </c:pt>
                <c:pt idx="6698">
                  <c:v>55.816666669999996</c:v>
                </c:pt>
                <c:pt idx="6699">
                  <c:v>55.825000000000003</c:v>
                </c:pt>
                <c:pt idx="6700">
                  <c:v>55.833333330000002</c:v>
                </c:pt>
                <c:pt idx="6701">
                  <c:v>55.841666670000002</c:v>
                </c:pt>
                <c:pt idx="6702">
                  <c:v>55.85</c:v>
                </c:pt>
                <c:pt idx="6703">
                  <c:v>55.858333330000001</c:v>
                </c:pt>
                <c:pt idx="6704">
                  <c:v>55.866666670000001</c:v>
                </c:pt>
                <c:pt idx="6705">
                  <c:v>55.875</c:v>
                </c:pt>
                <c:pt idx="6706">
                  <c:v>55.883333329999999</c:v>
                </c:pt>
                <c:pt idx="6707">
                  <c:v>55.891666669999999</c:v>
                </c:pt>
                <c:pt idx="6708">
                  <c:v>55.9</c:v>
                </c:pt>
                <c:pt idx="6709">
                  <c:v>55.908333329999998</c:v>
                </c:pt>
                <c:pt idx="6710">
                  <c:v>55.916666669999998</c:v>
                </c:pt>
                <c:pt idx="6711">
                  <c:v>55.924999999999997</c:v>
                </c:pt>
                <c:pt idx="6712">
                  <c:v>55.933333330000004</c:v>
                </c:pt>
                <c:pt idx="6713">
                  <c:v>55.941666669999996</c:v>
                </c:pt>
                <c:pt idx="6714">
                  <c:v>55.95</c:v>
                </c:pt>
                <c:pt idx="6715">
                  <c:v>55.958333330000002</c:v>
                </c:pt>
                <c:pt idx="6716">
                  <c:v>55.966666670000002</c:v>
                </c:pt>
                <c:pt idx="6717">
                  <c:v>55.975000000000001</c:v>
                </c:pt>
                <c:pt idx="6718">
                  <c:v>55.983333330000001</c:v>
                </c:pt>
                <c:pt idx="6719">
                  <c:v>55.991666670000001</c:v>
                </c:pt>
                <c:pt idx="6720">
                  <c:v>56</c:v>
                </c:pt>
                <c:pt idx="6721">
                  <c:v>56.008333329999999</c:v>
                </c:pt>
                <c:pt idx="6722">
                  <c:v>56.016666669999999</c:v>
                </c:pt>
                <c:pt idx="6723">
                  <c:v>56.024999999999999</c:v>
                </c:pt>
                <c:pt idx="6724">
                  <c:v>56.033333329999998</c:v>
                </c:pt>
                <c:pt idx="6725">
                  <c:v>56.041666669999998</c:v>
                </c:pt>
                <c:pt idx="6726">
                  <c:v>56.05</c:v>
                </c:pt>
                <c:pt idx="6727">
                  <c:v>56.058333330000004</c:v>
                </c:pt>
                <c:pt idx="6728">
                  <c:v>56.066666669999996</c:v>
                </c:pt>
                <c:pt idx="6729">
                  <c:v>56.075000000000003</c:v>
                </c:pt>
                <c:pt idx="6730">
                  <c:v>56.083333330000002</c:v>
                </c:pt>
                <c:pt idx="6731">
                  <c:v>56.091666670000002</c:v>
                </c:pt>
                <c:pt idx="6732">
                  <c:v>56.1</c:v>
                </c:pt>
                <c:pt idx="6733">
                  <c:v>56.108333330000001</c:v>
                </c:pt>
                <c:pt idx="6734">
                  <c:v>56.116666670000001</c:v>
                </c:pt>
                <c:pt idx="6735">
                  <c:v>56.125</c:v>
                </c:pt>
                <c:pt idx="6736">
                  <c:v>56.133333329999999</c:v>
                </c:pt>
                <c:pt idx="6737">
                  <c:v>56.141666669999999</c:v>
                </c:pt>
                <c:pt idx="6738">
                  <c:v>56.15</c:v>
                </c:pt>
                <c:pt idx="6739">
                  <c:v>56.158333329999998</c:v>
                </c:pt>
                <c:pt idx="6740">
                  <c:v>56.166666669999998</c:v>
                </c:pt>
                <c:pt idx="6741">
                  <c:v>56.174999999999997</c:v>
                </c:pt>
                <c:pt idx="6742">
                  <c:v>56.183333330000004</c:v>
                </c:pt>
                <c:pt idx="6743">
                  <c:v>56.191666669999996</c:v>
                </c:pt>
                <c:pt idx="6744">
                  <c:v>56.2</c:v>
                </c:pt>
                <c:pt idx="6745">
                  <c:v>56.208333330000002</c:v>
                </c:pt>
                <c:pt idx="6746">
                  <c:v>56.216666670000002</c:v>
                </c:pt>
                <c:pt idx="6747">
                  <c:v>56.225000000000001</c:v>
                </c:pt>
                <c:pt idx="6748">
                  <c:v>56.233333330000001</c:v>
                </c:pt>
                <c:pt idx="6749">
                  <c:v>56.241666670000001</c:v>
                </c:pt>
                <c:pt idx="6750">
                  <c:v>56.25</c:v>
                </c:pt>
                <c:pt idx="6751">
                  <c:v>56.258333329999999</c:v>
                </c:pt>
                <c:pt idx="6752">
                  <c:v>56.266666669999999</c:v>
                </c:pt>
                <c:pt idx="6753">
                  <c:v>56.274999999999999</c:v>
                </c:pt>
                <c:pt idx="6754">
                  <c:v>56.283333329999998</c:v>
                </c:pt>
                <c:pt idx="6755">
                  <c:v>56.291666669999998</c:v>
                </c:pt>
                <c:pt idx="6756">
                  <c:v>56.3</c:v>
                </c:pt>
                <c:pt idx="6757">
                  <c:v>56.308333330000004</c:v>
                </c:pt>
                <c:pt idx="6758">
                  <c:v>56.316666669999996</c:v>
                </c:pt>
                <c:pt idx="6759">
                  <c:v>56.325000000000003</c:v>
                </c:pt>
                <c:pt idx="6760">
                  <c:v>56.333333330000002</c:v>
                </c:pt>
                <c:pt idx="6761">
                  <c:v>56.341666670000002</c:v>
                </c:pt>
                <c:pt idx="6762">
                  <c:v>56.35</c:v>
                </c:pt>
                <c:pt idx="6763">
                  <c:v>56.358333330000001</c:v>
                </c:pt>
                <c:pt idx="6764">
                  <c:v>56.366666670000001</c:v>
                </c:pt>
                <c:pt idx="6765">
                  <c:v>56.375</c:v>
                </c:pt>
                <c:pt idx="6766">
                  <c:v>56.383333329999999</c:v>
                </c:pt>
                <c:pt idx="6767">
                  <c:v>56.391666669999999</c:v>
                </c:pt>
                <c:pt idx="6768">
                  <c:v>56.4</c:v>
                </c:pt>
                <c:pt idx="6769">
                  <c:v>56.408333329999998</c:v>
                </c:pt>
                <c:pt idx="6770">
                  <c:v>56.416666669999998</c:v>
                </c:pt>
                <c:pt idx="6771">
                  <c:v>56.424999999999997</c:v>
                </c:pt>
                <c:pt idx="6772">
                  <c:v>56.433333330000004</c:v>
                </c:pt>
                <c:pt idx="6773">
                  <c:v>56.441666669999996</c:v>
                </c:pt>
                <c:pt idx="6774">
                  <c:v>56.45</c:v>
                </c:pt>
                <c:pt idx="6775">
                  <c:v>56.458333330000002</c:v>
                </c:pt>
                <c:pt idx="6776">
                  <c:v>56.466666670000002</c:v>
                </c:pt>
                <c:pt idx="6777">
                  <c:v>56.475000000000001</c:v>
                </c:pt>
                <c:pt idx="6778">
                  <c:v>56.483333330000001</c:v>
                </c:pt>
                <c:pt idx="6779">
                  <c:v>56.491666670000001</c:v>
                </c:pt>
                <c:pt idx="6780">
                  <c:v>56.5</c:v>
                </c:pt>
                <c:pt idx="6781">
                  <c:v>56.508333329999999</c:v>
                </c:pt>
                <c:pt idx="6782">
                  <c:v>56.516666669999999</c:v>
                </c:pt>
                <c:pt idx="6783">
                  <c:v>56.524999999999999</c:v>
                </c:pt>
                <c:pt idx="6784">
                  <c:v>56.533333329999998</c:v>
                </c:pt>
                <c:pt idx="6785">
                  <c:v>56.541666669999998</c:v>
                </c:pt>
                <c:pt idx="6786">
                  <c:v>56.55</c:v>
                </c:pt>
                <c:pt idx="6787">
                  <c:v>56.558333330000004</c:v>
                </c:pt>
                <c:pt idx="6788">
                  <c:v>56.566666669999996</c:v>
                </c:pt>
                <c:pt idx="6789">
                  <c:v>56.575000000000003</c:v>
                </c:pt>
                <c:pt idx="6790">
                  <c:v>56.583333330000002</c:v>
                </c:pt>
                <c:pt idx="6791">
                  <c:v>56.591666670000002</c:v>
                </c:pt>
                <c:pt idx="6792">
                  <c:v>56.6</c:v>
                </c:pt>
                <c:pt idx="6793">
                  <c:v>56.608333330000001</c:v>
                </c:pt>
                <c:pt idx="6794">
                  <c:v>56.616666670000001</c:v>
                </c:pt>
                <c:pt idx="6795">
                  <c:v>56.625</c:v>
                </c:pt>
                <c:pt idx="6796">
                  <c:v>56.633333329999999</c:v>
                </c:pt>
                <c:pt idx="6797">
                  <c:v>56.641666669999999</c:v>
                </c:pt>
                <c:pt idx="6798">
                  <c:v>56.65</c:v>
                </c:pt>
                <c:pt idx="6799">
                  <c:v>56.658333329999998</c:v>
                </c:pt>
                <c:pt idx="6800">
                  <c:v>56.666666669999998</c:v>
                </c:pt>
                <c:pt idx="6801">
                  <c:v>56.674999999999997</c:v>
                </c:pt>
                <c:pt idx="6802">
                  <c:v>56.683333330000004</c:v>
                </c:pt>
                <c:pt idx="6803">
                  <c:v>56.691666669999996</c:v>
                </c:pt>
                <c:pt idx="6804">
                  <c:v>56.7</c:v>
                </c:pt>
                <c:pt idx="6805">
                  <c:v>56.708333330000002</c:v>
                </c:pt>
                <c:pt idx="6806">
                  <c:v>56.716666670000002</c:v>
                </c:pt>
                <c:pt idx="6807">
                  <c:v>56.725000000000001</c:v>
                </c:pt>
                <c:pt idx="6808">
                  <c:v>56.733333330000001</c:v>
                </c:pt>
                <c:pt idx="6809">
                  <c:v>56.741666670000001</c:v>
                </c:pt>
                <c:pt idx="6810">
                  <c:v>56.75</c:v>
                </c:pt>
                <c:pt idx="6811">
                  <c:v>56.758333329999999</c:v>
                </c:pt>
                <c:pt idx="6812">
                  <c:v>56.766666669999999</c:v>
                </c:pt>
                <c:pt idx="6813">
                  <c:v>56.774999999999999</c:v>
                </c:pt>
                <c:pt idx="6814">
                  <c:v>56.783333329999998</c:v>
                </c:pt>
                <c:pt idx="6815">
                  <c:v>56.791666669999998</c:v>
                </c:pt>
                <c:pt idx="6816">
                  <c:v>56.8</c:v>
                </c:pt>
                <c:pt idx="6817">
                  <c:v>56.808333330000004</c:v>
                </c:pt>
                <c:pt idx="6818">
                  <c:v>56.816666669999996</c:v>
                </c:pt>
                <c:pt idx="6819">
                  <c:v>56.825000000000003</c:v>
                </c:pt>
                <c:pt idx="6820">
                  <c:v>56.833333330000002</c:v>
                </c:pt>
                <c:pt idx="6821">
                  <c:v>56.841666670000002</c:v>
                </c:pt>
                <c:pt idx="6822">
                  <c:v>56.85</c:v>
                </c:pt>
                <c:pt idx="6823">
                  <c:v>56.858333330000001</c:v>
                </c:pt>
                <c:pt idx="6824">
                  <c:v>56.866666670000001</c:v>
                </c:pt>
                <c:pt idx="6825">
                  <c:v>56.875</c:v>
                </c:pt>
                <c:pt idx="6826">
                  <c:v>56.883333329999999</c:v>
                </c:pt>
                <c:pt idx="6827">
                  <c:v>56.891666669999999</c:v>
                </c:pt>
                <c:pt idx="6828">
                  <c:v>56.9</c:v>
                </c:pt>
                <c:pt idx="6829">
                  <c:v>56.908333329999998</c:v>
                </c:pt>
                <c:pt idx="6830">
                  <c:v>56.916666669999998</c:v>
                </c:pt>
                <c:pt idx="6831">
                  <c:v>56.924999999999997</c:v>
                </c:pt>
                <c:pt idx="6832">
                  <c:v>56.933333330000004</c:v>
                </c:pt>
                <c:pt idx="6833">
                  <c:v>56.941666669999996</c:v>
                </c:pt>
                <c:pt idx="6834">
                  <c:v>56.95</c:v>
                </c:pt>
                <c:pt idx="6835">
                  <c:v>56.958333330000002</c:v>
                </c:pt>
                <c:pt idx="6836">
                  <c:v>56.966666670000002</c:v>
                </c:pt>
                <c:pt idx="6837">
                  <c:v>56.975000000000001</c:v>
                </c:pt>
                <c:pt idx="6838">
                  <c:v>56.983333330000001</c:v>
                </c:pt>
                <c:pt idx="6839">
                  <c:v>56.991666670000001</c:v>
                </c:pt>
                <c:pt idx="6840">
                  <c:v>57</c:v>
                </c:pt>
                <c:pt idx="6841">
                  <c:v>57.008333329999999</c:v>
                </c:pt>
                <c:pt idx="6842">
                  <c:v>57.016666669999999</c:v>
                </c:pt>
                <c:pt idx="6843">
                  <c:v>57.024999999999999</c:v>
                </c:pt>
                <c:pt idx="6844">
                  <c:v>57.033333329999998</c:v>
                </c:pt>
                <c:pt idx="6845">
                  <c:v>57.041666669999998</c:v>
                </c:pt>
                <c:pt idx="6846">
                  <c:v>57.05</c:v>
                </c:pt>
                <c:pt idx="6847">
                  <c:v>57.058333330000004</c:v>
                </c:pt>
                <c:pt idx="6848">
                  <c:v>57.066666669999996</c:v>
                </c:pt>
                <c:pt idx="6849">
                  <c:v>57.075000000000003</c:v>
                </c:pt>
                <c:pt idx="6850">
                  <c:v>57.083333330000002</c:v>
                </c:pt>
                <c:pt idx="6851">
                  <c:v>57.091666670000002</c:v>
                </c:pt>
                <c:pt idx="6852">
                  <c:v>57.1</c:v>
                </c:pt>
                <c:pt idx="6853">
                  <c:v>57.108333330000001</c:v>
                </c:pt>
                <c:pt idx="6854">
                  <c:v>57.116666670000001</c:v>
                </c:pt>
                <c:pt idx="6855">
                  <c:v>57.125</c:v>
                </c:pt>
                <c:pt idx="6856">
                  <c:v>57.133333329999999</c:v>
                </c:pt>
                <c:pt idx="6857">
                  <c:v>57.141666669999999</c:v>
                </c:pt>
                <c:pt idx="6858">
                  <c:v>57.15</c:v>
                </c:pt>
                <c:pt idx="6859">
                  <c:v>57.158333329999998</c:v>
                </c:pt>
                <c:pt idx="6860">
                  <c:v>57.166666669999998</c:v>
                </c:pt>
                <c:pt idx="6861">
                  <c:v>57.174999999999997</c:v>
                </c:pt>
                <c:pt idx="6862">
                  <c:v>57.183333330000004</c:v>
                </c:pt>
                <c:pt idx="6863">
                  <c:v>57.191666669999996</c:v>
                </c:pt>
                <c:pt idx="6864">
                  <c:v>57.2</c:v>
                </c:pt>
                <c:pt idx="6865">
                  <c:v>57.208333330000002</c:v>
                </c:pt>
                <c:pt idx="6866">
                  <c:v>57.216666670000002</c:v>
                </c:pt>
                <c:pt idx="6867">
                  <c:v>57.225000000000001</c:v>
                </c:pt>
                <c:pt idx="6868">
                  <c:v>57.233333330000001</c:v>
                </c:pt>
                <c:pt idx="6869">
                  <c:v>57.241666670000001</c:v>
                </c:pt>
                <c:pt idx="6870">
                  <c:v>57.25</c:v>
                </c:pt>
                <c:pt idx="6871">
                  <c:v>57.258333329999999</c:v>
                </c:pt>
                <c:pt idx="6872">
                  <c:v>57.266666669999999</c:v>
                </c:pt>
                <c:pt idx="6873">
                  <c:v>57.274999999999999</c:v>
                </c:pt>
                <c:pt idx="6874">
                  <c:v>57.283333329999998</c:v>
                </c:pt>
                <c:pt idx="6875">
                  <c:v>57.291666669999998</c:v>
                </c:pt>
                <c:pt idx="6876">
                  <c:v>57.3</c:v>
                </c:pt>
                <c:pt idx="6877">
                  <c:v>57.308333330000004</c:v>
                </c:pt>
                <c:pt idx="6878">
                  <c:v>57.316666669999996</c:v>
                </c:pt>
                <c:pt idx="6879">
                  <c:v>57.325000000000003</c:v>
                </c:pt>
                <c:pt idx="6880">
                  <c:v>57.333333330000002</c:v>
                </c:pt>
                <c:pt idx="6881">
                  <c:v>57.341666670000002</c:v>
                </c:pt>
                <c:pt idx="6882">
                  <c:v>57.35</c:v>
                </c:pt>
                <c:pt idx="6883">
                  <c:v>57.358333330000001</c:v>
                </c:pt>
                <c:pt idx="6884">
                  <c:v>57.366666670000001</c:v>
                </c:pt>
                <c:pt idx="6885">
                  <c:v>57.375</c:v>
                </c:pt>
                <c:pt idx="6886">
                  <c:v>57.383333329999999</c:v>
                </c:pt>
                <c:pt idx="6887">
                  <c:v>57.391666669999999</c:v>
                </c:pt>
                <c:pt idx="6888">
                  <c:v>57.4</c:v>
                </c:pt>
                <c:pt idx="6889">
                  <c:v>57.408333329999998</c:v>
                </c:pt>
                <c:pt idx="6890">
                  <c:v>57.416666669999998</c:v>
                </c:pt>
                <c:pt idx="6891">
                  <c:v>57.424999999999997</c:v>
                </c:pt>
                <c:pt idx="6892">
                  <c:v>57.433333330000004</c:v>
                </c:pt>
                <c:pt idx="6893">
                  <c:v>57.441666669999996</c:v>
                </c:pt>
                <c:pt idx="6894">
                  <c:v>57.45</c:v>
                </c:pt>
                <c:pt idx="6895">
                  <c:v>57.458333330000002</c:v>
                </c:pt>
                <c:pt idx="6896">
                  <c:v>57.466666670000002</c:v>
                </c:pt>
                <c:pt idx="6897">
                  <c:v>57.475000000000001</c:v>
                </c:pt>
                <c:pt idx="6898">
                  <c:v>57.483333330000001</c:v>
                </c:pt>
                <c:pt idx="6899">
                  <c:v>57.491666670000001</c:v>
                </c:pt>
                <c:pt idx="6900">
                  <c:v>57.5</c:v>
                </c:pt>
                <c:pt idx="6901">
                  <c:v>57.508333329999999</c:v>
                </c:pt>
                <c:pt idx="6902">
                  <c:v>57.516666669999999</c:v>
                </c:pt>
                <c:pt idx="6903">
                  <c:v>57.524999999999999</c:v>
                </c:pt>
                <c:pt idx="6904">
                  <c:v>57.533333329999998</c:v>
                </c:pt>
                <c:pt idx="6905">
                  <c:v>57.541666669999998</c:v>
                </c:pt>
                <c:pt idx="6906">
                  <c:v>57.55</c:v>
                </c:pt>
                <c:pt idx="6907">
                  <c:v>57.558333330000004</c:v>
                </c:pt>
                <c:pt idx="6908">
                  <c:v>57.566666669999996</c:v>
                </c:pt>
                <c:pt idx="6909">
                  <c:v>57.575000000000003</c:v>
                </c:pt>
                <c:pt idx="6910">
                  <c:v>57.583333330000002</c:v>
                </c:pt>
                <c:pt idx="6911">
                  <c:v>57.591666670000002</c:v>
                </c:pt>
                <c:pt idx="6912">
                  <c:v>57.6</c:v>
                </c:pt>
                <c:pt idx="6913">
                  <c:v>57.608333330000001</c:v>
                </c:pt>
                <c:pt idx="6914">
                  <c:v>57.616666670000001</c:v>
                </c:pt>
                <c:pt idx="6915">
                  <c:v>57.625</c:v>
                </c:pt>
                <c:pt idx="6916">
                  <c:v>57.633333329999999</c:v>
                </c:pt>
                <c:pt idx="6917">
                  <c:v>57.641666669999999</c:v>
                </c:pt>
                <c:pt idx="6918">
                  <c:v>57.65</c:v>
                </c:pt>
                <c:pt idx="6919">
                  <c:v>57.658333329999998</c:v>
                </c:pt>
                <c:pt idx="6920">
                  <c:v>57.666666669999998</c:v>
                </c:pt>
                <c:pt idx="6921">
                  <c:v>57.674999999999997</c:v>
                </c:pt>
                <c:pt idx="6922">
                  <c:v>57.683333330000004</c:v>
                </c:pt>
                <c:pt idx="6923">
                  <c:v>57.691666669999996</c:v>
                </c:pt>
                <c:pt idx="6924">
                  <c:v>57.7</c:v>
                </c:pt>
                <c:pt idx="6925">
                  <c:v>57.708333330000002</c:v>
                </c:pt>
                <c:pt idx="6926">
                  <c:v>57.716666670000002</c:v>
                </c:pt>
                <c:pt idx="6927">
                  <c:v>57.725000000000001</c:v>
                </c:pt>
                <c:pt idx="6928">
                  <c:v>57.733333330000001</c:v>
                </c:pt>
                <c:pt idx="6929">
                  <c:v>57.741666670000001</c:v>
                </c:pt>
                <c:pt idx="6930">
                  <c:v>57.75</c:v>
                </c:pt>
                <c:pt idx="6931">
                  <c:v>57.758333329999999</c:v>
                </c:pt>
                <c:pt idx="6932">
                  <c:v>57.766666669999999</c:v>
                </c:pt>
                <c:pt idx="6933">
                  <c:v>57.774999999999999</c:v>
                </c:pt>
                <c:pt idx="6934">
                  <c:v>57.783333329999998</c:v>
                </c:pt>
                <c:pt idx="6935">
                  <c:v>57.791666669999998</c:v>
                </c:pt>
                <c:pt idx="6936">
                  <c:v>57.8</c:v>
                </c:pt>
                <c:pt idx="6937">
                  <c:v>57.808333330000004</c:v>
                </c:pt>
                <c:pt idx="6938">
                  <c:v>57.816666669999996</c:v>
                </c:pt>
                <c:pt idx="6939">
                  <c:v>57.825000000000003</c:v>
                </c:pt>
                <c:pt idx="6940">
                  <c:v>57.833333330000002</c:v>
                </c:pt>
                <c:pt idx="6941">
                  <c:v>57.841666670000002</c:v>
                </c:pt>
                <c:pt idx="6942">
                  <c:v>57.85</c:v>
                </c:pt>
                <c:pt idx="6943">
                  <c:v>57.858333330000001</c:v>
                </c:pt>
                <c:pt idx="6944">
                  <c:v>57.866666670000001</c:v>
                </c:pt>
                <c:pt idx="6945">
                  <c:v>57.875</c:v>
                </c:pt>
                <c:pt idx="6946">
                  <c:v>57.883333329999999</c:v>
                </c:pt>
                <c:pt idx="6947">
                  <c:v>57.891666669999999</c:v>
                </c:pt>
                <c:pt idx="6948">
                  <c:v>57.9</c:v>
                </c:pt>
                <c:pt idx="6949">
                  <c:v>57.908333329999998</c:v>
                </c:pt>
                <c:pt idx="6950">
                  <c:v>57.916666669999998</c:v>
                </c:pt>
                <c:pt idx="6951">
                  <c:v>57.924999999999997</c:v>
                </c:pt>
                <c:pt idx="6952">
                  <c:v>57.933333330000004</c:v>
                </c:pt>
                <c:pt idx="6953">
                  <c:v>57.941666669999996</c:v>
                </c:pt>
                <c:pt idx="6954">
                  <c:v>57.95</c:v>
                </c:pt>
                <c:pt idx="6955">
                  <c:v>57.958333330000002</c:v>
                </c:pt>
                <c:pt idx="6956">
                  <c:v>57.966666670000002</c:v>
                </c:pt>
                <c:pt idx="6957">
                  <c:v>57.975000000000001</c:v>
                </c:pt>
                <c:pt idx="6958">
                  <c:v>57.983333330000001</c:v>
                </c:pt>
                <c:pt idx="6959">
                  <c:v>57.991666670000001</c:v>
                </c:pt>
                <c:pt idx="6960">
                  <c:v>58</c:v>
                </c:pt>
                <c:pt idx="6961">
                  <c:v>58.008333329999999</c:v>
                </c:pt>
                <c:pt idx="6962">
                  <c:v>58.016666669999999</c:v>
                </c:pt>
                <c:pt idx="6963">
                  <c:v>58.024999999999999</c:v>
                </c:pt>
                <c:pt idx="6964">
                  <c:v>58.033333329999998</c:v>
                </c:pt>
                <c:pt idx="6965">
                  <c:v>58.041666669999998</c:v>
                </c:pt>
                <c:pt idx="6966">
                  <c:v>58.05</c:v>
                </c:pt>
                <c:pt idx="6967">
                  <c:v>58.058333330000004</c:v>
                </c:pt>
                <c:pt idx="6968">
                  <c:v>58.066666669999996</c:v>
                </c:pt>
                <c:pt idx="6969">
                  <c:v>58.075000000000003</c:v>
                </c:pt>
                <c:pt idx="6970">
                  <c:v>58.083333330000002</c:v>
                </c:pt>
                <c:pt idx="6971">
                  <c:v>58.091666670000002</c:v>
                </c:pt>
                <c:pt idx="6972">
                  <c:v>58.1</c:v>
                </c:pt>
                <c:pt idx="6973">
                  <c:v>58.108333330000001</c:v>
                </c:pt>
                <c:pt idx="6974">
                  <c:v>58.116666670000001</c:v>
                </c:pt>
                <c:pt idx="6975">
                  <c:v>58.125</c:v>
                </c:pt>
                <c:pt idx="6976">
                  <c:v>58.133333329999999</c:v>
                </c:pt>
                <c:pt idx="6977">
                  <c:v>58.141666669999999</c:v>
                </c:pt>
                <c:pt idx="6978">
                  <c:v>58.15</c:v>
                </c:pt>
                <c:pt idx="6979">
                  <c:v>58.158333329999998</c:v>
                </c:pt>
                <c:pt idx="6980">
                  <c:v>58.166666669999998</c:v>
                </c:pt>
                <c:pt idx="6981">
                  <c:v>58.174999999999997</c:v>
                </c:pt>
                <c:pt idx="6982">
                  <c:v>58.183333330000004</c:v>
                </c:pt>
                <c:pt idx="6983">
                  <c:v>58.191666669999996</c:v>
                </c:pt>
                <c:pt idx="6984">
                  <c:v>58.2</c:v>
                </c:pt>
                <c:pt idx="6985">
                  <c:v>58.208333330000002</c:v>
                </c:pt>
                <c:pt idx="6986">
                  <c:v>58.216666670000002</c:v>
                </c:pt>
                <c:pt idx="6987">
                  <c:v>58.225000000000001</c:v>
                </c:pt>
                <c:pt idx="6988">
                  <c:v>58.233333330000001</c:v>
                </c:pt>
                <c:pt idx="6989">
                  <c:v>58.241666670000001</c:v>
                </c:pt>
                <c:pt idx="6990">
                  <c:v>58.25</c:v>
                </c:pt>
                <c:pt idx="6991">
                  <c:v>58.258333329999999</c:v>
                </c:pt>
                <c:pt idx="6992">
                  <c:v>58.266666669999999</c:v>
                </c:pt>
                <c:pt idx="6993">
                  <c:v>58.274999999999999</c:v>
                </c:pt>
                <c:pt idx="6994">
                  <c:v>58.283333329999998</c:v>
                </c:pt>
                <c:pt idx="6995">
                  <c:v>58.291666669999998</c:v>
                </c:pt>
                <c:pt idx="6996">
                  <c:v>58.3</c:v>
                </c:pt>
                <c:pt idx="6997">
                  <c:v>58.308333330000004</c:v>
                </c:pt>
                <c:pt idx="6998">
                  <c:v>58.316666669999996</c:v>
                </c:pt>
                <c:pt idx="6999">
                  <c:v>58.325000000000003</c:v>
                </c:pt>
                <c:pt idx="7000">
                  <c:v>58.333333330000002</c:v>
                </c:pt>
                <c:pt idx="7001">
                  <c:v>58.341666670000002</c:v>
                </c:pt>
                <c:pt idx="7002">
                  <c:v>58.35</c:v>
                </c:pt>
                <c:pt idx="7003">
                  <c:v>58.358333330000001</c:v>
                </c:pt>
                <c:pt idx="7004">
                  <c:v>58.366666670000001</c:v>
                </c:pt>
                <c:pt idx="7005">
                  <c:v>58.375</c:v>
                </c:pt>
                <c:pt idx="7006">
                  <c:v>58.383333329999999</c:v>
                </c:pt>
                <c:pt idx="7007">
                  <c:v>58.391666669999999</c:v>
                </c:pt>
                <c:pt idx="7008">
                  <c:v>58.4</c:v>
                </c:pt>
                <c:pt idx="7009">
                  <c:v>58.408333329999998</c:v>
                </c:pt>
                <c:pt idx="7010">
                  <c:v>58.416666669999998</c:v>
                </c:pt>
                <c:pt idx="7011">
                  <c:v>58.424999999999997</c:v>
                </c:pt>
                <c:pt idx="7012">
                  <c:v>58.433333330000004</c:v>
                </c:pt>
                <c:pt idx="7013">
                  <c:v>58.441666669999996</c:v>
                </c:pt>
                <c:pt idx="7014">
                  <c:v>58.45</c:v>
                </c:pt>
                <c:pt idx="7015">
                  <c:v>58.458333330000002</c:v>
                </c:pt>
                <c:pt idx="7016">
                  <c:v>58.466666670000002</c:v>
                </c:pt>
                <c:pt idx="7017">
                  <c:v>58.475000000000001</c:v>
                </c:pt>
                <c:pt idx="7018">
                  <c:v>58.483333330000001</c:v>
                </c:pt>
                <c:pt idx="7019">
                  <c:v>58.491666670000001</c:v>
                </c:pt>
                <c:pt idx="7020">
                  <c:v>58.5</c:v>
                </c:pt>
                <c:pt idx="7021">
                  <c:v>58.508333329999999</c:v>
                </c:pt>
                <c:pt idx="7022">
                  <c:v>58.516666669999999</c:v>
                </c:pt>
                <c:pt idx="7023">
                  <c:v>58.524999999999999</c:v>
                </c:pt>
                <c:pt idx="7024">
                  <c:v>58.533333329999998</c:v>
                </c:pt>
                <c:pt idx="7025">
                  <c:v>58.541666669999998</c:v>
                </c:pt>
                <c:pt idx="7026">
                  <c:v>58.55</c:v>
                </c:pt>
                <c:pt idx="7027">
                  <c:v>58.558333330000004</c:v>
                </c:pt>
                <c:pt idx="7028">
                  <c:v>58.566666669999996</c:v>
                </c:pt>
                <c:pt idx="7029">
                  <c:v>58.575000000000003</c:v>
                </c:pt>
                <c:pt idx="7030">
                  <c:v>58.583333330000002</c:v>
                </c:pt>
                <c:pt idx="7031">
                  <c:v>58.591666670000002</c:v>
                </c:pt>
                <c:pt idx="7032">
                  <c:v>58.6</c:v>
                </c:pt>
                <c:pt idx="7033">
                  <c:v>58.608333330000001</c:v>
                </c:pt>
                <c:pt idx="7034">
                  <c:v>58.616666670000001</c:v>
                </c:pt>
                <c:pt idx="7035">
                  <c:v>58.625</c:v>
                </c:pt>
                <c:pt idx="7036">
                  <c:v>58.633333329999999</c:v>
                </c:pt>
                <c:pt idx="7037">
                  <c:v>58.641666669999999</c:v>
                </c:pt>
                <c:pt idx="7038">
                  <c:v>58.65</c:v>
                </c:pt>
                <c:pt idx="7039">
                  <c:v>58.658333329999998</c:v>
                </c:pt>
                <c:pt idx="7040">
                  <c:v>58.666666669999998</c:v>
                </c:pt>
                <c:pt idx="7041">
                  <c:v>58.674999999999997</c:v>
                </c:pt>
                <c:pt idx="7042">
                  <c:v>58.683333330000004</c:v>
                </c:pt>
                <c:pt idx="7043">
                  <c:v>58.691666669999996</c:v>
                </c:pt>
                <c:pt idx="7044">
                  <c:v>58.7</c:v>
                </c:pt>
                <c:pt idx="7045">
                  <c:v>58.708333330000002</c:v>
                </c:pt>
                <c:pt idx="7046">
                  <c:v>58.716666670000002</c:v>
                </c:pt>
                <c:pt idx="7047">
                  <c:v>58.725000000000001</c:v>
                </c:pt>
                <c:pt idx="7048">
                  <c:v>58.733333330000001</c:v>
                </c:pt>
                <c:pt idx="7049">
                  <c:v>58.741666670000001</c:v>
                </c:pt>
                <c:pt idx="7050">
                  <c:v>58.75</c:v>
                </c:pt>
                <c:pt idx="7051">
                  <c:v>58.758333329999999</c:v>
                </c:pt>
                <c:pt idx="7052">
                  <c:v>58.766666669999999</c:v>
                </c:pt>
                <c:pt idx="7053">
                  <c:v>58.774999999999999</c:v>
                </c:pt>
                <c:pt idx="7054">
                  <c:v>58.783333329999998</c:v>
                </c:pt>
                <c:pt idx="7055">
                  <c:v>58.791666669999998</c:v>
                </c:pt>
                <c:pt idx="7056">
                  <c:v>58.8</c:v>
                </c:pt>
                <c:pt idx="7057">
                  <c:v>58.808333330000004</c:v>
                </c:pt>
                <c:pt idx="7058">
                  <c:v>58.816666669999996</c:v>
                </c:pt>
                <c:pt idx="7059">
                  <c:v>58.825000000000003</c:v>
                </c:pt>
                <c:pt idx="7060">
                  <c:v>58.833333330000002</c:v>
                </c:pt>
                <c:pt idx="7061">
                  <c:v>58.841666670000002</c:v>
                </c:pt>
                <c:pt idx="7062">
                  <c:v>58.85</c:v>
                </c:pt>
                <c:pt idx="7063">
                  <c:v>58.858333330000001</c:v>
                </c:pt>
                <c:pt idx="7064">
                  <c:v>58.866666670000001</c:v>
                </c:pt>
                <c:pt idx="7065">
                  <c:v>58.875</c:v>
                </c:pt>
                <c:pt idx="7066">
                  <c:v>58.883333329999999</c:v>
                </c:pt>
                <c:pt idx="7067">
                  <c:v>58.891666669999999</c:v>
                </c:pt>
                <c:pt idx="7068">
                  <c:v>58.9</c:v>
                </c:pt>
                <c:pt idx="7069">
                  <c:v>58.908333329999998</c:v>
                </c:pt>
                <c:pt idx="7070">
                  <c:v>58.916666669999998</c:v>
                </c:pt>
                <c:pt idx="7071">
                  <c:v>58.924999999999997</c:v>
                </c:pt>
                <c:pt idx="7072">
                  <c:v>58.933333330000004</c:v>
                </c:pt>
                <c:pt idx="7073">
                  <c:v>58.941666669999996</c:v>
                </c:pt>
                <c:pt idx="7074">
                  <c:v>58.95</c:v>
                </c:pt>
                <c:pt idx="7075">
                  <c:v>58.958333330000002</c:v>
                </c:pt>
                <c:pt idx="7076">
                  <c:v>58.966666670000002</c:v>
                </c:pt>
                <c:pt idx="7077">
                  <c:v>58.975000000000001</c:v>
                </c:pt>
                <c:pt idx="7078">
                  <c:v>58.983333330000001</c:v>
                </c:pt>
                <c:pt idx="7079">
                  <c:v>58.991666670000001</c:v>
                </c:pt>
                <c:pt idx="7080">
                  <c:v>59</c:v>
                </c:pt>
                <c:pt idx="7081">
                  <c:v>59.008333329999999</c:v>
                </c:pt>
                <c:pt idx="7082">
                  <c:v>59.016666669999999</c:v>
                </c:pt>
                <c:pt idx="7083">
                  <c:v>59.024999999999999</c:v>
                </c:pt>
                <c:pt idx="7084">
                  <c:v>59.033333329999998</c:v>
                </c:pt>
                <c:pt idx="7085">
                  <c:v>59.041666669999998</c:v>
                </c:pt>
                <c:pt idx="7086">
                  <c:v>59.05</c:v>
                </c:pt>
                <c:pt idx="7087">
                  <c:v>59.058333330000004</c:v>
                </c:pt>
                <c:pt idx="7088">
                  <c:v>59.066666669999996</c:v>
                </c:pt>
                <c:pt idx="7089">
                  <c:v>59.075000000000003</c:v>
                </c:pt>
                <c:pt idx="7090">
                  <c:v>59.083333330000002</c:v>
                </c:pt>
                <c:pt idx="7091">
                  <c:v>59.091666670000002</c:v>
                </c:pt>
                <c:pt idx="7092">
                  <c:v>59.1</c:v>
                </c:pt>
                <c:pt idx="7093">
                  <c:v>59.108333330000001</c:v>
                </c:pt>
                <c:pt idx="7094">
                  <c:v>59.116666670000001</c:v>
                </c:pt>
                <c:pt idx="7095">
                  <c:v>59.125</c:v>
                </c:pt>
                <c:pt idx="7096">
                  <c:v>59.133333329999999</c:v>
                </c:pt>
                <c:pt idx="7097">
                  <c:v>59.141666669999999</c:v>
                </c:pt>
                <c:pt idx="7098">
                  <c:v>59.15</c:v>
                </c:pt>
                <c:pt idx="7099">
                  <c:v>59.158333329999998</c:v>
                </c:pt>
                <c:pt idx="7100">
                  <c:v>59.166666669999998</c:v>
                </c:pt>
                <c:pt idx="7101">
                  <c:v>59.174999999999997</c:v>
                </c:pt>
                <c:pt idx="7102">
                  <c:v>59.183333330000004</c:v>
                </c:pt>
                <c:pt idx="7103">
                  <c:v>59.191666669999996</c:v>
                </c:pt>
                <c:pt idx="7104">
                  <c:v>59.2</c:v>
                </c:pt>
                <c:pt idx="7105">
                  <c:v>59.208333330000002</c:v>
                </c:pt>
                <c:pt idx="7106">
                  <c:v>59.216666670000002</c:v>
                </c:pt>
                <c:pt idx="7107">
                  <c:v>59.225000000000001</c:v>
                </c:pt>
                <c:pt idx="7108">
                  <c:v>59.233333330000001</c:v>
                </c:pt>
                <c:pt idx="7109">
                  <c:v>59.241666670000001</c:v>
                </c:pt>
                <c:pt idx="7110">
                  <c:v>59.25</c:v>
                </c:pt>
                <c:pt idx="7111">
                  <c:v>59.258333329999999</c:v>
                </c:pt>
                <c:pt idx="7112">
                  <c:v>59.266666669999999</c:v>
                </c:pt>
                <c:pt idx="7113">
                  <c:v>59.274999999999999</c:v>
                </c:pt>
                <c:pt idx="7114">
                  <c:v>59.283333329999998</c:v>
                </c:pt>
                <c:pt idx="7115">
                  <c:v>59.291666669999998</c:v>
                </c:pt>
                <c:pt idx="7116">
                  <c:v>59.3</c:v>
                </c:pt>
                <c:pt idx="7117">
                  <c:v>59.308333330000004</c:v>
                </c:pt>
                <c:pt idx="7118">
                  <c:v>59.316666669999996</c:v>
                </c:pt>
                <c:pt idx="7119">
                  <c:v>59.325000000000003</c:v>
                </c:pt>
                <c:pt idx="7120">
                  <c:v>59.333333330000002</c:v>
                </c:pt>
                <c:pt idx="7121">
                  <c:v>59.341666670000002</c:v>
                </c:pt>
                <c:pt idx="7122">
                  <c:v>59.35</c:v>
                </c:pt>
                <c:pt idx="7123">
                  <c:v>59.358333330000001</c:v>
                </c:pt>
                <c:pt idx="7124">
                  <c:v>59.366666670000001</c:v>
                </c:pt>
                <c:pt idx="7125">
                  <c:v>59.375</c:v>
                </c:pt>
                <c:pt idx="7126">
                  <c:v>59.383333329999999</c:v>
                </c:pt>
                <c:pt idx="7127">
                  <c:v>59.391666669999999</c:v>
                </c:pt>
                <c:pt idx="7128">
                  <c:v>59.4</c:v>
                </c:pt>
                <c:pt idx="7129">
                  <c:v>59.408333329999998</c:v>
                </c:pt>
                <c:pt idx="7130">
                  <c:v>59.416666669999998</c:v>
                </c:pt>
                <c:pt idx="7131">
                  <c:v>59.424999999999997</c:v>
                </c:pt>
                <c:pt idx="7132">
                  <c:v>59.433333330000004</c:v>
                </c:pt>
                <c:pt idx="7133">
                  <c:v>59.441666669999996</c:v>
                </c:pt>
                <c:pt idx="7134">
                  <c:v>59.45</c:v>
                </c:pt>
                <c:pt idx="7135">
                  <c:v>59.458333330000002</c:v>
                </c:pt>
                <c:pt idx="7136">
                  <c:v>59.466666670000002</c:v>
                </c:pt>
                <c:pt idx="7137">
                  <c:v>59.475000000000001</c:v>
                </c:pt>
                <c:pt idx="7138">
                  <c:v>59.483333330000001</c:v>
                </c:pt>
                <c:pt idx="7139">
                  <c:v>59.491666670000001</c:v>
                </c:pt>
                <c:pt idx="7140">
                  <c:v>59.5</c:v>
                </c:pt>
                <c:pt idx="7141">
                  <c:v>59.508333329999999</c:v>
                </c:pt>
                <c:pt idx="7142">
                  <c:v>59.516666669999999</c:v>
                </c:pt>
                <c:pt idx="7143">
                  <c:v>59.524999999999999</c:v>
                </c:pt>
                <c:pt idx="7144">
                  <c:v>59.533333329999998</c:v>
                </c:pt>
                <c:pt idx="7145">
                  <c:v>59.541666669999998</c:v>
                </c:pt>
                <c:pt idx="7146">
                  <c:v>59.55</c:v>
                </c:pt>
                <c:pt idx="7147">
                  <c:v>59.558333330000004</c:v>
                </c:pt>
                <c:pt idx="7148">
                  <c:v>59.566666669999996</c:v>
                </c:pt>
                <c:pt idx="7149">
                  <c:v>59.575000000000003</c:v>
                </c:pt>
                <c:pt idx="7150">
                  <c:v>59.583333330000002</c:v>
                </c:pt>
                <c:pt idx="7151">
                  <c:v>59.591666670000002</c:v>
                </c:pt>
                <c:pt idx="7152">
                  <c:v>59.6</c:v>
                </c:pt>
                <c:pt idx="7153">
                  <c:v>59.608333330000001</c:v>
                </c:pt>
                <c:pt idx="7154">
                  <c:v>59.616666670000001</c:v>
                </c:pt>
                <c:pt idx="7155">
                  <c:v>59.625</c:v>
                </c:pt>
                <c:pt idx="7156">
                  <c:v>59.633333329999999</c:v>
                </c:pt>
                <c:pt idx="7157">
                  <c:v>59.641666669999999</c:v>
                </c:pt>
                <c:pt idx="7158">
                  <c:v>59.65</c:v>
                </c:pt>
                <c:pt idx="7159">
                  <c:v>59.658333329999998</c:v>
                </c:pt>
                <c:pt idx="7160">
                  <c:v>59.666666669999998</c:v>
                </c:pt>
                <c:pt idx="7161">
                  <c:v>59.674999999999997</c:v>
                </c:pt>
                <c:pt idx="7162">
                  <c:v>59.683333330000004</c:v>
                </c:pt>
                <c:pt idx="7163">
                  <c:v>59.691666669999996</c:v>
                </c:pt>
                <c:pt idx="7164">
                  <c:v>59.7</c:v>
                </c:pt>
                <c:pt idx="7165">
                  <c:v>59.708333330000002</c:v>
                </c:pt>
                <c:pt idx="7166">
                  <c:v>59.716666670000002</c:v>
                </c:pt>
                <c:pt idx="7167">
                  <c:v>59.725000000000001</c:v>
                </c:pt>
                <c:pt idx="7168">
                  <c:v>59.733333330000001</c:v>
                </c:pt>
                <c:pt idx="7169">
                  <c:v>59.741666670000001</c:v>
                </c:pt>
                <c:pt idx="7170">
                  <c:v>59.75</c:v>
                </c:pt>
                <c:pt idx="7171">
                  <c:v>59.758333329999999</c:v>
                </c:pt>
                <c:pt idx="7172">
                  <c:v>59.766666669999999</c:v>
                </c:pt>
                <c:pt idx="7173">
                  <c:v>59.774999999999999</c:v>
                </c:pt>
                <c:pt idx="7174">
                  <c:v>59.783333329999998</c:v>
                </c:pt>
                <c:pt idx="7175">
                  <c:v>59.791666669999998</c:v>
                </c:pt>
                <c:pt idx="7176">
                  <c:v>59.8</c:v>
                </c:pt>
                <c:pt idx="7177">
                  <c:v>59.808333330000004</c:v>
                </c:pt>
                <c:pt idx="7178">
                  <c:v>59.816666669999996</c:v>
                </c:pt>
                <c:pt idx="7179">
                  <c:v>59.825000000000003</c:v>
                </c:pt>
                <c:pt idx="7180">
                  <c:v>59.833333330000002</c:v>
                </c:pt>
                <c:pt idx="7181">
                  <c:v>59.841666670000002</c:v>
                </c:pt>
                <c:pt idx="7182">
                  <c:v>59.85</c:v>
                </c:pt>
                <c:pt idx="7183">
                  <c:v>59.858333330000001</c:v>
                </c:pt>
                <c:pt idx="7184">
                  <c:v>59.866666670000001</c:v>
                </c:pt>
                <c:pt idx="7185">
                  <c:v>59.875</c:v>
                </c:pt>
                <c:pt idx="7186">
                  <c:v>59.883333329999999</c:v>
                </c:pt>
                <c:pt idx="7187">
                  <c:v>59.891666669999999</c:v>
                </c:pt>
                <c:pt idx="7188">
                  <c:v>59.9</c:v>
                </c:pt>
                <c:pt idx="7189">
                  <c:v>59.908333329999998</c:v>
                </c:pt>
                <c:pt idx="7190">
                  <c:v>59.916666669999998</c:v>
                </c:pt>
                <c:pt idx="7191">
                  <c:v>59.924999999999997</c:v>
                </c:pt>
                <c:pt idx="7192">
                  <c:v>59.933333330000004</c:v>
                </c:pt>
                <c:pt idx="7193">
                  <c:v>59.941666669999996</c:v>
                </c:pt>
                <c:pt idx="7194">
                  <c:v>59.95</c:v>
                </c:pt>
                <c:pt idx="7195">
                  <c:v>59.958333330000002</c:v>
                </c:pt>
                <c:pt idx="7196">
                  <c:v>59.966666670000002</c:v>
                </c:pt>
                <c:pt idx="7197">
                  <c:v>59.975000000000001</c:v>
                </c:pt>
                <c:pt idx="7198">
                  <c:v>59.983333330000001</c:v>
                </c:pt>
                <c:pt idx="7199">
                  <c:v>59.991666670000001</c:v>
                </c:pt>
                <c:pt idx="7200">
                  <c:v>60</c:v>
                </c:pt>
              </c:numCache>
            </c:numRef>
          </c:xVal>
          <c:yVal>
            <c:numRef>
              <c:f>'230224 KS-801→SP0810_test TrCel'!$B$2:$B$7202</c:f>
              <c:numCache>
                <c:formatCode>General</c:formatCode>
                <c:ptCount val="7201"/>
                <c:pt idx="0">
                  <c:v>8032</c:v>
                </c:pt>
                <c:pt idx="1">
                  <c:v>8037</c:v>
                </c:pt>
                <c:pt idx="2">
                  <c:v>8026</c:v>
                </c:pt>
                <c:pt idx="3">
                  <c:v>8020</c:v>
                </c:pt>
                <c:pt idx="4">
                  <c:v>7987</c:v>
                </c:pt>
                <c:pt idx="5">
                  <c:v>7833</c:v>
                </c:pt>
                <c:pt idx="6">
                  <c:v>7823</c:v>
                </c:pt>
                <c:pt idx="7">
                  <c:v>7885</c:v>
                </c:pt>
                <c:pt idx="8">
                  <c:v>7937</c:v>
                </c:pt>
                <c:pt idx="9">
                  <c:v>8026</c:v>
                </c:pt>
                <c:pt idx="10">
                  <c:v>8033</c:v>
                </c:pt>
                <c:pt idx="11">
                  <c:v>7988</c:v>
                </c:pt>
                <c:pt idx="12">
                  <c:v>7942</c:v>
                </c:pt>
                <c:pt idx="13">
                  <c:v>7942</c:v>
                </c:pt>
                <c:pt idx="14">
                  <c:v>7939</c:v>
                </c:pt>
                <c:pt idx="15">
                  <c:v>7940</c:v>
                </c:pt>
                <c:pt idx="16">
                  <c:v>7969</c:v>
                </c:pt>
                <c:pt idx="17">
                  <c:v>8008</c:v>
                </c:pt>
                <c:pt idx="18">
                  <c:v>7995</c:v>
                </c:pt>
                <c:pt idx="19">
                  <c:v>7952</c:v>
                </c:pt>
                <c:pt idx="20">
                  <c:v>7898</c:v>
                </c:pt>
                <c:pt idx="21">
                  <c:v>7874</c:v>
                </c:pt>
                <c:pt idx="22">
                  <c:v>7917</c:v>
                </c:pt>
                <c:pt idx="23">
                  <c:v>7975</c:v>
                </c:pt>
                <c:pt idx="24">
                  <c:v>7978</c:v>
                </c:pt>
                <c:pt idx="25">
                  <c:v>7930</c:v>
                </c:pt>
                <c:pt idx="26">
                  <c:v>7916</c:v>
                </c:pt>
                <c:pt idx="27">
                  <c:v>7905</c:v>
                </c:pt>
                <c:pt idx="28">
                  <c:v>7881</c:v>
                </c:pt>
                <c:pt idx="29">
                  <c:v>7873</c:v>
                </c:pt>
                <c:pt idx="30">
                  <c:v>7885</c:v>
                </c:pt>
                <c:pt idx="31">
                  <c:v>7925</c:v>
                </c:pt>
                <c:pt idx="32">
                  <c:v>7959</c:v>
                </c:pt>
                <c:pt idx="33">
                  <c:v>7970</c:v>
                </c:pt>
                <c:pt idx="34">
                  <c:v>7937</c:v>
                </c:pt>
                <c:pt idx="35">
                  <c:v>7903</c:v>
                </c:pt>
                <c:pt idx="36">
                  <c:v>7883</c:v>
                </c:pt>
                <c:pt idx="37">
                  <c:v>7859</c:v>
                </c:pt>
                <c:pt idx="38">
                  <c:v>7841</c:v>
                </c:pt>
                <c:pt idx="39">
                  <c:v>7854</c:v>
                </c:pt>
                <c:pt idx="40">
                  <c:v>7842</c:v>
                </c:pt>
                <c:pt idx="41">
                  <c:v>7856</c:v>
                </c:pt>
                <c:pt idx="42">
                  <c:v>7856</c:v>
                </c:pt>
                <c:pt idx="43">
                  <c:v>7858</c:v>
                </c:pt>
                <c:pt idx="44">
                  <c:v>7852</c:v>
                </c:pt>
                <c:pt idx="45">
                  <c:v>7814</c:v>
                </c:pt>
                <c:pt idx="46">
                  <c:v>7785</c:v>
                </c:pt>
                <c:pt idx="47">
                  <c:v>7849</c:v>
                </c:pt>
                <c:pt idx="48">
                  <c:v>7925</c:v>
                </c:pt>
                <c:pt idx="49">
                  <c:v>7982</c:v>
                </c:pt>
                <c:pt idx="50">
                  <c:v>7985</c:v>
                </c:pt>
                <c:pt idx="51">
                  <c:v>7990</c:v>
                </c:pt>
                <c:pt idx="52">
                  <c:v>7965</c:v>
                </c:pt>
                <c:pt idx="53">
                  <c:v>7912</c:v>
                </c:pt>
                <c:pt idx="54">
                  <c:v>7873</c:v>
                </c:pt>
                <c:pt idx="55">
                  <c:v>7811</c:v>
                </c:pt>
                <c:pt idx="56">
                  <c:v>7826</c:v>
                </c:pt>
                <c:pt idx="57">
                  <c:v>7898</c:v>
                </c:pt>
                <c:pt idx="58">
                  <c:v>7940</c:v>
                </c:pt>
                <c:pt idx="59">
                  <c:v>7950</c:v>
                </c:pt>
                <c:pt idx="60">
                  <c:v>7947</c:v>
                </c:pt>
                <c:pt idx="61">
                  <c:v>7932</c:v>
                </c:pt>
                <c:pt idx="62">
                  <c:v>7915</c:v>
                </c:pt>
                <c:pt idx="63">
                  <c:v>7900</c:v>
                </c:pt>
                <c:pt idx="64">
                  <c:v>7881</c:v>
                </c:pt>
                <c:pt idx="65">
                  <c:v>7883</c:v>
                </c:pt>
                <c:pt idx="66">
                  <c:v>7883</c:v>
                </c:pt>
                <c:pt idx="67">
                  <c:v>7898</c:v>
                </c:pt>
                <c:pt idx="68">
                  <c:v>7907</c:v>
                </c:pt>
                <c:pt idx="69">
                  <c:v>7910</c:v>
                </c:pt>
                <c:pt idx="70">
                  <c:v>7935</c:v>
                </c:pt>
                <c:pt idx="71">
                  <c:v>7894</c:v>
                </c:pt>
                <c:pt idx="72">
                  <c:v>7866</c:v>
                </c:pt>
                <c:pt idx="73">
                  <c:v>7840</c:v>
                </c:pt>
                <c:pt idx="74">
                  <c:v>7820</c:v>
                </c:pt>
                <c:pt idx="75">
                  <c:v>7849</c:v>
                </c:pt>
                <c:pt idx="76">
                  <c:v>7870</c:v>
                </c:pt>
                <c:pt idx="77">
                  <c:v>7885</c:v>
                </c:pt>
                <c:pt idx="78">
                  <c:v>7862</c:v>
                </c:pt>
                <c:pt idx="79">
                  <c:v>7848</c:v>
                </c:pt>
                <c:pt idx="80">
                  <c:v>7843</c:v>
                </c:pt>
                <c:pt idx="81">
                  <c:v>7804</c:v>
                </c:pt>
                <c:pt idx="82">
                  <c:v>7809</c:v>
                </c:pt>
                <c:pt idx="83">
                  <c:v>7818</c:v>
                </c:pt>
                <c:pt idx="84">
                  <c:v>7798</c:v>
                </c:pt>
                <c:pt idx="85">
                  <c:v>7783</c:v>
                </c:pt>
                <c:pt idx="86">
                  <c:v>7795</c:v>
                </c:pt>
                <c:pt idx="87">
                  <c:v>7798</c:v>
                </c:pt>
                <c:pt idx="88">
                  <c:v>7775</c:v>
                </c:pt>
                <c:pt idx="89">
                  <c:v>7779</c:v>
                </c:pt>
                <c:pt idx="90">
                  <c:v>7799</c:v>
                </c:pt>
                <c:pt idx="91">
                  <c:v>7772</c:v>
                </c:pt>
                <c:pt idx="92">
                  <c:v>7748</c:v>
                </c:pt>
                <c:pt idx="93">
                  <c:v>7783</c:v>
                </c:pt>
                <c:pt idx="94">
                  <c:v>7836</c:v>
                </c:pt>
                <c:pt idx="95">
                  <c:v>7877</c:v>
                </c:pt>
                <c:pt idx="96">
                  <c:v>7884</c:v>
                </c:pt>
                <c:pt idx="97">
                  <c:v>7878</c:v>
                </c:pt>
                <c:pt idx="98">
                  <c:v>7853</c:v>
                </c:pt>
                <c:pt idx="99">
                  <c:v>7814</c:v>
                </c:pt>
                <c:pt idx="100">
                  <c:v>7790</c:v>
                </c:pt>
                <c:pt idx="101">
                  <c:v>7758</c:v>
                </c:pt>
                <c:pt idx="102">
                  <c:v>7747</c:v>
                </c:pt>
                <c:pt idx="103">
                  <c:v>7779</c:v>
                </c:pt>
                <c:pt idx="104">
                  <c:v>7801</c:v>
                </c:pt>
                <c:pt idx="105">
                  <c:v>7789</c:v>
                </c:pt>
                <c:pt idx="106">
                  <c:v>7781</c:v>
                </c:pt>
                <c:pt idx="107">
                  <c:v>7790</c:v>
                </c:pt>
                <c:pt idx="108">
                  <c:v>7791</c:v>
                </c:pt>
                <c:pt idx="109">
                  <c:v>7760</c:v>
                </c:pt>
                <c:pt idx="110">
                  <c:v>7764</c:v>
                </c:pt>
                <c:pt idx="111">
                  <c:v>7738</c:v>
                </c:pt>
                <c:pt idx="112">
                  <c:v>7724</c:v>
                </c:pt>
                <c:pt idx="113">
                  <c:v>7768</c:v>
                </c:pt>
                <c:pt idx="114">
                  <c:v>7786</c:v>
                </c:pt>
                <c:pt idx="115">
                  <c:v>7813</c:v>
                </c:pt>
                <c:pt idx="116">
                  <c:v>7802</c:v>
                </c:pt>
                <c:pt idx="117">
                  <c:v>7817</c:v>
                </c:pt>
                <c:pt idx="118">
                  <c:v>7857</c:v>
                </c:pt>
                <c:pt idx="119">
                  <c:v>7863</c:v>
                </c:pt>
                <c:pt idx="120">
                  <c:v>7866</c:v>
                </c:pt>
                <c:pt idx="121">
                  <c:v>7847</c:v>
                </c:pt>
                <c:pt idx="122">
                  <c:v>7816</c:v>
                </c:pt>
                <c:pt idx="123">
                  <c:v>7781</c:v>
                </c:pt>
                <c:pt idx="124">
                  <c:v>7756</c:v>
                </c:pt>
                <c:pt idx="125">
                  <c:v>7716</c:v>
                </c:pt>
                <c:pt idx="126">
                  <c:v>7729</c:v>
                </c:pt>
                <c:pt idx="127">
                  <c:v>7717</c:v>
                </c:pt>
                <c:pt idx="128">
                  <c:v>7678</c:v>
                </c:pt>
                <c:pt idx="129">
                  <c:v>7655</c:v>
                </c:pt>
                <c:pt idx="130">
                  <c:v>7661</c:v>
                </c:pt>
                <c:pt idx="131">
                  <c:v>7638</c:v>
                </c:pt>
                <c:pt idx="132">
                  <c:v>7652</c:v>
                </c:pt>
                <c:pt idx="133">
                  <c:v>7666</c:v>
                </c:pt>
                <c:pt idx="134">
                  <c:v>7704</c:v>
                </c:pt>
                <c:pt idx="135">
                  <c:v>7733</c:v>
                </c:pt>
                <c:pt idx="136">
                  <c:v>7714</c:v>
                </c:pt>
                <c:pt idx="137">
                  <c:v>7619</c:v>
                </c:pt>
                <c:pt idx="138">
                  <c:v>7574</c:v>
                </c:pt>
                <c:pt idx="139">
                  <c:v>7566</c:v>
                </c:pt>
                <c:pt idx="140">
                  <c:v>7572</c:v>
                </c:pt>
                <c:pt idx="141">
                  <c:v>7604</c:v>
                </c:pt>
                <c:pt idx="142">
                  <c:v>7626</c:v>
                </c:pt>
                <c:pt idx="143">
                  <c:v>7611</c:v>
                </c:pt>
                <c:pt idx="144">
                  <c:v>7611</c:v>
                </c:pt>
                <c:pt idx="145">
                  <c:v>7593</c:v>
                </c:pt>
                <c:pt idx="146">
                  <c:v>7546</c:v>
                </c:pt>
                <c:pt idx="147">
                  <c:v>7464</c:v>
                </c:pt>
                <c:pt idx="148">
                  <c:v>7458</c:v>
                </c:pt>
                <c:pt idx="149">
                  <c:v>7454</c:v>
                </c:pt>
                <c:pt idx="150">
                  <c:v>7456</c:v>
                </c:pt>
                <c:pt idx="151">
                  <c:v>7466</c:v>
                </c:pt>
                <c:pt idx="152">
                  <c:v>7461</c:v>
                </c:pt>
                <c:pt idx="153">
                  <c:v>7466</c:v>
                </c:pt>
                <c:pt idx="154">
                  <c:v>7446</c:v>
                </c:pt>
                <c:pt idx="155">
                  <c:v>7470</c:v>
                </c:pt>
                <c:pt idx="156">
                  <c:v>7480</c:v>
                </c:pt>
                <c:pt idx="157">
                  <c:v>7449</c:v>
                </c:pt>
                <c:pt idx="158">
                  <c:v>7444</c:v>
                </c:pt>
                <c:pt idx="159">
                  <c:v>7458</c:v>
                </c:pt>
                <c:pt idx="160">
                  <c:v>7469</c:v>
                </c:pt>
                <c:pt idx="161">
                  <c:v>7471</c:v>
                </c:pt>
                <c:pt idx="162">
                  <c:v>7450</c:v>
                </c:pt>
                <c:pt idx="163">
                  <c:v>7421</c:v>
                </c:pt>
                <c:pt idx="164">
                  <c:v>7378</c:v>
                </c:pt>
                <c:pt idx="165">
                  <c:v>7386</c:v>
                </c:pt>
                <c:pt idx="166">
                  <c:v>7428</c:v>
                </c:pt>
                <c:pt idx="167">
                  <c:v>7462</c:v>
                </c:pt>
                <c:pt idx="168">
                  <c:v>7453</c:v>
                </c:pt>
                <c:pt idx="169">
                  <c:v>7445</c:v>
                </c:pt>
                <c:pt idx="170">
                  <c:v>7439</c:v>
                </c:pt>
                <c:pt idx="171">
                  <c:v>7419</c:v>
                </c:pt>
                <c:pt idx="172">
                  <c:v>7376</c:v>
                </c:pt>
                <c:pt idx="173">
                  <c:v>7348</c:v>
                </c:pt>
                <c:pt idx="174">
                  <c:v>7353</c:v>
                </c:pt>
                <c:pt idx="175">
                  <c:v>7351</c:v>
                </c:pt>
                <c:pt idx="176">
                  <c:v>7319</c:v>
                </c:pt>
                <c:pt idx="177">
                  <c:v>7336</c:v>
                </c:pt>
                <c:pt idx="178">
                  <c:v>7382</c:v>
                </c:pt>
                <c:pt idx="179">
                  <c:v>7416</c:v>
                </c:pt>
                <c:pt idx="180">
                  <c:v>7412</c:v>
                </c:pt>
                <c:pt idx="181">
                  <c:v>7383</c:v>
                </c:pt>
                <c:pt idx="182">
                  <c:v>7369</c:v>
                </c:pt>
                <c:pt idx="183">
                  <c:v>7354</c:v>
                </c:pt>
                <c:pt idx="184">
                  <c:v>7343</c:v>
                </c:pt>
                <c:pt idx="185">
                  <c:v>7344</c:v>
                </c:pt>
                <c:pt idx="186">
                  <c:v>7374</c:v>
                </c:pt>
                <c:pt idx="187">
                  <c:v>7431</c:v>
                </c:pt>
                <c:pt idx="188">
                  <c:v>7435</c:v>
                </c:pt>
                <c:pt idx="189">
                  <c:v>7416</c:v>
                </c:pt>
                <c:pt idx="190">
                  <c:v>7411</c:v>
                </c:pt>
                <c:pt idx="191">
                  <c:v>7399</c:v>
                </c:pt>
                <c:pt idx="192">
                  <c:v>7432</c:v>
                </c:pt>
                <c:pt idx="193">
                  <c:v>7458</c:v>
                </c:pt>
                <c:pt idx="194">
                  <c:v>7466</c:v>
                </c:pt>
                <c:pt idx="195">
                  <c:v>7423</c:v>
                </c:pt>
                <c:pt idx="196">
                  <c:v>7404</c:v>
                </c:pt>
                <c:pt idx="197">
                  <c:v>7380</c:v>
                </c:pt>
                <c:pt idx="198">
                  <c:v>7357</c:v>
                </c:pt>
                <c:pt idx="199">
                  <c:v>7363</c:v>
                </c:pt>
                <c:pt idx="200">
                  <c:v>7374</c:v>
                </c:pt>
                <c:pt idx="201">
                  <c:v>7387</c:v>
                </c:pt>
                <c:pt idx="202">
                  <c:v>7404</c:v>
                </c:pt>
                <c:pt idx="203">
                  <c:v>7392</c:v>
                </c:pt>
                <c:pt idx="204">
                  <c:v>7380</c:v>
                </c:pt>
                <c:pt idx="205">
                  <c:v>7384</c:v>
                </c:pt>
                <c:pt idx="206">
                  <c:v>7385</c:v>
                </c:pt>
                <c:pt idx="207">
                  <c:v>7349</c:v>
                </c:pt>
                <c:pt idx="208">
                  <c:v>7330</c:v>
                </c:pt>
                <c:pt idx="209">
                  <c:v>7311</c:v>
                </c:pt>
                <c:pt idx="210">
                  <c:v>7328</c:v>
                </c:pt>
                <c:pt idx="211">
                  <c:v>7337</c:v>
                </c:pt>
                <c:pt idx="212">
                  <c:v>7349</c:v>
                </c:pt>
                <c:pt idx="213">
                  <c:v>7358</c:v>
                </c:pt>
                <c:pt idx="214">
                  <c:v>7349</c:v>
                </c:pt>
                <c:pt idx="215">
                  <c:v>7355</c:v>
                </c:pt>
                <c:pt idx="216">
                  <c:v>7340</c:v>
                </c:pt>
                <c:pt idx="217">
                  <c:v>7307</c:v>
                </c:pt>
                <c:pt idx="218">
                  <c:v>7314</c:v>
                </c:pt>
                <c:pt idx="219">
                  <c:v>7323</c:v>
                </c:pt>
                <c:pt idx="220">
                  <c:v>7314</c:v>
                </c:pt>
                <c:pt idx="221">
                  <c:v>7327</c:v>
                </c:pt>
                <c:pt idx="222">
                  <c:v>7359</c:v>
                </c:pt>
                <c:pt idx="223">
                  <c:v>7354</c:v>
                </c:pt>
                <c:pt idx="224">
                  <c:v>7330</c:v>
                </c:pt>
                <c:pt idx="225">
                  <c:v>7334</c:v>
                </c:pt>
                <c:pt idx="226">
                  <c:v>7325</c:v>
                </c:pt>
                <c:pt idx="227">
                  <c:v>7333</c:v>
                </c:pt>
                <c:pt idx="228">
                  <c:v>7342</c:v>
                </c:pt>
                <c:pt idx="229">
                  <c:v>7351</c:v>
                </c:pt>
                <c:pt idx="230">
                  <c:v>7361</c:v>
                </c:pt>
                <c:pt idx="231">
                  <c:v>7353</c:v>
                </c:pt>
                <c:pt idx="232">
                  <c:v>7336</c:v>
                </c:pt>
                <c:pt idx="233">
                  <c:v>7330</c:v>
                </c:pt>
                <c:pt idx="234">
                  <c:v>7315</c:v>
                </c:pt>
                <c:pt idx="235">
                  <c:v>7297</c:v>
                </c:pt>
                <c:pt idx="236">
                  <c:v>7333</c:v>
                </c:pt>
                <c:pt idx="237">
                  <c:v>7392</c:v>
                </c:pt>
                <c:pt idx="238">
                  <c:v>7362</c:v>
                </c:pt>
                <c:pt idx="239">
                  <c:v>7297</c:v>
                </c:pt>
                <c:pt idx="240">
                  <c:v>7295</c:v>
                </c:pt>
                <c:pt idx="241">
                  <c:v>7300</c:v>
                </c:pt>
                <c:pt idx="242">
                  <c:v>7332</c:v>
                </c:pt>
                <c:pt idx="243">
                  <c:v>7328</c:v>
                </c:pt>
                <c:pt idx="244">
                  <c:v>7324</c:v>
                </c:pt>
                <c:pt idx="245">
                  <c:v>7365</c:v>
                </c:pt>
                <c:pt idx="246">
                  <c:v>7371</c:v>
                </c:pt>
                <c:pt idx="247">
                  <c:v>7407</c:v>
                </c:pt>
                <c:pt idx="248">
                  <c:v>7404</c:v>
                </c:pt>
                <c:pt idx="249">
                  <c:v>7427</c:v>
                </c:pt>
                <c:pt idx="250">
                  <c:v>7458</c:v>
                </c:pt>
                <c:pt idx="251">
                  <c:v>7431</c:v>
                </c:pt>
                <c:pt idx="252">
                  <c:v>7446</c:v>
                </c:pt>
                <c:pt idx="253">
                  <c:v>7478</c:v>
                </c:pt>
                <c:pt idx="254">
                  <c:v>7483</c:v>
                </c:pt>
                <c:pt idx="255">
                  <c:v>7454</c:v>
                </c:pt>
                <c:pt idx="256">
                  <c:v>7449</c:v>
                </c:pt>
                <c:pt idx="257">
                  <c:v>7488</c:v>
                </c:pt>
                <c:pt idx="258">
                  <c:v>7522</c:v>
                </c:pt>
                <c:pt idx="259">
                  <c:v>7548</c:v>
                </c:pt>
                <c:pt idx="260">
                  <c:v>7568</c:v>
                </c:pt>
                <c:pt idx="261">
                  <c:v>7543</c:v>
                </c:pt>
                <c:pt idx="262">
                  <c:v>7505</c:v>
                </c:pt>
                <c:pt idx="263">
                  <c:v>7431</c:v>
                </c:pt>
                <c:pt idx="264">
                  <c:v>7398</c:v>
                </c:pt>
                <c:pt idx="265">
                  <c:v>7388</c:v>
                </c:pt>
                <c:pt idx="266">
                  <c:v>7393</c:v>
                </c:pt>
                <c:pt idx="267">
                  <c:v>7396</c:v>
                </c:pt>
                <c:pt idx="268">
                  <c:v>7416</c:v>
                </c:pt>
                <c:pt idx="269">
                  <c:v>7448</c:v>
                </c:pt>
                <c:pt idx="270">
                  <c:v>7456</c:v>
                </c:pt>
                <c:pt idx="271">
                  <c:v>7454</c:v>
                </c:pt>
                <c:pt idx="272">
                  <c:v>7474</c:v>
                </c:pt>
                <c:pt idx="273">
                  <c:v>7525</c:v>
                </c:pt>
                <c:pt idx="274">
                  <c:v>7485</c:v>
                </c:pt>
                <c:pt idx="275">
                  <c:v>7449</c:v>
                </c:pt>
                <c:pt idx="276">
                  <c:v>7417</c:v>
                </c:pt>
                <c:pt idx="277">
                  <c:v>7420</c:v>
                </c:pt>
                <c:pt idx="278">
                  <c:v>7423</c:v>
                </c:pt>
                <c:pt idx="279">
                  <c:v>7449</c:v>
                </c:pt>
                <c:pt idx="280">
                  <c:v>7436</c:v>
                </c:pt>
                <c:pt idx="281">
                  <c:v>7437</c:v>
                </c:pt>
                <c:pt idx="282">
                  <c:v>7420</c:v>
                </c:pt>
                <c:pt idx="283">
                  <c:v>7387</c:v>
                </c:pt>
                <c:pt idx="284">
                  <c:v>7392</c:v>
                </c:pt>
                <c:pt idx="285">
                  <c:v>7397</c:v>
                </c:pt>
                <c:pt idx="286">
                  <c:v>7400</c:v>
                </c:pt>
                <c:pt idx="287">
                  <c:v>7397</c:v>
                </c:pt>
                <c:pt idx="288">
                  <c:v>7431</c:v>
                </c:pt>
                <c:pt idx="289">
                  <c:v>7486</c:v>
                </c:pt>
                <c:pt idx="290">
                  <c:v>7469</c:v>
                </c:pt>
                <c:pt idx="291">
                  <c:v>7455</c:v>
                </c:pt>
                <c:pt idx="292">
                  <c:v>7466</c:v>
                </c:pt>
                <c:pt idx="293">
                  <c:v>7488</c:v>
                </c:pt>
                <c:pt idx="294">
                  <c:v>7462</c:v>
                </c:pt>
                <c:pt idx="295">
                  <c:v>7385</c:v>
                </c:pt>
                <c:pt idx="296">
                  <c:v>7398</c:v>
                </c:pt>
                <c:pt idx="297">
                  <c:v>7390</c:v>
                </c:pt>
                <c:pt idx="298">
                  <c:v>7407</c:v>
                </c:pt>
                <c:pt idx="299">
                  <c:v>7393</c:v>
                </c:pt>
                <c:pt idx="300">
                  <c:v>7367</c:v>
                </c:pt>
                <c:pt idx="301">
                  <c:v>7370</c:v>
                </c:pt>
                <c:pt idx="302">
                  <c:v>7350</c:v>
                </c:pt>
                <c:pt idx="303">
                  <c:v>7366</c:v>
                </c:pt>
                <c:pt idx="304">
                  <c:v>7405</c:v>
                </c:pt>
                <c:pt idx="305">
                  <c:v>7453</c:v>
                </c:pt>
                <c:pt idx="306">
                  <c:v>7493</c:v>
                </c:pt>
                <c:pt idx="307">
                  <c:v>7512</c:v>
                </c:pt>
                <c:pt idx="308">
                  <c:v>7499</c:v>
                </c:pt>
                <c:pt idx="309">
                  <c:v>7415</c:v>
                </c:pt>
                <c:pt idx="310">
                  <c:v>7400</c:v>
                </c:pt>
                <c:pt idx="311">
                  <c:v>7412</c:v>
                </c:pt>
                <c:pt idx="312">
                  <c:v>7442</c:v>
                </c:pt>
                <c:pt idx="313">
                  <c:v>7490</c:v>
                </c:pt>
                <c:pt idx="314">
                  <c:v>7505</c:v>
                </c:pt>
                <c:pt idx="315">
                  <c:v>7540</c:v>
                </c:pt>
                <c:pt idx="316">
                  <c:v>7563</c:v>
                </c:pt>
                <c:pt idx="317">
                  <c:v>7591</c:v>
                </c:pt>
                <c:pt idx="318">
                  <c:v>7586</c:v>
                </c:pt>
                <c:pt idx="319">
                  <c:v>7574</c:v>
                </c:pt>
                <c:pt idx="320">
                  <c:v>7585</c:v>
                </c:pt>
                <c:pt idx="321">
                  <c:v>7603</c:v>
                </c:pt>
                <c:pt idx="322">
                  <c:v>7609</c:v>
                </c:pt>
                <c:pt idx="323">
                  <c:v>7620</c:v>
                </c:pt>
                <c:pt idx="324">
                  <c:v>7627</c:v>
                </c:pt>
                <c:pt idx="325">
                  <c:v>7615</c:v>
                </c:pt>
                <c:pt idx="326">
                  <c:v>7618</c:v>
                </c:pt>
                <c:pt idx="327">
                  <c:v>7626</c:v>
                </c:pt>
                <c:pt idx="328">
                  <c:v>7598</c:v>
                </c:pt>
                <c:pt idx="329">
                  <c:v>7599</c:v>
                </c:pt>
                <c:pt idx="330">
                  <c:v>7610</c:v>
                </c:pt>
                <c:pt idx="331">
                  <c:v>7568</c:v>
                </c:pt>
                <c:pt idx="332">
                  <c:v>7556</c:v>
                </c:pt>
                <c:pt idx="333">
                  <c:v>7551</c:v>
                </c:pt>
                <c:pt idx="334">
                  <c:v>7580</c:v>
                </c:pt>
                <c:pt idx="335">
                  <c:v>7606</c:v>
                </c:pt>
                <c:pt idx="336">
                  <c:v>7590</c:v>
                </c:pt>
                <c:pt idx="337">
                  <c:v>7570</c:v>
                </c:pt>
                <c:pt idx="338">
                  <c:v>7575</c:v>
                </c:pt>
                <c:pt idx="339">
                  <c:v>7588</c:v>
                </c:pt>
                <c:pt idx="340">
                  <c:v>7587</c:v>
                </c:pt>
                <c:pt idx="341">
                  <c:v>7608</c:v>
                </c:pt>
                <c:pt idx="342">
                  <c:v>7607</c:v>
                </c:pt>
                <c:pt idx="343">
                  <c:v>7618</c:v>
                </c:pt>
                <c:pt idx="344">
                  <c:v>7633</c:v>
                </c:pt>
                <c:pt idx="345">
                  <c:v>7637</c:v>
                </c:pt>
                <c:pt idx="346">
                  <c:v>7624</c:v>
                </c:pt>
                <c:pt idx="347">
                  <c:v>7584</c:v>
                </c:pt>
                <c:pt idx="348">
                  <c:v>7511</c:v>
                </c:pt>
                <c:pt idx="349">
                  <c:v>7544</c:v>
                </c:pt>
                <c:pt idx="350">
                  <c:v>7586</c:v>
                </c:pt>
                <c:pt idx="351">
                  <c:v>7613</c:v>
                </c:pt>
                <c:pt idx="352">
                  <c:v>7658</c:v>
                </c:pt>
                <c:pt idx="353">
                  <c:v>7683</c:v>
                </c:pt>
                <c:pt idx="354">
                  <c:v>7676</c:v>
                </c:pt>
                <c:pt idx="355">
                  <c:v>7687</c:v>
                </c:pt>
                <c:pt idx="356">
                  <c:v>7688</c:v>
                </c:pt>
                <c:pt idx="357">
                  <c:v>7671</c:v>
                </c:pt>
                <c:pt idx="358">
                  <c:v>7649</c:v>
                </c:pt>
                <c:pt idx="359">
                  <c:v>7645</c:v>
                </c:pt>
                <c:pt idx="360">
                  <c:v>7642</c:v>
                </c:pt>
                <c:pt idx="361">
                  <c:v>7630</c:v>
                </c:pt>
                <c:pt idx="362">
                  <c:v>7629</c:v>
                </c:pt>
                <c:pt idx="363">
                  <c:v>7589</c:v>
                </c:pt>
                <c:pt idx="364">
                  <c:v>7574</c:v>
                </c:pt>
                <c:pt idx="365">
                  <c:v>7574</c:v>
                </c:pt>
                <c:pt idx="366">
                  <c:v>7584</c:v>
                </c:pt>
                <c:pt idx="367">
                  <c:v>7624</c:v>
                </c:pt>
                <c:pt idx="368">
                  <c:v>7649</c:v>
                </c:pt>
                <c:pt idx="369">
                  <c:v>7596</c:v>
                </c:pt>
                <c:pt idx="370">
                  <c:v>7562</c:v>
                </c:pt>
                <c:pt idx="371">
                  <c:v>7590</c:v>
                </c:pt>
                <c:pt idx="372">
                  <c:v>7624</c:v>
                </c:pt>
                <c:pt idx="373">
                  <c:v>7612</c:v>
                </c:pt>
                <c:pt idx="374">
                  <c:v>7590</c:v>
                </c:pt>
                <c:pt idx="375">
                  <c:v>7564</c:v>
                </c:pt>
                <c:pt idx="376">
                  <c:v>7555</c:v>
                </c:pt>
                <c:pt idx="377">
                  <c:v>7501</c:v>
                </c:pt>
                <c:pt idx="378">
                  <c:v>7516</c:v>
                </c:pt>
                <c:pt idx="379">
                  <c:v>7574</c:v>
                </c:pt>
                <c:pt idx="380">
                  <c:v>7645</c:v>
                </c:pt>
                <c:pt idx="381">
                  <c:v>7677</c:v>
                </c:pt>
                <c:pt idx="382">
                  <c:v>7647</c:v>
                </c:pt>
                <c:pt idx="383">
                  <c:v>7630</c:v>
                </c:pt>
                <c:pt idx="384">
                  <c:v>7623</c:v>
                </c:pt>
                <c:pt idx="385">
                  <c:v>7604</c:v>
                </c:pt>
                <c:pt idx="386">
                  <c:v>7621</c:v>
                </c:pt>
                <c:pt idx="387">
                  <c:v>7628</c:v>
                </c:pt>
                <c:pt idx="388">
                  <c:v>7625</c:v>
                </c:pt>
                <c:pt idx="389">
                  <c:v>7655</c:v>
                </c:pt>
                <c:pt idx="390">
                  <c:v>7679</c:v>
                </c:pt>
                <c:pt idx="391">
                  <c:v>7691</c:v>
                </c:pt>
                <c:pt idx="392">
                  <c:v>7667</c:v>
                </c:pt>
                <c:pt idx="393">
                  <c:v>7634</c:v>
                </c:pt>
                <c:pt idx="394">
                  <c:v>7648</c:v>
                </c:pt>
                <c:pt idx="395">
                  <c:v>7647</c:v>
                </c:pt>
                <c:pt idx="396">
                  <c:v>7622</c:v>
                </c:pt>
                <c:pt idx="397">
                  <c:v>7603</c:v>
                </c:pt>
                <c:pt idx="398">
                  <c:v>7599</c:v>
                </c:pt>
                <c:pt idx="399">
                  <c:v>7648</c:v>
                </c:pt>
                <c:pt idx="400">
                  <c:v>7691</c:v>
                </c:pt>
                <c:pt idx="401">
                  <c:v>7665</c:v>
                </c:pt>
                <c:pt idx="402">
                  <c:v>7615</c:v>
                </c:pt>
                <c:pt idx="403">
                  <c:v>7589</c:v>
                </c:pt>
                <c:pt idx="404">
                  <c:v>7610</c:v>
                </c:pt>
                <c:pt idx="405">
                  <c:v>7612</c:v>
                </c:pt>
                <c:pt idx="406">
                  <c:v>7586</c:v>
                </c:pt>
                <c:pt idx="407">
                  <c:v>7597</c:v>
                </c:pt>
                <c:pt idx="408">
                  <c:v>7591</c:v>
                </c:pt>
                <c:pt idx="409">
                  <c:v>7599</c:v>
                </c:pt>
                <c:pt idx="410">
                  <c:v>7631</c:v>
                </c:pt>
                <c:pt idx="411">
                  <c:v>7708</c:v>
                </c:pt>
                <c:pt idx="412">
                  <c:v>7679</c:v>
                </c:pt>
                <c:pt idx="413">
                  <c:v>7642</c:v>
                </c:pt>
                <c:pt idx="414">
                  <c:v>7614</c:v>
                </c:pt>
                <c:pt idx="415">
                  <c:v>7593</c:v>
                </c:pt>
                <c:pt idx="416">
                  <c:v>7595</c:v>
                </c:pt>
                <c:pt idx="417">
                  <c:v>7556</c:v>
                </c:pt>
                <c:pt idx="418">
                  <c:v>7540</c:v>
                </c:pt>
                <c:pt idx="419">
                  <c:v>7551</c:v>
                </c:pt>
                <c:pt idx="420">
                  <c:v>7500</c:v>
                </c:pt>
                <c:pt idx="421">
                  <c:v>7445</c:v>
                </c:pt>
                <c:pt idx="422">
                  <c:v>7447</c:v>
                </c:pt>
                <c:pt idx="423">
                  <c:v>7483</c:v>
                </c:pt>
                <c:pt idx="424">
                  <c:v>7536</c:v>
                </c:pt>
                <c:pt idx="425">
                  <c:v>7555</c:v>
                </c:pt>
                <c:pt idx="426">
                  <c:v>7576</c:v>
                </c:pt>
                <c:pt idx="427">
                  <c:v>7566</c:v>
                </c:pt>
                <c:pt idx="428">
                  <c:v>7548</c:v>
                </c:pt>
                <c:pt idx="429">
                  <c:v>7584</c:v>
                </c:pt>
                <c:pt idx="430">
                  <c:v>7545</c:v>
                </c:pt>
                <c:pt idx="431">
                  <c:v>7504</c:v>
                </c:pt>
                <c:pt idx="432">
                  <c:v>7505</c:v>
                </c:pt>
                <c:pt idx="433">
                  <c:v>7535</c:v>
                </c:pt>
                <c:pt idx="434">
                  <c:v>7548</c:v>
                </c:pt>
                <c:pt idx="435">
                  <c:v>7562</c:v>
                </c:pt>
                <c:pt idx="436">
                  <c:v>7509</c:v>
                </c:pt>
                <c:pt idx="437">
                  <c:v>7447</c:v>
                </c:pt>
                <c:pt idx="438">
                  <c:v>7455</c:v>
                </c:pt>
                <c:pt idx="439">
                  <c:v>7445</c:v>
                </c:pt>
                <c:pt idx="440">
                  <c:v>7415</c:v>
                </c:pt>
                <c:pt idx="441">
                  <c:v>7365</c:v>
                </c:pt>
                <c:pt idx="442">
                  <c:v>7348</c:v>
                </c:pt>
                <c:pt idx="443">
                  <c:v>7329</c:v>
                </c:pt>
                <c:pt idx="444">
                  <c:v>7367</c:v>
                </c:pt>
                <c:pt idx="445">
                  <c:v>7422</c:v>
                </c:pt>
                <c:pt idx="446">
                  <c:v>7420</c:v>
                </c:pt>
                <c:pt idx="447">
                  <c:v>7397</c:v>
                </c:pt>
                <c:pt idx="448">
                  <c:v>7371</c:v>
                </c:pt>
                <c:pt idx="449">
                  <c:v>7330</c:v>
                </c:pt>
                <c:pt idx="450">
                  <c:v>7349</c:v>
                </c:pt>
                <c:pt idx="451">
                  <c:v>7337</c:v>
                </c:pt>
                <c:pt idx="452">
                  <c:v>7343</c:v>
                </c:pt>
                <c:pt idx="453">
                  <c:v>7376</c:v>
                </c:pt>
                <c:pt idx="454">
                  <c:v>7396</c:v>
                </c:pt>
                <c:pt idx="455">
                  <c:v>7393</c:v>
                </c:pt>
                <c:pt idx="456">
                  <c:v>7389</c:v>
                </c:pt>
                <c:pt idx="457">
                  <c:v>7399</c:v>
                </c:pt>
                <c:pt idx="458">
                  <c:v>7390</c:v>
                </c:pt>
                <c:pt idx="459">
                  <c:v>7403</c:v>
                </c:pt>
                <c:pt idx="460">
                  <c:v>7439</c:v>
                </c:pt>
                <c:pt idx="461">
                  <c:v>7446</c:v>
                </c:pt>
                <c:pt idx="462">
                  <c:v>7417</c:v>
                </c:pt>
                <c:pt idx="463">
                  <c:v>7387</c:v>
                </c:pt>
                <c:pt idx="464">
                  <c:v>7373</c:v>
                </c:pt>
                <c:pt idx="465">
                  <c:v>7357</c:v>
                </c:pt>
                <c:pt idx="466">
                  <c:v>7355</c:v>
                </c:pt>
                <c:pt idx="467">
                  <c:v>7369</c:v>
                </c:pt>
                <c:pt idx="468">
                  <c:v>7381</c:v>
                </c:pt>
                <c:pt idx="469">
                  <c:v>7364</c:v>
                </c:pt>
                <c:pt idx="470">
                  <c:v>7334</c:v>
                </c:pt>
                <c:pt idx="471">
                  <c:v>7331</c:v>
                </c:pt>
                <c:pt idx="472">
                  <c:v>7323</c:v>
                </c:pt>
                <c:pt idx="473">
                  <c:v>7341</c:v>
                </c:pt>
                <c:pt idx="474">
                  <c:v>7361</c:v>
                </c:pt>
                <c:pt idx="475">
                  <c:v>7383</c:v>
                </c:pt>
                <c:pt idx="476">
                  <c:v>7397</c:v>
                </c:pt>
                <c:pt idx="477">
                  <c:v>7373</c:v>
                </c:pt>
                <c:pt idx="478">
                  <c:v>7370</c:v>
                </c:pt>
                <c:pt idx="479">
                  <c:v>7385</c:v>
                </c:pt>
                <c:pt idx="480">
                  <c:v>7402</c:v>
                </c:pt>
                <c:pt idx="481">
                  <c:v>7438</c:v>
                </c:pt>
                <c:pt idx="482">
                  <c:v>7428</c:v>
                </c:pt>
                <c:pt idx="483">
                  <c:v>7407</c:v>
                </c:pt>
                <c:pt idx="484">
                  <c:v>7391</c:v>
                </c:pt>
                <c:pt idx="485">
                  <c:v>7331</c:v>
                </c:pt>
                <c:pt idx="486">
                  <c:v>7326</c:v>
                </c:pt>
                <c:pt idx="487">
                  <c:v>7338</c:v>
                </c:pt>
                <c:pt idx="488">
                  <c:v>7338</c:v>
                </c:pt>
                <c:pt idx="489">
                  <c:v>7318</c:v>
                </c:pt>
                <c:pt idx="490">
                  <c:v>7298</c:v>
                </c:pt>
                <c:pt idx="491">
                  <c:v>7284</c:v>
                </c:pt>
                <c:pt idx="492">
                  <c:v>7320</c:v>
                </c:pt>
                <c:pt idx="493">
                  <c:v>7332</c:v>
                </c:pt>
                <c:pt idx="494">
                  <c:v>7306</c:v>
                </c:pt>
                <c:pt idx="495">
                  <c:v>7272</c:v>
                </c:pt>
                <c:pt idx="496">
                  <c:v>7282</c:v>
                </c:pt>
                <c:pt idx="497">
                  <c:v>7310</c:v>
                </c:pt>
                <c:pt idx="498">
                  <c:v>7318</c:v>
                </c:pt>
                <c:pt idx="499">
                  <c:v>7331</c:v>
                </c:pt>
                <c:pt idx="500">
                  <c:v>7335</c:v>
                </c:pt>
                <c:pt idx="501">
                  <c:v>7306</c:v>
                </c:pt>
                <c:pt idx="502">
                  <c:v>7297</c:v>
                </c:pt>
                <c:pt idx="503">
                  <c:v>7289</c:v>
                </c:pt>
                <c:pt idx="504">
                  <c:v>7282</c:v>
                </c:pt>
                <c:pt idx="505">
                  <c:v>7318</c:v>
                </c:pt>
                <c:pt idx="506">
                  <c:v>7336</c:v>
                </c:pt>
                <c:pt idx="507">
                  <c:v>7319</c:v>
                </c:pt>
                <c:pt idx="508">
                  <c:v>7301</c:v>
                </c:pt>
                <c:pt idx="509">
                  <c:v>7281</c:v>
                </c:pt>
                <c:pt idx="510">
                  <c:v>7276</c:v>
                </c:pt>
                <c:pt idx="511">
                  <c:v>7290</c:v>
                </c:pt>
                <c:pt idx="512">
                  <c:v>7306</c:v>
                </c:pt>
                <c:pt idx="513">
                  <c:v>7360</c:v>
                </c:pt>
                <c:pt idx="514">
                  <c:v>7374</c:v>
                </c:pt>
                <c:pt idx="515">
                  <c:v>7401</c:v>
                </c:pt>
                <c:pt idx="516">
                  <c:v>7418</c:v>
                </c:pt>
                <c:pt idx="517">
                  <c:v>7439</c:v>
                </c:pt>
                <c:pt idx="518">
                  <c:v>7478</c:v>
                </c:pt>
                <c:pt idx="519">
                  <c:v>7489</c:v>
                </c:pt>
                <c:pt idx="520">
                  <c:v>7461</c:v>
                </c:pt>
                <c:pt idx="521">
                  <c:v>7431</c:v>
                </c:pt>
                <c:pt idx="522">
                  <c:v>7434</c:v>
                </c:pt>
                <c:pt idx="523">
                  <c:v>7417</c:v>
                </c:pt>
                <c:pt idx="524">
                  <c:v>7402</c:v>
                </c:pt>
                <c:pt idx="525">
                  <c:v>7414</c:v>
                </c:pt>
                <c:pt idx="526">
                  <c:v>7451</c:v>
                </c:pt>
                <c:pt idx="527">
                  <c:v>7442</c:v>
                </c:pt>
                <c:pt idx="528">
                  <c:v>7425</c:v>
                </c:pt>
                <c:pt idx="529">
                  <c:v>7390</c:v>
                </c:pt>
                <c:pt idx="530">
                  <c:v>7347</c:v>
                </c:pt>
                <c:pt idx="531">
                  <c:v>7312</c:v>
                </c:pt>
                <c:pt idx="532">
                  <c:v>7313</c:v>
                </c:pt>
                <c:pt idx="533">
                  <c:v>7337</c:v>
                </c:pt>
                <c:pt idx="534">
                  <c:v>7357</c:v>
                </c:pt>
                <c:pt idx="535">
                  <c:v>7380</c:v>
                </c:pt>
                <c:pt idx="536">
                  <c:v>7378</c:v>
                </c:pt>
                <c:pt idx="537">
                  <c:v>7363</c:v>
                </c:pt>
                <c:pt idx="538">
                  <c:v>7332</c:v>
                </c:pt>
                <c:pt idx="539">
                  <c:v>7280</c:v>
                </c:pt>
                <c:pt idx="540">
                  <c:v>7239</c:v>
                </c:pt>
                <c:pt idx="541">
                  <c:v>7255</c:v>
                </c:pt>
                <c:pt idx="542">
                  <c:v>7287</c:v>
                </c:pt>
                <c:pt idx="543">
                  <c:v>7321</c:v>
                </c:pt>
                <c:pt idx="544">
                  <c:v>7366</c:v>
                </c:pt>
                <c:pt idx="545">
                  <c:v>7363</c:v>
                </c:pt>
                <c:pt idx="546">
                  <c:v>7310</c:v>
                </c:pt>
                <c:pt idx="547">
                  <c:v>7297</c:v>
                </c:pt>
                <c:pt idx="548">
                  <c:v>7306</c:v>
                </c:pt>
                <c:pt idx="549">
                  <c:v>7299</c:v>
                </c:pt>
                <c:pt idx="550">
                  <c:v>7305</c:v>
                </c:pt>
                <c:pt idx="551">
                  <c:v>7312</c:v>
                </c:pt>
                <c:pt idx="552">
                  <c:v>7320</c:v>
                </c:pt>
                <c:pt idx="553">
                  <c:v>7356</c:v>
                </c:pt>
                <c:pt idx="554">
                  <c:v>7342</c:v>
                </c:pt>
                <c:pt idx="555">
                  <c:v>7316</c:v>
                </c:pt>
                <c:pt idx="556">
                  <c:v>7310</c:v>
                </c:pt>
                <c:pt idx="557">
                  <c:v>7325</c:v>
                </c:pt>
                <c:pt idx="558">
                  <c:v>7321</c:v>
                </c:pt>
                <c:pt idx="559">
                  <c:v>7265</c:v>
                </c:pt>
                <c:pt idx="560">
                  <c:v>7260</c:v>
                </c:pt>
                <c:pt idx="561">
                  <c:v>7272</c:v>
                </c:pt>
                <c:pt idx="562">
                  <c:v>7256</c:v>
                </c:pt>
                <c:pt idx="563">
                  <c:v>7253</c:v>
                </c:pt>
                <c:pt idx="564">
                  <c:v>7253</c:v>
                </c:pt>
                <c:pt idx="565">
                  <c:v>7249</c:v>
                </c:pt>
                <c:pt idx="566">
                  <c:v>7247</c:v>
                </c:pt>
                <c:pt idx="567">
                  <c:v>7290</c:v>
                </c:pt>
                <c:pt idx="568">
                  <c:v>7285</c:v>
                </c:pt>
                <c:pt idx="569">
                  <c:v>7257</c:v>
                </c:pt>
                <c:pt idx="570">
                  <c:v>7281</c:v>
                </c:pt>
                <c:pt idx="571">
                  <c:v>7288</c:v>
                </c:pt>
                <c:pt idx="572">
                  <c:v>7305</c:v>
                </c:pt>
                <c:pt idx="573">
                  <c:v>7275</c:v>
                </c:pt>
                <c:pt idx="574">
                  <c:v>7250</c:v>
                </c:pt>
                <c:pt idx="575">
                  <c:v>7187</c:v>
                </c:pt>
                <c:pt idx="576">
                  <c:v>7199</c:v>
                </c:pt>
                <c:pt idx="577">
                  <c:v>7194</c:v>
                </c:pt>
                <c:pt idx="578">
                  <c:v>7225</c:v>
                </c:pt>
                <c:pt idx="579">
                  <c:v>7274</c:v>
                </c:pt>
                <c:pt idx="580">
                  <c:v>7274</c:v>
                </c:pt>
                <c:pt idx="581">
                  <c:v>7283</c:v>
                </c:pt>
                <c:pt idx="582">
                  <c:v>7301</c:v>
                </c:pt>
                <c:pt idx="583">
                  <c:v>7326</c:v>
                </c:pt>
                <c:pt idx="584">
                  <c:v>7312</c:v>
                </c:pt>
                <c:pt idx="585">
                  <c:v>7236</c:v>
                </c:pt>
                <c:pt idx="586">
                  <c:v>7232</c:v>
                </c:pt>
                <c:pt idx="587">
                  <c:v>7259</c:v>
                </c:pt>
                <c:pt idx="588">
                  <c:v>7257</c:v>
                </c:pt>
                <c:pt idx="589">
                  <c:v>7238</c:v>
                </c:pt>
                <c:pt idx="590">
                  <c:v>7213</c:v>
                </c:pt>
                <c:pt idx="591">
                  <c:v>7190</c:v>
                </c:pt>
                <c:pt idx="592">
                  <c:v>7201</c:v>
                </c:pt>
                <c:pt idx="593">
                  <c:v>7206</c:v>
                </c:pt>
                <c:pt idx="594">
                  <c:v>7187</c:v>
                </c:pt>
                <c:pt idx="595">
                  <c:v>7173</c:v>
                </c:pt>
                <c:pt idx="596">
                  <c:v>7156</c:v>
                </c:pt>
                <c:pt idx="597">
                  <c:v>7156</c:v>
                </c:pt>
                <c:pt idx="598">
                  <c:v>7157</c:v>
                </c:pt>
                <c:pt idx="599">
                  <c:v>7167</c:v>
                </c:pt>
                <c:pt idx="600">
                  <c:v>7215</c:v>
                </c:pt>
                <c:pt idx="601">
                  <c:v>7247</c:v>
                </c:pt>
                <c:pt idx="602">
                  <c:v>7247</c:v>
                </c:pt>
                <c:pt idx="603">
                  <c:v>7227</c:v>
                </c:pt>
                <c:pt idx="604">
                  <c:v>7218</c:v>
                </c:pt>
                <c:pt idx="605">
                  <c:v>7181</c:v>
                </c:pt>
                <c:pt idx="606">
                  <c:v>7174</c:v>
                </c:pt>
                <c:pt idx="607">
                  <c:v>7204</c:v>
                </c:pt>
                <c:pt idx="608">
                  <c:v>7213</c:v>
                </c:pt>
                <c:pt idx="609">
                  <c:v>7256</c:v>
                </c:pt>
                <c:pt idx="610">
                  <c:v>7244</c:v>
                </c:pt>
                <c:pt idx="611">
                  <c:v>7210</c:v>
                </c:pt>
                <c:pt idx="612">
                  <c:v>7187</c:v>
                </c:pt>
                <c:pt idx="613">
                  <c:v>7159</c:v>
                </c:pt>
                <c:pt idx="614">
                  <c:v>7153</c:v>
                </c:pt>
                <c:pt idx="615">
                  <c:v>7152</c:v>
                </c:pt>
                <c:pt idx="616">
                  <c:v>7162</c:v>
                </c:pt>
                <c:pt idx="617">
                  <c:v>7224</c:v>
                </c:pt>
                <c:pt idx="618">
                  <c:v>7240</c:v>
                </c:pt>
                <c:pt idx="619">
                  <c:v>7212</c:v>
                </c:pt>
                <c:pt idx="620">
                  <c:v>7162</c:v>
                </c:pt>
                <c:pt idx="621">
                  <c:v>7177</c:v>
                </c:pt>
                <c:pt idx="622">
                  <c:v>7223</c:v>
                </c:pt>
                <c:pt idx="623">
                  <c:v>7257</c:v>
                </c:pt>
                <c:pt idx="624">
                  <c:v>7254</c:v>
                </c:pt>
                <c:pt idx="625">
                  <c:v>7244</c:v>
                </c:pt>
                <c:pt idx="626">
                  <c:v>7244</c:v>
                </c:pt>
                <c:pt idx="627">
                  <c:v>7167</c:v>
                </c:pt>
                <c:pt idx="628">
                  <c:v>7094</c:v>
                </c:pt>
                <c:pt idx="629">
                  <c:v>7107</c:v>
                </c:pt>
                <c:pt idx="630">
                  <c:v>7119</c:v>
                </c:pt>
                <c:pt idx="631">
                  <c:v>7089</c:v>
                </c:pt>
                <c:pt idx="632">
                  <c:v>7064</c:v>
                </c:pt>
                <c:pt idx="633">
                  <c:v>7087</c:v>
                </c:pt>
                <c:pt idx="634">
                  <c:v>7104</c:v>
                </c:pt>
                <c:pt idx="635">
                  <c:v>7129</c:v>
                </c:pt>
                <c:pt idx="636">
                  <c:v>7136</c:v>
                </c:pt>
                <c:pt idx="637">
                  <c:v>7083</c:v>
                </c:pt>
                <c:pt idx="638">
                  <c:v>7036</c:v>
                </c:pt>
                <c:pt idx="639">
                  <c:v>6970</c:v>
                </c:pt>
                <c:pt idx="640">
                  <c:v>6970</c:v>
                </c:pt>
                <c:pt idx="641">
                  <c:v>7008</c:v>
                </c:pt>
                <c:pt idx="642">
                  <c:v>7026</c:v>
                </c:pt>
                <c:pt idx="643">
                  <c:v>7064</c:v>
                </c:pt>
                <c:pt idx="644">
                  <c:v>7113</c:v>
                </c:pt>
                <c:pt idx="645">
                  <c:v>7169</c:v>
                </c:pt>
                <c:pt idx="646">
                  <c:v>7200</c:v>
                </c:pt>
                <c:pt idx="647">
                  <c:v>7195</c:v>
                </c:pt>
                <c:pt idx="648">
                  <c:v>7198</c:v>
                </c:pt>
                <c:pt idx="649">
                  <c:v>7170</c:v>
                </c:pt>
                <c:pt idx="650">
                  <c:v>7121</c:v>
                </c:pt>
                <c:pt idx="651">
                  <c:v>7081</c:v>
                </c:pt>
                <c:pt idx="652">
                  <c:v>7078</c:v>
                </c:pt>
                <c:pt idx="653">
                  <c:v>7103</c:v>
                </c:pt>
                <c:pt idx="654">
                  <c:v>7120</c:v>
                </c:pt>
                <c:pt idx="655">
                  <c:v>7133</c:v>
                </c:pt>
                <c:pt idx="656">
                  <c:v>7165</c:v>
                </c:pt>
                <c:pt idx="657">
                  <c:v>7137</c:v>
                </c:pt>
                <c:pt idx="658">
                  <c:v>7115</c:v>
                </c:pt>
                <c:pt idx="659">
                  <c:v>7114</c:v>
                </c:pt>
                <c:pt idx="660">
                  <c:v>7071</c:v>
                </c:pt>
                <c:pt idx="661">
                  <c:v>7000</c:v>
                </c:pt>
                <c:pt idx="662">
                  <c:v>6988</c:v>
                </c:pt>
                <c:pt idx="663">
                  <c:v>6976</c:v>
                </c:pt>
                <c:pt idx="664">
                  <c:v>6972</c:v>
                </c:pt>
                <c:pt idx="665">
                  <c:v>6992</c:v>
                </c:pt>
                <c:pt idx="666">
                  <c:v>6993</c:v>
                </c:pt>
                <c:pt idx="667">
                  <c:v>6986</c:v>
                </c:pt>
                <c:pt idx="668">
                  <c:v>6983</c:v>
                </c:pt>
                <c:pt idx="669">
                  <c:v>6983</c:v>
                </c:pt>
                <c:pt idx="670">
                  <c:v>6992</c:v>
                </c:pt>
                <c:pt idx="671">
                  <c:v>7023</c:v>
                </c:pt>
                <c:pt idx="672">
                  <c:v>7008</c:v>
                </c:pt>
                <c:pt idx="673">
                  <c:v>6997</c:v>
                </c:pt>
                <c:pt idx="674">
                  <c:v>7036</c:v>
                </c:pt>
                <c:pt idx="675">
                  <c:v>7033</c:v>
                </c:pt>
                <c:pt idx="676">
                  <c:v>7004</c:v>
                </c:pt>
                <c:pt idx="677">
                  <c:v>6984</c:v>
                </c:pt>
                <c:pt idx="678">
                  <c:v>7001</c:v>
                </c:pt>
                <c:pt idx="679">
                  <c:v>6964</c:v>
                </c:pt>
                <c:pt idx="680">
                  <c:v>6942</c:v>
                </c:pt>
                <c:pt idx="681">
                  <c:v>6954</c:v>
                </c:pt>
                <c:pt idx="682">
                  <c:v>6963</c:v>
                </c:pt>
                <c:pt idx="683">
                  <c:v>6999</c:v>
                </c:pt>
                <c:pt idx="684">
                  <c:v>7005</c:v>
                </c:pt>
                <c:pt idx="685">
                  <c:v>7017</c:v>
                </c:pt>
                <c:pt idx="686">
                  <c:v>7014</c:v>
                </c:pt>
                <c:pt idx="687">
                  <c:v>6960</c:v>
                </c:pt>
                <c:pt idx="688">
                  <c:v>6958</c:v>
                </c:pt>
                <c:pt idx="689">
                  <c:v>6952</c:v>
                </c:pt>
                <c:pt idx="690">
                  <c:v>6963</c:v>
                </c:pt>
                <c:pt idx="691">
                  <c:v>7020</c:v>
                </c:pt>
                <c:pt idx="692">
                  <c:v>7014</c:v>
                </c:pt>
                <c:pt idx="693">
                  <c:v>6943</c:v>
                </c:pt>
                <c:pt idx="694">
                  <c:v>6908</c:v>
                </c:pt>
                <c:pt idx="695">
                  <c:v>6902</c:v>
                </c:pt>
                <c:pt idx="696">
                  <c:v>6895</c:v>
                </c:pt>
                <c:pt idx="697">
                  <c:v>6906</c:v>
                </c:pt>
                <c:pt idx="698">
                  <c:v>6896</c:v>
                </c:pt>
                <c:pt idx="699">
                  <c:v>6871</c:v>
                </c:pt>
                <c:pt idx="700">
                  <c:v>6893</c:v>
                </c:pt>
                <c:pt idx="701">
                  <c:v>6919</c:v>
                </c:pt>
                <c:pt idx="702">
                  <c:v>6892</c:v>
                </c:pt>
                <c:pt idx="703">
                  <c:v>6818</c:v>
                </c:pt>
                <c:pt idx="704">
                  <c:v>6773</c:v>
                </c:pt>
                <c:pt idx="705">
                  <c:v>6750</c:v>
                </c:pt>
                <c:pt idx="706">
                  <c:v>6783</c:v>
                </c:pt>
                <c:pt idx="707">
                  <c:v>6812</c:v>
                </c:pt>
                <c:pt idx="708">
                  <c:v>6856</c:v>
                </c:pt>
                <c:pt idx="709">
                  <c:v>6902</c:v>
                </c:pt>
                <c:pt idx="710">
                  <c:v>6914</c:v>
                </c:pt>
                <c:pt idx="711">
                  <c:v>6940</c:v>
                </c:pt>
                <c:pt idx="712">
                  <c:v>6950</c:v>
                </c:pt>
                <c:pt idx="713">
                  <c:v>6942</c:v>
                </c:pt>
                <c:pt idx="714">
                  <c:v>6935</c:v>
                </c:pt>
                <c:pt idx="715">
                  <c:v>6957</c:v>
                </c:pt>
                <c:pt idx="716">
                  <c:v>6966</c:v>
                </c:pt>
                <c:pt idx="717">
                  <c:v>6948</c:v>
                </c:pt>
                <c:pt idx="718">
                  <c:v>6964</c:v>
                </c:pt>
                <c:pt idx="719">
                  <c:v>6980</c:v>
                </c:pt>
                <c:pt idx="720">
                  <c:v>6940</c:v>
                </c:pt>
                <c:pt idx="721">
                  <c:v>6894</c:v>
                </c:pt>
                <c:pt idx="722">
                  <c:v>6894</c:v>
                </c:pt>
                <c:pt idx="723">
                  <c:v>6904</c:v>
                </c:pt>
                <c:pt idx="724">
                  <c:v>6895</c:v>
                </c:pt>
                <c:pt idx="725">
                  <c:v>6881</c:v>
                </c:pt>
                <c:pt idx="726">
                  <c:v>6895</c:v>
                </c:pt>
                <c:pt idx="727">
                  <c:v>6920</c:v>
                </c:pt>
                <c:pt idx="728">
                  <c:v>6918</c:v>
                </c:pt>
                <c:pt idx="729">
                  <c:v>6897</c:v>
                </c:pt>
                <c:pt idx="730">
                  <c:v>6872</c:v>
                </c:pt>
                <c:pt idx="731">
                  <c:v>6861</c:v>
                </c:pt>
                <c:pt idx="732">
                  <c:v>6858</c:v>
                </c:pt>
                <c:pt idx="733">
                  <c:v>6883</c:v>
                </c:pt>
                <c:pt idx="734">
                  <c:v>6886</c:v>
                </c:pt>
                <c:pt idx="735">
                  <c:v>6882</c:v>
                </c:pt>
                <c:pt idx="736">
                  <c:v>6891</c:v>
                </c:pt>
                <c:pt idx="737">
                  <c:v>6955</c:v>
                </c:pt>
                <c:pt idx="738">
                  <c:v>6995</c:v>
                </c:pt>
                <c:pt idx="739">
                  <c:v>6996</c:v>
                </c:pt>
                <c:pt idx="740">
                  <c:v>6989</c:v>
                </c:pt>
                <c:pt idx="741">
                  <c:v>6986</c:v>
                </c:pt>
                <c:pt idx="742">
                  <c:v>6963</c:v>
                </c:pt>
                <c:pt idx="743">
                  <c:v>6960</c:v>
                </c:pt>
                <c:pt idx="744">
                  <c:v>6942</c:v>
                </c:pt>
                <c:pt idx="745">
                  <c:v>6945</c:v>
                </c:pt>
                <c:pt idx="746">
                  <c:v>6928</c:v>
                </c:pt>
                <c:pt idx="747">
                  <c:v>6885</c:v>
                </c:pt>
                <c:pt idx="748">
                  <c:v>6861</c:v>
                </c:pt>
                <c:pt idx="749">
                  <c:v>6856</c:v>
                </c:pt>
                <c:pt idx="750">
                  <c:v>6877</c:v>
                </c:pt>
                <c:pt idx="751">
                  <c:v>6902</c:v>
                </c:pt>
                <c:pt idx="752">
                  <c:v>6887</c:v>
                </c:pt>
                <c:pt idx="753">
                  <c:v>6834</c:v>
                </c:pt>
                <c:pt idx="754">
                  <c:v>6846</c:v>
                </c:pt>
                <c:pt idx="755">
                  <c:v>6912</c:v>
                </c:pt>
                <c:pt idx="756">
                  <c:v>6945</c:v>
                </c:pt>
                <c:pt idx="757">
                  <c:v>6939</c:v>
                </c:pt>
                <c:pt idx="758">
                  <c:v>6929</c:v>
                </c:pt>
                <c:pt idx="759">
                  <c:v>6901</c:v>
                </c:pt>
                <c:pt idx="760">
                  <c:v>6875</c:v>
                </c:pt>
                <c:pt idx="761">
                  <c:v>6883</c:v>
                </c:pt>
                <c:pt idx="762">
                  <c:v>6886</c:v>
                </c:pt>
                <c:pt idx="763">
                  <c:v>6856</c:v>
                </c:pt>
                <c:pt idx="764">
                  <c:v>6854</c:v>
                </c:pt>
                <c:pt idx="765">
                  <c:v>6844</c:v>
                </c:pt>
                <c:pt idx="766">
                  <c:v>6837</c:v>
                </c:pt>
                <c:pt idx="767">
                  <c:v>6836</c:v>
                </c:pt>
                <c:pt idx="768">
                  <c:v>6848</c:v>
                </c:pt>
                <c:pt idx="769">
                  <c:v>6836</c:v>
                </c:pt>
                <c:pt idx="770">
                  <c:v>6817</c:v>
                </c:pt>
                <c:pt idx="771">
                  <c:v>6792</c:v>
                </c:pt>
                <c:pt idx="772">
                  <c:v>6804</c:v>
                </c:pt>
                <c:pt idx="773">
                  <c:v>6820</c:v>
                </c:pt>
                <c:pt idx="774">
                  <c:v>6861</c:v>
                </c:pt>
                <c:pt idx="775">
                  <c:v>6929</c:v>
                </c:pt>
                <c:pt idx="776">
                  <c:v>6943</c:v>
                </c:pt>
                <c:pt idx="777">
                  <c:v>6937</c:v>
                </c:pt>
                <c:pt idx="778">
                  <c:v>6945</c:v>
                </c:pt>
                <c:pt idx="779">
                  <c:v>6974</c:v>
                </c:pt>
                <c:pt idx="780">
                  <c:v>6994</c:v>
                </c:pt>
                <c:pt idx="781">
                  <c:v>6996</c:v>
                </c:pt>
                <c:pt idx="782">
                  <c:v>7002</c:v>
                </c:pt>
                <c:pt idx="783">
                  <c:v>7027</c:v>
                </c:pt>
                <c:pt idx="784">
                  <c:v>7040</c:v>
                </c:pt>
                <c:pt idx="785">
                  <c:v>7018</c:v>
                </c:pt>
                <c:pt idx="786">
                  <c:v>7000</c:v>
                </c:pt>
                <c:pt idx="787">
                  <c:v>6994</c:v>
                </c:pt>
                <c:pt idx="788">
                  <c:v>6992</c:v>
                </c:pt>
                <c:pt idx="789">
                  <c:v>6966</c:v>
                </c:pt>
                <c:pt idx="790">
                  <c:v>6940</c:v>
                </c:pt>
                <c:pt idx="791">
                  <c:v>6951</c:v>
                </c:pt>
                <c:pt idx="792">
                  <c:v>6969</c:v>
                </c:pt>
                <c:pt idx="793">
                  <c:v>6975</c:v>
                </c:pt>
                <c:pt idx="794">
                  <c:v>6990</c:v>
                </c:pt>
                <c:pt idx="795">
                  <c:v>7009</c:v>
                </c:pt>
                <c:pt idx="796">
                  <c:v>7020</c:v>
                </c:pt>
                <c:pt idx="797">
                  <c:v>7033</c:v>
                </c:pt>
                <c:pt idx="798">
                  <c:v>7012</c:v>
                </c:pt>
                <c:pt idx="799">
                  <c:v>6934</c:v>
                </c:pt>
                <c:pt idx="800">
                  <c:v>6904</c:v>
                </c:pt>
                <c:pt idx="801">
                  <c:v>6963</c:v>
                </c:pt>
                <c:pt idx="802">
                  <c:v>6996</c:v>
                </c:pt>
                <c:pt idx="803">
                  <c:v>7017</c:v>
                </c:pt>
                <c:pt idx="804">
                  <c:v>7023</c:v>
                </c:pt>
                <c:pt idx="805">
                  <c:v>7004</c:v>
                </c:pt>
                <c:pt idx="806">
                  <c:v>7019</c:v>
                </c:pt>
                <c:pt idx="807">
                  <c:v>7072</c:v>
                </c:pt>
                <c:pt idx="808">
                  <c:v>7081</c:v>
                </c:pt>
                <c:pt idx="809">
                  <c:v>7056</c:v>
                </c:pt>
                <c:pt idx="810">
                  <c:v>7074</c:v>
                </c:pt>
                <c:pt idx="811">
                  <c:v>7055</c:v>
                </c:pt>
                <c:pt idx="812">
                  <c:v>7034</c:v>
                </c:pt>
                <c:pt idx="813">
                  <c:v>7036</c:v>
                </c:pt>
                <c:pt idx="814">
                  <c:v>7036</c:v>
                </c:pt>
                <c:pt idx="815">
                  <c:v>7031</c:v>
                </c:pt>
                <c:pt idx="816">
                  <c:v>7039</c:v>
                </c:pt>
                <c:pt idx="817">
                  <c:v>7039</c:v>
                </c:pt>
                <c:pt idx="818">
                  <c:v>7041</c:v>
                </c:pt>
                <c:pt idx="819">
                  <c:v>7072</c:v>
                </c:pt>
                <c:pt idx="820">
                  <c:v>7077</c:v>
                </c:pt>
                <c:pt idx="821">
                  <c:v>7059</c:v>
                </c:pt>
                <c:pt idx="822">
                  <c:v>7045</c:v>
                </c:pt>
                <c:pt idx="823">
                  <c:v>7041</c:v>
                </c:pt>
                <c:pt idx="824">
                  <c:v>7021</c:v>
                </c:pt>
                <c:pt idx="825">
                  <c:v>7011</c:v>
                </c:pt>
                <c:pt idx="826">
                  <c:v>7025</c:v>
                </c:pt>
                <c:pt idx="827">
                  <c:v>7038</c:v>
                </c:pt>
                <c:pt idx="828">
                  <c:v>7034</c:v>
                </c:pt>
                <c:pt idx="829">
                  <c:v>7081</c:v>
                </c:pt>
                <c:pt idx="830">
                  <c:v>7086</c:v>
                </c:pt>
                <c:pt idx="831">
                  <c:v>7033</c:v>
                </c:pt>
                <c:pt idx="832">
                  <c:v>7028</c:v>
                </c:pt>
                <c:pt idx="833">
                  <c:v>6971</c:v>
                </c:pt>
                <c:pt idx="834">
                  <c:v>6974</c:v>
                </c:pt>
                <c:pt idx="835">
                  <c:v>6989</c:v>
                </c:pt>
                <c:pt idx="836">
                  <c:v>6992</c:v>
                </c:pt>
                <c:pt idx="837">
                  <c:v>7039</c:v>
                </c:pt>
                <c:pt idx="838">
                  <c:v>7089</c:v>
                </c:pt>
                <c:pt idx="839">
                  <c:v>7114</c:v>
                </c:pt>
                <c:pt idx="840">
                  <c:v>7136</c:v>
                </c:pt>
                <c:pt idx="841">
                  <c:v>7176</c:v>
                </c:pt>
                <c:pt idx="842">
                  <c:v>7168</c:v>
                </c:pt>
                <c:pt idx="843">
                  <c:v>7121</c:v>
                </c:pt>
                <c:pt idx="844">
                  <c:v>7121</c:v>
                </c:pt>
                <c:pt idx="845">
                  <c:v>7141</c:v>
                </c:pt>
                <c:pt idx="846">
                  <c:v>7176</c:v>
                </c:pt>
                <c:pt idx="847">
                  <c:v>7221</c:v>
                </c:pt>
                <c:pt idx="848">
                  <c:v>7250</c:v>
                </c:pt>
                <c:pt idx="849">
                  <c:v>7267</c:v>
                </c:pt>
                <c:pt idx="850">
                  <c:v>7269</c:v>
                </c:pt>
                <c:pt idx="851">
                  <c:v>7249</c:v>
                </c:pt>
                <c:pt idx="852">
                  <c:v>7230</c:v>
                </c:pt>
                <c:pt idx="853">
                  <c:v>7189</c:v>
                </c:pt>
                <c:pt idx="854">
                  <c:v>7186</c:v>
                </c:pt>
                <c:pt idx="855">
                  <c:v>7230</c:v>
                </c:pt>
                <c:pt idx="856">
                  <c:v>7264</c:v>
                </c:pt>
                <c:pt idx="857">
                  <c:v>7314</c:v>
                </c:pt>
                <c:pt idx="858">
                  <c:v>7358</c:v>
                </c:pt>
                <c:pt idx="859">
                  <c:v>7367</c:v>
                </c:pt>
                <c:pt idx="860">
                  <c:v>7351</c:v>
                </c:pt>
                <c:pt idx="861">
                  <c:v>7330</c:v>
                </c:pt>
                <c:pt idx="862">
                  <c:v>7319</c:v>
                </c:pt>
                <c:pt idx="863">
                  <c:v>7330</c:v>
                </c:pt>
                <c:pt idx="864">
                  <c:v>7367</c:v>
                </c:pt>
                <c:pt idx="865">
                  <c:v>7397</c:v>
                </c:pt>
                <c:pt idx="866">
                  <c:v>7388</c:v>
                </c:pt>
                <c:pt idx="867">
                  <c:v>7377</c:v>
                </c:pt>
                <c:pt idx="868">
                  <c:v>7334</c:v>
                </c:pt>
                <c:pt idx="869">
                  <c:v>7302</c:v>
                </c:pt>
                <c:pt idx="870">
                  <c:v>7272</c:v>
                </c:pt>
                <c:pt idx="871">
                  <c:v>7252</c:v>
                </c:pt>
                <c:pt idx="872">
                  <c:v>7270</c:v>
                </c:pt>
                <c:pt idx="873">
                  <c:v>7326</c:v>
                </c:pt>
                <c:pt idx="874">
                  <c:v>7374</c:v>
                </c:pt>
                <c:pt idx="875">
                  <c:v>7400</c:v>
                </c:pt>
                <c:pt idx="876">
                  <c:v>7351</c:v>
                </c:pt>
                <c:pt idx="877">
                  <c:v>7324</c:v>
                </c:pt>
                <c:pt idx="878">
                  <c:v>7344</c:v>
                </c:pt>
                <c:pt idx="879">
                  <c:v>7364</c:v>
                </c:pt>
                <c:pt idx="880">
                  <c:v>7376</c:v>
                </c:pt>
                <c:pt idx="881">
                  <c:v>7301</c:v>
                </c:pt>
                <c:pt idx="882">
                  <c:v>7243</c:v>
                </c:pt>
                <c:pt idx="883">
                  <c:v>7247</c:v>
                </c:pt>
                <c:pt idx="884">
                  <c:v>7282</c:v>
                </c:pt>
                <c:pt idx="885">
                  <c:v>7326</c:v>
                </c:pt>
                <c:pt idx="886">
                  <c:v>7371</c:v>
                </c:pt>
                <c:pt idx="887">
                  <c:v>7349</c:v>
                </c:pt>
                <c:pt idx="888">
                  <c:v>7314</c:v>
                </c:pt>
                <c:pt idx="889">
                  <c:v>7311</c:v>
                </c:pt>
                <c:pt idx="890">
                  <c:v>7297</c:v>
                </c:pt>
                <c:pt idx="891">
                  <c:v>7276</c:v>
                </c:pt>
                <c:pt idx="892">
                  <c:v>7296</c:v>
                </c:pt>
                <c:pt idx="893">
                  <c:v>7299</c:v>
                </c:pt>
                <c:pt idx="894">
                  <c:v>7287</c:v>
                </c:pt>
                <c:pt idx="895">
                  <c:v>7305</c:v>
                </c:pt>
                <c:pt idx="896">
                  <c:v>7304</c:v>
                </c:pt>
                <c:pt idx="897">
                  <c:v>7295</c:v>
                </c:pt>
                <c:pt idx="898">
                  <c:v>7312</c:v>
                </c:pt>
                <c:pt idx="899">
                  <c:v>7356</c:v>
                </c:pt>
                <c:pt idx="900">
                  <c:v>7353</c:v>
                </c:pt>
                <c:pt idx="901">
                  <c:v>7324</c:v>
                </c:pt>
                <c:pt idx="902">
                  <c:v>7326</c:v>
                </c:pt>
                <c:pt idx="903">
                  <c:v>7334</c:v>
                </c:pt>
                <c:pt idx="904">
                  <c:v>7345</c:v>
                </c:pt>
                <c:pt idx="905">
                  <c:v>7382</c:v>
                </c:pt>
                <c:pt idx="906">
                  <c:v>7419</c:v>
                </c:pt>
                <c:pt idx="907">
                  <c:v>7450</c:v>
                </c:pt>
                <c:pt idx="908">
                  <c:v>7497</c:v>
                </c:pt>
                <c:pt idx="909">
                  <c:v>7575</c:v>
                </c:pt>
                <c:pt idx="910">
                  <c:v>7599</c:v>
                </c:pt>
                <c:pt idx="911">
                  <c:v>7601</c:v>
                </c:pt>
                <c:pt idx="912">
                  <c:v>7579</c:v>
                </c:pt>
                <c:pt idx="913">
                  <c:v>7545</c:v>
                </c:pt>
                <c:pt idx="914">
                  <c:v>7503</c:v>
                </c:pt>
                <c:pt idx="915">
                  <c:v>7493</c:v>
                </c:pt>
                <c:pt idx="916">
                  <c:v>7480</c:v>
                </c:pt>
                <c:pt idx="917">
                  <c:v>7497</c:v>
                </c:pt>
                <c:pt idx="918">
                  <c:v>7541</c:v>
                </c:pt>
                <c:pt idx="919">
                  <c:v>7556</c:v>
                </c:pt>
                <c:pt idx="920">
                  <c:v>7543</c:v>
                </c:pt>
                <c:pt idx="921">
                  <c:v>7574</c:v>
                </c:pt>
                <c:pt idx="922">
                  <c:v>7567</c:v>
                </c:pt>
                <c:pt idx="923">
                  <c:v>7534</c:v>
                </c:pt>
                <c:pt idx="924">
                  <c:v>7474</c:v>
                </c:pt>
                <c:pt idx="925">
                  <c:v>7436</c:v>
                </c:pt>
                <c:pt idx="926">
                  <c:v>7467</c:v>
                </c:pt>
                <c:pt idx="927">
                  <c:v>7529</c:v>
                </c:pt>
                <c:pt idx="928">
                  <c:v>7508</c:v>
                </c:pt>
                <c:pt idx="929">
                  <c:v>7545</c:v>
                </c:pt>
                <c:pt idx="930">
                  <c:v>7576</c:v>
                </c:pt>
                <c:pt idx="931">
                  <c:v>7599</c:v>
                </c:pt>
                <c:pt idx="932">
                  <c:v>7576</c:v>
                </c:pt>
                <c:pt idx="933">
                  <c:v>7555</c:v>
                </c:pt>
                <c:pt idx="934">
                  <c:v>7557</c:v>
                </c:pt>
                <c:pt idx="935">
                  <c:v>7507</c:v>
                </c:pt>
                <c:pt idx="936">
                  <c:v>7464</c:v>
                </c:pt>
                <c:pt idx="937">
                  <c:v>7480</c:v>
                </c:pt>
                <c:pt idx="938">
                  <c:v>7486</c:v>
                </c:pt>
                <c:pt idx="939">
                  <c:v>7479</c:v>
                </c:pt>
                <c:pt idx="940">
                  <c:v>7507</c:v>
                </c:pt>
                <c:pt idx="941">
                  <c:v>7548</c:v>
                </c:pt>
                <c:pt idx="942">
                  <c:v>7493</c:v>
                </c:pt>
                <c:pt idx="943">
                  <c:v>7491</c:v>
                </c:pt>
                <c:pt idx="944">
                  <c:v>7528</c:v>
                </c:pt>
                <c:pt idx="945">
                  <c:v>7485</c:v>
                </c:pt>
                <c:pt idx="946">
                  <c:v>7512</c:v>
                </c:pt>
                <c:pt idx="947">
                  <c:v>7587</c:v>
                </c:pt>
                <c:pt idx="948">
                  <c:v>7630</c:v>
                </c:pt>
                <c:pt idx="949">
                  <c:v>7621</c:v>
                </c:pt>
                <c:pt idx="950">
                  <c:v>7601</c:v>
                </c:pt>
                <c:pt idx="951">
                  <c:v>7582</c:v>
                </c:pt>
                <c:pt idx="952">
                  <c:v>7562</c:v>
                </c:pt>
                <c:pt idx="953">
                  <c:v>7542</c:v>
                </c:pt>
                <c:pt idx="954">
                  <c:v>7519</c:v>
                </c:pt>
                <c:pt idx="955">
                  <c:v>7492</c:v>
                </c:pt>
                <c:pt idx="956">
                  <c:v>7537</c:v>
                </c:pt>
                <c:pt idx="957">
                  <c:v>7543</c:v>
                </c:pt>
                <c:pt idx="958">
                  <c:v>7469</c:v>
                </c:pt>
                <c:pt idx="959">
                  <c:v>7448</c:v>
                </c:pt>
                <c:pt idx="960">
                  <c:v>7490</c:v>
                </c:pt>
                <c:pt idx="961">
                  <c:v>7559</c:v>
                </c:pt>
                <c:pt idx="962">
                  <c:v>7568</c:v>
                </c:pt>
                <c:pt idx="963">
                  <c:v>7572</c:v>
                </c:pt>
                <c:pt idx="964">
                  <c:v>7587</c:v>
                </c:pt>
                <c:pt idx="965">
                  <c:v>7525</c:v>
                </c:pt>
                <c:pt idx="966">
                  <c:v>7525</c:v>
                </c:pt>
                <c:pt idx="967">
                  <c:v>7528</c:v>
                </c:pt>
                <c:pt idx="968">
                  <c:v>7525</c:v>
                </c:pt>
                <c:pt idx="969">
                  <c:v>7485</c:v>
                </c:pt>
                <c:pt idx="970">
                  <c:v>7485</c:v>
                </c:pt>
                <c:pt idx="971">
                  <c:v>7530</c:v>
                </c:pt>
                <c:pt idx="972">
                  <c:v>7569</c:v>
                </c:pt>
                <c:pt idx="973">
                  <c:v>7626</c:v>
                </c:pt>
                <c:pt idx="974">
                  <c:v>7661</c:v>
                </c:pt>
                <c:pt idx="975">
                  <c:v>7671</c:v>
                </c:pt>
                <c:pt idx="976">
                  <c:v>7677</c:v>
                </c:pt>
                <c:pt idx="977">
                  <c:v>7666</c:v>
                </c:pt>
                <c:pt idx="978">
                  <c:v>7679</c:v>
                </c:pt>
                <c:pt idx="979">
                  <c:v>7700</c:v>
                </c:pt>
                <c:pt idx="980">
                  <c:v>7684</c:v>
                </c:pt>
                <c:pt idx="981">
                  <c:v>7603</c:v>
                </c:pt>
                <c:pt idx="982">
                  <c:v>7620</c:v>
                </c:pt>
                <c:pt idx="983">
                  <c:v>7629</c:v>
                </c:pt>
                <c:pt idx="984">
                  <c:v>7654</c:v>
                </c:pt>
                <c:pt idx="985">
                  <c:v>7681</c:v>
                </c:pt>
                <c:pt idx="986">
                  <c:v>7698</c:v>
                </c:pt>
                <c:pt idx="987">
                  <c:v>7705</c:v>
                </c:pt>
                <c:pt idx="988">
                  <c:v>7685</c:v>
                </c:pt>
                <c:pt idx="989">
                  <c:v>7644</c:v>
                </c:pt>
                <c:pt idx="990">
                  <c:v>7659</c:v>
                </c:pt>
                <c:pt idx="991">
                  <c:v>7643</c:v>
                </c:pt>
                <c:pt idx="992">
                  <c:v>7634</c:v>
                </c:pt>
                <c:pt idx="993">
                  <c:v>7631</c:v>
                </c:pt>
                <c:pt idx="994">
                  <c:v>7641</c:v>
                </c:pt>
                <c:pt idx="995">
                  <c:v>7677</c:v>
                </c:pt>
                <c:pt idx="996">
                  <c:v>7678</c:v>
                </c:pt>
                <c:pt idx="997">
                  <c:v>7681</c:v>
                </c:pt>
                <c:pt idx="998">
                  <c:v>7696</c:v>
                </c:pt>
                <c:pt idx="999">
                  <c:v>7740</c:v>
                </c:pt>
                <c:pt idx="1000">
                  <c:v>7716</c:v>
                </c:pt>
                <c:pt idx="1001">
                  <c:v>7696</c:v>
                </c:pt>
                <c:pt idx="1002">
                  <c:v>7721</c:v>
                </c:pt>
                <c:pt idx="1003">
                  <c:v>7650</c:v>
                </c:pt>
                <c:pt idx="1004">
                  <c:v>7586</c:v>
                </c:pt>
                <c:pt idx="1005">
                  <c:v>7574</c:v>
                </c:pt>
                <c:pt idx="1006">
                  <c:v>7607</c:v>
                </c:pt>
                <c:pt idx="1007">
                  <c:v>7647</c:v>
                </c:pt>
                <c:pt idx="1008">
                  <c:v>7622</c:v>
                </c:pt>
                <c:pt idx="1009">
                  <c:v>7589</c:v>
                </c:pt>
                <c:pt idx="1010">
                  <c:v>7601</c:v>
                </c:pt>
                <c:pt idx="1011">
                  <c:v>7634</c:v>
                </c:pt>
                <c:pt idx="1012">
                  <c:v>7646</c:v>
                </c:pt>
                <c:pt idx="1013">
                  <c:v>7681</c:v>
                </c:pt>
                <c:pt idx="1014">
                  <c:v>7700</c:v>
                </c:pt>
                <c:pt idx="1015">
                  <c:v>7666</c:v>
                </c:pt>
                <c:pt idx="1016">
                  <c:v>7631</c:v>
                </c:pt>
                <c:pt idx="1017">
                  <c:v>7598</c:v>
                </c:pt>
                <c:pt idx="1018">
                  <c:v>7591</c:v>
                </c:pt>
                <c:pt idx="1019">
                  <c:v>7591</c:v>
                </c:pt>
                <c:pt idx="1020">
                  <c:v>7596</c:v>
                </c:pt>
                <c:pt idx="1021">
                  <c:v>7635</c:v>
                </c:pt>
                <c:pt idx="1022">
                  <c:v>7641</c:v>
                </c:pt>
                <c:pt idx="1023">
                  <c:v>7603</c:v>
                </c:pt>
                <c:pt idx="1024">
                  <c:v>7569</c:v>
                </c:pt>
                <c:pt idx="1025">
                  <c:v>7506</c:v>
                </c:pt>
                <c:pt idx="1026">
                  <c:v>7514</c:v>
                </c:pt>
                <c:pt idx="1027">
                  <c:v>7543</c:v>
                </c:pt>
                <c:pt idx="1028">
                  <c:v>7543</c:v>
                </c:pt>
                <c:pt idx="1029">
                  <c:v>7566</c:v>
                </c:pt>
                <c:pt idx="1030">
                  <c:v>7547</c:v>
                </c:pt>
                <c:pt idx="1031">
                  <c:v>7483</c:v>
                </c:pt>
                <c:pt idx="1032">
                  <c:v>7468</c:v>
                </c:pt>
                <c:pt idx="1033">
                  <c:v>7454</c:v>
                </c:pt>
                <c:pt idx="1034">
                  <c:v>7461</c:v>
                </c:pt>
                <c:pt idx="1035">
                  <c:v>7462</c:v>
                </c:pt>
                <c:pt idx="1036">
                  <c:v>7444</c:v>
                </c:pt>
                <c:pt idx="1037">
                  <c:v>7462</c:v>
                </c:pt>
                <c:pt idx="1038">
                  <c:v>7515</c:v>
                </c:pt>
                <c:pt idx="1039">
                  <c:v>7579</c:v>
                </c:pt>
                <c:pt idx="1040">
                  <c:v>7578</c:v>
                </c:pt>
                <c:pt idx="1041">
                  <c:v>7554</c:v>
                </c:pt>
                <c:pt idx="1042">
                  <c:v>7571</c:v>
                </c:pt>
                <c:pt idx="1043">
                  <c:v>7610</c:v>
                </c:pt>
                <c:pt idx="1044">
                  <c:v>7580</c:v>
                </c:pt>
                <c:pt idx="1045">
                  <c:v>7567</c:v>
                </c:pt>
                <c:pt idx="1046">
                  <c:v>7601</c:v>
                </c:pt>
                <c:pt idx="1047">
                  <c:v>7603</c:v>
                </c:pt>
                <c:pt idx="1048">
                  <c:v>7598</c:v>
                </c:pt>
                <c:pt idx="1049">
                  <c:v>7623</c:v>
                </c:pt>
                <c:pt idx="1050">
                  <c:v>7554</c:v>
                </c:pt>
                <c:pt idx="1051">
                  <c:v>7512</c:v>
                </c:pt>
                <c:pt idx="1052">
                  <c:v>7545</c:v>
                </c:pt>
                <c:pt idx="1053">
                  <c:v>7570</c:v>
                </c:pt>
                <c:pt idx="1054">
                  <c:v>7574</c:v>
                </c:pt>
                <c:pt idx="1055">
                  <c:v>7609</c:v>
                </c:pt>
                <c:pt idx="1056">
                  <c:v>7597</c:v>
                </c:pt>
                <c:pt idx="1057">
                  <c:v>7601</c:v>
                </c:pt>
                <c:pt idx="1058">
                  <c:v>7630</c:v>
                </c:pt>
                <c:pt idx="1059">
                  <c:v>7643</c:v>
                </c:pt>
                <c:pt idx="1060">
                  <c:v>7628</c:v>
                </c:pt>
                <c:pt idx="1061">
                  <c:v>7549</c:v>
                </c:pt>
                <c:pt idx="1062">
                  <c:v>7509</c:v>
                </c:pt>
                <c:pt idx="1063">
                  <c:v>7524</c:v>
                </c:pt>
                <c:pt idx="1064">
                  <c:v>7512</c:v>
                </c:pt>
                <c:pt idx="1065">
                  <c:v>7466</c:v>
                </c:pt>
                <c:pt idx="1066">
                  <c:v>7478</c:v>
                </c:pt>
                <c:pt idx="1067">
                  <c:v>7497</c:v>
                </c:pt>
                <c:pt idx="1068">
                  <c:v>7499</c:v>
                </c:pt>
                <c:pt idx="1069">
                  <c:v>7473</c:v>
                </c:pt>
                <c:pt idx="1070">
                  <c:v>7479</c:v>
                </c:pt>
                <c:pt idx="1071">
                  <c:v>7530</c:v>
                </c:pt>
                <c:pt idx="1072">
                  <c:v>7545</c:v>
                </c:pt>
                <c:pt idx="1073">
                  <c:v>7544</c:v>
                </c:pt>
                <c:pt idx="1074">
                  <c:v>7543</c:v>
                </c:pt>
                <c:pt idx="1075">
                  <c:v>7465</c:v>
                </c:pt>
                <c:pt idx="1076">
                  <c:v>7428</c:v>
                </c:pt>
                <c:pt idx="1077">
                  <c:v>7410</c:v>
                </c:pt>
                <c:pt idx="1078">
                  <c:v>7394</c:v>
                </c:pt>
                <c:pt idx="1079">
                  <c:v>7397</c:v>
                </c:pt>
                <c:pt idx="1080">
                  <c:v>7418</c:v>
                </c:pt>
                <c:pt idx="1081">
                  <c:v>7404</c:v>
                </c:pt>
                <c:pt idx="1082">
                  <c:v>7368</c:v>
                </c:pt>
                <c:pt idx="1083">
                  <c:v>7348</c:v>
                </c:pt>
                <c:pt idx="1084">
                  <c:v>7375</c:v>
                </c:pt>
                <c:pt idx="1085">
                  <c:v>7406</c:v>
                </c:pt>
                <c:pt idx="1086">
                  <c:v>7379</c:v>
                </c:pt>
                <c:pt idx="1087">
                  <c:v>7329</c:v>
                </c:pt>
                <c:pt idx="1088">
                  <c:v>7302</c:v>
                </c:pt>
                <c:pt idx="1089">
                  <c:v>7309</c:v>
                </c:pt>
                <c:pt idx="1090">
                  <c:v>7316</c:v>
                </c:pt>
                <c:pt idx="1091">
                  <c:v>7322</c:v>
                </c:pt>
                <c:pt idx="1092">
                  <c:v>7305</c:v>
                </c:pt>
                <c:pt idx="1093">
                  <c:v>7305</c:v>
                </c:pt>
                <c:pt idx="1094">
                  <c:v>7317</c:v>
                </c:pt>
                <c:pt idx="1095">
                  <c:v>7300</c:v>
                </c:pt>
                <c:pt idx="1096">
                  <c:v>7266</c:v>
                </c:pt>
                <c:pt idx="1097">
                  <c:v>7253</c:v>
                </c:pt>
                <c:pt idx="1098">
                  <c:v>7272</c:v>
                </c:pt>
                <c:pt idx="1099">
                  <c:v>7297</c:v>
                </c:pt>
                <c:pt idx="1100">
                  <c:v>7299</c:v>
                </c:pt>
                <c:pt idx="1101">
                  <c:v>7262</c:v>
                </c:pt>
                <c:pt idx="1102">
                  <c:v>7237</c:v>
                </c:pt>
                <c:pt idx="1103">
                  <c:v>7273</c:v>
                </c:pt>
                <c:pt idx="1104">
                  <c:v>7309</c:v>
                </c:pt>
                <c:pt idx="1105">
                  <c:v>7337</c:v>
                </c:pt>
                <c:pt idx="1106">
                  <c:v>7345</c:v>
                </c:pt>
                <c:pt idx="1107">
                  <c:v>7342</c:v>
                </c:pt>
                <c:pt idx="1108">
                  <c:v>7334</c:v>
                </c:pt>
                <c:pt idx="1109">
                  <c:v>7337</c:v>
                </c:pt>
                <c:pt idx="1110">
                  <c:v>7343</c:v>
                </c:pt>
                <c:pt idx="1111">
                  <c:v>7340</c:v>
                </c:pt>
                <c:pt idx="1112">
                  <c:v>7332</c:v>
                </c:pt>
                <c:pt idx="1113">
                  <c:v>7338</c:v>
                </c:pt>
                <c:pt idx="1114">
                  <c:v>7334</c:v>
                </c:pt>
                <c:pt idx="1115">
                  <c:v>7309</c:v>
                </c:pt>
                <c:pt idx="1116">
                  <c:v>7276</c:v>
                </c:pt>
                <c:pt idx="1117">
                  <c:v>7261</c:v>
                </c:pt>
                <c:pt idx="1118">
                  <c:v>7268</c:v>
                </c:pt>
                <c:pt idx="1119">
                  <c:v>7305</c:v>
                </c:pt>
                <c:pt idx="1120">
                  <c:v>7317</c:v>
                </c:pt>
                <c:pt idx="1121">
                  <c:v>7356</c:v>
                </c:pt>
                <c:pt idx="1122">
                  <c:v>7356</c:v>
                </c:pt>
                <c:pt idx="1123">
                  <c:v>7332</c:v>
                </c:pt>
                <c:pt idx="1124">
                  <c:v>7328</c:v>
                </c:pt>
                <c:pt idx="1125">
                  <c:v>7294</c:v>
                </c:pt>
                <c:pt idx="1126">
                  <c:v>7283</c:v>
                </c:pt>
                <c:pt idx="1127">
                  <c:v>7275</c:v>
                </c:pt>
                <c:pt idx="1128">
                  <c:v>7263</c:v>
                </c:pt>
                <c:pt idx="1129">
                  <c:v>7255</c:v>
                </c:pt>
                <c:pt idx="1130">
                  <c:v>7247</c:v>
                </c:pt>
                <c:pt idx="1131">
                  <c:v>7276</c:v>
                </c:pt>
                <c:pt idx="1132">
                  <c:v>7281</c:v>
                </c:pt>
                <c:pt idx="1133">
                  <c:v>7261</c:v>
                </c:pt>
                <c:pt idx="1134">
                  <c:v>7234</c:v>
                </c:pt>
                <c:pt idx="1135">
                  <c:v>7201</c:v>
                </c:pt>
                <c:pt idx="1136">
                  <c:v>7204</c:v>
                </c:pt>
                <c:pt idx="1137">
                  <c:v>7184</c:v>
                </c:pt>
                <c:pt idx="1138">
                  <c:v>7182</c:v>
                </c:pt>
                <c:pt idx="1139">
                  <c:v>7223</c:v>
                </c:pt>
                <c:pt idx="1140">
                  <c:v>7261</c:v>
                </c:pt>
                <c:pt idx="1141">
                  <c:v>7274</c:v>
                </c:pt>
                <c:pt idx="1142">
                  <c:v>7229</c:v>
                </c:pt>
                <c:pt idx="1143">
                  <c:v>7206</c:v>
                </c:pt>
                <c:pt idx="1144">
                  <c:v>7194</c:v>
                </c:pt>
                <c:pt idx="1145">
                  <c:v>7148</c:v>
                </c:pt>
                <c:pt idx="1146">
                  <c:v>7154</c:v>
                </c:pt>
                <c:pt idx="1147">
                  <c:v>7150</c:v>
                </c:pt>
                <c:pt idx="1148">
                  <c:v>7146</c:v>
                </c:pt>
                <c:pt idx="1149">
                  <c:v>7173</c:v>
                </c:pt>
                <c:pt idx="1150">
                  <c:v>7171</c:v>
                </c:pt>
                <c:pt idx="1151">
                  <c:v>7159</c:v>
                </c:pt>
                <c:pt idx="1152">
                  <c:v>7154</c:v>
                </c:pt>
                <c:pt idx="1153">
                  <c:v>7137</c:v>
                </c:pt>
                <c:pt idx="1154">
                  <c:v>7121</c:v>
                </c:pt>
                <c:pt idx="1155">
                  <c:v>7109</c:v>
                </c:pt>
                <c:pt idx="1156">
                  <c:v>7112</c:v>
                </c:pt>
                <c:pt idx="1157">
                  <c:v>7151</c:v>
                </c:pt>
                <c:pt idx="1158">
                  <c:v>7174</c:v>
                </c:pt>
                <c:pt idx="1159">
                  <c:v>7169</c:v>
                </c:pt>
                <c:pt idx="1160">
                  <c:v>7179</c:v>
                </c:pt>
                <c:pt idx="1161">
                  <c:v>7182</c:v>
                </c:pt>
                <c:pt idx="1162">
                  <c:v>7170</c:v>
                </c:pt>
                <c:pt idx="1163">
                  <c:v>7160</c:v>
                </c:pt>
                <c:pt idx="1164">
                  <c:v>7132</c:v>
                </c:pt>
                <c:pt idx="1165">
                  <c:v>7100</c:v>
                </c:pt>
                <c:pt idx="1166">
                  <c:v>7103</c:v>
                </c:pt>
                <c:pt idx="1167">
                  <c:v>7168</c:v>
                </c:pt>
                <c:pt idx="1168">
                  <c:v>7206</c:v>
                </c:pt>
                <c:pt idx="1169">
                  <c:v>7240</c:v>
                </c:pt>
                <c:pt idx="1170">
                  <c:v>7241</c:v>
                </c:pt>
                <c:pt idx="1171">
                  <c:v>7249</c:v>
                </c:pt>
                <c:pt idx="1172">
                  <c:v>7236</c:v>
                </c:pt>
                <c:pt idx="1173">
                  <c:v>7241</c:v>
                </c:pt>
                <c:pt idx="1174">
                  <c:v>7241</c:v>
                </c:pt>
                <c:pt idx="1175">
                  <c:v>7224</c:v>
                </c:pt>
                <c:pt idx="1176">
                  <c:v>7222</c:v>
                </c:pt>
                <c:pt idx="1177">
                  <c:v>7205</c:v>
                </c:pt>
                <c:pt idx="1178">
                  <c:v>7206</c:v>
                </c:pt>
                <c:pt idx="1179">
                  <c:v>7220</c:v>
                </c:pt>
                <c:pt idx="1180">
                  <c:v>7244</c:v>
                </c:pt>
                <c:pt idx="1181">
                  <c:v>7201</c:v>
                </c:pt>
                <c:pt idx="1182">
                  <c:v>7175</c:v>
                </c:pt>
                <c:pt idx="1183">
                  <c:v>7170</c:v>
                </c:pt>
                <c:pt idx="1184">
                  <c:v>7181</c:v>
                </c:pt>
                <c:pt idx="1185">
                  <c:v>7181</c:v>
                </c:pt>
                <c:pt idx="1186">
                  <c:v>7207</c:v>
                </c:pt>
                <c:pt idx="1187">
                  <c:v>7276</c:v>
                </c:pt>
                <c:pt idx="1188">
                  <c:v>7282</c:v>
                </c:pt>
                <c:pt idx="1189">
                  <c:v>7249</c:v>
                </c:pt>
                <c:pt idx="1190">
                  <c:v>7215</c:v>
                </c:pt>
                <c:pt idx="1191">
                  <c:v>7165</c:v>
                </c:pt>
                <c:pt idx="1192">
                  <c:v>7161</c:v>
                </c:pt>
                <c:pt idx="1193">
                  <c:v>7167</c:v>
                </c:pt>
                <c:pt idx="1194">
                  <c:v>7145</c:v>
                </c:pt>
                <c:pt idx="1195">
                  <c:v>7160</c:v>
                </c:pt>
                <c:pt idx="1196">
                  <c:v>7181</c:v>
                </c:pt>
                <c:pt idx="1197">
                  <c:v>7172</c:v>
                </c:pt>
                <c:pt idx="1198">
                  <c:v>7162</c:v>
                </c:pt>
                <c:pt idx="1199">
                  <c:v>7129</c:v>
                </c:pt>
                <c:pt idx="1200">
                  <c:v>7132</c:v>
                </c:pt>
                <c:pt idx="1201">
                  <c:v>7138</c:v>
                </c:pt>
                <c:pt idx="1202">
                  <c:v>7154</c:v>
                </c:pt>
                <c:pt idx="1203">
                  <c:v>7160</c:v>
                </c:pt>
                <c:pt idx="1204">
                  <c:v>7163</c:v>
                </c:pt>
                <c:pt idx="1205">
                  <c:v>7191</c:v>
                </c:pt>
                <c:pt idx="1206">
                  <c:v>7176</c:v>
                </c:pt>
                <c:pt idx="1207">
                  <c:v>7137</c:v>
                </c:pt>
                <c:pt idx="1208">
                  <c:v>7125</c:v>
                </c:pt>
                <c:pt idx="1209">
                  <c:v>7145</c:v>
                </c:pt>
                <c:pt idx="1210">
                  <c:v>7166</c:v>
                </c:pt>
                <c:pt idx="1211">
                  <c:v>7201</c:v>
                </c:pt>
                <c:pt idx="1212">
                  <c:v>7191</c:v>
                </c:pt>
                <c:pt idx="1213">
                  <c:v>7181</c:v>
                </c:pt>
                <c:pt idx="1214">
                  <c:v>7185</c:v>
                </c:pt>
                <c:pt idx="1215">
                  <c:v>7183</c:v>
                </c:pt>
                <c:pt idx="1216">
                  <c:v>7162</c:v>
                </c:pt>
                <c:pt idx="1217">
                  <c:v>7123</c:v>
                </c:pt>
                <c:pt idx="1218">
                  <c:v>7099</c:v>
                </c:pt>
                <c:pt idx="1219">
                  <c:v>7119</c:v>
                </c:pt>
                <c:pt idx="1220">
                  <c:v>7115</c:v>
                </c:pt>
                <c:pt idx="1221">
                  <c:v>7131</c:v>
                </c:pt>
                <c:pt idx="1222">
                  <c:v>7162</c:v>
                </c:pt>
                <c:pt idx="1223">
                  <c:v>7194</c:v>
                </c:pt>
                <c:pt idx="1224">
                  <c:v>7147</c:v>
                </c:pt>
                <c:pt idx="1225">
                  <c:v>7100</c:v>
                </c:pt>
                <c:pt idx="1226">
                  <c:v>7092</c:v>
                </c:pt>
                <c:pt idx="1227">
                  <c:v>7088</c:v>
                </c:pt>
                <c:pt idx="1228">
                  <c:v>7075</c:v>
                </c:pt>
                <c:pt idx="1229">
                  <c:v>7033</c:v>
                </c:pt>
                <c:pt idx="1230">
                  <c:v>7034</c:v>
                </c:pt>
                <c:pt idx="1231">
                  <c:v>7036</c:v>
                </c:pt>
                <c:pt idx="1232">
                  <c:v>7027</c:v>
                </c:pt>
                <c:pt idx="1233">
                  <c:v>7016</c:v>
                </c:pt>
                <c:pt idx="1234">
                  <c:v>7036</c:v>
                </c:pt>
                <c:pt idx="1235">
                  <c:v>7157</c:v>
                </c:pt>
                <c:pt idx="1236">
                  <c:v>7176</c:v>
                </c:pt>
                <c:pt idx="1237">
                  <c:v>7145</c:v>
                </c:pt>
                <c:pt idx="1238">
                  <c:v>7126</c:v>
                </c:pt>
                <c:pt idx="1239">
                  <c:v>7157</c:v>
                </c:pt>
                <c:pt idx="1240">
                  <c:v>7181</c:v>
                </c:pt>
                <c:pt idx="1241">
                  <c:v>7203</c:v>
                </c:pt>
                <c:pt idx="1242">
                  <c:v>7217</c:v>
                </c:pt>
                <c:pt idx="1243">
                  <c:v>7206</c:v>
                </c:pt>
                <c:pt idx="1244">
                  <c:v>7193</c:v>
                </c:pt>
                <c:pt idx="1245">
                  <c:v>7168</c:v>
                </c:pt>
                <c:pt idx="1246">
                  <c:v>7162</c:v>
                </c:pt>
                <c:pt idx="1247">
                  <c:v>7148</c:v>
                </c:pt>
                <c:pt idx="1248">
                  <c:v>7184</c:v>
                </c:pt>
                <c:pt idx="1249">
                  <c:v>7206</c:v>
                </c:pt>
                <c:pt idx="1250">
                  <c:v>7190</c:v>
                </c:pt>
                <c:pt idx="1251">
                  <c:v>7175</c:v>
                </c:pt>
                <c:pt idx="1252">
                  <c:v>7165</c:v>
                </c:pt>
                <c:pt idx="1253">
                  <c:v>7183</c:v>
                </c:pt>
                <c:pt idx="1254">
                  <c:v>7154</c:v>
                </c:pt>
                <c:pt idx="1255">
                  <c:v>7151</c:v>
                </c:pt>
                <c:pt idx="1256">
                  <c:v>7169</c:v>
                </c:pt>
                <c:pt idx="1257">
                  <c:v>7179</c:v>
                </c:pt>
                <c:pt idx="1258">
                  <c:v>7200</c:v>
                </c:pt>
                <c:pt idx="1259">
                  <c:v>7208</c:v>
                </c:pt>
                <c:pt idx="1260">
                  <c:v>7218</c:v>
                </c:pt>
                <c:pt idx="1261">
                  <c:v>7253</c:v>
                </c:pt>
                <c:pt idx="1262">
                  <c:v>7238</c:v>
                </c:pt>
                <c:pt idx="1263">
                  <c:v>7210</c:v>
                </c:pt>
                <c:pt idx="1264">
                  <c:v>7225</c:v>
                </c:pt>
                <c:pt idx="1265">
                  <c:v>7205</c:v>
                </c:pt>
                <c:pt idx="1266">
                  <c:v>7182</c:v>
                </c:pt>
                <c:pt idx="1267">
                  <c:v>7225</c:v>
                </c:pt>
                <c:pt idx="1268">
                  <c:v>7248</c:v>
                </c:pt>
                <c:pt idx="1269">
                  <c:v>7245</c:v>
                </c:pt>
                <c:pt idx="1270">
                  <c:v>7204</c:v>
                </c:pt>
                <c:pt idx="1271">
                  <c:v>7177</c:v>
                </c:pt>
                <c:pt idx="1272">
                  <c:v>7149</c:v>
                </c:pt>
                <c:pt idx="1273">
                  <c:v>7160</c:v>
                </c:pt>
                <c:pt idx="1274">
                  <c:v>7171</c:v>
                </c:pt>
                <c:pt idx="1275">
                  <c:v>7191</c:v>
                </c:pt>
                <c:pt idx="1276">
                  <c:v>7188</c:v>
                </c:pt>
                <c:pt idx="1277">
                  <c:v>7188</c:v>
                </c:pt>
                <c:pt idx="1278">
                  <c:v>7174</c:v>
                </c:pt>
                <c:pt idx="1279">
                  <c:v>7147</c:v>
                </c:pt>
                <c:pt idx="1280">
                  <c:v>7148</c:v>
                </c:pt>
                <c:pt idx="1281">
                  <c:v>7133</c:v>
                </c:pt>
                <c:pt idx="1282">
                  <c:v>7127</c:v>
                </c:pt>
                <c:pt idx="1283">
                  <c:v>7127</c:v>
                </c:pt>
                <c:pt idx="1284">
                  <c:v>7122</c:v>
                </c:pt>
                <c:pt idx="1285">
                  <c:v>7123</c:v>
                </c:pt>
                <c:pt idx="1286">
                  <c:v>7086</c:v>
                </c:pt>
                <c:pt idx="1287">
                  <c:v>7064</c:v>
                </c:pt>
                <c:pt idx="1288">
                  <c:v>7059</c:v>
                </c:pt>
                <c:pt idx="1289">
                  <c:v>7082</c:v>
                </c:pt>
                <c:pt idx="1290">
                  <c:v>7138</c:v>
                </c:pt>
                <c:pt idx="1291">
                  <c:v>7215</c:v>
                </c:pt>
                <c:pt idx="1292">
                  <c:v>7207</c:v>
                </c:pt>
                <c:pt idx="1293">
                  <c:v>7162</c:v>
                </c:pt>
                <c:pt idx="1294">
                  <c:v>7145</c:v>
                </c:pt>
                <c:pt idx="1295">
                  <c:v>7138</c:v>
                </c:pt>
                <c:pt idx="1296">
                  <c:v>7133</c:v>
                </c:pt>
                <c:pt idx="1297">
                  <c:v>7115</c:v>
                </c:pt>
                <c:pt idx="1298">
                  <c:v>7095</c:v>
                </c:pt>
                <c:pt idx="1299">
                  <c:v>7157</c:v>
                </c:pt>
                <c:pt idx="1300">
                  <c:v>7238</c:v>
                </c:pt>
                <c:pt idx="1301">
                  <c:v>7253</c:v>
                </c:pt>
                <c:pt idx="1302">
                  <c:v>7228</c:v>
                </c:pt>
                <c:pt idx="1303">
                  <c:v>7261</c:v>
                </c:pt>
                <c:pt idx="1304">
                  <c:v>7278</c:v>
                </c:pt>
                <c:pt idx="1305">
                  <c:v>7272</c:v>
                </c:pt>
                <c:pt idx="1306">
                  <c:v>7259</c:v>
                </c:pt>
                <c:pt idx="1307">
                  <c:v>7260</c:v>
                </c:pt>
                <c:pt idx="1308">
                  <c:v>7268</c:v>
                </c:pt>
                <c:pt idx="1309">
                  <c:v>7274</c:v>
                </c:pt>
                <c:pt idx="1310">
                  <c:v>7270</c:v>
                </c:pt>
                <c:pt idx="1311">
                  <c:v>7268</c:v>
                </c:pt>
                <c:pt idx="1312">
                  <c:v>7263</c:v>
                </c:pt>
                <c:pt idx="1313">
                  <c:v>7269</c:v>
                </c:pt>
                <c:pt idx="1314">
                  <c:v>7248</c:v>
                </c:pt>
                <c:pt idx="1315">
                  <c:v>7200</c:v>
                </c:pt>
                <c:pt idx="1316">
                  <c:v>7186</c:v>
                </c:pt>
                <c:pt idx="1317">
                  <c:v>7196</c:v>
                </c:pt>
                <c:pt idx="1318">
                  <c:v>7206</c:v>
                </c:pt>
                <c:pt idx="1319">
                  <c:v>7218</c:v>
                </c:pt>
                <c:pt idx="1320">
                  <c:v>7250</c:v>
                </c:pt>
                <c:pt idx="1321">
                  <c:v>7253</c:v>
                </c:pt>
                <c:pt idx="1322">
                  <c:v>7238</c:v>
                </c:pt>
                <c:pt idx="1323">
                  <c:v>7222</c:v>
                </c:pt>
                <c:pt idx="1324">
                  <c:v>7194</c:v>
                </c:pt>
                <c:pt idx="1325">
                  <c:v>7171</c:v>
                </c:pt>
                <c:pt idx="1326">
                  <c:v>7188</c:v>
                </c:pt>
                <c:pt idx="1327">
                  <c:v>7214</c:v>
                </c:pt>
                <c:pt idx="1328">
                  <c:v>7218</c:v>
                </c:pt>
                <c:pt idx="1329">
                  <c:v>7188</c:v>
                </c:pt>
                <c:pt idx="1330">
                  <c:v>7177</c:v>
                </c:pt>
                <c:pt idx="1331">
                  <c:v>7225</c:v>
                </c:pt>
                <c:pt idx="1332">
                  <c:v>7236</c:v>
                </c:pt>
                <c:pt idx="1333">
                  <c:v>7226</c:v>
                </c:pt>
                <c:pt idx="1334">
                  <c:v>7192</c:v>
                </c:pt>
                <c:pt idx="1335">
                  <c:v>7164</c:v>
                </c:pt>
                <c:pt idx="1336">
                  <c:v>7162</c:v>
                </c:pt>
                <c:pt idx="1337">
                  <c:v>7212</c:v>
                </c:pt>
                <c:pt idx="1338">
                  <c:v>7216</c:v>
                </c:pt>
                <c:pt idx="1339">
                  <c:v>7210</c:v>
                </c:pt>
                <c:pt idx="1340">
                  <c:v>7230</c:v>
                </c:pt>
                <c:pt idx="1341">
                  <c:v>7236</c:v>
                </c:pt>
                <c:pt idx="1342">
                  <c:v>7235</c:v>
                </c:pt>
                <c:pt idx="1343">
                  <c:v>7164</c:v>
                </c:pt>
                <c:pt idx="1344">
                  <c:v>7152</c:v>
                </c:pt>
                <c:pt idx="1345">
                  <c:v>7177</c:v>
                </c:pt>
                <c:pt idx="1346">
                  <c:v>7242</c:v>
                </c:pt>
                <c:pt idx="1347">
                  <c:v>7283</c:v>
                </c:pt>
                <c:pt idx="1348">
                  <c:v>7294</c:v>
                </c:pt>
                <c:pt idx="1349">
                  <c:v>7313</c:v>
                </c:pt>
                <c:pt idx="1350">
                  <c:v>7314</c:v>
                </c:pt>
                <c:pt idx="1351">
                  <c:v>7248</c:v>
                </c:pt>
                <c:pt idx="1352">
                  <c:v>7208</c:v>
                </c:pt>
                <c:pt idx="1353">
                  <c:v>7152</c:v>
                </c:pt>
                <c:pt idx="1354">
                  <c:v>7169</c:v>
                </c:pt>
                <c:pt idx="1355">
                  <c:v>7184</c:v>
                </c:pt>
                <c:pt idx="1356">
                  <c:v>7214</c:v>
                </c:pt>
                <c:pt idx="1357">
                  <c:v>7218</c:v>
                </c:pt>
                <c:pt idx="1358">
                  <c:v>7195</c:v>
                </c:pt>
                <c:pt idx="1359">
                  <c:v>7194</c:v>
                </c:pt>
                <c:pt idx="1360">
                  <c:v>7213</c:v>
                </c:pt>
                <c:pt idx="1361">
                  <c:v>7212</c:v>
                </c:pt>
                <c:pt idx="1362">
                  <c:v>7226</c:v>
                </c:pt>
                <c:pt idx="1363">
                  <c:v>7209</c:v>
                </c:pt>
                <c:pt idx="1364">
                  <c:v>7184</c:v>
                </c:pt>
                <c:pt idx="1365">
                  <c:v>7197</c:v>
                </c:pt>
                <c:pt idx="1366">
                  <c:v>7227</c:v>
                </c:pt>
                <c:pt idx="1367">
                  <c:v>7239</c:v>
                </c:pt>
                <c:pt idx="1368">
                  <c:v>7226</c:v>
                </c:pt>
                <c:pt idx="1369">
                  <c:v>7279</c:v>
                </c:pt>
                <c:pt idx="1370">
                  <c:v>7309</c:v>
                </c:pt>
                <c:pt idx="1371">
                  <c:v>7276</c:v>
                </c:pt>
                <c:pt idx="1372">
                  <c:v>7247</c:v>
                </c:pt>
                <c:pt idx="1373">
                  <c:v>7255</c:v>
                </c:pt>
                <c:pt idx="1374">
                  <c:v>7285</c:v>
                </c:pt>
                <c:pt idx="1375">
                  <c:v>7289</c:v>
                </c:pt>
                <c:pt idx="1376">
                  <c:v>7276</c:v>
                </c:pt>
                <c:pt idx="1377">
                  <c:v>7270</c:v>
                </c:pt>
                <c:pt idx="1378">
                  <c:v>7252</c:v>
                </c:pt>
                <c:pt idx="1379">
                  <c:v>7233</c:v>
                </c:pt>
                <c:pt idx="1380">
                  <c:v>7236</c:v>
                </c:pt>
                <c:pt idx="1381">
                  <c:v>7276</c:v>
                </c:pt>
                <c:pt idx="1382">
                  <c:v>7318</c:v>
                </c:pt>
                <c:pt idx="1383">
                  <c:v>7297</c:v>
                </c:pt>
                <c:pt idx="1384">
                  <c:v>7263</c:v>
                </c:pt>
                <c:pt idx="1385">
                  <c:v>7267</c:v>
                </c:pt>
                <c:pt idx="1386">
                  <c:v>7264</c:v>
                </c:pt>
                <c:pt idx="1387">
                  <c:v>7258</c:v>
                </c:pt>
                <c:pt idx="1388">
                  <c:v>7255</c:v>
                </c:pt>
                <c:pt idx="1389">
                  <c:v>7273</c:v>
                </c:pt>
                <c:pt idx="1390">
                  <c:v>7261</c:v>
                </c:pt>
                <c:pt idx="1391">
                  <c:v>7253</c:v>
                </c:pt>
                <c:pt idx="1392">
                  <c:v>7274</c:v>
                </c:pt>
                <c:pt idx="1393">
                  <c:v>7269</c:v>
                </c:pt>
                <c:pt idx="1394">
                  <c:v>7249</c:v>
                </c:pt>
                <c:pt idx="1395">
                  <c:v>7215</c:v>
                </c:pt>
                <c:pt idx="1396">
                  <c:v>7213</c:v>
                </c:pt>
                <c:pt idx="1397">
                  <c:v>7214</c:v>
                </c:pt>
                <c:pt idx="1398">
                  <c:v>7236</c:v>
                </c:pt>
                <c:pt idx="1399">
                  <c:v>7266</c:v>
                </c:pt>
                <c:pt idx="1400">
                  <c:v>7245</c:v>
                </c:pt>
                <c:pt idx="1401">
                  <c:v>7206</c:v>
                </c:pt>
                <c:pt idx="1402">
                  <c:v>7199</c:v>
                </c:pt>
                <c:pt idx="1403">
                  <c:v>7201</c:v>
                </c:pt>
                <c:pt idx="1404">
                  <c:v>7251</c:v>
                </c:pt>
                <c:pt idx="1405">
                  <c:v>7258</c:v>
                </c:pt>
                <c:pt idx="1406">
                  <c:v>7240</c:v>
                </c:pt>
                <c:pt idx="1407">
                  <c:v>7221</c:v>
                </c:pt>
                <c:pt idx="1408">
                  <c:v>7212</c:v>
                </c:pt>
                <c:pt idx="1409">
                  <c:v>7202</c:v>
                </c:pt>
                <c:pt idx="1410">
                  <c:v>7199</c:v>
                </c:pt>
                <c:pt idx="1411">
                  <c:v>7177</c:v>
                </c:pt>
                <c:pt idx="1412">
                  <c:v>7185</c:v>
                </c:pt>
                <c:pt idx="1413">
                  <c:v>7163</c:v>
                </c:pt>
                <c:pt idx="1414">
                  <c:v>7169</c:v>
                </c:pt>
                <c:pt idx="1415">
                  <c:v>7157</c:v>
                </c:pt>
                <c:pt idx="1416">
                  <c:v>7145</c:v>
                </c:pt>
                <c:pt idx="1417">
                  <c:v>7095</c:v>
                </c:pt>
                <c:pt idx="1418">
                  <c:v>7069</c:v>
                </c:pt>
                <c:pt idx="1419">
                  <c:v>7062</c:v>
                </c:pt>
                <c:pt idx="1420">
                  <c:v>7057</c:v>
                </c:pt>
                <c:pt idx="1421">
                  <c:v>7083</c:v>
                </c:pt>
                <c:pt idx="1422">
                  <c:v>7107</c:v>
                </c:pt>
                <c:pt idx="1423">
                  <c:v>7159</c:v>
                </c:pt>
                <c:pt idx="1424">
                  <c:v>7183</c:v>
                </c:pt>
                <c:pt idx="1425">
                  <c:v>7188</c:v>
                </c:pt>
                <c:pt idx="1426">
                  <c:v>7184</c:v>
                </c:pt>
                <c:pt idx="1427">
                  <c:v>7171</c:v>
                </c:pt>
                <c:pt idx="1428">
                  <c:v>7160</c:v>
                </c:pt>
                <c:pt idx="1429">
                  <c:v>7123</c:v>
                </c:pt>
                <c:pt idx="1430">
                  <c:v>7114</c:v>
                </c:pt>
                <c:pt idx="1431">
                  <c:v>7122</c:v>
                </c:pt>
                <c:pt idx="1432">
                  <c:v>7123</c:v>
                </c:pt>
                <c:pt idx="1433">
                  <c:v>7150</c:v>
                </c:pt>
                <c:pt idx="1434">
                  <c:v>7195</c:v>
                </c:pt>
                <c:pt idx="1435">
                  <c:v>7209</c:v>
                </c:pt>
                <c:pt idx="1436">
                  <c:v>7192</c:v>
                </c:pt>
                <c:pt idx="1437">
                  <c:v>7191</c:v>
                </c:pt>
                <c:pt idx="1438">
                  <c:v>7210</c:v>
                </c:pt>
                <c:pt idx="1439">
                  <c:v>7202</c:v>
                </c:pt>
                <c:pt idx="1440">
                  <c:v>7194</c:v>
                </c:pt>
                <c:pt idx="1441">
                  <c:v>7169</c:v>
                </c:pt>
                <c:pt idx="1442">
                  <c:v>7176</c:v>
                </c:pt>
                <c:pt idx="1443">
                  <c:v>7147</c:v>
                </c:pt>
                <c:pt idx="1444">
                  <c:v>7140</c:v>
                </c:pt>
                <c:pt idx="1445">
                  <c:v>7195</c:v>
                </c:pt>
                <c:pt idx="1446">
                  <c:v>7213</c:v>
                </c:pt>
                <c:pt idx="1447">
                  <c:v>7164</c:v>
                </c:pt>
                <c:pt idx="1448">
                  <c:v>7139</c:v>
                </c:pt>
                <c:pt idx="1449">
                  <c:v>7121</c:v>
                </c:pt>
                <c:pt idx="1450">
                  <c:v>7126</c:v>
                </c:pt>
                <c:pt idx="1451">
                  <c:v>7156</c:v>
                </c:pt>
                <c:pt idx="1452">
                  <c:v>7186</c:v>
                </c:pt>
                <c:pt idx="1453">
                  <c:v>7216</c:v>
                </c:pt>
                <c:pt idx="1454">
                  <c:v>7212</c:v>
                </c:pt>
                <c:pt idx="1455">
                  <c:v>7183</c:v>
                </c:pt>
                <c:pt idx="1456">
                  <c:v>7169</c:v>
                </c:pt>
                <c:pt idx="1457">
                  <c:v>7147</c:v>
                </c:pt>
                <c:pt idx="1458">
                  <c:v>7133</c:v>
                </c:pt>
                <c:pt idx="1459">
                  <c:v>7078</c:v>
                </c:pt>
                <c:pt idx="1460">
                  <c:v>7066</c:v>
                </c:pt>
                <c:pt idx="1461">
                  <c:v>7103</c:v>
                </c:pt>
                <c:pt idx="1462">
                  <c:v>7131</c:v>
                </c:pt>
                <c:pt idx="1463">
                  <c:v>7112</c:v>
                </c:pt>
                <c:pt idx="1464">
                  <c:v>7100</c:v>
                </c:pt>
                <c:pt idx="1465">
                  <c:v>7113</c:v>
                </c:pt>
                <c:pt idx="1466">
                  <c:v>7115</c:v>
                </c:pt>
                <c:pt idx="1467">
                  <c:v>7069</c:v>
                </c:pt>
                <c:pt idx="1468">
                  <c:v>7075</c:v>
                </c:pt>
                <c:pt idx="1469">
                  <c:v>7089</c:v>
                </c:pt>
                <c:pt idx="1470">
                  <c:v>7077</c:v>
                </c:pt>
                <c:pt idx="1471">
                  <c:v>7063</c:v>
                </c:pt>
                <c:pt idx="1472">
                  <c:v>7034</c:v>
                </c:pt>
                <c:pt idx="1473">
                  <c:v>7017</c:v>
                </c:pt>
                <c:pt idx="1474">
                  <c:v>7017</c:v>
                </c:pt>
                <c:pt idx="1475">
                  <c:v>7026</c:v>
                </c:pt>
                <c:pt idx="1476">
                  <c:v>7016</c:v>
                </c:pt>
                <c:pt idx="1477">
                  <c:v>7015</c:v>
                </c:pt>
                <c:pt idx="1478">
                  <c:v>7046</c:v>
                </c:pt>
                <c:pt idx="1479">
                  <c:v>7113</c:v>
                </c:pt>
                <c:pt idx="1480">
                  <c:v>7136</c:v>
                </c:pt>
                <c:pt idx="1481">
                  <c:v>7096</c:v>
                </c:pt>
                <c:pt idx="1482">
                  <c:v>7022</c:v>
                </c:pt>
                <c:pt idx="1483">
                  <c:v>7028</c:v>
                </c:pt>
                <c:pt idx="1484">
                  <c:v>7057</c:v>
                </c:pt>
                <c:pt idx="1485">
                  <c:v>7034</c:v>
                </c:pt>
                <c:pt idx="1486">
                  <c:v>7006</c:v>
                </c:pt>
                <c:pt idx="1487">
                  <c:v>7033</c:v>
                </c:pt>
                <c:pt idx="1488">
                  <c:v>7036</c:v>
                </c:pt>
                <c:pt idx="1489">
                  <c:v>7015</c:v>
                </c:pt>
                <c:pt idx="1490">
                  <c:v>6973</c:v>
                </c:pt>
                <c:pt idx="1491">
                  <c:v>6933</c:v>
                </c:pt>
                <c:pt idx="1492">
                  <c:v>6910</c:v>
                </c:pt>
                <c:pt idx="1493">
                  <c:v>6918</c:v>
                </c:pt>
                <c:pt idx="1494">
                  <c:v>6912</c:v>
                </c:pt>
                <c:pt idx="1495">
                  <c:v>6911</c:v>
                </c:pt>
                <c:pt idx="1496">
                  <c:v>6919</c:v>
                </c:pt>
                <c:pt idx="1497">
                  <c:v>6922</c:v>
                </c:pt>
                <c:pt idx="1498">
                  <c:v>6971</c:v>
                </c:pt>
                <c:pt idx="1499">
                  <c:v>6995</c:v>
                </c:pt>
                <c:pt idx="1500">
                  <c:v>7023</c:v>
                </c:pt>
                <c:pt idx="1501">
                  <c:v>7051</c:v>
                </c:pt>
                <c:pt idx="1502">
                  <c:v>7045</c:v>
                </c:pt>
                <c:pt idx="1503">
                  <c:v>7046</c:v>
                </c:pt>
                <c:pt idx="1504">
                  <c:v>7015</c:v>
                </c:pt>
                <c:pt idx="1505">
                  <c:v>7005</c:v>
                </c:pt>
                <c:pt idx="1506">
                  <c:v>7032</c:v>
                </c:pt>
                <c:pt idx="1507">
                  <c:v>7009</c:v>
                </c:pt>
                <c:pt idx="1508">
                  <c:v>6943</c:v>
                </c:pt>
                <c:pt idx="1509">
                  <c:v>6877</c:v>
                </c:pt>
                <c:pt idx="1510">
                  <c:v>6906</c:v>
                </c:pt>
                <c:pt idx="1511">
                  <c:v>6964</c:v>
                </c:pt>
                <c:pt idx="1512">
                  <c:v>6968</c:v>
                </c:pt>
                <c:pt idx="1513">
                  <c:v>6936</c:v>
                </c:pt>
                <c:pt idx="1514">
                  <c:v>6940</c:v>
                </c:pt>
                <c:pt idx="1515">
                  <c:v>7000</c:v>
                </c:pt>
                <c:pt idx="1516">
                  <c:v>7020</c:v>
                </c:pt>
                <c:pt idx="1517">
                  <c:v>7019</c:v>
                </c:pt>
                <c:pt idx="1518">
                  <c:v>6993</c:v>
                </c:pt>
                <c:pt idx="1519">
                  <c:v>6939</c:v>
                </c:pt>
                <c:pt idx="1520">
                  <c:v>6920</c:v>
                </c:pt>
                <c:pt idx="1521">
                  <c:v>6912</c:v>
                </c:pt>
                <c:pt idx="1522">
                  <c:v>6885</c:v>
                </c:pt>
                <c:pt idx="1523">
                  <c:v>6872</c:v>
                </c:pt>
                <c:pt idx="1524">
                  <c:v>6867</c:v>
                </c:pt>
                <c:pt idx="1525">
                  <c:v>6892</c:v>
                </c:pt>
                <c:pt idx="1526">
                  <c:v>6895</c:v>
                </c:pt>
                <c:pt idx="1527">
                  <c:v>6875</c:v>
                </c:pt>
                <c:pt idx="1528">
                  <c:v>6858</c:v>
                </c:pt>
                <c:pt idx="1529">
                  <c:v>6860</c:v>
                </c:pt>
                <c:pt idx="1530">
                  <c:v>6871</c:v>
                </c:pt>
                <c:pt idx="1531">
                  <c:v>6856</c:v>
                </c:pt>
                <c:pt idx="1532">
                  <c:v>6819</c:v>
                </c:pt>
                <c:pt idx="1533">
                  <c:v>6820</c:v>
                </c:pt>
                <c:pt idx="1534">
                  <c:v>6830</c:v>
                </c:pt>
                <c:pt idx="1535">
                  <c:v>6819</c:v>
                </c:pt>
                <c:pt idx="1536">
                  <c:v>6823</c:v>
                </c:pt>
                <c:pt idx="1537">
                  <c:v>6831</c:v>
                </c:pt>
                <c:pt idx="1538">
                  <c:v>6825</c:v>
                </c:pt>
                <c:pt idx="1539">
                  <c:v>6842</c:v>
                </c:pt>
                <c:pt idx="1540">
                  <c:v>6859</c:v>
                </c:pt>
                <c:pt idx="1541">
                  <c:v>6863</c:v>
                </c:pt>
                <c:pt idx="1542">
                  <c:v>6834</c:v>
                </c:pt>
                <c:pt idx="1543">
                  <c:v>6835</c:v>
                </c:pt>
                <c:pt idx="1544">
                  <c:v>6873</c:v>
                </c:pt>
                <c:pt idx="1545">
                  <c:v>6883</c:v>
                </c:pt>
                <c:pt idx="1546">
                  <c:v>6854</c:v>
                </c:pt>
                <c:pt idx="1547">
                  <c:v>6840</c:v>
                </c:pt>
                <c:pt idx="1548">
                  <c:v>6838</c:v>
                </c:pt>
                <c:pt idx="1549">
                  <c:v>6846</c:v>
                </c:pt>
                <c:pt idx="1550">
                  <c:v>6839</c:v>
                </c:pt>
                <c:pt idx="1551">
                  <c:v>6819</c:v>
                </c:pt>
                <c:pt idx="1552">
                  <c:v>6816</c:v>
                </c:pt>
                <c:pt idx="1553">
                  <c:v>6822</c:v>
                </c:pt>
                <c:pt idx="1554">
                  <c:v>6820</c:v>
                </c:pt>
                <c:pt idx="1555">
                  <c:v>6760</c:v>
                </c:pt>
                <c:pt idx="1556">
                  <c:v>6749</c:v>
                </c:pt>
                <c:pt idx="1557">
                  <c:v>6759</c:v>
                </c:pt>
                <c:pt idx="1558">
                  <c:v>6756</c:v>
                </c:pt>
                <c:pt idx="1559">
                  <c:v>6737</c:v>
                </c:pt>
                <c:pt idx="1560">
                  <c:v>6729</c:v>
                </c:pt>
                <c:pt idx="1561">
                  <c:v>6754</c:v>
                </c:pt>
                <c:pt idx="1562">
                  <c:v>6767</c:v>
                </c:pt>
                <c:pt idx="1563">
                  <c:v>6757</c:v>
                </c:pt>
                <c:pt idx="1564">
                  <c:v>6763</c:v>
                </c:pt>
                <c:pt idx="1565">
                  <c:v>6746</c:v>
                </c:pt>
                <c:pt idx="1566">
                  <c:v>6742</c:v>
                </c:pt>
                <c:pt idx="1567">
                  <c:v>6794</c:v>
                </c:pt>
                <c:pt idx="1568">
                  <c:v>6827</c:v>
                </c:pt>
                <c:pt idx="1569">
                  <c:v>6836</c:v>
                </c:pt>
                <c:pt idx="1570">
                  <c:v>6856</c:v>
                </c:pt>
                <c:pt idx="1571">
                  <c:v>6921</c:v>
                </c:pt>
                <c:pt idx="1572">
                  <c:v>6953</c:v>
                </c:pt>
                <c:pt idx="1573">
                  <c:v>6941</c:v>
                </c:pt>
                <c:pt idx="1574">
                  <c:v>6906</c:v>
                </c:pt>
                <c:pt idx="1575">
                  <c:v>6877</c:v>
                </c:pt>
                <c:pt idx="1576">
                  <c:v>6906</c:v>
                </c:pt>
                <c:pt idx="1577">
                  <c:v>6910</c:v>
                </c:pt>
                <c:pt idx="1578">
                  <c:v>6865</c:v>
                </c:pt>
                <c:pt idx="1579">
                  <c:v>6835</c:v>
                </c:pt>
                <c:pt idx="1580">
                  <c:v>6847</c:v>
                </c:pt>
                <c:pt idx="1581">
                  <c:v>6887</c:v>
                </c:pt>
                <c:pt idx="1582">
                  <c:v>6897</c:v>
                </c:pt>
                <c:pt idx="1583">
                  <c:v>6866</c:v>
                </c:pt>
                <c:pt idx="1584">
                  <c:v>6844</c:v>
                </c:pt>
                <c:pt idx="1585">
                  <c:v>6836</c:v>
                </c:pt>
                <c:pt idx="1586">
                  <c:v>6877</c:v>
                </c:pt>
                <c:pt idx="1587">
                  <c:v>6930</c:v>
                </c:pt>
                <c:pt idx="1588">
                  <c:v>6937</c:v>
                </c:pt>
                <c:pt idx="1589">
                  <c:v>6918</c:v>
                </c:pt>
                <c:pt idx="1590">
                  <c:v>6887</c:v>
                </c:pt>
                <c:pt idx="1591">
                  <c:v>6859</c:v>
                </c:pt>
                <c:pt idx="1592">
                  <c:v>6848</c:v>
                </c:pt>
                <c:pt idx="1593">
                  <c:v>6870</c:v>
                </c:pt>
                <c:pt idx="1594">
                  <c:v>6884</c:v>
                </c:pt>
                <c:pt idx="1595">
                  <c:v>6896</c:v>
                </c:pt>
                <c:pt idx="1596">
                  <c:v>6906</c:v>
                </c:pt>
                <c:pt idx="1597">
                  <c:v>6884</c:v>
                </c:pt>
                <c:pt idx="1598">
                  <c:v>6883</c:v>
                </c:pt>
                <c:pt idx="1599">
                  <c:v>6903</c:v>
                </c:pt>
                <c:pt idx="1600">
                  <c:v>6923</c:v>
                </c:pt>
                <c:pt idx="1601">
                  <c:v>6959</c:v>
                </c:pt>
                <c:pt idx="1602">
                  <c:v>6951</c:v>
                </c:pt>
                <c:pt idx="1603">
                  <c:v>6896</c:v>
                </c:pt>
                <c:pt idx="1604">
                  <c:v>6903</c:v>
                </c:pt>
                <c:pt idx="1605">
                  <c:v>6913</c:v>
                </c:pt>
                <c:pt idx="1606">
                  <c:v>6935</c:v>
                </c:pt>
                <c:pt idx="1607">
                  <c:v>6954</c:v>
                </c:pt>
                <c:pt idx="1608">
                  <c:v>6966</c:v>
                </c:pt>
                <c:pt idx="1609">
                  <c:v>6978</c:v>
                </c:pt>
                <c:pt idx="1610">
                  <c:v>6958</c:v>
                </c:pt>
                <c:pt idx="1611">
                  <c:v>6937</c:v>
                </c:pt>
                <c:pt idx="1612">
                  <c:v>6932</c:v>
                </c:pt>
                <c:pt idx="1613">
                  <c:v>6912</c:v>
                </c:pt>
                <c:pt idx="1614">
                  <c:v>6912</c:v>
                </c:pt>
                <c:pt idx="1615">
                  <c:v>6892</c:v>
                </c:pt>
                <c:pt idx="1616">
                  <c:v>6918</c:v>
                </c:pt>
                <c:pt idx="1617">
                  <c:v>6987</c:v>
                </c:pt>
                <c:pt idx="1618">
                  <c:v>7026</c:v>
                </c:pt>
                <c:pt idx="1619">
                  <c:v>6985</c:v>
                </c:pt>
                <c:pt idx="1620">
                  <c:v>6975</c:v>
                </c:pt>
                <c:pt idx="1621">
                  <c:v>6976</c:v>
                </c:pt>
                <c:pt idx="1622">
                  <c:v>6971</c:v>
                </c:pt>
                <c:pt idx="1623">
                  <c:v>6935</c:v>
                </c:pt>
                <c:pt idx="1624">
                  <c:v>6927</c:v>
                </c:pt>
                <c:pt idx="1625">
                  <c:v>6945</c:v>
                </c:pt>
                <c:pt idx="1626">
                  <c:v>6957</c:v>
                </c:pt>
                <c:pt idx="1627">
                  <c:v>6981</c:v>
                </c:pt>
                <c:pt idx="1628">
                  <c:v>7021</c:v>
                </c:pt>
                <c:pt idx="1629">
                  <c:v>7109</c:v>
                </c:pt>
                <c:pt idx="1630">
                  <c:v>7150</c:v>
                </c:pt>
                <c:pt idx="1631">
                  <c:v>7137</c:v>
                </c:pt>
                <c:pt idx="1632">
                  <c:v>7100</c:v>
                </c:pt>
                <c:pt idx="1633">
                  <c:v>7084</c:v>
                </c:pt>
                <c:pt idx="1634">
                  <c:v>7087</c:v>
                </c:pt>
                <c:pt idx="1635">
                  <c:v>7107</c:v>
                </c:pt>
                <c:pt idx="1636">
                  <c:v>7137</c:v>
                </c:pt>
                <c:pt idx="1637">
                  <c:v>7166</c:v>
                </c:pt>
                <c:pt idx="1638">
                  <c:v>7171</c:v>
                </c:pt>
                <c:pt idx="1639">
                  <c:v>7236</c:v>
                </c:pt>
                <c:pt idx="1640">
                  <c:v>7240</c:v>
                </c:pt>
                <c:pt idx="1641">
                  <c:v>7238</c:v>
                </c:pt>
                <c:pt idx="1642">
                  <c:v>7232</c:v>
                </c:pt>
                <c:pt idx="1643">
                  <c:v>7234</c:v>
                </c:pt>
                <c:pt idx="1644">
                  <c:v>7225</c:v>
                </c:pt>
                <c:pt idx="1645">
                  <c:v>7283</c:v>
                </c:pt>
                <c:pt idx="1646">
                  <c:v>7280</c:v>
                </c:pt>
                <c:pt idx="1647">
                  <c:v>7299</c:v>
                </c:pt>
                <c:pt idx="1648">
                  <c:v>7307</c:v>
                </c:pt>
                <c:pt idx="1649">
                  <c:v>7309</c:v>
                </c:pt>
                <c:pt idx="1650">
                  <c:v>7300</c:v>
                </c:pt>
                <c:pt idx="1651">
                  <c:v>7293</c:v>
                </c:pt>
                <c:pt idx="1652">
                  <c:v>7323</c:v>
                </c:pt>
                <c:pt idx="1653">
                  <c:v>7342</c:v>
                </c:pt>
                <c:pt idx="1654">
                  <c:v>7344</c:v>
                </c:pt>
                <c:pt idx="1655">
                  <c:v>7386</c:v>
                </c:pt>
                <c:pt idx="1656">
                  <c:v>7393</c:v>
                </c:pt>
                <c:pt idx="1657">
                  <c:v>7351</c:v>
                </c:pt>
                <c:pt idx="1658">
                  <c:v>7314</c:v>
                </c:pt>
                <c:pt idx="1659">
                  <c:v>7307</c:v>
                </c:pt>
                <c:pt idx="1660">
                  <c:v>7306</c:v>
                </c:pt>
                <c:pt idx="1661">
                  <c:v>7320</c:v>
                </c:pt>
                <c:pt idx="1662">
                  <c:v>7374</c:v>
                </c:pt>
                <c:pt idx="1663">
                  <c:v>7445</c:v>
                </c:pt>
                <c:pt idx="1664">
                  <c:v>7471</c:v>
                </c:pt>
                <c:pt idx="1665">
                  <c:v>7457</c:v>
                </c:pt>
                <c:pt idx="1666">
                  <c:v>7467</c:v>
                </c:pt>
                <c:pt idx="1667">
                  <c:v>7455</c:v>
                </c:pt>
                <c:pt idx="1668">
                  <c:v>7457</c:v>
                </c:pt>
                <c:pt idx="1669">
                  <c:v>7473</c:v>
                </c:pt>
                <c:pt idx="1670">
                  <c:v>7499</c:v>
                </c:pt>
                <c:pt idx="1671">
                  <c:v>7525</c:v>
                </c:pt>
                <c:pt idx="1672">
                  <c:v>7511</c:v>
                </c:pt>
                <c:pt idx="1673">
                  <c:v>7513</c:v>
                </c:pt>
                <c:pt idx="1674">
                  <c:v>7539</c:v>
                </c:pt>
                <c:pt idx="1675">
                  <c:v>7580</c:v>
                </c:pt>
                <c:pt idx="1676">
                  <c:v>7599</c:v>
                </c:pt>
                <c:pt idx="1677">
                  <c:v>7643</c:v>
                </c:pt>
                <c:pt idx="1678">
                  <c:v>7640</c:v>
                </c:pt>
                <c:pt idx="1679">
                  <c:v>7585</c:v>
                </c:pt>
                <c:pt idx="1680">
                  <c:v>7604</c:v>
                </c:pt>
                <c:pt idx="1681">
                  <c:v>7605</c:v>
                </c:pt>
                <c:pt idx="1682">
                  <c:v>7595</c:v>
                </c:pt>
                <c:pt idx="1683">
                  <c:v>7607</c:v>
                </c:pt>
                <c:pt idx="1684">
                  <c:v>7618</c:v>
                </c:pt>
                <c:pt idx="1685">
                  <c:v>7618</c:v>
                </c:pt>
                <c:pt idx="1686">
                  <c:v>7657</c:v>
                </c:pt>
                <c:pt idx="1687">
                  <c:v>7700</c:v>
                </c:pt>
                <c:pt idx="1688">
                  <c:v>7691</c:v>
                </c:pt>
                <c:pt idx="1689">
                  <c:v>7703</c:v>
                </c:pt>
                <c:pt idx="1690">
                  <c:v>7670</c:v>
                </c:pt>
                <c:pt idx="1691">
                  <c:v>7660</c:v>
                </c:pt>
                <c:pt idx="1692">
                  <c:v>7646</c:v>
                </c:pt>
                <c:pt idx="1693">
                  <c:v>7702</c:v>
                </c:pt>
                <c:pt idx="1694">
                  <c:v>7748</c:v>
                </c:pt>
                <c:pt idx="1695">
                  <c:v>7785</c:v>
                </c:pt>
                <c:pt idx="1696">
                  <c:v>7810</c:v>
                </c:pt>
                <c:pt idx="1697">
                  <c:v>7833</c:v>
                </c:pt>
                <c:pt idx="1698">
                  <c:v>7840</c:v>
                </c:pt>
                <c:pt idx="1699">
                  <c:v>7888</c:v>
                </c:pt>
                <c:pt idx="1700">
                  <c:v>7917</c:v>
                </c:pt>
                <c:pt idx="1701">
                  <c:v>7940</c:v>
                </c:pt>
                <c:pt idx="1702">
                  <c:v>7895</c:v>
                </c:pt>
                <c:pt idx="1703">
                  <c:v>7843</c:v>
                </c:pt>
                <c:pt idx="1704">
                  <c:v>7837</c:v>
                </c:pt>
                <c:pt idx="1705">
                  <c:v>7852</c:v>
                </c:pt>
                <c:pt idx="1706">
                  <c:v>7870</c:v>
                </c:pt>
                <c:pt idx="1707">
                  <c:v>7880</c:v>
                </c:pt>
                <c:pt idx="1708">
                  <c:v>7894</c:v>
                </c:pt>
                <c:pt idx="1709">
                  <c:v>7927</c:v>
                </c:pt>
                <c:pt idx="1710">
                  <c:v>7907</c:v>
                </c:pt>
                <c:pt idx="1711">
                  <c:v>7923</c:v>
                </c:pt>
                <c:pt idx="1712">
                  <c:v>7950</c:v>
                </c:pt>
                <c:pt idx="1713">
                  <c:v>7959</c:v>
                </c:pt>
                <c:pt idx="1714">
                  <c:v>7946</c:v>
                </c:pt>
                <c:pt idx="1715">
                  <c:v>7946</c:v>
                </c:pt>
                <c:pt idx="1716">
                  <c:v>7978</c:v>
                </c:pt>
                <c:pt idx="1717">
                  <c:v>8023</c:v>
                </c:pt>
                <c:pt idx="1718">
                  <c:v>8044</c:v>
                </c:pt>
                <c:pt idx="1719">
                  <c:v>8071</c:v>
                </c:pt>
                <c:pt idx="1720">
                  <c:v>8074</c:v>
                </c:pt>
                <c:pt idx="1721">
                  <c:v>8087</c:v>
                </c:pt>
                <c:pt idx="1722">
                  <c:v>8083</c:v>
                </c:pt>
                <c:pt idx="1723">
                  <c:v>8105</c:v>
                </c:pt>
                <c:pt idx="1724">
                  <c:v>8131</c:v>
                </c:pt>
                <c:pt idx="1725">
                  <c:v>8145</c:v>
                </c:pt>
                <c:pt idx="1726">
                  <c:v>8156</c:v>
                </c:pt>
                <c:pt idx="1727">
                  <c:v>8170</c:v>
                </c:pt>
                <c:pt idx="1728">
                  <c:v>8168</c:v>
                </c:pt>
                <c:pt idx="1729">
                  <c:v>8159</c:v>
                </c:pt>
                <c:pt idx="1730">
                  <c:v>8125</c:v>
                </c:pt>
                <c:pt idx="1731">
                  <c:v>8053</c:v>
                </c:pt>
                <c:pt idx="1732">
                  <c:v>8020</c:v>
                </c:pt>
                <c:pt idx="1733">
                  <c:v>8052</c:v>
                </c:pt>
                <c:pt idx="1734">
                  <c:v>8097</c:v>
                </c:pt>
                <c:pt idx="1735">
                  <c:v>8151</c:v>
                </c:pt>
                <c:pt idx="1736">
                  <c:v>8158</c:v>
                </c:pt>
                <c:pt idx="1737">
                  <c:v>8150</c:v>
                </c:pt>
                <c:pt idx="1738">
                  <c:v>8160</c:v>
                </c:pt>
                <c:pt idx="1739">
                  <c:v>8172</c:v>
                </c:pt>
                <c:pt idx="1740">
                  <c:v>8168</c:v>
                </c:pt>
                <c:pt idx="1741">
                  <c:v>8181</c:v>
                </c:pt>
                <c:pt idx="1742">
                  <c:v>8190</c:v>
                </c:pt>
                <c:pt idx="1743">
                  <c:v>8235</c:v>
                </c:pt>
                <c:pt idx="1744">
                  <c:v>8241</c:v>
                </c:pt>
                <c:pt idx="1745">
                  <c:v>8217</c:v>
                </c:pt>
                <c:pt idx="1746">
                  <c:v>8213</c:v>
                </c:pt>
                <c:pt idx="1747">
                  <c:v>8193</c:v>
                </c:pt>
                <c:pt idx="1748">
                  <c:v>8217</c:v>
                </c:pt>
                <c:pt idx="1749">
                  <c:v>8230</c:v>
                </c:pt>
                <c:pt idx="1750">
                  <c:v>8198</c:v>
                </c:pt>
                <c:pt idx="1751">
                  <c:v>8198</c:v>
                </c:pt>
                <c:pt idx="1752">
                  <c:v>8192</c:v>
                </c:pt>
                <c:pt idx="1753">
                  <c:v>8201</c:v>
                </c:pt>
                <c:pt idx="1754">
                  <c:v>8240</c:v>
                </c:pt>
                <c:pt idx="1755">
                  <c:v>8250</c:v>
                </c:pt>
                <c:pt idx="1756">
                  <c:v>8223</c:v>
                </c:pt>
                <c:pt idx="1757">
                  <c:v>8225</c:v>
                </c:pt>
                <c:pt idx="1758">
                  <c:v>8269</c:v>
                </c:pt>
                <c:pt idx="1759">
                  <c:v>8311</c:v>
                </c:pt>
                <c:pt idx="1760">
                  <c:v>8332</c:v>
                </c:pt>
                <c:pt idx="1761">
                  <c:v>8453</c:v>
                </c:pt>
                <c:pt idx="1762">
                  <c:v>8468</c:v>
                </c:pt>
                <c:pt idx="1763">
                  <c:v>8441</c:v>
                </c:pt>
                <c:pt idx="1764">
                  <c:v>8440</c:v>
                </c:pt>
                <c:pt idx="1765">
                  <c:v>8418</c:v>
                </c:pt>
                <c:pt idx="1766">
                  <c:v>8395</c:v>
                </c:pt>
                <c:pt idx="1767">
                  <c:v>8412</c:v>
                </c:pt>
                <c:pt idx="1768">
                  <c:v>8429</c:v>
                </c:pt>
                <c:pt idx="1769">
                  <c:v>8436</c:v>
                </c:pt>
                <c:pt idx="1770">
                  <c:v>8438</c:v>
                </c:pt>
                <c:pt idx="1771">
                  <c:v>8462</c:v>
                </c:pt>
                <c:pt idx="1772">
                  <c:v>8471</c:v>
                </c:pt>
                <c:pt idx="1773">
                  <c:v>8468</c:v>
                </c:pt>
                <c:pt idx="1774">
                  <c:v>8452</c:v>
                </c:pt>
                <c:pt idx="1775">
                  <c:v>8442</c:v>
                </c:pt>
                <c:pt idx="1776">
                  <c:v>8441</c:v>
                </c:pt>
                <c:pt idx="1777">
                  <c:v>8453</c:v>
                </c:pt>
                <c:pt idx="1778">
                  <c:v>8480</c:v>
                </c:pt>
                <c:pt idx="1779">
                  <c:v>8549</c:v>
                </c:pt>
                <c:pt idx="1780">
                  <c:v>8554</c:v>
                </c:pt>
                <c:pt idx="1781">
                  <c:v>8543</c:v>
                </c:pt>
                <c:pt idx="1782">
                  <c:v>8544</c:v>
                </c:pt>
                <c:pt idx="1783">
                  <c:v>8553</c:v>
                </c:pt>
                <c:pt idx="1784">
                  <c:v>8581</c:v>
                </c:pt>
                <c:pt idx="1785">
                  <c:v>8573</c:v>
                </c:pt>
                <c:pt idx="1786">
                  <c:v>8544</c:v>
                </c:pt>
                <c:pt idx="1787">
                  <c:v>8524</c:v>
                </c:pt>
                <c:pt idx="1788">
                  <c:v>8492</c:v>
                </c:pt>
                <c:pt idx="1789">
                  <c:v>8561</c:v>
                </c:pt>
                <c:pt idx="1790">
                  <c:v>8579</c:v>
                </c:pt>
                <c:pt idx="1791">
                  <c:v>8592</c:v>
                </c:pt>
                <c:pt idx="1792">
                  <c:v>8589</c:v>
                </c:pt>
                <c:pt idx="1793">
                  <c:v>8592</c:v>
                </c:pt>
                <c:pt idx="1794">
                  <c:v>8587</c:v>
                </c:pt>
                <c:pt idx="1795">
                  <c:v>8604</c:v>
                </c:pt>
                <c:pt idx="1796">
                  <c:v>8608</c:v>
                </c:pt>
                <c:pt idx="1797">
                  <c:v>8610</c:v>
                </c:pt>
                <c:pt idx="1798">
                  <c:v>8628</c:v>
                </c:pt>
                <c:pt idx="1799">
                  <c:v>8650</c:v>
                </c:pt>
                <c:pt idx="1800">
                  <c:v>8666</c:v>
                </c:pt>
                <c:pt idx="1801">
                  <c:v>8670</c:v>
                </c:pt>
                <c:pt idx="1802">
                  <c:v>8656</c:v>
                </c:pt>
                <c:pt idx="1803">
                  <c:v>8638</c:v>
                </c:pt>
                <c:pt idx="1804">
                  <c:v>8599</c:v>
                </c:pt>
                <c:pt idx="1805">
                  <c:v>8592</c:v>
                </c:pt>
                <c:pt idx="1806">
                  <c:v>8580</c:v>
                </c:pt>
                <c:pt idx="1807">
                  <c:v>8622</c:v>
                </c:pt>
                <c:pt idx="1808">
                  <c:v>8659</c:v>
                </c:pt>
                <c:pt idx="1809">
                  <c:v>8716</c:v>
                </c:pt>
                <c:pt idx="1810">
                  <c:v>8707</c:v>
                </c:pt>
                <c:pt idx="1811">
                  <c:v>8668</c:v>
                </c:pt>
                <c:pt idx="1812">
                  <c:v>8689</c:v>
                </c:pt>
                <c:pt idx="1813">
                  <c:v>8700</c:v>
                </c:pt>
                <c:pt idx="1814">
                  <c:v>8715</c:v>
                </c:pt>
                <c:pt idx="1815">
                  <c:v>8733</c:v>
                </c:pt>
                <c:pt idx="1816">
                  <c:v>8752</c:v>
                </c:pt>
                <c:pt idx="1817">
                  <c:v>8742</c:v>
                </c:pt>
                <c:pt idx="1818">
                  <c:v>8727</c:v>
                </c:pt>
                <c:pt idx="1819">
                  <c:v>8677</c:v>
                </c:pt>
                <c:pt idx="1820">
                  <c:v>8667</c:v>
                </c:pt>
                <c:pt idx="1821">
                  <c:v>8734</c:v>
                </c:pt>
                <c:pt idx="1822">
                  <c:v>8757</c:v>
                </c:pt>
                <c:pt idx="1823">
                  <c:v>8753</c:v>
                </c:pt>
                <c:pt idx="1824">
                  <c:v>8774</c:v>
                </c:pt>
                <c:pt idx="1825">
                  <c:v>8816</c:v>
                </c:pt>
                <c:pt idx="1826">
                  <c:v>8819</c:v>
                </c:pt>
                <c:pt idx="1827">
                  <c:v>8838</c:v>
                </c:pt>
                <c:pt idx="1828">
                  <c:v>8888</c:v>
                </c:pt>
                <c:pt idx="1829">
                  <c:v>8924</c:v>
                </c:pt>
                <c:pt idx="1830">
                  <c:v>8925</c:v>
                </c:pt>
                <c:pt idx="1831">
                  <c:v>8944</c:v>
                </c:pt>
                <c:pt idx="1832">
                  <c:v>8936</c:v>
                </c:pt>
                <c:pt idx="1833">
                  <c:v>8901</c:v>
                </c:pt>
                <c:pt idx="1834">
                  <c:v>8895</c:v>
                </c:pt>
                <c:pt idx="1835">
                  <c:v>8929</c:v>
                </c:pt>
                <c:pt idx="1836">
                  <c:v>8966</c:v>
                </c:pt>
                <c:pt idx="1837">
                  <c:v>8986</c:v>
                </c:pt>
                <c:pt idx="1838">
                  <c:v>8991</c:v>
                </c:pt>
                <c:pt idx="1839">
                  <c:v>8946</c:v>
                </c:pt>
                <c:pt idx="1840">
                  <c:v>8927</c:v>
                </c:pt>
                <c:pt idx="1841">
                  <c:v>8934</c:v>
                </c:pt>
                <c:pt idx="1842">
                  <c:v>8931</c:v>
                </c:pt>
                <c:pt idx="1843">
                  <c:v>8958</c:v>
                </c:pt>
                <c:pt idx="1844">
                  <c:v>8962</c:v>
                </c:pt>
                <c:pt idx="1845">
                  <c:v>8983</c:v>
                </c:pt>
                <c:pt idx="1846">
                  <c:v>9017</c:v>
                </c:pt>
                <c:pt idx="1847">
                  <c:v>9045</c:v>
                </c:pt>
                <c:pt idx="1848">
                  <c:v>9051</c:v>
                </c:pt>
                <c:pt idx="1849">
                  <c:v>9036</c:v>
                </c:pt>
                <c:pt idx="1850">
                  <c:v>9013</c:v>
                </c:pt>
                <c:pt idx="1851">
                  <c:v>9024</c:v>
                </c:pt>
                <c:pt idx="1852">
                  <c:v>9061</c:v>
                </c:pt>
                <c:pt idx="1853">
                  <c:v>9156</c:v>
                </c:pt>
                <c:pt idx="1854">
                  <c:v>9195</c:v>
                </c:pt>
                <c:pt idx="1855">
                  <c:v>9208</c:v>
                </c:pt>
                <c:pt idx="1856">
                  <c:v>9180</c:v>
                </c:pt>
                <c:pt idx="1857">
                  <c:v>9140</c:v>
                </c:pt>
                <c:pt idx="1858">
                  <c:v>9117</c:v>
                </c:pt>
                <c:pt idx="1859">
                  <c:v>9150</c:v>
                </c:pt>
                <c:pt idx="1860">
                  <c:v>9185</c:v>
                </c:pt>
                <c:pt idx="1861">
                  <c:v>9193</c:v>
                </c:pt>
                <c:pt idx="1862">
                  <c:v>9228</c:v>
                </c:pt>
                <c:pt idx="1863">
                  <c:v>9253</c:v>
                </c:pt>
                <c:pt idx="1864">
                  <c:v>9243</c:v>
                </c:pt>
                <c:pt idx="1865">
                  <c:v>9241</c:v>
                </c:pt>
                <c:pt idx="1866">
                  <c:v>9256</c:v>
                </c:pt>
                <c:pt idx="1867">
                  <c:v>9254</c:v>
                </c:pt>
                <c:pt idx="1868">
                  <c:v>9247</c:v>
                </c:pt>
                <c:pt idx="1869">
                  <c:v>9231</c:v>
                </c:pt>
                <c:pt idx="1870">
                  <c:v>9181</c:v>
                </c:pt>
                <c:pt idx="1871">
                  <c:v>9212</c:v>
                </c:pt>
                <c:pt idx="1872">
                  <c:v>9273</c:v>
                </c:pt>
                <c:pt idx="1873">
                  <c:v>9320</c:v>
                </c:pt>
                <c:pt idx="1874">
                  <c:v>9345</c:v>
                </c:pt>
                <c:pt idx="1875">
                  <c:v>9372</c:v>
                </c:pt>
                <c:pt idx="1876">
                  <c:v>9341</c:v>
                </c:pt>
                <c:pt idx="1877">
                  <c:v>9317</c:v>
                </c:pt>
                <c:pt idx="1878">
                  <c:v>9320</c:v>
                </c:pt>
                <c:pt idx="1879">
                  <c:v>9320</c:v>
                </c:pt>
                <c:pt idx="1880">
                  <c:v>9368</c:v>
                </c:pt>
                <c:pt idx="1881">
                  <c:v>9435</c:v>
                </c:pt>
                <c:pt idx="1882">
                  <c:v>9475</c:v>
                </c:pt>
                <c:pt idx="1883">
                  <c:v>9559</c:v>
                </c:pt>
                <c:pt idx="1884">
                  <c:v>9610</c:v>
                </c:pt>
                <c:pt idx="1885">
                  <c:v>9525</c:v>
                </c:pt>
                <c:pt idx="1886">
                  <c:v>9489</c:v>
                </c:pt>
                <c:pt idx="1887">
                  <c:v>9535</c:v>
                </c:pt>
                <c:pt idx="1888">
                  <c:v>9563</c:v>
                </c:pt>
                <c:pt idx="1889">
                  <c:v>9627</c:v>
                </c:pt>
                <c:pt idx="1890">
                  <c:v>9682</c:v>
                </c:pt>
                <c:pt idx="1891">
                  <c:v>9792</c:v>
                </c:pt>
                <c:pt idx="1892">
                  <c:v>9858</c:v>
                </c:pt>
                <c:pt idx="1893">
                  <c:v>9843</c:v>
                </c:pt>
                <c:pt idx="1894">
                  <c:v>9812</c:v>
                </c:pt>
                <c:pt idx="1895">
                  <c:v>9841</c:v>
                </c:pt>
                <c:pt idx="1896">
                  <c:v>9850</c:v>
                </c:pt>
                <c:pt idx="1897">
                  <c:v>9839</c:v>
                </c:pt>
                <c:pt idx="1898">
                  <c:v>9862</c:v>
                </c:pt>
                <c:pt idx="1899">
                  <c:v>9880</c:v>
                </c:pt>
                <c:pt idx="1900">
                  <c:v>9957</c:v>
                </c:pt>
                <c:pt idx="1901">
                  <c:v>10032</c:v>
                </c:pt>
                <c:pt idx="1902">
                  <c:v>10035</c:v>
                </c:pt>
                <c:pt idx="1903">
                  <c:v>10055</c:v>
                </c:pt>
                <c:pt idx="1904">
                  <c:v>10043</c:v>
                </c:pt>
                <c:pt idx="1905">
                  <c:v>10044</c:v>
                </c:pt>
                <c:pt idx="1906">
                  <c:v>10087</c:v>
                </c:pt>
                <c:pt idx="1907">
                  <c:v>10128</c:v>
                </c:pt>
                <c:pt idx="1908">
                  <c:v>10117</c:v>
                </c:pt>
                <c:pt idx="1909">
                  <c:v>10153</c:v>
                </c:pt>
                <c:pt idx="1910">
                  <c:v>10216</c:v>
                </c:pt>
                <c:pt idx="1911">
                  <c:v>10236</c:v>
                </c:pt>
                <c:pt idx="1912">
                  <c:v>10250</c:v>
                </c:pt>
                <c:pt idx="1913">
                  <c:v>10275</c:v>
                </c:pt>
                <c:pt idx="1914">
                  <c:v>10309</c:v>
                </c:pt>
                <c:pt idx="1915">
                  <c:v>10367</c:v>
                </c:pt>
                <c:pt idx="1916">
                  <c:v>10389</c:v>
                </c:pt>
                <c:pt idx="1917">
                  <c:v>10402</c:v>
                </c:pt>
                <c:pt idx="1918">
                  <c:v>10417</c:v>
                </c:pt>
                <c:pt idx="1919">
                  <c:v>10466</c:v>
                </c:pt>
                <c:pt idx="1920">
                  <c:v>10467</c:v>
                </c:pt>
                <c:pt idx="1921">
                  <c:v>10484</c:v>
                </c:pt>
                <c:pt idx="1922">
                  <c:v>10502</c:v>
                </c:pt>
                <c:pt idx="1923">
                  <c:v>10553</c:v>
                </c:pt>
                <c:pt idx="1924">
                  <c:v>10590</c:v>
                </c:pt>
                <c:pt idx="1925">
                  <c:v>10602</c:v>
                </c:pt>
                <c:pt idx="1926">
                  <c:v>10620</c:v>
                </c:pt>
                <c:pt idx="1927">
                  <c:v>10666</c:v>
                </c:pt>
                <c:pt idx="1928">
                  <c:v>10669</c:v>
                </c:pt>
                <c:pt idx="1929">
                  <c:v>10741</c:v>
                </c:pt>
                <c:pt idx="1930">
                  <c:v>10777</c:v>
                </c:pt>
                <c:pt idx="1931">
                  <c:v>10797</c:v>
                </c:pt>
                <c:pt idx="1932">
                  <c:v>10825</c:v>
                </c:pt>
                <c:pt idx="1933">
                  <c:v>10832</c:v>
                </c:pt>
                <c:pt idx="1934">
                  <c:v>10811</c:v>
                </c:pt>
                <c:pt idx="1935">
                  <c:v>10826</c:v>
                </c:pt>
                <c:pt idx="1936">
                  <c:v>10864</c:v>
                </c:pt>
                <c:pt idx="1937">
                  <c:v>11031</c:v>
                </c:pt>
                <c:pt idx="1938">
                  <c:v>11110</c:v>
                </c:pt>
                <c:pt idx="1939">
                  <c:v>11161</c:v>
                </c:pt>
                <c:pt idx="1940">
                  <c:v>11173</c:v>
                </c:pt>
                <c:pt idx="1941">
                  <c:v>11200</c:v>
                </c:pt>
                <c:pt idx="1942">
                  <c:v>11230</c:v>
                </c:pt>
                <c:pt idx="1943">
                  <c:v>11270</c:v>
                </c:pt>
                <c:pt idx="1944">
                  <c:v>11272</c:v>
                </c:pt>
                <c:pt idx="1945">
                  <c:v>11298</c:v>
                </c:pt>
                <c:pt idx="1946">
                  <c:v>11353</c:v>
                </c:pt>
                <c:pt idx="1947">
                  <c:v>11405</c:v>
                </c:pt>
                <c:pt idx="1948">
                  <c:v>11447</c:v>
                </c:pt>
                <c:pt idx="1949">
                  <c:v>11438</c:v>
                </c:pt>
                <c:pt idx="1950">
                  <c:v>11457</c:v>
                </c:pt>
                <c:pt idx="1951">
                  <c:v>11513</c:v>
                </c:pt>
                <c:pt idx="1952">
                  <c:v>11517</c:v>
                </c:pt>
                <c:pt idx="1953">
                  <c:v>11520</c:v>
                </c:pt>
                <c:pt idx="1954">
                  <c:v>11580</c:v>
                </c:pt>
                <c:pt idx="1955">
                  <c:v>11714</c:v>
                </c:pt>
                <c:pt idx="1956">
                  <c:v>11813</c:v>
                </c:pt>
                <c:pt idx="1957">
                  <c:v>11941</c:v>
                </c:pt>
                <c:pt idx="1958">
                  <c:v>11972</c:v>
                </c:pt>
                <c:pt idx="1959">
                  <c:v>11974</c:v>
                </c:pt>
                <c:pt idx="1960">
                  <c:v>11990</c:v>
                </c:pt>
                <c:pt idx="1961">
                  <c:v>12100</c:v>
                </c:pt>
                <c:pt idx="1962">
                  <c:v>12180</c:v>
                </c:pt>
                <c:pt idx="1963">
                  <c:v>12272</c:v>
                </c:pt>
                <c:pt idx="1964">
                  <c:v>12292</c:v>
                </c:pt>
                <c:pt idx="1965">
                  <c:v>12338</c:v>
                </c:pt>
                <c:pt idx="1966">
                  <c:v>12384</c:v>
                </c:pt>
                <c:pt idx="1967">
                  <c:v>12431</c:v>
                </c:pt>
                <c:pt idx="1968">
                  <c:v>12472</c:v>
                </c:pt>
                <c:pt idx="1969">
                  <c:v>12535</c:v>
                </c:pt>
                <c:pt idx="1970">
                  <c:v>12548</c:v>
                </c:pt>
                <c:pt idx="1971">
                  <c:v>12569</c:v>
                </c:pt>
                <c:pt idx="1972">
                  <c:v>12606</c:v>
                </c:pt>
                <c:pt idx="1973">
                  <c:v>12710</c:v>
                </c:pt>
                <c:pt idx="1974">
                  <c:v>12775</c:v>
                </c:pt>
                <c:pt idx="1975">
                  <c:v>12863</c:v>
                </c:pt>
                <c:pt idx="1976">
                  <c:v>12927</c:v>
                </c:pt>
                <c:pt idx="1977">
                  <c:v>12977</c:v>
                </c:pt>
                <c:pt idx="1978">
                  <c:v>12960</c:v>
                </c:pt>
                <c:pt idx="1979">
                  <c:v>13017</c:v>
                </c:pt>
                <c:pt idx="1980">
                  <c:v>13074</c:v>
                </c:pt>
                <c:pt idx="1981">
                  <c:v>13153</c:v>
                </c:pt>
                <c:pt idx="1982">
                  <c:v>13211</c:v>
                </c:pt>
                <c:pt idx="1983">
                  <c:v>13226</c:v>
                </c:pt>
                <c:pt idx="1984">
                  <c:v>13279</c:v>
                </c:pt>
                <c:pt idx="1985">
                  <c:v>13423</c:v>
                </c:pt>
                <c:pt idx="1986">
                  <c:v>13519</c:v>
                </c:pt>
                <c:pt idx="1987">
                  <c:v>13549</c:v>
                </c:pt>
                <c:pt idx="1988">
                  <c:v>13546</c:v>
                </c:pt>
                <c:pt idx="1989">
                  <c:v>13630</c:v>
                </c:pt>
                <c:pt idx="1990">
                  <c:v>13689</c:v>
                </c:pt>
                <c:pt idx="1991">
                  <c:v>13715</c:v>
                </c:pt>
                <c:pt idx="1992">
                  <c:v>13796</c:v>
                </c:pt>
                <c:pt idx="1993">
                  <c:v>13929</c:v>
                </c:pt>
                <c:pt idx="1994">
                  <c:v>13963</c:v>
                </c:pt>
                <c:pt idx="1995">
                  <c:v>13968</c:v>
                </c:pt>
                <c:pt idx="1996">
                  <c:v>13972</c:v>
                </c:pt>
                <c:pt idx="1997">
                  <c:v>13997</c:v>
                </c:pt>
                <c:pt idx="1998">
                  <c:v>14019</c:v>
                </c:pt>
                <c:pt idx="1999">
                  <c:v>14051</c:v>
                </c:pt>
                <c:pt idx="2000">
                  <c:v>14095</c:v>
                </c:pt>
                <c:pt idx="2001">
                  <c:v>14193</c:v>
                </c:pt>
                <c:pt idx="2002">
                  <c:v>14222</c:v>
                </c:pt>
                <c:pt idx="2003">
                  <c:v>14279</c:v>
                </c:pt>
                <c:pt idx="2004">
                  <c:v>14317</c:v>
                </c:pt>
                <c:pt idx="2005">
                  <c:v>14360</c:v>
                </c:pt>
                <c:pt idx="2006">
                  <c:v>14373</c:v>
                </c:pt>
                <c:pt idx="2007">
                  <c:v>14450</c:v>
                </c:pt>
                <c:pt idx="2008">
                  <c:v>14541</c:v>
                </c:pt>
                <c:pt idx="2009">
                  <c:v>14712</c:v>
                </c:pt>
                <c:pt idx="2010">
                  <c:v>14765</c:v>
                </c:pt>
                <c:pt idx="2011">
                  <c:v>14783</c:v>
                </c:pt>
                <c:pt idx="2012">
                  <c:v>14742</c:v>
                </c:pt>
                <c:pt idx="2013">
                  <c:v>14741</c:v>
                </c:pt>
                <c:pt idx="2014">
                  <c:v>14816</c:v>
                </c:pt>
                <c:pt idx="2015">
                  <c:v>14890</c:v>
                </c:pt>
                <c:pt idx="2016">
                  <c:v>14943</c:v>
                </c:pt>
                <c:pt idx="2017">
                  <c:v>15014</c:v>
                </c:pt>
                <c:pt idx="2018">
                  <c:v>15062</c:v>
                </c:pt>
                <c:pt idx="2019">
                  <c:v>15110</c:v>
                </c:pt>
                <c:pt idx="2020">
                  <c:v>15157</c:v>
                </c:pt>
                <c:pt idx="2021">
                  <c:v>15257</c:v>
                </c:pt>
                <c:pt idx="2022">
                  <c:v>15306</c:v>
                </c:pt>
                <c:pt idx="2023">
                  <c:v>15369</c:v>
                </c:pt>
                <c:pt idx="2024">
                  <c:v>15354</c:v>
                </c:pt>
                <c:pt idx="2025">
                  <c:v>15402</c:v>
                </c:pt>
                <c:pt idx="2026">
                  <c:v>15571</c:v>
                </c:pt>
                <c:pt idx="2027">
                  <c:v>15716</c:v>
                </c:pt>
                <c:pt idx="2028">
                  <c:v>15723</c:v>
                </c:pt>
                <c:pt idx="2029">
                  <c:v>15763</c:v>
                </c:pt>
                <c:pt idx="2030">
                  <c:v>15811</c:v>
                </c:pt>
                <c:pt idx="2031">
                  <c:v>15911</c:v>
                </c:pt>
                <c:pt idx="2032">
                  <c:v>15909</c:v>
                </c:pt>
                <c:pt idx="2033">
                  <c:v>15842</c:v>
                </c:pt>
                <c:pt idx="2034">
                  <c:v>15915</c:v>
                </c:pt>
                <c:pt idx="2035">
                  <c:v>16074</c:v>
                </c:pt>
                <c:pt idx="2036">
                  <c:v>16119</c:v>
                </c:pt>
                <c:pt idx="2037">
                  <c:v>16160</c:v>
                </c:pt>
                <c:pt idx="2038">
                  <c:v>16168</c:v>
                </c:pt>
                <c:pt idx="2039">
                  <c:v>16152</c:v>
                </c:pt>
                <c:pt idx="2040">
                  <c:v>16168</c:v>
                </c:pt>
                <c:pt idx="2041">
                  <c:v>16177</c:v>
                </c:pt>
                <c:pt idx="2042">
                  <c:v>16172</c:v>
                </c:pt>
                <c:pt idx="2043">
                  <c:v>16269</c:v>
                </c:pt>
                <c:pt idx="2044">
                  <c:v>16317</c:v>
                </c:pt>
                <c:pt idx="2045">
                  <c:v>16463</c:v>
                </c:pt>
                <c:pt idx="2046">
                  <c:v>16572</c:v>
                </c:pt>
                <c:pt idx="2047">
                  <c:v>16676</c:v>
                </c:pt>
                <c:pt idx="2048">
                  <c:v>16697</c:v>
                </c:pt>
                <c:pt idx="2049">
                  <c:v>16733</c:v>
                </c:pt>
                <c:pt idx="2050">
                  <c:v>16716</c:v>
                </c:pt>
                <c:pt idx="2051">
                  <c:v>16728</c:v>
                </c:pt>
                <c:pt idx="2052">
                  <c:v>16808</c:v>
                </c:pt>
                <c:pt idx="2053">
                  <c:v>16831</c:v>
                </c:pt>
                <c:pt idx="2054">
                  <c:v>16852</c:v>
                </c:pt>
                <c:pt idx="2055">
                  <c:v>16895</c:v>
                </c:pt>
                <c:pt idx="2056">
                  <c:v>16900</c:v>
                </c:pt>
                <c:pt idx="2057">
                  <c:v>17001</c:v>
                </c:pt>
                <c:pt idx="2058">
                  <c:v>16934</c:v>
                </c:pt>
                <c:pt idx="2059">
                  <c:v>16897</c:v>
                </c:pt>
                <c:pt idx="2060">
                  <c:v>16981</c:v>
                </c:pt>
                <c:pt idx="2061">
                  <c:v>17140</c:v>
                </c:pt>
                <c:pt idx="2062">
                  <c:v>17200</c:v>
                </c:pt>
                <c:pt idx="2063">
                  <c:v>17125</c:v>
                </c:pt>
                <c:pt idx="2064">
                  <c:v>17088</c:v>
                </c:pt>
                <c:pt idx="2065">
                  <c:v>17184</c:v>
                </c:pt>
                <c:pt idx="2066">
                  <c:v>17267</c:v>
                </c:pt>
                <c:pt idx="2067">
                  <c:v>17317</c:v>
                </c:pt>
                <c:pt idx="2068">
                  <c:v>17301</c:v>
                </c:pt>
                <c:pt idx="2069">
                  <c:v>17215</c:v>
                </c:pt>
                <c:pt idx="2070">
                  <c:v>17248</c:v>
                </c:pt>
                <c:pt idx="2071">
                  <c:v>17368</c:v>
                </c:pt>
                <c:pt idx="2072">
                  <c:v>17366</c:v>
                </c:pt>
                <c:pt idx="2073">
                  <c:v>17355</c:v>
                </c:pt>
                <c:pt idx="2074">
                  <c:v>17355</c:v>
                </c:pt>
                <c:pt idx="2075">
                  <c:v>17403</c:v>
                </c:pt>
                <c:pt idx="2076">
                  <c:v>17429</c:v>
                </c:pt>
                <c:pt idx="2077">
                  <c:v>17404</c:v>
                </c:pt>
                <c:pt idx="2078">
                  <c:v>17448</c:v>
                </c:pt>
                <c:pt idx="2079">
                  <c:v>17613</c:v>
                </c:pt>
                <c:pt idx="2080">
                  <c:v>17621</c:v>
                </c:pt>
                <c:pt idx="2081">
                  <c:v>17600</c:v>
                </c:pt>
                <c:pt idx="2082">
                  <c:v>17592</c:v>
                </c:pt>
                <c:pt idx="2083">
                  <c:v>17605</c:v>
                </c:pt>
                <c:pt idx="2084">
                  <c:v>17611</c:v>
                </c:pt>
                <c:pt idx="2085">
                  <c:v>17602</c:v>
                </c:pt>
                <c:pt idx="2086">
                  <c:v>17708</c:v>
                </c:pt>
                <c:pt idx="2087">
                  <c:v>17819</c:v>
                </c:pt>
                <c:pt idx="2088">
                  <c:v>17908</c:v>
                </c:pt>
                <c:pt idx="2089">
                  <c:v>17911</c:v>
                </c:pt>
                <c:pt idx="2090">
                  <c:v>17910</c:v>
                </c:pt>
                <c:pt idx="2091">
                  <c:v>17961</c:v>
                </c:pt>
                <c:pt idx="2092">
                  <c:v>17941</c:v>
                </c:pt>
                <c:pt idx="2093">
                  <c:v>17985</c:v>
                </c:pt>
                <c:pt idx="2094">
                  <c:v>18064</c:v>
                </c:pt>
                <c:pt idx="2095">
                  <c:v>18114</c:v>
                </c:pt>
                <c:pt idx="2096">
                  <c:v>18121</c:v>
                </c:pt>
                <c:pt idx="2097">
                  <c:v>18092</c:v>
                </c:pt>
                <c:pt idx="2098">
                  <c:v>18070</c:v>
                </c:pt>
                <c:pt idx="2099">
                  <c:v>18145</c:v>
                </c:pt>
                <c:pt idx="2100">
                  <c:v>18158</c:v>
                </c:pt>
                <c:pt idx="2101">
                  <c:v>18300</c:v>
                </c:pt>
                <c:pt idx="2102">
                  <c:v>18375</c:v>
                </c:pt>
                <c:pt idx="2103">
                  <c:v>18373</c:v>
                </c:pt>
                <c:pt idx="2104">
                  <c:v>18355</c:v>
                </c:pt>
                <c:pt idx="2105">
                  <c:v>18358</c:v>
                </c:pt>
                <c:pt idx="2106">
                  <c:v>18365</c:v>
                </c:pt>
                <c:pt idx="2107">
                  <c:v>18410</c:v>
                </c:pt>
                <c:pt idx="2108">
                  <c:v>18459</c:v>
                </c:pt>
                <c:pt idx="2109">
                  <c:v>18534</c:v>
                </c:pt>
                <c:pt idx="2110">
                  <c:v>18624</c:v>
                </c:pt>
                <c:pt idx="2111">
                  <c:v>18715</c:v>
                </c:pt>
                <c:pt idx="2112">
                  <c:v>18728</c:v>
                </c:pt>
                <c:pt idx="2113">
                  <c:v>18692</c:v>
                </c:pt>
                <c:pt idx="2114">
                  <c:v>18676</c:v>
                </c:pt>
                <c:pt idx="2115">
                  <c:v>18646</c:v>
                </c:pt>
                <c:pt idx="2116">
                  <c:v>18604</c:v>
                </c:pt>
                <c:pt idx="2117">
                  <c:v>18650</c:v>
                </c:pt>
                <c:pt idx="2118">
                  <c:v>18763</c:v>
                </c:pt>
                <c:pt idx="2119">
                  <c:v>18872</c:v>
                </c:pt>
                <c:pt idx="2120">
                  <c:v>18878</c:v>
                </c:pt>
                <c:pt idx="2121">
                  <c:v>18908</c:v>
                </c:pt>
                <c:pt idx="2122">
                  <c:v>18947</c:v>
                </c:pt>
                <c:pt idx="2123">
                  <c:v>19067</c:v>
                </c:pt>
                <c:pt idx="2124">
                  <c:v>19036</c:v>
                </c:pt>
                <c:pt idx="2125">
                  <c:v>19085</c:v>
                </c:pt>
                <c:pt idx="2126">
                  <c:v>19165</c:v>
                </c:pt>
                <c:pt idx="2127">
                  <c:v>19230</c:v>
                </c:pt>
                <c:pt idx="2128">
                  <c:v>19243</c:v>
                </c:pt>
                <c:pt idx="2129">
                  <c:v>19204</c:v>
                </c:pt>
                <c:pt idx="2130">
                  <c:v>19251</c:v>
                </c:pt>
                <c:pt idx="2131">
                  <c:v>19227</c:v>
                </c:pt>
                <c:pt idx="2132">
                  <c:v>19193</c:v>
                </c:pt>
                <c:pt idx="2133">
                  <c:v>19380</c:v>
                </c:pt>
                <c:pt idx="2134">
                  <c:v>19501</c:v>
                </c:pt>
                <c:pt idx="2135">
                  <c:v>19463</c:v>
                </c:pt>
                <c:pt idx="2136">
                  <c:v>19383</c:v>
                </c:pt>
                <c:pt idx="2137">
                  <c:v>19419</c:v>
                </c:pt>
                <c:pt idx="2138">
                  <c:v>19463</c:v>
                </c:pt>
                <c:pt idx="2139">
                  <c:v>19433</c:v>
                </c:pt>
                <c:pt idx="2140">
                  <c:v>19437</c:v>
                </c:pt>
                <c:pt idx="2141">
                  <c:v>19530</c:v>
                </c:pt>
                <c:pt idx="2142">
                  <c:v>19620</c:v>
                </c:pt>
                <c:pt idx="2143">
                  <c:v>19710</c:v>
                </c:pt>
                <c:pt idx="2144">
                  <c:v>19777</c:v>
                </c:pt>
                <c:pt idx="2145">
                  <c:v>19859</c:v>
                </c:pt>
                <c:pt idx="2146">
                  <c:v>19877</c:v>
                </c:pt>
                <c:pt idx="2147">
                  <c:v>19890</c:v>
                </c:pt>
                <c:pt idx="2148">
                  <c:v>19852</c:v>
                </c:pt>
                <c:pt idx="2149">
                  <c:v>19986</c:v>
                </c:pt>
                <c:pt idx="2150">
                  <c:v>20104</c:v>
                </c:pt>
                <c:pt idx="2151">
                  <c:v>20180</c:v>
                </c:pt>
                <c:pt idx="2152">
                  <c:v>20174</c:v>
                </c:pt>
                <c:pt idx="2153">
                  <c:v>20185</c:v>
                </c:pt>
                <c:pt idx="2154">
                  <c:v>20225</c:v>
                </c:pt>
                <c:pt idx="2155">
                  <c:v>20453</c:v>
                </c:pt>
                <c:pt idx="2156">
                  <c:v>20605</c:v>
                </c:pt>
                <c:pt idx="2157">
                  <c:v>20753</c:v>
                </c:pt>
                <c:pt idx="2158">
                  <c:v>20830</c:v>
                </c:pt>
                <c:pt idx="2159">
                  <c:v>20851</c:v>
                </c:pt>
                <c:pt idx="2160">
                  <c:v>20829</c:v>
                </c:pt>
                <c:pt idx="2161">
                  <c:v>20854</c:v>
                </c:pt>
                <c:pt idx="2162">
                  <c:v>20816</c:v>
                </c:pt>
                <c:pt idx="2163">
                  <c:v>20743</c:v>
                </c:pt>
                <c:pt idx="2164">
                  <c:v>20707</c:v>
                </c:pt>
                <c:pt idx="2165">
                  <c:v>20902</c:v>
                </c:pt>
                <c:pt idx="2166">
                  <c:v>21094</c:v>
                </c:pt>
                <c:pt idx="2167">
                  <c:v>21276</c:v>
                </c:pt>
                <c:pt idx="2168">
                  <c:v>21387</c:v>
                </c:pt>
                <c:pt idx="2169">
                  <c:v>21477</c:v>
                </c:pt>
                <c:pt idx="2170">
                  <c:v>21506</c:v>
                </c:pt>
                <c:pt idx="2171">
                  <c:v>21499</c:v>
                </c:pt>
                <c:pt idx="2172">
                  <c:v>21548</c:v>
                </c:pt>
                <c:pt idx="2173">
                  <c:v>21584</c:v>
                </c:pt>
                <c:pt idx="2174">
                  <c:v>21605</c:v>
                </c:pt>
                <c:pt idx="2175">
                  <c:v>21678</c:v>
                </c:pt>
                <c:pt idx="2176">
                  <c:v>21783</c:v>
                </c:pt>
                <c:pt idx="2177">
                  <c:v>21956</c:v>
                </c:pt>
                <c:pt idx="2178">
                  <c:v>21955</c:v>
                </c:pt>
                <c:pt idx="2179">
                  <c:v>21876</c:v>
                </c:pt>
                <c:pt idx="2180">
                  <c:v>21803</c:v>
                </c:pt>
                <c:pt idx="2181">
                  <c:v>21685</c:v>
                </c:pt>
                <c:pt idx="2182">
                  <c:v>21714</c:v>
                </c:pt>
                <c:pt idx="2183">
                  <c:v>21878</c:v>
                </c:pt>
                <c:pt idx="2184">
                  <c:v>21969</c:v>
                </c:pt>
                <c:pt idx="2185">
                  <c:v>22025</c:v>
                </c:pt>
                <c:pt idx="2186">
                  <c:v>22032</c:v>
                </c:pt>
                <c:pt idx="2187">
                  <c:v>22122</c:v>
                </c:pt>
                <c:pt idx="2188">
                  <c:v>22172</c:v>
                </c:pt>
                <c:pt idx="2189">
                  <c:v>22051</c:v>
                </c:pt>
                <c:pt idx="2190">
                  <c:v>21966</c:v>
                </c:pt>
                <c:pt idx="2191">
                  <c:v>21925</c:v>
                </c:pt>
                <c:pt idx="2192">
                  <c:v>21996</c:v>
                </c:pt>
                <c:pt idx="2193">
                  <c:v>22056</c:v>
                </c:pt>
                <c:pt idx="2194">
                  <c:v>22070</c:v>
                </c:pt>
                <c:pt idx="2195">
                  <c:v>22070</c:v>
                </c:pt>
                <c:pt idx="2196">
                  <c:v>22025</c:v>
                </c:pt>
                <c:pt idx="2197">
                  <c:v>21922</c:v>
                </c:pt>
                <c:pt idx="2198">
                  <c:v>21928</c:v>
                </c:pt>
                <c:pt idx="2199">
                  <c:v>21949</c:v>
                </c:pt>
                <c:pt idx="2200">
                  <c:v>21894</c:v>
                </c:pt>
                <c:pt idx="2201">
                  <c:v>21875</c:v>
                </c:pt>
                <c:pt idx="2202">
                  <c:v>21922</c:v>
                </c:pt>
                <c:pt idx="2203">
                  <c:v>21994</c:v>
                </c:pt>
                <c:pt idx="2204">
                  <c:v>21958</c:v>
                </c:pt>
                <c:pt idx="2205">
                  <c:v>21886</c:v>
                </c:pt>
                <c:pt idx="2206">
                  <c:v>21746</c:v>
                </c:pt>
                <c:pt idx="2207">
                  <c:v>21606</c:v>
                </c:pt>
                <c:pt idx="2208">
                  <c:v>21508</c:v>
                </c:pt>
                <c:pt idx="2209">
                  <c:v>21419</c:v>
                </c:pt>
                <c:pt idx="2210">
                  <c:v>21373</c:v>
                </c:pt>
                <c:pt idx="2211">
                  <c:v>21224</c:v>
                </c:pt>
                <c:pt idx="2212">
                  <c:v>21225</c:v>
                </c:pt>
                <c:pt idx="2213">
                  <c:v>21254</c:v>
                </c:pt>
                <c:pt idx="2214">
                  <c:v>21198</c:v>
                </c:pt>
                <c:pt idx="2215">
                  <c:v>21015</c:v>
                </c:pt>
                <c:pt idx="2216">
                  <c:v>20939</c:v>
                </c:pt>
                <c:pt idx="2217">
                  <c:v>20997</c:v>
                </c:pt>
                <c:pt idx="2218">
                  <c:v>21039</c:v>
                </c:pt>
                <c:pt idx="2219">
                  <c:v>21025</c:v>
                </c:pt>
                <c:pt idx="2220">
                  <c:v>21034</c:v>
                </c:pt>
                <c:pt idx="2221">
                  <c:v>21015</c:v>
                </c:pt>
                <c:pt idx="2222">
                  <c:v>20962</c:v>
                </c:pt>
                <c:pt idx="2223">
                  <c:v>20808</c:v>
                </c:pt>
                <c:pt idx="2224">
                  <c:v>20679</c:v>
                </c:pt>
                <c:pt idx="2225">
                  <c:v>20567</c:v>
                </c:pt>
                <c:pt idx="2226">
                  <c:v>20563</c:v>
                </c:pt>
                <c:pt idx="2227">
                  <c:v>20542</c:v>
                </c:pt>
                <c:pt idx="2228">
                  <c:v>20480</c:v>
                </c:pt>
                <c:pt idx="2229">
                  <c:v>20453</c:v>
                </c:pt>
                <c:pt idx="2230">
                  <c:v>20475</c:v>
                </c:pt>
                <c:pt idx="2231">
                  <c:v>20414</c:v>
                </c:pt>
                <c:pt idx="2232">
                  <c:v>20231</c:v>
                </c:pt>
                <c:pt idx="2233">
                  <c:v>20045</c:v>
                </c:pt>
                <c:pt idx="2234">
                  <c:v>19910</c:v>
                </c:pt>
                <c:pt idx="2235">
                  <c:v>19777</c:v>
                </c:pt>
                <c:pt idx="2236">
                  <c:v>19700</c:v>
                </c:pt>
                <c:pt idx="2237">
                  <c:v>19705</c:v>
                </c:pt>
                <c:pt idx="2238">
                  <c:v>19774</c:v>
                </c:pt>
                <c:pt idx="2239">
                  <c:v>19798</c:v>
                </c:pt>
                <c:pt idx="2240">
                  <c:v>19839</c:v>
                </c:pt>
                <c:pt idx="2241">
                  <c:v>19853</c:v>
                </c:pt>
                <c:pt idx="2242">
                  <c:v>19793</c:v>
                </c:pt>
                <c:pt idx="2243">
                  <c:v>19636</c:v>
                </c:pt>
                <c:pt idx="2244">
                  <c:v>19507</c:v>
                </c:pt>
                <c:pt idx="2245">
                  <c:v>19429</c:v>
                </c:pt>
                <c:pt idx="2246">
                  <c:v>19388</c:v>
                </c:pt>
                <c:pt idx="2247">
                  <c:v>19321</c:v>
                </c:pt>
                <c:pt idx="2248">
                  <c:v>19316</c:v>
                </c:pt>
                <c:pt idx="2249">
                  <c:v>19387</c:v>
                </c:pt>
                <c:pt idx="2250">
                  <c:v>19440</c:v>
                </c:pt>
                <c:pt idx="2251">
                  <c:v>19365</c:v>
                </c:pt>
                <c:pt idx="2252">
                  <c:v>19347</c:v>
                </c:pt>
                <c:pt idx="2253">
                  <c:v>19400</c:v>
                </c:pt>
                <c:pt idx="2254">
                  <c:v>19381</c:v>
                </c:pt>
                <c:pt idx="2255">
                  <c:v>19351</c:v>
                </c:pt>
                <c:pt idx="2256">
                  <c:v>19341</c:v>
                </c:pt>
                <c:pt idx="2257">
                  <c:v>19284</c:v>
                </c:pt>
                <c:pt idx="2258">
                  <c:v>19249</c:v>
                </c:pt>
                <c:pt idx="2259">
                  <c:v>19243</c:v>
                </c:pt>
                <c:pt idx="2260">
                  <c:v>19249</c:v>
                </c:pt>
                <c:pt idx="2261">
                  <c:v>19179</c:v>
                </c:pt>
                <c:pt idx="2262">
                  <c:v>19125</c:v>
                </c:pt>
                <c:pt idx="2263">
                  <c:v>19107</c:v>
                </c:pt>
                <c:pt idx="2264">
                  <c:v>19155</c:v>
                </c:pt>
                <c:pt idx="2265">
                  <c:v>19106</c:v>
                </c:pt>
                <c:pt idx="2266">
                  <c:v>19073</c:v>
                </c:pt>
                <c:pt idx="2267">
                  <c:v>19204</c:v>
                </c:pt>
                <c:pt idx="2268">
                  <c:v>19320</c:v>
                </c:pt>
                <c:pt idx="2269">
                  <c:v>19262</c:v>
                </c:pt>
                <c:pt idx="2270">
                  <c:v>19235</c:v>
                </c:pt>
                <c:pt idx="2271">
                  <c:v>19198</c:v>
                </c:pt>
                <c:pt idx="2272">
                  <c:v>19192</c:v>
                </c:pt>
                <c:pt idx="2273">
                  <c:v>19270</c:v>
                </c:pt>
                <c:pt idx="2274">
                  <c:v>19309</c:v>
                </c:pt>
                <c:pt idx="2275">
                  <c:v>19411</c:v>
                </c:pt>
                <c:pt idx="2276">
                  <c:v>19517</c:v>
                </c:pt>
                <c:pt idx="2277">
                  <c:v>19689</c:v>
                </c:pt>
                <c:pt idx="2278">
                  <c:v>19704</c:v>
                </c:pt>
                <c:pt idx="2279">
                  <c:v>19675</c:v>
                </c:pt>
                <c:pt idx="2280">
                  <c:v>19693</c:v>
                </c:pt>
                <c:pt idx="2281">
                  <c:v>19778</c:v>
                </c:pt>
                <c:pt idx="2282">
                  <c:v>19859</c:v>
                </c:pt>
                <c:pt idx="2283">
                  <c:v>20031</c:v>
                </c:pt>
                <c:pt idx="2284">
                  <c:v>20058</c:v>
                </c:pt>
                <c:pt idx="2285">
                  <c:v>20232</c:v>
                </c:pt>
                <c:pt idx="2286">
                  <c:v>20308</c:v>
                </c:pt>
                <c:pt idx="2287">
                  <c:v>20397</c:v>
                </c:pt>
                <c:pt idx="2288">
                  <c:v>20557</c:v>
                </c:pt>
                <c:pt idx="2289">
                  <c:v>20757</c:v>
                </c:pt>
                <c:pt idx="2290">
                  <c:v>20791</c:v>
                </c:pt>
                <c:pt idx="2291">
                  <c:v>20829</c:v>
                </c:pt>
                <c:pt idx="2292">
                  <c:v>20917</c:v>
                </c:pt>
                <c:pt idx="2293">
                  <c:v>21085</c:v>
                </c:pt>
                <c:pt idx="2294">
                  <c:v>21269</c:v>
                </c:pt>
                <c:pt idx="2295">
                  <c:v>21428</c:v>
                </c:pt>
                <c:pt idx="2296">
                  <c:v>21449</c:v>
                </c:pt>
                <c:pt idx="2297">
                  <c:v>21466</c:v>
                </c:pt>
                <c:pt idx="2298">
                  <c:v>21596</c:v>
                </c:pt>
                <c:pt idx="2299">
                  <c:v>21840</c:v>
                </c:pt>
                <c:pt idx="2300">
                  <c:v>21922</c:v>
                </c:pt>
                <c:pt idx="2301">
                  <c:v>22003</c:v>
                </c:pt>
                <c:pt idx="2302">
                  <c:v>22036</c:v>
                </c:pt>
                <c:pt idx="2303">
                  <c:v>22098</c:v>
                </c:pt>
                <c:pt idx="2304">
                  <c:v>22267</c:v>
                </c:pt>
                <c:pt idx="2305">
                  <c:v>22484</c:v>
                </c:pt>
                <c:pt idx="2306">
                  <c:v>22557</c:v>
                </c:pt>
                <c:pt idx="2307">
                  <c:v>22637</c:v>
                </c:pt>
                <c:pt idx="2308">
                  <c:v>22821</c:v>
                </c:pt>
                <c:pt idx="2309">
                  <c:v>23036</c:v>
                </c:pt>
                <c:pt idx="2310">
                  <c:v>23049</c:v>
                </c:pt>
                <c:pt idx="2311">
                  <c:v>23027</c:v>
                </c:pt>
                <c:pt idx="2312">
                  <c:v>23044</c:v>
                </c:pt>
                <c:pt idx="2313">
                  <c:v>23240</c:v>
                </c:pt>
                <c:pt idx="2314">
                  <c:v>23336</c:v>
                </c:pt>
                <c:pt idx="2315">
                  <c:v>23527</c:v>
                </c:pt>
                <c:pt idx="2316">
                  <c:v>23509</c:v>
                </c:pt>
                <c:pt idx="2317">
                  <c:v>23436</c:v>
                </c:pt>
                <c:pt idx="2318">
                  <c:v>23536</c:v>
                </c:pt>
                <c:pt idx="2319">
                  <c:v>23792</c:v>
                </c:pt>
                <c:pt idx="2320">
                  <c:v>23914</c:v>
                </c:pt>
                <c:pt idx="2321">
                  <c:v>24050</c:v>
                </c:pt>
                <c:pt idx="2322">
                  <c:v>24129</c:v>
                </c:pt>
                <c:pt idx="2323">
                  <c:v>24191</c:v>
                </c:pt>
                <c:pt idx="2324">
                  <c:v>24245</c:v>
                </c:pt>
                <c:pt idx="2325">
                  <c:v>24279</c:v>
                </c:pt>
                <c:pt idx="2326">
                  <c:v>24245</c:v>
                </c:pt>
                <c:pt idx="2327">
                  <c:v>24129</c:v>
                </c:pt>
                <c:pt idx="2328">
                  <c:v>24183</c:v>
                </c:pt>
                <c:pt idx="2329">
                  <c:v>24261</c:v>
                </c:pt>
                <c:pt idx="2330">
                  <c:v>24384</c:v>
                </c:pt>
                <c:pt idx="2331">
                  <c:v>24442</c:v>
                </c:pt>
                <c:pt idx="2332">
                  <c:v>24410</c:v>
                </c:pt>
                <c:pt idx="2333">
                  <c:v>24422</c:v>
                </c:pt>
                <c:pt idx="2334">
                  <c:v>24458</c:v>
                </c:pt>
                <c:pt idx="2335">
                  <c:v>24431</c:v>
                </c:pt>
                <c:pt idx="2336">
                  <c:v>24400</c:v>
                </c:pt>
                <c:pt idx="2337">
                  <c:v>24408</c:v>
                </c:pt>
                <c:pt idx="2338">
                  <c:v>24391</c:v>
                </c:pt>
                <c:pt idx="2339">
                  <c:v>24436</c:v>
                </c:pt>
                <c:pt idx="2340">
                  <c:v>24453</c:v>
                </c:pt>
                <c:pt idx="2341">
                  <c:v>24392</c:v>
                </c:pt>
                <c:pt idx="2342">
                  <c:v>24373</c:v>
                </c:pt>
                <c:pt idx="2343">
                  <c:v>24297</c:v>
                </c:pt>
                <c:pt idx="2344">
                  <c:v>24230</c:v>
                </c:pt>
                <c:pt idx="2345">
                  <c:v>24124</c:v>
                </c:pt>
                <c:pt idx="2346">
                  <c:v>24033</c:v>
                </c:pt>
                <c:pt idx="2347">
                  <c:v>24202</c:v>
                </c:pt>
                <c:pt idx="2348">
                  <c:v>24350</c:v>
                </c:pt>
                <c:pt idx="2349">
                  <c:v>24308</c:v>
                </c:pt>
                <c:pt idx="2350">
                  <c:v>24274</c:v>
                </c:pt>
                <c:pt idx="2351">
                  <c:v>24223</c:v>
                </c:pt>
                <c:pt idx="2352">
                  <c:v>24164</c:v>
                </c:pt>
                <c:pt idx="2353">
                  <c:v>24122</c:v>
                </c:pt>
                <c:pt idx="2354">
                  <c:v>24087</c:v>
                </c:pt>
                <c:pt idx="2355">
                  <c:v>24183</c:v>
                </c:pt>
                <c:pt idx="2356">
                  <c:v>24204</c:v>
                </c:pt>
                <c:pt idx="2357">
                  <c:v>24015</c:v>
                </c:pt>
                <c:pt idx="2358">
                  <c:v>23950</c:v>
                </c:pt>
                <c:pt idx="2359">
                  <c:v>24044</c:v>
                </c:pt>
                <c:pt idx="2360">
                  <c:v>24088</c:v>
                </c:pt>
                <c:pt idx="2361">
                  <c:v>24064</c:v>
                </c:pt>
                <c:pt idx="2362">
                  <c:v>24041</c:v>
                </c:pt>
                <c:pt idx="2363">
                  <c:v>23961</c:v>
                </c:pt>
                <c:pt idx="2364">
                  <c:v>23865</c:v>
                </c:pt>
                <c:pt idx="2365">
                  <c:v>23837</c:v>
                </c:pt>
                <c:pt idx="2366">
                  <c:v>23877</c:v>
                </c:pt>
                <c:pt idx="2367">
                  <c:v>23842</c:v>
                </c:pt>
                <c:pt idx="2368">
                  <c:v>23786</c:v>
                </c:pt>
                <c:pt idx="2369">
                  <c:v>23757</c:v>
                </c:pt>
                <c:pt idx="2370">
                  <c:v>23789</c:v>
                </c:pt>
                <c:pt idx="2371">
                  <c:v>23663</c:v>
                </c:pt>
                <c:pt idx="2372">
                  <c:v>23545</c:v>
                </c:pt>
                <c:pt idx="2373">
                  <c:v>23484</c:v>
                </c:pt>
                <c:pt idx="2374">
                  <c:v>23534</c:v>
                </c:pt>
                <c:pt idx="2375">
                  <c:v>23560</c:v>
                </c:pt>
                <c:pt idx="2376">
                  <c:v>23542</c:v>
                </c:pt>
                <c:pt idx="2377">
                  <c:v>23567</c:v>
                </c:pt>
                <c:pt idx="2378">
                  <c:v>23451</c:v>
                </c:pt>
                <c:pt idx="2379">
                  <c:v>23361</c:v>
                </c:pt>
                <c:pt idx="2380">
                  <c:v>23348</c:v>
                </c:pt>
                <c:pt idx="2381">
                  <c:v>23320</c:v>
                </c:pt>
                <c:pt idx="2382">
                  <c:v>23337</c:v>
                </c:pt>
                <c:pt idx="2383">
                  <c:v>23432</c:v>
                </c:pt>
                <c:pt idx="2384">
                  <c:v>23444</c:v>
                </c:pt>
                <c:pt idx="2385">
                  <c:v>23452</c:v>
                </c:pt>
                <c:pt idx="2386">
                  <c:v>23455</c:v>
                </c:pt>
                <c:pt idx="2387">
                  <c:v>23402</c:v>
                </c:pt>
                <c:pt idx="2388">
                  <c:v>23346</c:v>
                </c:pt>
                <c:pt idx="2389">
                  <c:v>23332</c:v>
                </c:pt>
                <c:pt idx="2390">
                  <c:v>23354</c:v>
                </c:pt>
                <c:pt idx="2391">
                  <c:v>23366</c:v>
                </c:pt>
                <c:pt idx="2392">
                  <c:v>23344</c:v>
                </c:pt>
                <c:pt idx="2393">
                  <c:v>23341</c:v>
                </c:pt>
                <c:pt idx="2394">
                  <c:v>23325</c:v>
                </c:pt>
                <c:pt idx="2395">
                  <c:v>23358</c:v>
                </c:pt>
                <c:pt idx="2396">
                  <c:v>23403</c:v>
                </c:pt>
                <c:pt idx="2397">
                  <c:v>23463</c:v>
                </c:pt>
                <c:pt idx="2398">
                  <c:v>23485</c:v>
                </c:pt>
                <c:pt idx="2399">
                  <c:v>23396</c:v>
                </c:pt>
                <c:pt idx="2400">
                  <c:v>23385</c:v>
                </c:pt>
                <c:pt idx="2401">
                  <c:v>23425</c:v>
                </c:pt>
                <c:pt idx="2402">
                  <c:v>23466</c:v>
                </c:pt>
                <c:pt idx="2403">
                  <c:v>23410</c:v>
                </c:pt>
                <c:pt idx="2404">
                  <c:v>23299</c:v>
                </c:pt>
                <c:pt idx="2405">
                  <c:v>23343</c:v>
                </c:pt>
                <c:pt idx="2406">
                  <c:v>23467</c:v>
                </c:pt>
                <c:pt idx="2407">
                  <c:v>23563</c:v>
                </c:pt>
                <c:pt idx="2408">
                  <c:v>23553</c:v>
                </c:pt>
                <c:pt idx="2409">
                  <c:v>23617</c:v>
                </c:pt>
                <c:pt idx="2410">
                  <c:v>23592</c:v>
                </c:pt>
                <c:pt idx="2411">
                  <c:v>23597</c:v>
                </c:pt>
                <c:pt idx="2412">
                  <c:v>23631</c:v>
                </c:pt>
                <c:pt idx="2413">
                  <c:v>23832</c:v>
                </c:pt>
                <c:pt idx="2414">
                  <c:v>23995</c:v>
                </c:pt>
                <c:pt idx="2415">
                  <c:v>24055</c:v>
                </c:pt>
                <c:pt idx="2416">
                  <c:v>24065</c:v>
                </c:pt>
                <c:pt idx="2417">
                  <c:v>23993</c:v>
                </c:pt>
                <c:pt idx="2418">
                  <c:v>24011</c:v>
                </c:pt>
                <c:pt idx="2419">
                  <c:v>23953</c:v>
                </c:pt>
                <c:pt idx="2420">
                  <c:v>24007</c:v>
                </c:pt>
                <c:pt idx="2421">
                  <c:v>24162</c:v>
                </c:pt>
                <c:pt idx="2422">
                  <c:v>24211</c:v>
                </c:pt>
                <c:pt idx="2423">
                  <c:v>24404</c:v>
                </c:pt>
                <c:pt idx="2424">
                  <c:v>24463</c:v>
                </c:pt>
                <c:pt idx="2425">
                  <c:v>24487</c:v>
                </c:pt>
                <c:pt idx="2426">
                  <c:v>24489</c:v>
                </c:pt>
                <c:pt idx="2427">
                  <c:v>24546</c:v>
                </c:pt>
                <c:pt idx="2428">
                  <c:v>24634</c:v>
                </c:pt>
                <c:pt idx="2429">
                  <c:v>24665</c:v>
                </c:pt>
                <c:pt idx="2430">
                  <c:v>24632</c:v>
                </c:pt>
                <c:pt idx="2431">
                  <c:v>24706</c:v>
                </c:pt>
                <c:pt idx="2432">
                  <c:v>24836</c:v>
                </c:pt>
                <c:pt idx="2433">
                  <c:v>24869</c:v>
                </c:pt>
                <c:pt idx="2434">
                  <c:v>24820</c:v>
                </c:pt>
                <c:pt idx="2435">
                  <c:v>24870</c:v>
                </c:pt>
                <c:pt idx="2436">
                  <c:v>24907</c:v>
                </c:pt>
                <c:pt idx="2437">
                  <c:v>24936</c:v>
                </c:pt>
                <c:pt idx="2438">
                  <c:v>24910</c:v>
                </c:pt>
                <c:pt idx="2439">
                  <c:v>24975</c:v>
                </c:pt>
                <c:pt idx="2440">
                  <c:v>24998</c:v>
                </c:pt>
                <c:pt idx="2441">
                  <c:v>25073</c:v>
                </c:pt>
                <c:pt idx="2442">
                  <c:v>25144</c:v>
                </c:pt>
                <c:pt idx="2443">
                  <c:v>25303</c:v>
                </c:pt>
                <c:pt idx="2444">
                  <c:v>25317</c:v>
                </c:pt>
                <c:pt idx="2445">
                  <c:v>25367</c:v>
                </c:pt>
                <c:pt idx="2446">
                  <c:v>25476</c:v>
                </c:pt>
                <c:pt idx="2447">
                  <c:v>25625</c:v>
                </c:pt>
                <c:pt idx="2448">
                  <c:v>25645</c:v>
                </c:pt>
                <c:pt idx="2449">
                  <c:v>25668</c:v>
                </c:pt>
                <c:pt idx="2450">
                  <c:v>25638</c:v>
                </c:pt>
                <c:pt idx="2451">
                  <c:v>25660</c:v>
                </c:pt>
                <c:pt idx="2452">
                  <c:v>25755</c:v>
                </c:pt>
                <c:pt idx="2453">
                  <c:v>25904</c:v>
                </c:pt>
                <c:pt idx="2454">
                  <c:v>25942</c:v>
                </c:pt>
                <c:pt idx="2455">
                  <c:v>25855</c:v>
                </c:pt>
                <c:pt idx="2456">
                  <c:v>25733</c:v>
                </c:pt>
                <c:pt idx="2457">
                  <c:v>25722</c:v>
                </c:pt>
                <c:pt idx="2458">
                  <c:v>25855</c:v>
                </c:pt>
                <c:pt idx="2459">
                  <c:v>26082</c:v>
                </c:pt>
                <c:pt idx="2460">
                  <c:v>26163</c:v>
                </c:pt>
                <c:pt idx="2461">
                  <c:v>26186</c:v>
                </c:pt>
                <c:pt idx="2462">
                  <c:v>26291</c:v>
                </c:pt>
                <c:pt idx="2463">
                  <c:v>26389</c:v>
                </c:pt>
                <c:pt idx="2464">
                  <c:v>26387</c:v>
                </c:pt>
                <c:pt idx="2465">
                  <c:v>26362</c:v>
                </c:pt>
                <c:pt idx="2466">
                  <c:v>26358</c:v>
                </c:pt>
                <c:pt idx="2467">
                  <c:v>26321</c:v>
                </c:pt>
                <c:pt idx="2468">
                  <c:v>26234</c:v>
                </c:pt>
                <c:pt idx="2469">
                  <c:v>26309</c:v>
                </c:pt>
                <c:pt idx="2470">
                  <c:v>26412</c:v>
                </c:pt>
                <c:pt idx="2471">
                  <c:v>26528</c:v>
                </c:pt>
                <c:pt idx="2472">
                  <c:v>26588</c:v>
                </c:pt>
                <c:pt idx="2473">
                  <c:v>26737</c:v>
                </c:pt>
                <c:pt idx="2474">
                  <c:v>26777</c:v>
                </c:pt>
                <c:pt idx="2475">
                  <c:v>26791</c:v>
                </c:pt>
                <c:pt idx="2476">
                  <c:v>26829</c:v>
                </c:pt>
                <c:pt idx="2477">
                  <c:v>26895</c:v>
                </c:pt>
                <c:pt idx="2478">
                  <c:v>26963</c:v>
                </c:pt>
                <c:pt idx="2479">
                  <c:v>27182</c:v>
                </c:pt>
                <c:pt idx="2480">
                  <c:v>27374</c:v>
                </c:pt>
                <c:pt idx="2481">
                  <c:v>27665</c:v>
                </c:pt>
                <c:pt idx="2482">
                  <c:v>27679</c:v>
                </c:pt>
                <c:pt idx="2483">
                  <c:v>27742</c:v>
                </c:pt>
                <c:pt idx="2484">
                  <c:v>27871</c:v>
                </c:pt>
                <c:pt idx="2485">
                  <c:v>27767</c:v>
                </c:pt>
                <c:pt idx="2486">
                  <c:v>27724</c:v>
                </c:pt>
                <c:pt idx="2487">
                  <c:v>27699</c:v>
                </c:pt>
                <c:pt idx="2488">
                  <c:v>27796</c:v>
                </c:pt>
                <c:pt idx="2489">
                  <c:v>27942</c:v>
                </c:pt>
                <c:pt idx="2490">
                  <c:v>27990</c:v>
                </c:pt>
                <c:pt idx="2491">
                  <c:v>27954</c:v>
                </c:pt>
                <c:pt idx="2492">
                  <c:v>27939</c:v>
                </c:pt>
                <c:pt idx="2493">
                  <c:v>28026</c:v>
                </c:pt>
                <c:pt idx="2494">
                  <c:v>28193</c:v>
                </c:pt>
                <c:pt idx="2495">
                  <c:v>28157</c:v>
                </c:pt>
                <c:pt idx="2496">
                  <c:v>28123</c:v>
                </c:pt>
                <c:pt idx="2497">
                  <c:v>28328</c:v>
                </c:pt>
                <c:pt idx="2498">
                  <c:v>28379</c:v>
                </c:pt>
                <c:pt idx="2499">
                  <c:v>28505</c:v>
                </c:pt>
                <c:pt idx="2500">
                  <c:v>28584</c:v>
                </c:pt>
                <c:pt idx="2501">
                  <c:v>28631</c:v>
                </c:pt>
                <c:pt idx="2502">
                  <c:v>28668</c:v>
                </c:pt>
                <c:pt idx="2503">
                  <c:v>28778</c:v>
                </c:pt>
                <c:pt idx="2504">
                  <c:v>28861</c:v>
                </c:pt>
                <c:pt idx="2505">
                  <c:v>29001</c:v>
                </c:pt>
                <c:pt idx="2506">
                  <c:v>29117</c:v>
                </c:pt>
                <c:pt idx="2507">
                  <c:v>29200</c:v>
                </c:pt>
                <c:pt idx="2508">
                  <c:v>29213</c:v>
                </c:pt>
                <c:pt idx="2509">
                  <c:v>29221</c:v>
                </c:pt>
                <c:pt idx="2510">
                  <c:v>29266</c:v>
                </c:pt>
                <c:pt idx="2511">
                  <c:v>29256</c:v>
                </c:pt>
                <c:pt idx="2512">
                  <c:v>29268</c:v>
                </c:pt>
                <c:pt idx="2513">
                  <c:v>29424</c:v>
                </c:pt>
                <c:pt idx="2514">
                  <c:v>29524</c:v>
                </c:pt>
                <c:pt idx="2515">
                  <c:v>29516</c:v>
                </c:pt>
                <c:pt idx="2516">
                  <c:v>29540</c:v>
                </c:pt>
                <c:pt idx="2517">
                  <c:v>29690</c:v>
                </c:pt>
                <c:pt idx="2518">
                  <c:v>29797</c:v>
                </c:pt>
                <c:pt idx="2519">
                  <c:v>29936</c:v>
                </c:pt>
                <c:pt idx="2520">
                  <c:v>29971</c:v>
                </c:pt>
                <c:pt idx="2521">
                  <c:v>30060</c:v>
                </c:pt>
                <c:pt idx="2522">
                  <c:v>30225</c:v>
                </c:pt>
                <c:pt idx="2523">
                  <c:v>30309</c:v>
                </c:pt>
                <c:pt idx="2524">
                  <c:v>30281</c:v>
                </c:pt>
                <c:pt idx="2525">
                  <c:v>30312</c:v>
                </c:pt>
                <c:pt idx="2526">
                  <c:v>30292</c:v>
                </c:pt>
                <c:pt idx="2527">
                  <c:v>30261</c:v>
                </c:pt>
                <c:pt idx="2528">
                  <c:v>30407</c:v>
                </c:pt>
                <c:pt idx="2529">
                  <c:v>30409</c:v>
                </c:pt>
                <c:pt idx="2530">
                  <c:v>30414</c:v>
                </c:pt>
                <c:pt idx="2531">
                  <c:v>30476</c:v>
                </c:pt>
                <c:pt idx="2532">
                  <c:v>30589</c:v>
                </c:pt>
                <c:pt idx="2533">
                  <c:v>30726</c:v>
                </c:pt>
                <c:pt idx="2534">
                  <c:v>30745</c:v>
                </c:pt>
                <c:pt idx="2535">
                  <c:v>30762</c:v>
                </c:pt>
                <c:pt idx="2536">
                  <c:v>30777</c:v>
                </c:pt>
                <c:pt idx="2537">
                  <c:v>30838</c:v>
                </c:pt>
                <c:pt idx="2538">
                  <c:v>30877</c:v>
                </c:pt>
                <c:pt idx="2539">
                  <c:v>30982</c:v>
                </c:pt>
                <c:pt idx="2540">
                  <c:v>31005</c:v>
                </c:pt>
                <c:pt idx="2541">
                  <c:v>30988</c:v>
                </c:pt>
                <c:pt idx="2542">
                  <c:v>31001</c:v>
                </c:pt>
                <c:pt idx="2543">
                  <c:v>31014</c:v>
                </c:pt>
                <c:pt idx="2544">
                  <c:v>31140</c:v>
                </c:pt>
                <c:pt idx="2545">
                  <c:v>31408</c:v>
                </c:pt>
                <c:pt idx="2546">
                  <c:v>31504</c:v>
                </c:pt>
                <c:pt idx="2547">
                  <c:v>31750</c:v>
                </c:pt>
                <c:pt idx="2548">
                  <c:v>31875</c:v>
                </c:pt>
                <c:pt idx="2549">
                  <c:v>32106</c:v>
                </c:pt>
                <c:pt idx="2550">
                  <c:v>32281</c:v>
                </c:pt>
                <c:pt idx="2551">
                  <c:v>32285</c:v>
                </c:pt>
                <c:pt idx="2552">
                  <c:v>32214</c:v>
                </c:pt>
                <c:pt idx="2553">
                  <c:v>32228</c:v>
                </c:pt>
                <c:pt idx="2554">
                  <c:v>32286</c:v>
                </c:pt>
                <c:pt idx="2555">
                  <c:v>32329</c:v>
                </c:pt>
                <c:pt idx="2556">
                  <c:v>32488</c:v>
                </c:pt>
                <c:pt idx="2557">
                  <c:v>32582</c:v>
                </c:pt>
                <c:pt idx="2558">
                  <c:v>32586</c:v>
                </c:pt>
                <c:pt idx="2559">
                  <c:v>32735</c:v>
                </c:pt>
                <c:pt idx="2560">
                  <c:v>32879</c:v>
                </c:pt>
                <c:pt idx="2561">
                  <c:v>32928</c:v>
                </c:pt>
                <c:pt idx="2562">
                  <c:v>33038</c:v>
                </c:pt>
                <c:pt idx="2563">
                  <c:v>33266</c:v>
                </c:pt>
                <c:pt idx="2564">
                  <c:v>33413</c:v>
                </c:pt>
                <c:pt idx="2565">
                  <c:v>33477</c:v>
                </c:pt>
                <c:pt idx="2566">
                  <c:v>33462</c:v>
                </c:pt>
                <c:pt idx="2567">
                  <c:v>33430</c:v>
                </c:pt>
                <c:pt idx="2568">
                  <c:v>33525</c:v>
                </c:pt>
                <c:pt idx="2569">
                  <c:v>33600</c:v>
                </c:pt>
                <c:pt idx="2570">
                  <c:v>33686</c:v>
                </c:pt>
                <c:pt idx="2571">
                  <c:v>33649</c:v>
                </c:pt>
                <c:pt idx="2572">
                  <c:v>33648</c:v>
                </c:pt>
                <c:pt idx="2573">
                  <c:v>33735</c:v>
                </c:pt>
                <c:pt idx="2574">
                  <c:v>33690</c:v>
                </c:pt>
                <c:pt idx="2575">
                  <c:v>33866</c:v>
                </c:pt>
                <c:pt idx="2576">
                  <c:v>34065</c:v>
                </c:pt>
                <c:pt idx="2577">
                  <c:v>34115</c:v>
                </c:pt>
                <c:pt idx="2578">
                  <c:v>34018</c:v>
                </c:pt>
                <c:pt idx="2579">
                  <c:v>34102</c:v>
                </c:pt>
                <c:pt idx="2580">
                  <c:v>34215</c:v>
                </c:pt>
                <c:pt idx="2581">
                  <c:v>34370</c:v>
                </c:pt>
                <c:pt idx="2582">
                  <c:v>34532</c:v>
                </c:pt>
                <c:pt idx="2583">
                  <c:v>34718</c:v>
                </c:pt>
                <c:pt idx="2584">
                  <c:v>34753</c:v>
                </c:pt>
                <c:pt idx="2585">
                  <c:v>34748</c:v>
                </c:pt>
                <c:pt idx="2586">
                  <c:v>34737</c:v>
                </c:pt>
                <c:pt idx="2587">
                  <c:v>34897</c:v>
                </c:pt>
                <c:pt idx="2588">
                  <c:v>34977</c:v>
                </c:pt>
                <c:pt idx="2589">
                  <c:v>35053</c:v>
                </c:pt>
                <c:pt idx="2590">
                  <c:v>35161</c:v>
                </c:pt>
                <c:pt idx="2591">
                  <c:v>35353</c:v>
                </c:pt>
                <c:pt idx="2592">
                  <c:v>35318</c:v>
                </c:pt>
                <c:pt idx="2593">
                  <c:v>35381</c:v>
                </c:pt>
                <c:pt idx="2594">
                  <c:v>35458</c:v>
                </c:pt>
                <c:pt idx="2595">
                  <c:v>35501</c:v>
                </c:pt>
                <c:pt idx="2596">
                  <c:v>35476</c:v>
                </c:pt>
                <c:pt idx="2597">
                  <c:v>35543</c:v>
                </c:pt>
                <c:pt idx="2598">
                  <c:v>35560</c:v>
                </c:pt>
                <c:pt idx="2599">
                  <c:v>35572</c:v>
                </c:pt>
                <c:pt idx="2600">
                  <c:v>35595</c:v>
                </c:pt>
                <c:pt idx="2601">
                  <c:v>35650</c:v>
                </c:pt>
                <c:pt idx="2602">
                  <c:v>35639</c:v>
                </c:pt>
                <c:pt idx="2603">
                  <c:v>35636</c:v>
                </c:pt>
                <c:pt idx="2604">
                  <c:v>35679</c:v>
                </c:pt>
                <c:pt idx="2605">
                  <c:v>35725</c:v>
                </c:pt>
                <c:pt idx="2606">
                  <c:v>35724</c:v>
                </c:pt>
                <c:pt idx="2607">
                  <c:v>35500</c:v>
                </c:pt>
                <c:pt idx="2608">
                  <c:v>35357</c:v>
                </c:pt>
                <c:pt idx="2609">
                  <c:v>35307</c:v>
                </c:pt>
                <c:pt idx="2610">
                  <c:v>35351</c:v>
                </c:pt>
                <c:pt idx="2611">
                  <c:v>35463</c:v>
                </c:pt>
                <c:pt idx="2612">
                  <c:v>35451</c:v>
                </c:pt>
                <c:pt idx="2613">
                  <c:v>35364</c:v>
                </c:pt>
                <c:pt idx="2614">
                  <c:v>35342</c:v>
                </c:pt>
                <c:pt idx="2615">
                  <c:v>35343</c:v>
                </c:pt>
                <c:pt idx="2616">
                  <c:v>35335</c:v>
                </c:pt>
                <c:pt idx="2617">
                  <c:v>35109</c:v>
                </c:pt>
                <c:pt idx="2618">
                  <c:v>35018</c:v>
                </c:pt>
                <c:pt idx="2619">
                  <c:v>34933</c:v>
                </c:pt>
                <c:pt idx="2620">
                  <c:v>34872</c:v>
                </c:pt>
                <c:pt idx="2621">
                  <c:v>34861</c:v>
                </c:pt>
                <c:pt idx="2622">
                  <c:v>34828</c:v>
                </c:pt>
                <c:pt idx="2623">
                  <c:v>34843</c:v>
                </c:pt>
                <c:pt idx="2624">
                  <c:v>34989</c:v>
                </c:pt>
                <c:pt idx="2625">
                  <c:v>34923</c:v>
                </c:pt>
                <c:pt idx="2626">
                  <c:v>34696</c:v>
                </c:pt>
                <c:pt idx="2627">
                  <c:v>34510</c:v>
                </c:pt>
                <c:pt idx="2628">
                  <c:v>34474</c:v>
                </c:pt>
                <c:pt idx="2629">
                  <c:v>34675</c:v>
                </c:pt>
                <c:pt idx="2630">
                  <c:v>34829</c:v>
                </c:pt>
                <c:pt idx="2631">
                  <c:v>34977</c:v>
                </c:pt>
                <c:pt idx="2632">
                  <c:v>34935</c:v>
                </c:pt>
                <c:pt idx="2633">
                  <c:v>34905</c:v>
                </c:pt>
                <c:pt idx="2634">
                  <c:v>34905</c:v>
                </c:pt>
                <c:pt idx="2635">
                  <c:v>34971</c:v>
                </c:pt>
                <c:pt idx="2636">
                  <c:v>35046</c:v>
                </c:pt>
                <c:pt idx="2637">
                  <c:v>34984</c:v>
                </c:pt>
                <c:pt idx="2638">
                  <c:v>35146</c:v>
                </c:pt>
                <c:pt idx="2639">
                  <c:v>35455</c:v>
                </c:pt>
                <c:pt idx="2640">
                  <c:v>35472</c:v>
                </c:pt>
                <c:pt idx="2641">
                  <c:v>35374</c:v>
                </c:pt>
                <c:pt idx="2642">
                  <c:v>35405</c:v>
                </c:pt>
                <c:pt idx="2643">
                  <c:v>35689</c:v>
                </c:pt>
                <c:pt idx="2644">
                  <c:v>35888</c:v>
                </c:pt>
                <c:pt idx="2645">
                  <c:v>36067</c:v>
                </c:pt>
                <c:pt idx="2646">
                  <c:v>36162</c:v>
                </c:pt>
                <c:pt idx="2647">
                  <c:v>36295</c:v>
                </c:pt>
                <c:pt idx="2648">
                  <c:v>36426</c:v>
                </c:pt>
                <c:pt idx="2649">
                  <c:v>36449</c:v>
                </c:pt>
                <c:pt idx="2650">
                  <c:v>36529</c:v>
                </c:pt>
                <c:pt idx="2651">
                  <c:v>36703</c:v>
                </c:pt>
                <c:pt idx="2652">
                  <c:v>36944</c:v>
                </c:pt>
                <c:pt idx="2653">
                  <c:v>37174</c:v>
                </c:pt>
                <c:pt idx="2654">
                  <c:v>37211</c:v>
                </c:pt>
                <c:pt idx="2655">
                  <c:v>37107</c:v>
                </c:pt>
                <c:pt idx="2656">
                  <c:v>37057</c:v>
                </c:pt>
                <c:pt idx="2657">
                  <c:v>37170</c:v>
                </c:pt>
                <c:pt idx="2658">
                  <c:v>37131</c:v>
                </c:pt>
                <c:pt idx="2659">
                  <c:v>36988</c:v>
                </c:pt>
                <c:pt idx="2660">
                  <c:v>36931</c:v>
                </c:pt>
                <c:pt idx="2661">
                  <c:v>36952</c:v>
                </c:pt>
                <c:pt idx="2662">
                  <c:v>36956</c:v>
                </c:pt>
                <c:pt idx="2663">
                  <c:v>36852</c:v>
                </c:pt>
                <c:pt idx="2664">
                  <c:v>36852</c:v>
                </c:pt>
                <c:pt idx="2665">
                  <c:v>36903</c:v>
                </c:pt>
                <c:pt idx="2666">
                  <c:v>36809</c:v>
                </c:pt>
                <c:pt idx="2667">
                  <c:v>36598</c:v>
                </c:pt>
                <c:pt idx="2668">
                  <c:v>36497</c:v>
                </c:pt>
                <c:pt idx="2669">
                  <c:v>36378</c:v>
                </c:pt>
                <c:pt idx="2670">
                  <c:v>36242</c:v>
                </c:pt>
                <c:pt idx="2671">
                  <c:v>35675</c:v>
                </c:pt>
                <c:pt idx="2672">
                  <c:v>35240</c:v>
                </c:pt>
                <c:pt idx="2673">
                  <c:v>35136</c:v>
                </c:pt>
                <c:pt idx="2674">
                  <c:v>35053</c:v>
                </c:pt>
                <c:pt idx="2675">
                  <c:v>34725</c:v>
                </c:pt>
                <c:pt idx="2676">
                  <c:v>34650</c:v>
                </c:pt>
                <c:pt idx="2677">
                  <c:v>34613</c:v>
                </c:pt>
                <c:pt idx="2678">
                  <c:v>34555</c:v>
                </c:pt>
                <c:pt idx="2679">
                  <c:v>34425</c:v>
                </c:pt>
                <c:pt idx="2680">
                  <c:v>34251</c:v>
                </c:pt>
                <c:pt idx="2681">
                  <c:v>33766</c:v>
                </c:pt>
                <c:pt idx="2682">
                  <c:v>33434</c:v>
                </c:pt>
                <c:pt idx="2683">
                  <c:v>33292</c:v>
                </c:pt>
                <c:pt idx="2684">
                  <c:v>33138</c:v>
                </c:pt>
                <c:pt idx="2685">
                  <c:v>32745</c:v>
                </c:pt>
                <c:pt idx="2686">
                  <c:v>32472</c:v>
                </c:pt>
                <c:pt idx="2687">
                  <c:v>32099</c:v>
                </c:pt>
                <c:pt idx="2688">
                  <c:v>31942</c:v>
                </c:pt>
                <c:pt idx="2689">
                  <c:v>31602</c:v>
                </c:pt>
                <c:pt idx="2690">
                  <c:v>31265</c:v>
                </c:pt>
                <c:pt idx="2691">
                  <c:v>30792</c:v>
                </c:pt>
                <c:pt idx="2692">
                  <c:v>30609</c:v>
                </c:pt>
                <c:pt idx="2693">
                  <c:v>30301</c:v>
                </c:pt>
                <c:pt idx="2694">
                  <c:v>29902</c:v>
                </c:pt>
                <c:pt idx="2695">
                  <c:v>29346</c:v>
                </c:pt>
                <c:pt idx="2696">
                  <c:v>29219</c:v>
                </c:pt>
                <c:pt idx="2697">
                  <c:v>29191</c:v>
                </c:pt>
                <c:pt idx="2698">
                  <c:v>29149</c:v>
                </c:pt>
                <c:pt idx="2699">
                  <c:v>28983</c:v>
                </c:pt>
                <c:pt idx="2700">
                  <c:v>28790</c:v>
                </c:pt>
                <c:pt idx="2701">
                  <c:v>28460</c:v>
                </c:pt>
                <c:pt idx="2702">
                  <c:v>28137</c:v>
                </c:pt>
                <c:pt idx="2703">
                  <c:v>27776</c:v>
                </c:pt>
                <c:pt idx="2704">
                  <c:v>27604</c:v>
                </c:pt>
                <c:pt idx="2705">
                  <c:v>27410</c:v>
                </c:pt>
                <c:pt idx="2706">
                  <c:v>27283</c:v>
                </c:pt>
                <c:pt idx="2707">
                  <c:v>27060</c:v>
                </c:pt>
                <c:pt idx="2708">
                  <c:v>26918</c:v>
                </c:pt>
                <c:pt idx="2709">
                  <c:v>26669</c:v>
                </c:pt>
                <c:pt idx="2710">
                  <c:v>26506</c:v>
                </c:pt>
                <c:pt idx="2711">
                  <c:v>26372</c:v>
                </c:pt>
                <c:pt idx="2712">
                  <c:v>26187</c:v>
                </c:pt>
                <c:pt idx="2713">
                  <c:v>25898</c:v>
                </c:pt>
                <c:pt idx="2714">
                  <c:v>25882</c:v>
                </c:pt>
                <c:pt idx="2715">
                  <c:v>25827</c:v>
                </c:pt>
                <c:pt idx="2716">
                  <c:v>25868</c:v>
                </c:pt>
                <c:pt idx="2717">
                  <c:v>25875</c:v>
                </c:pt>
                <c:pt idx="2718">
                  <c:v>25900</c:v>
                </c:pt>
                <c:pt idx="2719">
                  <c:v>25784</c:v>
                </c:pt>
                <c:pt idx="2720">
                  <c:v>25632</c:v>
                </c:pt>
                <c:pt idx="2721">
                  <c:v>25489</c:v>
                </c:pt>
                <c:pt idx="2722">
                  <c:v>25470</c:v>
                </c:pt>
                <c:pt idx="2723">
                  <c:v>25424</c:v>
                </c:pt>
                <c:pt idx="2724">
                  <c:v>25410</c:v>
                </c:pt>
                <c:pt idx="2725">
                  <c:v>25353</c:v>
                </c:pt>
                <c:pt idx="2726">
                  <c:v>25252</c:v>
                </c:pt>
                <c:pt idx="2727">
                  <c:v>25261</c:v>
                </c:pt>
                <c:pt idx="2728">
                  <c:v>25300</c:v>
                </c:pt>
                <c:pt idx="2729">
                  <c:v>25276</c:v>
                </c:pt>
                <c:pt idx="2730">
                  <c:v>25255</c:v>
                </c:pt>
                <c:pt idx="2731">
                  <c:v>25140</c:v>
                </c:pt>
                <c:pt idx="2732">
                  <c:v>25117</c:v>
                </c:pt>
                <c:pt idx="2733">
                  <c:v>25278</c:v>
                </c:pt>
                <c:pt idx="2734">
                  <c:v>25401</c:v>
                </c:pt>
                <c:pt idx="2735">
                  <c:v>25409</c:v>
                </c:pt>
                <c:pt idx="2736">
                  <c:v>25352</c:v>
                </c:pt>
                <c:pt idx="2737">
                  <c:v>25255</c:v>
                </c:pt>
                <c:pt idx="2738">
                  <c:v>25315</c:v>
                </c:pt>
                <c:pt idx="2739">
                  <c:v>25308</c:v>
                </c:pt>
                <c:pt idx="2740">
                  <c:v>25287</c:v>
                </c:pt>
                <c:pt idx="2741">
                  <c:v>25318</c:v>
                </c:pt>
                <c:pt idx="2742">
                  <c:v>25447</c:v>
                </c:pt>
                <c:pt idx="2743">
                  <c:v>25831</c:v>
                </c:pt>
                <c:pt idx="2744">
                  <c:v>26054</c:v>
                </c:pt>
                <c:pt idx="2745">
                  <c:v>26114</c:v>
                </c:pt>
                <c:pt idx="2746">
                  <c:v>26153</c:v>
                </c:pt>
                <c:pt idx="2747">
                  <c:v>26201</c:v>
                </c:pt>
                <c:pt idx="2748">
                  <c:v>26316</c:v>
                </c:pt>
                <c:pt idx="2749">
                  <c:v>26418</c:v>
                </c:pt>
                <c:pt idx="2750">
                  <c:v>26357</c:v>
                </c:pt>
                <c:pt idx="2751">
                  <c:v>26511</c:v>
                </c:pt>
                <c:pt idx="2752">
                  <c:v>26528</c:v>
                </c:pt>
                <c:pt idx="2753">
                  <c:v>26433</c:v>
                </c:pt>
                <c:pt idx="2754">
                  <c:v>26481</c:v>
                </c:pt>
                <c:pt idx="2755">
                  <c:v>26332</c:v>
                </c:pt>
                <c:pt idx="2756">
                  <c:v>26257</c:v>
                </c:pt>
                <c:pt idx="2757">
                  <c:v>26385</c:v>
                </c:pt>
                <c:pt idx="2758">
                  <c:v>26474</c:v>
                </c:pt>
                <c:pt idx="2759">
                  <c:v>26361</c:v>
                </c:pt>
                <c:pt idx="2760">
                  <c:v>26240</c:v>
                </c:pt>
                <c:pt idx="2761">
                  <c:v>26059</c:v>
                </c:pt>
                <c:pt idx="2762">
                  <c:v>25828</c:v>
                </c:pt>
                <c:pt idx="2763">
                  <c:v>25581</c:v>
                </c:pt>
                <c:pt idx="2764">
                  <c:v>25519</c:v>
                </c:pt>
                <c:pt idx="2765">
                  <c:v>25226</c:v>
                </c:pt>
                <c:pt idx="2766">
                  <c:v>24967</c:v>
                </c:pt>
                <c:pt idx="2767">
                  <c:v>24690</c:v>
                </c:pt>
                <c:pt idx="2768">
                  <c:v>24527</c:v>
                </c:pt>
                <c:pt idx="2769">
                  <c:v>24268</c:v>
                </c:pt>
                <c:pt idx="2770">
                  <c:v>24222</c:v>
                </c:pt>
                <c:pt idx="2771">
                  <c:v>24088</c:v>
                </c:pt>
                <c:pt idx="2772">
                  <c:v>23870</c:v>
                </c:pt>
                <c:pt idx="2773">
                  <c:v>23525</c:v>
                </c:pt>
                <c:pt idx="2774">
                  <c:v>23297</c:v>
                </c:pt>
                <c:pt idx="2775">
                  <c:v>22965</c:v>
                </c:pt>
                <c:pt idx="2776">
                  <c:v>22805</c:v>
                </c:pt>
                <c:pt idx="2777">
                  <c:v>22555</c:v>
                </c:pt>
                <c:pt idx="2778">
                  <c:v>22351</c:v>
                </c:pt>
                <c:pt idx="2779">
                  <c:v>21948</c:v>
                </c:pt>
                <c:pt idx="2780">
                  <c:v>21699</c:v>
                </c:pt>
                <c:pt idx="2781">
                  <c:v>21322</c:v>
                </c:pt>
                <c:pt idx="2782">
                  <c:v>21109</c:v>
                </c:pt>
                <c:pt idx="2783">
                  <c:v>20731</c:v>
                </c:pt>
                <c:pt idx="2784">
                  <c:v>20464</c:v>
                </c:pt>
                <c:pt idx="2785">
                  <c:v>20052</c:v>
                </c:pt>
                <c:pt idx="2786">
                  <c:v>19797</c:v>
                </c:pt>
                <c:pt idx="2787">
                  <c:v>19376</c:v>
                </c:pt>
                <c:pt idx="2788">
                  <c:v>19129</c:v>
                </c:pt>
                <c:pt idx="2789">
                  <c:v>18780</c:v>
                </c:pt>
                <c:pt idx="2790">
                  <c:v>18485</c:v>
                </c:pt>
                <c:pt idx="2791">
                  <c:v>18191</c:v>
                </c:pt>
                <c:pt idx="2792">
                  <c:v>17887</c:v>
                </c:pt>
                <c:pt idx="2793">
                  <c:v>17450</c:v>
                </c:pt>
                <c:pt idx="2794">
                  <c:v>17210</c:v>
                </c:pt>
                <c:pt idx="2795">
                  <c:v>16857</c:v>
                </c:pt>
                <c:pt idx="2796">
                  <c:v>16622</c:v>
                </c:pt>
                <c:pt idx="2797">
                  <c:v>16278</c:v>
                </c:pt>
                <c:pt idx="2798">
                  <c:v>16072</c:v>
                </c:pt>
                <c:pt idx="2799">
                  <c:v>15728</c:v>
                </c:pt>
                <c:pt idx="2800">
                  <c:v>15503</c:v>
                </c:pt>
                <c:pt idx="2801">
                  <c:v>15265</c:v>
                </c:pt>
                <c:pt idx="2802">
                  <c:v>15122</c:v>
                </c:pt>
                <c:pt idx="2803">
                  <c:v>14770</c:v>
                </c:pt>
                <c:pt idx="2804">
                  <c:v>14603</c:v>
                </c:pt>
                <c:pt idx="2805">
                  <c:v>14413</c:v>
                </c:pt>
                <c:pt idx="2806">
                  <c:v>14291</c:v>
                </c:pt>
                <c:pt idx="2807">
                  <c:v>14134</c:v>
                </c:pt>
                <c:pt idx="2808">
                  <c:v>14035</c:v>
                </c:pt>
                <c:pt idx="2809">
                  <c:v>13718</c:v>
                </c:pt>
                <c:pt idx="2810">
                  <c:v>13511</c:v>
                </c:pt>
                <c:pt idx="2811">
                  <c:v>13314</c:v>
                </c:pt>
                <c:pt idx="2812">
                  <c:v>13128</c:v>
                </c:pt>
                <c:pt idx="2813">
                  <c:v>12944</c:v>
                </c:pt>
                <c:pt idx="2814">
                  <c:v>12812</c:v>
                </c:pt>
                <c:pt idx="2815">
                  <c:v>12601</c:v>
                </c:pt>
                <c:pt idx="2816">
                  <c:v>12520</c:v>
                </c:pt>
                <c:pt idx="2817">
                  <c:v>12480</c:v>
                </c:pt>
                <c:pt idx="2818">
                  <c:v>12385</c:v>
                </c:pt>
                <c:pt idx="2819">
                  <c:v>12201</c:v>
                </c:pt>
                <c:pt idx="2820">
                  <c:v>12123</c:v>
                </c:pt>
                <c:pt idx="2821">
                  <c:v>12044</c:v>
                </c:pt>
                <c:pt idx="2822">
                  <c:v>11986</c:v>
                </c:pt>
                <c:pt idx="2823">
                  <c:v>11854</c:v>
                </c:pt>
                <c:pt idx="2824">
                  <c:v>11812</c:v>
                </c:pt>
                <c:pt idx="2825">
                  <c:v>11773</c:v>
                </c:pt>
                <c:pt idx="2826">
                  <c:v>11715</c:v>
                </c:pt>
                <c:pt idx="2827">
                  <c:v>11574</c:v>
                </c:pt>
                <c:pt idx="2828">
                  <c:v>11469</c:v>
                </c:pt>
                <c:pt idx="2829">
                  <c:v>11359</c:v>
                </c:pt>
                <c:pt idx="2830">
                  <c:v>11292</c:v>
                </c:pt>
                <c:pt idx="2831">
                  <c:v>11217</c:v>
                </c:pt>
                <c:pt idx="2832">
                  <c:v>11213</c:v>
                </c:pt>
                <c:pt idx="2833">
                  <c:v>11231</c:v>
                </c:pt>
                <c:pt idx="2834">
                  <c:v>11229</c:v>
                </c:pt>
                <c:pt idx="2835">
                  <c:v>11187</c:v>
                </c:pt>
                <c:pt idx="2836">
                  <c:v>11123</c:v>
                </c:pt>
                <c:pt idx="2837">
                  <c:v>10971</c:v>
                </c:pt>
                <c:pt idx="2838">
                  <c:v>10879</c:v>
                </c:pt>
                <c:pt idx="2839">
                  <c:v>10839</c:v>
                </c:pt>
                <c:pt idx="2840">
                  <c:v>10844</c:v>
                </c:pt>
                <c:pt idx="2841">
                  <c:v>10906</c:v>
                </c:pt>
                <c:pt idx="2842">
                  <c:v>10942</c:v>
                </c:pt>
                <c:pt idx="2843">
                  <c:v>10905</c:v>
                </c:pt>
                <c:pt idx="2844">
                  <c:v>10889</c:v>
                </c:pt>
                <c:pt idx="2845">
                  <c:v>10851</c:v>
                </c:pt>
                <c:pt idx="2846">
                  <c:v>10820</c:v>
                </c:pt>
                <c:pt idx="2847">
                  <c:v>10794</c:v>
                </c:pt>
                <c:pt idx="2848">
                  <c:v>10736</c:v>
                </c:pt>
                <c:pt idx="2849">
                  <c:v>10650</c:v>
                </c:pt>
                <c:pt idx="2850">
                  <c:v>10663</c:v>
                </c:pt>
                <c:pt idx="2851">
                  <c:v>10664</c:v>
                </c:pt>
                <c:pt idx="2852">
                  <c:v>10678</c:v>
                </c:pt>
                <c:pt idx="2853">
                  <c:v>10660</c:v>
                </c:pt>
                <c:pt idx="2854">
                  <c:v>10620</c:v>
                </c:pt>
                <c:pt idx="2855">
                  <c:v>10548</c:v>
                </c:pt>
                <c:pt idx="2856">
                  <c:v>10515</c:v>
                </c:pt>
                <c:pt idx="2857">
                  <c:v>10455</c:v>
                </c:pt>
                <c:pt idx="2858">
                  <c:v>10416</c:v>
                </c:pt>
                <c:pt idx="2859">
                  <c:v>10396</c:v>
                </c:pt>
                <c:pt idx="2860">
                  <c:v>10430</c:v>
                </c:pt>
                <c:pt idx="2861">
                  <c:v>10392</c:v>
                </c:pt>
                <c:pt idx="2862">
                  <c:v>10379</c:v>
                </c:pt>
                <c:pt idx="2863">
                  <c:v>10381</c:v>
                </c:pt>
                <c:pt idx="2864">
                  <c:v>10378</c:v>
                </c:pt>
                <c:pt idx="2865">
                  <c:v>10323</c:v>
                </c:pt>
                <c:pt idx="2866">
                  <c:v>10349</c:v>
                </c:pt>
                <c:pt idx="2867">
                  <c:v>10413</c:v>
                </c:pt>
                <c:pt idx="2868">
                  <c:v>10508</c:v>
                </c:pt>
                <c:pt idx="2869">
                  <c:v>10674</c:v>
                </c:pt>
                <c:pt idx="2870">
                  <c:v>10752</c:v>
                </c:pt>
                <c:pt idx="2871">
                  <c:v>10789</c:v>
                </c:pt>
                <c:pt idx="2872">
                  <c:v>10798</c:v>
                </c:pt>
                <c:pt idx="2873">
                  <c:v>10780</c:v>
                </c:pt>
                <c:pt idx="2874">
                  <c:v>10781</c:v>
                </c:pt>
                <c:pt idx="2875">
                  <c:v>10783</c:v>
                </c:pt>
                <c:pt idx="2876">
                  <c:v>10790</c:v>
                </c:pt>
                <c:pt idx="2877">
                  <c:v>10763</c:v>
                </c:pt>
                <c:pt idx="2878">
                  <c:v>10730</c:v>
                </c:pt>
                <c:pt idx="2879">
                  <c:v>10692</c:v>
                </c:pt>
                <c:pt idx="2880">
                  <c:v>10708</c:v>
                </c:pt>
                <c:pt idx="2881">
                  <c:v>10756</c:v>
                </c:pt>
                <c:pt idx="2882">
                  <c:v>10727</c:v>
                </c:pt>
                <c:pt idx="2883">
                  <c:v>10699</c:v>
                </c:pt>
                <c:pt idx="2884">
                  <c:v>10695</c:v>
                </c:pt>
                <c:pt idx="2885">
                  <c:v>10663</c:v>
                </c:pt>
                <c:pt idx="2886">
                  <c:v>10652</c:v>
                </c:pt>
                <c:pt idx="2887">
                  <c:v>10658</c:v>
                </c:pt>
                <c:pt idx="2888">
                  <c:v>10696</c:v>
                </c:pt>
                <c:pt idx="2889">
                  <c:v>10709</c:v>
                </c:pt>
                <c:pt idx="2890">
                  <c:v>10701</c:v>
                </c:pt>
                <c:pt idx="2891">
                  <c:v>10697</c:v>
                </c:pt>
                <c:pt idx="2892">
                  <c:v>10676</c:v>
                </c:pt>
                <c:pt idx="2893">
                  <c:v>10595</c:v>
                </c:pt>
                <c:pt idx="2894">
                  <c:v>10516</c:v>
                </c:pt>
                <c:pt idx="2895">
                  <c:v>10463</c:v>
                </c:pt>
                <c:pt idx="2896">
                  <c:v>10460</c:v>
                </c:pt>
                <c:pt idx="2897">
                  <c:v>10434</c:v>
                </c:pt>
                <c:pt idx="2898">
                  <c:v>10479</c:v>
                </c:pt>
                <c:pt idx="2899">
                  <c:v>10442</c:v>
                </c:pt>
                <c:pt idx="2900">
                  <c:v>10378</c:v>
                </c:pt>
                <c:pt idx="2901">
                  <c:v>10304</c:v>
                </c:pt>
                <c:pt idx="2902">
                  <c:v>10313</c:v>
                </c:pt>
                <c:pt idx="2903">
                  <c:v>10373</c:v>
                </c:pt>
                <c:pt idx="2904">
                  <c:v>10372</c:v>
                </c:pt>
                <c:pt idx="2905">
                  <c:v>10317</c:v>
                </c:pt>
                <c:pt idx="2906">
                  <c:v>10292</c:v>
                </c:pt>
                <c:pt idx="2907">
                  <c:v>10295</c:v>
                </c:pt>
                <c:pt idx="2908">
                  <c:v>10324</c:v>
                </c:pt>
                <c:pt idx="2909">
                  <c:v>10327</c:v>
                </c:pt>
                <c:pt idx="2910">
                  <c:v>10291</c:v>
                </c:pt>
                <c:pt idx="2911">
                  <c:v>10217</c:v>
                </c:pt>
                <c:pt idx="2912">
                  <c:v>10197</c:v>
                </c:pt>
                <c:pt idx="2913">
                  <c:v>10212</c:v>
                </c:pt>
                <c:pt idx="2914">
                  <c:v>10235</c:v>
                </c:pt>
                <c:pt idx="2915">
                  <c:v>10252</c:v>
                </c:pt>
                <c:pt idx="2916">
                  <c:v>10235</c:v>
                </c:pt>
                <c:pt idx="2917">
                  <c:v>10200</c:v>
                </c:pt>
                <c:pt idx="2918">
                  <c:v>10173</c:v>
                </c:pt>
                <c:pt idx="2919">
                  <c:v>10162</c:v>
                </c:pt>
                <c:pt idx="2920">
                  <c:v>10164</c:v>
                </c:pt>
                <c:pt idx="2921">
                  <c:v>10173</c:v>
                </c:pt>
                <c:pt idx="2922">
                  <c:v>10168</c:v>
                </c:pt>
                <c:pt idx="2923">
                  <c:v>10193</c:v>
                </c:pt>
                <c:pt idx="2924">
                  <c:v>10220</c:v>
                </c:pt>
                <c:pt idx="2925">
                  <c:v>10243</c:v>
                </c:pt>
                <c:pt idx="2926">
                  <c:v>10278</c:v>
                </c:pt>
                <c:pt idx="2927">
                  <c:v>10325</c:v>
                </c:pt>
                <c:pt idx="2928">
                  <c:v>10367</c:v>
                </c:pt>
                <c:pt idx="2929">
                  <c:v>10329</c:v>
                </c:pt>
                <c:pt idx="2930">
                  <c:v>10323</c:v>
                </c:pt>
                <c:pt idx="2931">
                  <c:v>10327</c:v>
                </c:pt>
                <c:pt idx="2932">
                  <c:v>10350</c:v>
                </c:pt>
                <c:pt idx="2933">
                  <c:v>10420</c:v>
                </c:pt>
                <c:pt idx="2934">
                  <c:v>10476</c:v>
                </c:pt>
                <c:pt idx="2935">
                  <c:v>10519</c:v>
                </c:pt>
                <c:pt idx="2936">
                  <c:v>10567</c:v>
                </c:pt>
                <c:pt idx="2937">
                  <c:v>10582</c:v>
                </c:pt>
                <c:pt idx="2938">
                  <c:v>12143</c:v>
                </c:pt>
                <c:pt idx="2939">
                  <c:v>21916</c:v>
                </c:pt>
                <c:pt idx="2940">
                  <c:v>25034</c:v>
                </c:pt>
                <c:pt idx="2941">
                  <c:v>23684</c:v>
                </c:pt>
                <c:pt idx="2942">
                  <c:v>21829</c:v>
                </c:pt>
                <c:pt idx="2943">
                  <c:v>19493</c:v>
                </c:pt>
                <c:pt idx="2944">
                  <c:v>18362</c:v>
                </c:pt>
                <c:pt idx="2945">
                  <c:v>17441</c:v>
                </c:pt>
                <c:pt idx="2946">
                  <c:v>17095</c:v>
                </c:pt>
                <c:pt idx="2947">
                  <c:v>16784</c:v>
                </c:pt>
                <c:pt idx="2948">
                  <c:v>16689</c:v>
                </c:pt>
                <c:pt idx="2949">
                  <c:v>16567</c:v>
                </c:pt>
                <c:pt idx="2950">
                  <c:v>16491</c:v>
                </c:pt>
                <c:pt idx="2951">
                  <c:v>16522</c:v>
                </c:pt>
                <c:pt idx="2952">
                  <c:v>16664</c:v>
                </c:pt>
                <c:pt idx="2953">
                  <c:v>16753</c:v>
                </c:pt>
                <c:pt idx="2954">
                  <c:v>16767</c:v>
                </c:pt>
                <c:pt idx="2955">
                  <c:v>16686</c:v>
                </c:pt>
                <c:pt idx="2956">
                  <c:v>16535</c:v>
                </c:pt>
                <c:pt idx="2957">
                  <c:v>16432</c:v>
                </c:pt>
                <c:pt idx="2958">
                  <c:v>16426</c:v>
                </c:pt>
                <c:pt idx="2959">
                  <c:v>16487</c:v>
                </c:pt>
                <c:pt idx="2960">
                  <c:v>16450</c:v>
                </c:pt>
                <c:pt idx="2961">
                  <c:v>16424</c:v>
                </c:pt>
                <c:pt idx="2962">
                  <c:v>16509</c:v>
                </c:pt>
                <c:pt idx="2963">
                  <c:v>16589</c:v>
                </c:pt>
                <c:pt idx="2964">
                  <c:v>16609</c:v>
                </c:pt>
                <c:pt idx="2965">
                  <c:v>16663</c:v>
                </c:pt>
                <c:pt idx="2966">
                  <c:v>16700</c:v>
                </c:pt>
                <c:pt idx="2967">
                  <c:v>16634</c:v>
                </c:pt>
                <c:pt idx="2968">
                  <c:v>16523</c:v>
                </c:pt>
                <c:pt idx="2969">
                  <c:v>16298</c:v>
                </c:pt>
                <c:pt idx="2970">
                  <c:v>16167</c:v>
                </c:pt>
                <c:pt idx="2971">
                  <c:v>16261</c:v>
                </c:pt>
                <c:pt idx="2972">
                  <c:v>16257</c:v>
                </c:pt>
                <c:pt idx="2973">
                  <c:v>16223</c:v>
                </c:pt>
                <c:pt idx="2974">
                  <c:v>16216</c:v>
                </c:pt>
                <c:pt idx="2975">
                  <c:v>16166</c:v>
                </c:pt>
                <c:pt idx="2976">
                  <c:v>16281</c:v>
                </c:pt>
                <c:pt idx="2977">
                  <c:v>16371</c:v>
                </c:pt>
                <c:pt idx="2978">
                  <c:v>16358</c:v>
                </c:pt>
                <c:pt idx="2979">
                  <c:v>16150</c:v>
                </c:pt>
                <c:pt idx="2980">
                  <c:v>15924</c:v>
                </c:pt>
                <c:pt idx="2981">
                  <c:v>15990</c:v>
                </c:pt>
                <c:pt idx="2982">
                  <c:v>17236</c:v>
                </c:pt>
                <c:pt idx="2983">
                  <c:v>21048</c:v>
                </c:pt>
                <c:pt idx="2984">
                  <c:v>22548</c:v>
                </c:pt>
                <c:pt idx="2985">
                  <c:v>21859</c:v>
                </c:pt>
                <c:pt idx="2986">
                  <c:v>20705</c:v>
                </c:pt>
                <c:pt idx="2987">
                  <c:v>20273</c:v>
                </c:pt>
                <c:pt idx="2988">
                  <c:v>20605</c:v>
                </c:pt>
                <c:pt idx="2989">
                  <c:v>20768</c:v>
                </c:pt>
                <c:pt idx="2990">
                  <c:v>20609</c:v>
                </c:pt>
                <c:pt idx="2991">
                  <c:v>20397</c:v>
                </c:pt>
                <c:pt idx="2992">
                  <c:v>19608</c:v>
                </c:pt>
                <c:pt idx="2993">
                  <c:v>16386</c:v>
                </c:pt>
                <c:pt idx="2994">
                  <c:v>14390</c:v>
                </c:pt>
                <c:pt idx="2995">
                  <c:v>12541</c:v>
                </c:pt>
                <c:pt idx="2996">
                  <c:v>11918</c:v>
                </c:pt>
                <c:pt idx="2997">
                  <c:v>11495</c:v>
                </c:pt>
                <c:pt idx="2998">
                  <c:v>11356</c:v>
                </c:pt>
                <c:pt idx="2999">
                  <c:v>11292</c:v>
                </c:pt>
                <c:pt idx="3000">
                  <c:v>11290</c:v>
                </c:pt>
                <c:pt idx="3001">
                  <c:v>11279</c:v>
                </c:pt>
                <c:pt idx="3002">
                  <c:v>11305</c:v>
                </c:pt>
                <c:pt idx="3003">
                  <c:v>11326</c:v>
                </c:pt>
                <c:pt idx="3004">
                  <c:v>11313</c:v>
                </c:pt>
                <c:pt idx="3005">
                  <c:v>11335</c:v>
                </c:pt>
                <c:pt idx="3006">
                  <c:v>11334</c:v>
                </c:pt>
                <c:pt idx="3007">
                  <c:v>11315</c:v>
                </c:pt>
                <c:pt idx="3008">
                  <c:v>11308</c:v>
                </c:pt>
                <c:pt idx="3009">
                  <c:v>11343</c:v>
                </c:pt>
                <c:pt idx="3010">
                  <c:v>11331</c:v>
                </c:pt>
                <c:pt idx="3011">
                  <c:v>11345</c:v>
                </c:pt>
                <c:pt idx="3012">
                  <c:v>11373</c:v>
                </c:pt>
                <c:pt idx="3013">
                  <c:v>11457</c:v>
                </c:pt>
                <c:pt idx="3014">
                  <c:v>11463</c:v>
                </c:pt>
                <c:pt idx="3015">
                  <c:v>11469</c:v>
                </c:pt>
                <c:pt idx="3016">
                  <c:v>11488</c:v>
                </c:pt>
                <c:pt idx="3017">
                  <c:v>11507</c:v>
                </c:pt>
                <c:pt idx="3018">
                  <c:v>11540</c:v>
                </c:pt>
                <c:pt idx="3019">
                  <c:v>11530</c:v>
                </c:pt>
                <c:pt idx="3020">
                  <c:v>11486</c:v>
                </c:pt>
                <c:pt idx="3021">
                  <c:v>11400</c:v>
                </c:pt>
                <c:pt idx="3022">
                  <c:v>11379</c:v>
                </c:pt>
                <c:pt idx="3023">
                  <c:v>11392</c:v>
                </c:pt>
                <c:pt idx="3024">
                  <c:v>11433</c:v>
                </c:pt>
                <c:pt idx="3025">
                  <c:v>11493</c:v>
                </c:pt>
                <c:pt idx="3026">
                  <c:v>11522</c:v>
                </c:pt>
                <c:pt idx="3027">
                  <c:v>11549</c:v>
                </c:pt>
                <c:pt idx="3028">
                  <c:v>11528</c:v>
                </c:pt>
                <c:pt idx="3029">
                  <c:v>11502</c:v>
                </c:pt>
                <c:pt idx="3030">
                  <c:v>11495</c:v>
                </c:pt>
                <c:pt idx="3031">
                  <c:v>11470</c:v>
                </c:pt>
                <c:pt idx="3032">
                  <c:v>11472</c:v>
                </c:pt>
                <c:pt idx="3033">
                  <c:v>11457</c:v>
                </c:pt>
                <c:pt idx="3034">
                  <c:v>11451</c:v>
                </c:pt>
                <c:pt idx="3035">
                  <c:v>11463</c:v>
                </c:pt>
                <c:pt idx="3036">
                  <c:v>11499</c:v>
                </c:pt>
                <c:pt idx="3037">
                  <c:v>11600</c:v>
                </c:pt>
                <c:pt idx="3038">
                  <c:v>11643</c:v>
                </c:pt>
                <c:pt idx="3039">
                  <c:v>11622</c:v>
                </c:pt>
                <c:pt idx="3040">
                  <c:v>11616</c:v>
                </c:pt>
                <c:pt idx="3041">
                  <c:v>11582</c:v>
                </c:pt>
                <c:pt idx="3042">
                  <c:v>11604</c:v>
                </c:pt>
                <c:pt idx="3043">
                  <c:v>11614</c:v>
                </c:pt>
                <c:pt idx="3044">
                  <c:v>11661</c:v>
                </c:pt>
                <c:pt idx="3045">
                  <c:v>11724</c:v>
                </c:pt>
                <c:pt idx="3046">
                  <c:v>11716</c:v>
                </c:pt>
                <c:pt idx="3047">
                  <c:v>11717</c:v>
                </c:pt>
                <c:pt idx="3048">
                  <c:v>11735</c:v>
                </c:pt>
                <c:pt idx="3049">
                  <c:v>11705</c:v>
                </c:pt>
                <c:pt idx="3050">
                  <c:v>11681</c:v>
                </c:pt>
                <c:pt idx="3051">
                  <c:v>11691</c:v>
                </c:pt>
                <c:pt idx="3052">
                  <c:v>11712</c:v>
                </c:pt>
                <c:pt idx="3053">
                  <c:v>11790</c:v>
                </c:pt>
                <c:pt idx="3054">
                  <c:v>11835</c:v>
                </c:pt>
                <c:pt idx="3055">
                  <c:v>11854</c:v>
                </c:pt>
                <c:pt idx="3056">
                  <c:v>11867</c:v>
                </c:pt>
                <c:pt idx="3057">
                  <c:v>11829</c:v>
                </c:pt>
                <c:pt idx="3058">
                  <c:v>11764</c:v>
                </c:pt>
                <c:pt idx="3059">
                  <c:v>11731</c:v>
                </c:pt>
                <c:pt idx="3060">
                  <c:v>11717</c:v>
                </c:pt>
                <c:pt idx="3061">
                  <c:v>11759</c:v>
                </c:pt>
                <c:pt idx="3062">
                  <c:v>11809</c:v>
                </c:pt>
                <c:pt idx="3063">
                  <c:v>11810</c:v>
                </c:pt>
                <c:pt idx="3064">
                  <c:v>11799</c:v>
                </c:pt>
                <c:pt idx="3065">
                  <c:v>11838</c:v>
                </c:pt>
                <c:pt idx="3066">
                  <c:v>11841</c:v>
                </c:pt>
                <c:pt idx="3067">
                  <c:v>11812</c:v>
                </c:pt>
                <c:pt idx="3068">
                  <c:v>11819</c:v>
                </c:pt>
                <c:pt idx="3069">
                  <c:v>11895</c:v>
                </c:pt>
                <c:pt idx="3070">
                  <c:v>11925</c:v>
                </c:pt>
                <c:pt idx="3071">
                  <c:v>11982</c:v>
                </c:pt>
                <c:pt idx="3072">
                  <c:v>11999</c:v>
                </c:pt>
                <c:pt idx="3073">
                  <c:v>12013</c:v>
                </c:pt>
                <c:pt idx="3074">
                  <c:v>12016</c:v>
                </c:pt>
                <c:pt idx="3075">
                  <c:v>12067</c:v>
                </c:pt>
                <c:pt idx="3076">
                  <c:v>12075</c:v>
                </c:pt>
                <c:pt idx="3077">
                  <c:v>12120</c:v>
                </c:pt>
                <c:pt idx="3078">
                  <c:v>12142</c:v>
                </c:pt>
                <c:pt idx="3079">
                  <c:v>12231</c:v>
                </c:pt>
                <c:pt idx="3080">
                  <c:v>12228</c:v>
                </c:pt>
                <c:pt idx="3081">
                  <c:v>12197</c:v>
                </c:pt>
                <c:pt idx="3082">
                  <c:v>12216</c:v>
                </c:pt>
                <c:pt idx="3083">
                  <c:v>12209</c:v>
                </c:pt>
                <c:pt idx="3084">
                  <c:v>12222</c:v>
                </c:pt>
                <c:pt idx="3085">
                  <c:v>12251</c:v>
                </c:pt>
                <c:pt idx="3086">
                  <c:v>12197</c:v>
                </c:pt>
                <c:pt idx="3087">
                  <c:v>12169</c:v>
                </c:pt>
                <c:pt idx="3088">
                  <c:v>12180</c:v>
                </c:pt>
                <c:pt idx="3089">
                  <c:v>12249</c:v>
                </c:pt>
                <c:pt idx="3090">
                  <c:v>12303</c:v>
                </c:pt>
                <c:pt idx="3091">
                  <c:v>12367</c:v>
                </c:pt>
                <c:pt idx="3092">
                  <c:v>12336</c:v>
                </c:pt>
                <c:pt idx="3093">
                  <c:v>12339</c:v>
                </c:pt>
                <c:pt idx="3094">
                  <c:v>12372</c:v>
                </c:pt>
                <c:pt idx="3095">
                  <c:v>12429</c:v>
                </c:pt>
                <c:pt idx="3096">
                  <c:v>12401</c:v>
                </c:pt>
                <c:pt idx="3097">
                  <c:v>12418</c:v>
                </c:pt>
                <c:pt idx="3098">
                  <c:v>12437</c:v>
                </c:pt>
                <c:pt idx="3099">
                  <c:v>12450</c:v>
                </c:pt>
                <c:pt idx="3100">
                  <c:v>12520</c:v>
                </c:pt>
                <c:pt idx="3101">
                  <c:v>12528</c:v>
                </c:pt>
                <c:pt idx="3102">
                  <c:v>12477</c:v>
                </c:pt>
                <c:pt idx="3103">
                  <c:v>12471</c:v>
                </c:pt>
                <c:pt idx="3104">
                  <c:v>12483</c:v>
                </c:pt>
                <c:pt idx="3105">
                  <c:v>12469</c:v>
                </c:pt>
                <c:pt idx="3106">
                  <c:v>12487</c:v>
                </c:pt>
                <c:pt idx="3107">
                  <c:v>12497</c:v>
                </c:pt>
                <c:pt idx="3108">
                  <c:v>12488</c:v>
                </c:pt>
                <c:pt idx="3109">
                  <c:v>12580</c:v>
                </c:pt>
                <c:pt idx="3110">
                  <c:v>12612</c:v>
                </c:pt>
                <c:pt idx="3111">
                  <c:v>12625</c:v>
                </c:pt>
                <c:pt idx="3112">
                  <c:v>12648</c:v>
                </c:pt>
                <c:pt idx="3113">
                  <c:v>12599</c:v>
                </c:pt>
                <c:pt idx="3114">
                  <c:v>12578</c:v>
                </c:pt>
                <c:pt idx="3115">
                  <c:v>12649</c:v>
                </c:pt>
                <c:pt idx="3116">
                  <c:v>12656</c:v>
                </c:pt>
                <c:pt idx="3117">
                  <c:v>12654</c:v>
                </c:pt>
                <c:pt idx="3118">
                  <c:v>12665</c:v>
                </c:pt>
                <c:pt idx="3119">
                  <c:v>12710</c:v>
                </c:pt>
                <c:pt idx="3120">
                  <c:v>12759</c:v>
                </c:pt>
                <c:pt idx="3121">
                  <c:v>12786</c:v>
                </c:pt>
                <c:pt idx="3122">
                  <c:v>12791</c:v>
                </c:pt>
                <c:pt idx="3123">
                  <c:v>12763</c:v>
                </c:pt>
                <c:pt idx="3124">
                  <c:v>12774</c:v>
                </c:pt>
                <c:pt idx="3125">
                  <c:v>12796</c:v>
                </c:pt>
                <c:pt idx="3126">
                  <c:v>12813</c:v>
                </c:pt>
                <c:pt idx="3127">
                  <c:v>12829</c:v>
                </c:pt>
                <c:pt idx="3128">
                  <c:v>12865</c:v>
                </c:pt>
                <c:pt idx="3129">
                  <c:v>12945</c:v>
                </c:pt>
                <c:pt idx="3130">
                  <c:v>12946</c:v>
                </c:pt>
                <c:pt idx="3131">
                  <c:v>12899</c:v>
                </c:pt>
                <c:pt idx="3132">
                  <c:v>12874</c:v>
                </c:pt>
                <c:pt idx="3133">
                  <c:v>12949</c:v>
                </c:pt>
                <c:pt idx="3134">
                  <c:v>13004</c:v>
                </c:pt>
                <c:pt idx="3135">
                  <c:v>13094</c:v>
                </c:pt>
                <c:pt idx="3136">
                  <c:v>13133</c:v>
                </c:pt>
                <c:pt idx="3137">
                  <c:v>13263</c:v>
                </c:pt>
                <c:pt idx="3138">
                  <c:v>13293</c:v>
                </c:pt>
                <c:pt idx="3139">
                  <c:v>13230</c:v>
                </c:pt>
                <c:pt idx="3140">
                  <c:v>13235</c:v>
                </c:pt>
                <c:pt idx="3141">
                  <c:v>13289</c:v>
                </c:pt>
                <c:pt idx="3142">
                  <c:v>13320</c:v>
                </c:pt>
                <c:pt idx="3143">
                  <c:v>13401</c:v>
                </c:pt>
                <c:pt idx="3144">
                  <c:v>13418</c:v>
                </c:pt>
                <c:pt idx="3145">
                  <c:v>13413</c:v>
                </c:pt>
                <c:pt idx="3146">
                  <c:v>13456</c:v>
                </c:pt>
                <c:pt idx="3147">
                  <c:v>13492</c:v>
                </c:pt>
                <c:pt idx="3148">
                  <c:v>13536</c:v>
                </c:pt>
                <c:pt idx="3149">
                  <c:v>13526</c:v>
                </c:pt>
                <c:pt idx="3150">
                  <c:v>13526</c:v>
                </c:pt>
                <c:pt idx="3151">
                  <c:v>13606</c:v>
                </c:pt>
                <c:pt idx="3152">
                  <c:v>13667</c:v>
                </c:pt>
                <c:pt idx="3153">
                  <c:v>13778</c:v>
                </c:pt>
                <c:pt idx="3154">
                  <c:v>13829</c:v>
                </c:pt>
                <c:pt idx="3155">
                  <c:v>13847</c:v>
                </c:pt>
                <c:pt idx="3156">
                  <c:v>13852</c:v>
                </c:pt>
                <c:pt idx="3157">
                  <c:v>13863</c:v>
                </c:pt>
                <c:pt idx="3158">
                  <c:v>13841</c:v>
                </c:pt>
                <c:pt idx="3159">
                  <c:v>13859</c:v>
                </c:pt>
                <c:pt idx="3160">
                  <c:v>13881</c:v>
                </c:pt>
                <c:pt idx="3161">
                  <c:v>13963</c:v>
                </c:pt>
                <c:pt idx="3162">
                  <c:v>13988</c:v>
                </c:pt>
                <c:pt idx="3163">
                  <c:v>14039</c:v>
                </c:pt>
                <c:pt idx="3164">
                  <c:v>14109</c:v>
                </c:pt>
                <c:pt idx="3165">
                  <c:v>14191</c:v>
                </c:pt>
                <c:pt idx="3166">
                  <c:v>14222</c:v>
                </c:pt>
                <c:pt idx="3167">
                  <c:v>14222</c:v>
                </c:pt>
                <c:pt idx="3168">
                  <c:v>14167</c:v>
                </c:pt>
                <c:pt idx="3169">
                  <c:v>14233</c:v>
                </c:pt>
                <c:pt idx="3170">
                  <c:v>14261</c:v>
                </c:pt>
                <c:pt idx="3171">
                  <c:v>14264</c:v>
                </c:pt>
                <c:pt idx="3172">
                  <c:v>14262</c:v>
                </c:pt>
                <c:pt idx="3173">
                  <c:v>14206</c:v>
                </c:pt>
                <c:pt idx="3174">
                  <c:v>14233</c:v>
                </c:pt>
                <c:pt idx="3175">
                  <c:v>14365</c:v>
                </c:pt>
                <c:pt idx="3176">
                  <c:v>14428</c:v>
                </c:pt>
                <c:pt idx="3177">
                  <c:v>14446</c:v>
                </c:pt>
                <c:pt idx="3178">
                  <c:v>14423</c:v>
                </c:pt>
                <c:pt idx="3179">
                  <c:v>14356</c:v>
                </c:pt>
                <c:pt idx="3180">
                  <c:v>14373</c:v>
                </c:pt>
                <c:pt idx="3181">
                  <c:v>14404</c:v>
                </c:pt>
                <c:pt idx="3182">
                  <c:v>14467</c:v>
                </c:pt>
                <c:pt idx="3183">
                  <c:v>14499</c:v>
                </c:pt>
                <c:pt idx="3184">
                  <c:v>14436</c:v>
                </c:pt>
                <c:pt idx="3185">
                  <c:v>14432</c:v>
                </c:pt>
                <c:pt idx="3186">
                  <c:v>14474</c:v>
                </c:pt>
                <c:pt idx="3187">
                  <c:v>14539</c:v>
                </c:pt>
                <c:pt idx="3188">
                  <c:v>14537</c:v>
                </c:pt>
                <c:pt idx="3189">
                  <c:v>14473</c:v>
                </c:pt>
                <c:pt idx="3190">
                  <c:v>14454</c:v>
                </c:pt>
                <c:pt idx="3191">
                  <c:v>14486</c:v>
                </c:pt>
                <c:pt idx="3192">
                  <c:v>14507</c:v>
                </c:pt>
                <c:pt idx="3193">
                  <c:v>14540</c:v>
                </c:pt>
                <c:pt idx="3194">
                  <c:v>14591</c:v>
                </c:pt>
                <c:pt idx="3195">
                  <c:v>14601</c:v>
                </c:pt>
                <c:pt idx="3196">
                  <c:v>14592</c:v>
                </c:pt>
                <c:pt idx="3197">
                  <c:v>14603</c:v>
                </c:pt>
                <c:pt idx="3198">
                  <c:v>14586</c:v>
                </c:pt>
                <c:pt idx="3199">
                  <c:v>14590</c:v>
                </c:pt>
                <c:pt idx="3200">
                  <c:v>14659</c:v>
                </c:pt>
                <c:pt idx="3201">
                  <c:v>14756</c:v>
                </c:pt>
                <c:pt idx="3202">
                  <c:v>14835</c:v>
                </c:pt>
                <c:pt idx="3203">
                  <c:v>14888</c:v>
                </c:pt>
                <c:pt idx="3204">
                  <c:v>14940</c:v>
                </c:pt>
                <c:pt idx="3205">
                  <c:v>14914</c:v>
                </c:pt>
                <c:pt idx="3206">
                  <c:v>14876</c:v>
                </c:pt>
                <c:pt idx="3207">
                  <c:v>14846</c:v>
                </c:pt>
                <c:pt idx="3208">
                  <c:v>14835</c:v>
                </c:pt>
                <c:pt idx="3209">
                  <c:v>14886</c:v>
                </c:pt>
                <c:pt idx="3210">
                  <c:v>14946</c:v>
                </c:pt>
                <c:pt idx="3211">
                  <c:v>14975</c:v>
                </c:pt>
                <c:pt idx="3212">
                  <c:v>15009</c:v>
                </c:pt>
                <c:pt idx="3213">
                  <c:v>15079</c:v>
                </c:pt>
                <c:pt idx="3214">
                  <c:v>15046</c:v>
                </c:pt>
                <c:pt idx="3215">
                  <c:v>15012</c:v>
                </c:pt>
                <c:pt idx="3216">
                  <c:v>15065</c:v>
                </c:pt>
                <c:pt idx="3217">
                  <c:v>15124</c:v>
                </c:pt>
                <c:pt idx="3218">
                  <c:v>15122</c:v>
                </c:pt>
                <c:pt idx="3219">
                  <c:v>15062</c:v>
                </c:pt>
                <c:pt idx="3220">
                  <c:v>15090</c:v>
                </c:pt>
                <c:pt idx="3221">
                  <c:v>15135</c:v>
                </c:pt>
                <c:pt idx="3222">
                  <c:v>15141</c:v>
                </c:pt>
                <c:pt idx="3223">
                  <c:v>15146</c:v>
                </c:pt>
                <c:pt idx="3224">
                  <c:v>15124</c:v>
                </c:pt>
                <c:pt idx="3225">
                  <c:v>15135</c:v>
                </c:pt>
                <c:pt idx="3226">
                  <c:v>15110</c:v>
                </c:pt>
                <c:pt idx="3227">
                  <c:v>15088</c:v>
                </c:pt>
                <c:pt idx="3228">
                  <c:v>15087</c:v>
                </c:pt>
                <c:pt idx="3229">
                  <c:v>15110</c:v>
                </c:pt>
                <c:pt idx="3230">
                  <c:v>15138</c:v>
                </c:pt>
                <c:pt idx="3231">
                  <c:v>15167</c:v>
                </c:pt>
                <c:pt idx="3232">
                  <c:v>15168</c:v>
                </c:pt>
                <c:pt idx="3233">
                  <c:v>15145</c:v>
                </c:pt>
                <c:pt idx="3234">
                  <c:v>15112</c:v>
                </c:pt>
                <c:pt idx="3235">
                  <c:v>15132</c:v>
                </c:pt>
                <c:pt idx="3236">
                  <c:v>15157</c:v>
                </c:pt>
                <c:pt idx="3237">
                  <c:v>15127</c:v>
                </c:pt>
                <c:pt idx="3238">
                  <c:v>15116</c:v>
                </c:pt>
                <c:pt idx="3239">
                  <c:v>15140</c:v>
                </c:pt>
                <c:pt idx="3240">
                  <c:v>15124</c:v>
                </c:pt>
                <c:pt idx="3241">
                  <c:v>15099</c:v>
                </c:pt>
                <c:pt idx="3242">
                  <c:v>15043</c:v>
                </c:pt>
                <c:pt idx="3243">
                  <c:v>15010</c:v>
                </c:pt>
                <c:pt idx="3244">
                  <c:v>15043</c:v>
                </c:pt>
                <c:pt idx="3245">
                  <c:v>15076</c:v>
                </c:pt>
                <c:pt idx="3246">
                  <c:v>15091</c:v>
                </c:pt>
                <c:pt idx="3247">
                  <c:v>15162</c:v>
                </c:pt>
                <c:pt idx="3248">
                  <c:v>15163</c:v>
                </c:pt>
                <c:pt idx="3249">
                  <c:v>15168</c:v>
                </c:pt>
                <c:pt idx="3250">
                  <c:v>15188</c:v>
                </c:pt>
                <c:pt idx="3251">
                  <c:v>15242</c:v>
                </c:pt>
                <c:pt idx="3252">
                  <c:v>15225</c:v>
                </c:pt>
                <c:pt idx="3253">
                  <c:v>15233</c:v>
                </c:pt>
                <c:pt idx="3254">
                  <c:v>15263</c:v>
                </c:pt>
                <c:pt idx="3255">
                  <c:v>15299</c:v>
                </c:pt>
                <c:pt idx="3256">
                  <c:v>15358</c:v>
                </c:pt>
                <c:pt idx="3257">
                  <c:v>15372</c:v>
                </c:pt>
                <c:pt idx="3258">
                  <c:v>15327</c:v>
                </c:pt>
                <c:pt idx="3259">
                  <c:v>15262</c:v>
                </c:pt>
                <c:pt idx="3260">
                  <c:v>15244</c:v>
                </c:pt>
                <c:pt idx="3261">
                  <c:v>15280</c:v>
                </c:pt>
                <c:pt idx="3262">
                  <c:v>15338</c:v>
                </c:pt>
                <c:pt idx="3263">
                  <c:v>15336</c:v>
                </c:pt>
                <c:pt idx="3264">
                  <c:v>15320</c:v>
                </c:pt>
                <c:pt idx="3265">
                  <c:v>15386</c:v>
                </c:pt>
                <c:pt idx="3266">
                  <c:v>15457</c:v>
                </c:pt>
                <c:pt idx="3267">
                  <c:v>15544</c:v>
                </c:pt>
                <c:pt idx="3268">
                  <c:v>15550</c:v>
                </c:pt>
                <c:pt idx="3269">
                  <c:v>15534</c:v>
                </c:pt>
                <c:pt idx="3270">
                  <c:v>15540</c:v>
                </c:pt>
                <c:pt idx="3271">
                  <c:v>15584</c:v>
                </c:pt>
                <c:pt idx="3272">
                  <c:v>15594</c:v>
                </c:pt>
                <c:pt idx="3273">
                  <c:v>15638</c:v>
                </c:pt>
                <c:pt idx="3274">
                  <c:v>15697</c:v>
                </c:pt>
                <c:pt idx="3275">
                  <c:v>15780</c:v>
                </c:pt>
                <c:pt idx="3276">
                  <c:v>15852</c:v>
                </c:pt>
                <c:pt idx="3277">
                  <c:v>15862</c:v>
                </c:pt>
                <c:pt idx="3278">
                  <c:v>15778</c:v>
                </c:pt>
                <c:pt idx="3279">
                  <c:v>15829</c:v>
                </c:pt>
                <c:pt idx="3280">
                  <c:v>15929</c:v>
                </c:pt>
                <c:pt idx="3281">
                  <c:v>16124</c:v>
                </c:pt>
                <c:pt idx="3282">
                  <c:v>16249</c:v>
                </c:pt>
                <c:pt idx="3283">
                  <c:v>16442</c:v>
                </c:pt>
                <c:pt idx="3284">
                  <c:v>16438</c:v>
                </c:pt>
                <c:pt idx="3285">
                  <c:v>16316</c:v>
                </c:pt>
                <c:pt idx="3286">
                  <c:v>16264</c:v>
                </c:pt>
                <c:pt idx="3287">
                  <c:v>16252</c:v>
                </c:pt>
                <c:pt idx="3288">
                  <c:v>16269</c:v>
                </c:pt>
                <c:pt idx="3289">
                  <c:v>16361</c:v>
                </c:pt>
                <c:pt idx="3290">
                  <c:v>16425</c:v>
                </c:pt>
                <c:pt idx="3291">
                  <c:v>16635</c:v>
                </c:pt>
                <c:pt idx="3292">
                  <c:v>16756</c:v>
                </c:pt>
                <c:pt idx="3293">
                  <c:v>16907</c:v>
                </c:pt>
                <c:pt idx="3294">
                  <c:v>16961</c:v>
                </c:pt>
                <c:pt idx="3295">
                  <c:v>17032</c:v>
                </c:pt>
                <c:pt idx="3296">
                  <c:v>17106</c:v>
                </c:pt>
                <c:pt idx="3297">
                  <c:v>17213</c:v>
                </c:pt>
                <c:pt idx="3298">
                  <c:v>17315</c:v>
                </c:pt>
                <c:pt idx="3299">
                  <c:v>17374</c:v>
                </c:pt>
                <c:pt idx="3300">
                  <c:v>17472</c:v>
                </c:pt>
                <c:pt idx="3301">
                  <c:v>17679</c:v>
                </c:pt>
                <c:pt idx="3302">
                  <c:v>17826</c:v>
                </c:pt>
                <c:pt idx="3303">
                  <c:v>17940</c:v>
                </c:pt>
                <c:pt idx="3304">
                  <c:v>17981</c:v>
                </c:pt>
                <c:pt idx="3305">
                  <c:v>18100</c:v>
                </c:pt>
                <c:pt idx="3306">
                  <c:v>18167</c:v>
                </c:pt>
                <c:pt idx="3307">
                  <c:v>18370</c:v>
                </c:pt>
                <c:pt idx="3308">
                  <c:v>18506</c:v>
                </c:pt>
                <c:pt idx="3309">
                  <c:v>18714</c:v>
                </c:pt>
                <c:pt idx="3310">
                  <c:v>18861</c:v>
                </c:pt>
                <c:pt idx="3311">
                  <c:v>18966</c:v>
                </c:pt>
                <c:pt idx="3312">
                  <c:v>19042</c:v>
                </c:pt>
                <c:pt idx="3313">
                  <c:v>19170</c:v>
                </c:pt>
                <c:pt idx="3314">
                  <c:v>19258</c:v>
                </c:pt>
                <c:pt idx="3315">
                  <c:v>19336</c:v>
                </c:pt>
                <c:pt idx="3316">
                  <c:v>19425</c:v>
                </c:pt>
                <c:pt idx="3317">
                  <c:v>19677</c:v>
                </c:pt>
                <c:pt idx="3318">
                  <c:v>19904</c:v>
                </c:pt>
                <c:pt idx="3319">
                  <c:v>20142</c:v>
                </c:pt>
                <c:pt idx="3320">
                  <c:v>20288</c:v>
                </c:pt>
                <c:pt idx="3321">
                  <c:v>20485</c:v>
                </c:pt>
                <c:pt idx="3322">
                  <c:v>20595</c:v>
                </c:pt>
                <c:pt idx="3323">
                  <c:v>20786</c:v>
                </c:pt>
                <c:pt idx="3324">
                  <c:v>20952</c:v>
                </c:pt>
                <c:pt idx="3325">
                  <c:v>21194</c:v>
                </c:pt>
                <c:pt idx="3326">
                  <c:v>21326</c:v>
                </c:pt>
                <c:pt idx="3327">
                  <c:v>21443</c:v>
                </c:pt>
                <c:pt idx="3328">
                  <c:v>21556</c:v>
                </c:pt>
                <c:pt idx="3329">
                  <c:v>21834</c:v>
                </c:pt>
                <c:pt idx="3330">
                  <c:v>21910</c:v>
                </c:pt>
                <c:pt idx="3331">
                  <c:v>22120</c:v>
                </c:pt>
                <c:pt idx="3332">
                  <c:v>22370</c:v>
                </c:pt>
                <c:pt idx="3333">
                  <c:v>22683</c:v>
                </c:pt>
                <c:pt idx="3334">
                  <c:v>22900</c:v>
                </c:pt>
                <c:pt idx="3335">
                  <c:v>23187</c:v>
                </c:pt>
                <c:pt idx="3336">
                  <c:v>23386</c:v>
                </c:pt>
                <c:pt idx="3337">
                  <c:v>23595</c:v>
                </c:pt>
                <c:pt idx="3338">
                  <c:v>23782</c:v>
                </c:pt>
                <c:pt idx="3339">
                  <c:v>24113</c:v>
                </c:pt>
                <c:pt idx="3340">
                  <c:v>24166</c:v>
                </c:pt>
                <c:pt idx="3341">
                  <c:v>24280</c:v>
                </c:pt>
                <c:pt idx="3342">
                  <c:v>24438</c:v>
                </c:pt>
                <c:pt idx="3343">
                  <c:v>24583</c:v>
                </c:pt>
                <c:pt idx="3344">
                  <c:v>24724</c:v>
                </c:pt>
                <c:pt idx="3345">
                  <c:v>25008</c:v>
                </c:pt>
                <c:pt idx="3346">
                  <c:v>25146</c:v>
                </c:pt>
                <c:pt idx="3347">
                  <c:v>25236</c:v>
                </c:pt>
                <c:pt idx="3348">
                  <c:v>25310</c:v>
                </c:pt>
                <c:pt idx="3349">
                  <c:v>25593</c:v>
                </c:pt>
                <c:pt idx="3350">
                  <c:v>25750</c:v>
                </c:pt>
                <c:pt idx="3351">
                  <c:v>25917</c:v>
                </c:pt>
                <c:pt idx="3352">
                  <c:v>26057</c:v>
                </c:pt>
                <c:pt idx="3353">
                  <c:v>26235</c:v>
                </c:pt>
                <c:pt idx="3354">
                  <c:v>26369</c:v>
                </c:pt>
                <c:pt idx="3355">
                  <c:v>26588</c:v>
                </c:pt>
                <c:pt idx="3356">
                  <c:v>26837</c:v>
                </c:pt>
                <c:pt idx="3357">
                  <c:v>27216</c:v>
                </c:pt>
                <c:pt idx="3358">
                  <c:v>27334</c:v>
                </c:pt>
                <c:pt idx="3359">
                  <c:v>27364</c:v>
                </c:pt>
                <c:pt idx="3360">
                  <c:v>27389</c:v>
                </c:pt>
                <c:pt idx="3361">
                  <c:v>27283</c:v>
                </c:pt>
                <c:pt idx="3362">
                  <c:v>27228</c:v>
                </c:pt>
                <c:pt idx="3363">
                  <c:v>27433</c:v>
                </c:pt>
                <c:pt idx="3364">
                  <c:v>27617</c:v>
                </c:pt>
                <c:pt idx="3365">
                  <c:v>27736</c:v>
                </c:pt>
                <c:pt idx="3366">
                  <c:v>27928</c:v>
                </c:pt>
                <c:pt idx="3367">
                  <c:v>28127</c:v>
                </c:pt>
                <c:pt idx="3368">
                  <c:v>28231</c:v>
                </c:pt>
                <c:pt idx="3369">
                  <c:v>28389</c:v>
                </c:pt>
                <c:pt idx="3370">
                  <c:v>28400</c:v>
                </c:pt>
                <c:pt idx="3371">
                  <c:v>28390</c:v>
                </c:pt>
                <c:pt idx="3372">
                  <c:v>28413</c:v>
                </c:pt>
                <c:pt idx="3373">
                  <c:v>28443</c:v>
                </c:pt>
                <c:pt idx="3374">
                  <c:v>28486</c:v>
                </c:pt>
                <c:pt idx="3375">
                  <c:v>28511</c:v>
                </c:pt>
                <c:pt idx="3376">
                  <c:v>28506</c:v>
                </c:pt>
                <c:pt idx="3377">
                  <c:v>28493</c:v>
                </c:pt>
                <c:pt idx="3378">
                  <c:v>28529</c:v>
                </c:pt>
                <c:pt idx="3379">
                  <c:v>28574</c:v>
                </c:pt>
                <c:pt idx="3380">
                  <c:v>28615</c:v>
                </c:pt>
                <c:pt idx="3381">
                  <c:v>28581</c:v>
                </c:pt>
                <c:pt idx="3382">
                  <c:v>28491</c:v>
                </c:pt>
                <c:pt idx="3383">
                  <c:v>28492</c:v>
                </c:pt>
                <c:pt idx="3384">
                  <c:v>28605</c:v>
                </c:pt>
                <c:pt idx="3385">
                  <c:v>28690</c:v>
                </c:pt>
                <c:pt idx="3386">
                  <c:v>28653</c:v>
                </c:pt>
                <c:pt idx="3387">
                  <c:v>28540</c:v>
                </c:pt>
                <c:pt idx="3388">
                  <c:v>28529</c:v>
                </c:pt>
                <c:pt idx="3389">
                  <c:v>28456</c:v>
                </c:pt>
                <c:pt idx="3390">
                  <c:v>28305</c:v>
                </c:pt>
                <c:pt idx="3391">
                  <c:v>28221</c:v>
                </c:pt>
                <c:pt idx="3392">
                  <c:v>28293</c:v>
                </c:pt>
                <c:pt idx="3393">
                  <c:v>28319</c:v>
                </c:pt>
                <c:pt idx="3394">
                  <c:v>28233</c:v>
                </c:pt>
                <c:pt idx="3395">
                  <c:v>28108</c:v>
                </c:pt>
                <c:pt idx="3396">
                  <c:v>28028</c:v>
                </c:pt>
                <c:pt idx="3397">
                  <c:v>28064</c:v>
                </c:pt>
                <c:pt idx="3398">
                  <c:v>28127</c:v>
                </c:pt>
                <c:pt idx="3399">
                  <c:v>28144</c:v>
                </c:pt>
                <c:pt idx="3400">
                  <c:v>28038</c:v>
                </c:pt>
                <c:pt idx="3401">
                  <c:v>27930</c:v>
                </c:pt>
                <c:pt idx="3402">
                  <c:v>27927</c:v>
                </c:pt>
                <c:pt idx="3403">
                  <c:v>27897</c:v>
                </c:pt>
                <c:pt idx="3404">
                  <c:v>27908</c:v>
                </c:pt>
                <c:pt idx="3405">
                  <c:v>27931</c:v>
                </c:pt>
                <c:pt idx="3406">
                  <c:v>27846</c:v>
                </c:pt>
                <c:pt idx="3407">
                  <c:v>27737</c:v>
                </c:pt>
                <c:pt idx="3408">
                  <c:v>27653</c:v>
                </c:pt>
                <c:pt idx="3409">
                  <c:v>27596</c:v>
                </c:pt>
                <c:pt idx="3410">
                  <c:v>27498</c:v>
                </c:pt>
                <c:pt idx="3411">
                  <c:v>27331</c:v>
                </c:pt>
                <c:pt idx="3412">
                  <c:v>27301</c:v>
                </c:pt>
                <c:pt idx="3413">
                  <c:v>27151</c:v>
                </c:pt>
                <c:pt idx="3414">
                  <c:v>26960</c:v>
                </c:pt>
                <c:pt idx="3415">
                  <c:v>26821</c:v>
                </c:pt>
                <c:pt idx="3416">
                  <c:v>26760</c:v>
                </c:pt>
                <c:pt idx="3417">
                  <c:v>26587</c:v>
                </c:pt>
                <c:pt idx="3418">
                  <c:v>26520</c:v>
                </c:pt>
                <c:pt idx="3419">
                  <c:v>26420</c:v>
                </c:pt>
                <c:pt idx="3420">
                  <c:v>26368</c:v>
                </c:pt>
                <c:pt idx="3421">
                  <c:v>26318</c:v>
                </c:pt>
                <c:pt idx="3422">
                  <c:v>26220</c:v>
                </c:pt>
                <c:pt idx="3423">
                  <c:v>26060</c:v>
                </c:pt>
                <c:pt idx="3424">
                  <c:v>25967</c:v>
                </c:pt>
                <c:pt idx="3425">
                  <c:v>25712</c:v>
                </c:pt>
                <c:pt idx="3426">
                  <c:v>25570</c:v>
                </c:pt>
                <c:pt idx="3427">
                  <c:v>25466</c:v>
                </c:pt>
                <c:pt idx="3428">
                  <c:v>25521</c:v>
                </c:pt>
                <c:pt idx="3429">
                  <c:v>25640</c:v>
                </c:pt>
                <c:pt idx="3430">
                  <c:v>25539</c:v>
                </c:pt>
                <c:pt idx="3431">
                  <c:v>25283</c:v>
                </c:pt>
                <c:pt idx="3432">
                  <c:v>25081</c:v>
                </c:pt>
                <c:pt idx="3433">
                  <c:v>24794</c:v>
                </c:pt>
                <c:pt idx="3434">
                  <c:v>24603</c:v>
                </c:pt>
                <c:pt idx="3435">
                  <c:v>24343</c:v>
                </c:pt>
                <c:pt idx="3436">
                  <c:v>24256</c:v>
                </c:pt>
                <c:pt idx="3437">
                  <c:v>24211</c:v>
                </c:pt>
                <c:pt idx="3438">
                  <c:v>24311</c:v>
                </c:pt>
                <c:pt idx="3439">
                  <c:v>24396</c:v>
                </c:pt>
                <c:pt idx="3440">
                  <c:v>24346</c:v>
                </c:pt>
                <c:pt idx="3441">
                  <c:v>24135</c:v>
                </c:pt>
                <c:pt idx="3442">
                  <c:v>23938</c:v>
                </c:pt>
                <c:pt idx="3443">
                  <c:v>23775</c:v>
                </c:pt>
                <c:pt idx="3444">
                  <c:v>23701</c:v>
                </c:pt>
                <c:pt idx="3445">
                  <c:v>23602</c:v>
                </c:pt>
                <c:pt idx="3446">
                  <c:v>23557</c:v>
                </c:pt>
                <c:pt idx="3447">
                  <c:v>23429</c:v>
                </c:pt>
                <c:pt idx="3448">
                  <c:v>23301</c:v>
                </c:pt>
                <c:pt idx="3449">
                  <c:v>23137</c:v>
                </c:pt>
                <c:pt idx="3450">
                  <c:v>23014</c:v>
                </c:pt>
                <c:pt idx="3451">
                  <c:v>22960</c:v>
                </c:pt>
                <c:pt idx="3452">
                  <c:v>22891</c:v>
                </c:pt>
                <c:pt idx="3453">
                  <c:v>22789</c:v>
                </c:pt>
                <c:pt idx="3454">
                  <c:v>22750</c:v>
                </c:pt>
                <c:pt idx="3455">
                  <c:v>22684</c:v>
                </c:pt>
                <c:pt idx="3456">
                  <c:v>22598</c:v>
                </c:pt>
                <c:pt idx="3457">
                  <c:v>22438</c:v>
                </c:pt>
                <c:pt idx="3458">
                  <c:v>22384</c:v>
                </c:pt>
                <c:pt idx="3459">
                  <c:v>22323</c:v>
                </c:pt>
                <c:pt idx="3460">
                  <c:v>22213</c:v>
                </c:pt>
                <c:pt idx="3461">
                  <c:v>22201</c:v>
                </c:pt>
                <c:pt idx="3462">
                  <c:v>22306</c:v>
                </c:pt>
                <c:pt idx="3463">
                  <c:v>22335</c:v>
                </c:pt>
                <c:pt idx="3464">
                  <c:v>22342</c:v>
                </c:pt>
                <c:pt idx="3465">
                  <c:v>22299</c:v>
                </c:pt>
                <c:pt idx="3466">
                  <c:v>22253</c:v>
                </c:pt>
                <c:pt idx="3467">
                  <c:v>22238</c:v>
                </c:pt>
                <c:pt idx="3468">
                  <c:v>22177</c:v>
                </c:pt>
                <c:pt idx="3469">
                  <c:v>22088</c:v>
                </c:pt>
                <c:pt idx="3470">
                  <c:v>22037</c:v>
                </c:pt>
                <c:pt idx="3471">
                  <c:v>21864</c:v>
                </c:pt>
                <c:pt idx="3472">
                  <c:v>21773</c:v>
                </c:pt>
                <c:pt idx="3473">
                  <c:v>21754</c:v>
                </c:pt>
                <c:pt idx="3474">
                  <c:v>21772</c:v>
                </c:pt>
                <c:pt idx="3475">
                  <c:v>21840</c:v>
                </c:pt>
                <c:pt idx="3476">
                  <c:v>21839</c:v>
                </c:pt>
                <c:pt idx="3477">
                  <c:v>21851</c:v>
                </c:pt>
                <c:pt idx="3478">
                  <c:v>21695</c:v>
                </c:pt>
                <c:pt idx="3479">
                  <c:v>21516</c:v>
                </c:pt>
                <c:pt idx="3480">
                  <c:v>21449</c:v>
                </c:pt>
                <c:pt idx="3481">
                  <c:v>21401</c:v>
                </c:pt>
                <c:pt idx="3482">
                  <c:v>21392</c:v>
                </c:pt>
                <c:pt idx="3483">
                  <c:v>21343</c:v>
                </c:pt>
                <c:pt idx="3484">
                  <c:v>21364</c:v>
                </c:pt>
                <c:pt idx="3485">
                  <c:v>21370</c:v>
                </c:pt>
                <c:pt idx="3486">
                  <c:v>21384</c:v>
                </c:pt>
                <c:pt idx="3487">
                  <c:v>21481</c:v>
                </c:pt>
                <c:pt idx="3488">
                  <c:v>21485</c:v>
                </c:pt>
                <c:pt idx="3489">
                  <c:v>21479</c:v>
                </c:pt>
                <c:pt idx="3490">
                  <c:v>21416</c:v>
                </c:pt>
                <c:pt idx="3491">
                  <c:v>21218</c:v>
                </c:pt>
                <c:pt idx="3492">
                  <c:v>21155</c:v>
                </c:pt>
                <c:pt idx="3493">
                  <c:v>21106</c:v>
                </c:pt>
                <c:pt idx="3494">
                  <c:v>21098</c:v>
                </c:pt>
                <c:pt idx="3495">
                  <c:v>21191</c:v>
                </c:pt>
                <c:pt idx="3496">
                  <c:v>21163</c:v>
                </c:pt>
                <c:pt idx="3497">
                  <c:v>21061</c:v>
                </c:pt>
                <c:pt idx="3498">
                  <c:v>21047</c:v>
                </c:pt>
                <c:pt idx="3499">
                  <c:v>20946</c:v>
                </c:pt>
                <c:pt idx="3500">
                  <c:v>20926</c:v>
                </c:pt>
                <c:pt idx="3501">
                  <c:v>20935</c:v>
                </c:pt>
                <c:pt idx="3502">
                  <c:v>20952</c:v>
                </c:pt>
                <c:pt idx="3503">
                  <c:v>20975</c:v>
                </c:pt>
                <c:pt idx="3504">
                  <c:v>20950</c:v>
                </c:pt>
                <c:pt idx="3505">
                  <c:v>20880</c:v>
                </c:pt>
                <c:pt idx="3506">
                  <c:v>20881</c:v>
                </c:pt>
                <c:pt idx="3507">
                  <c:v>20876</c:v>
                </c:pt>
                <c:pt idx="3508">
                  <c:v>20867</c:v>
                </c:pt>
                <c:pt idx="3509">
                  <c:v>20858</c:v>
                </c:pt>
                <c:pt idx="3510">
                  <c:v>20883</c:v>
                </c:pt>
                <c:pt idx="3511">
                  <c:v>20898</c:v>
                </c:pt>
                <c:pt idx="3512">
                  <c:v>20920</c:v>
                </c:pt>
                <c:pt idx="3513">
                  <c:v>20814</c:v>
                </c:pt>
                <c:pt idx="3514">
                  <c:v>20745</c:v>
                </c:pt>
                <c:pt idx="3515">
                  <c:v>20698</c:v>
                </c:pt>
                <c:pt idx="3516">
                  <c:v>20731</c:v>
                </c:pt>
                <c:pt idx="3517">
                  <c:v>20792</c:v>
                </c:pt>
                <c:pt idx="3518">
                  <c:v>20767</c:v>
                </c:pt>
                <c:pt idx="3519">
                  <c:v>20698</c:v>
                </c:pt>
                <c:pt idx="3520">
                  <c:v>20749</c:v>
                </c:pt>
                <c:pt idx="3521">
                  <c:v>20800</c:v>
                </c:pt>
                <c:pt idx="3522">
                  <c:v>20778</c:v>
                </c:pt>
                <c:pt idx="3523">
                  <c:v>20709</c:v>
                </c:pt>
                <c:pt idx="3524">
                  <c:v>20630</c:v>
                </c:pt>
                <c:pt idx="3525">
                  <c:v>20555</c:v>
                </c:pt>
                <c:pt idx="3526">
                  <c:v>20555</c:v>
                </c:pt>
                <c:pt idx="3527">
                  <c:v>20656</c:v>
                </c:pt>
                <c:pt idx="3528">
                  <c:v>20759</c:v>
                </c:pt>
                <c:pt idx="3529">
                  <c:v>20850</c:v>
                </c:pt>
                <c:pt idx="3530">
                  <c:v>20904</c:v>
                </c:pt>
                <c:pt idx="3531">
                  <c:v>21007</c:v>
                </c:pt>
                <c:pt idx="3532">
                  <c:v>21040</c:v>
                </c:pt>
                <c:pt idx="3533">
                  <c:v>21035</c:v>
                </c:pt>
                <c:pt idx="3534">
                  <c:v>20921</c:v>
                </c:pt>
                <c:pt idx="3535">
                  <c:v>20775</c:v>
                </c:pt>
                <c:pt idx="3536">
                  <c:v>20800</c:v>
                </c:pt>
                <c:pt idx="3537">
                  <c:v>20906</c:v>
                </c:pt>
                <c:pt idx="3538">
                  <c:v>20865</c:v>
                </c:pt>
                <c:pt idx="3539">
                  <c:v>20847</c:v>
                </c:pt>
                <c:pt idx="3540">
                  <c:v>20883</c:v>
                </c:pt>
                <c:pt idx="3541">
                  <c:v>20923</c:v>
                </c:pt>
                <c:pt idx="3542">
                  <c:v>20910</c:v>
                </c:pt>
                <c:pt idx="3543">
                  <c:v>20877</c:v>
                </c:pt>
                <c:pt idx="3544">
                  <c:v>20875</c:v>
                </c:pt>
                <c:pt idx="3545">
                  <c:v>21037</c:v>
                </c:pt>
                <c:pt idx="3546">
                  <c:v>21088</c:v>
                </c:pt>
                <c:pt idx="3547">
                  <c:v>20935</c:v>
                </c:pt>
                <c:pt idx="3548">
                  <c:v>20914</c:v>
                </c:pt>
                <c:pt idx="3549">
                  <c:v>21047</c:v>
                </c:pt>
                <c:pt idx="3550">
                  <c:v>21113</c:v>
                </c:pt>
                <c:pt idx="3551">
                  <c:v>21218</c:v>
                </c:pt>
                <c:pt idx="3552">
                  <c:v>21214</c:v>
                </c:pt>
                <c:pt idx="3553">
                  <c:v>21051</c:v>
                </c:pt>
                <c:pt idx="3554">
                  <c:v>21007</c:v>
                </c:pt>
                <c:pt idx="3555">
                  <c:v>21153</c:v>
                </c:pt>
                <c:pt idx="3556">
                  <c:v>21257</c:v>
                </c:pt>
                <c:pt idx="3557">
                  <c:v>21288</c:v>
                </c:pt>
                <c:pt idx="3558">
                  <c:v>21315</c:v>
                </c:pt>
                <c:pt idx="3559">
                  <c:v>21388</c:v>
                </c:pt>
                <c:pt idx="3560">
                  <c:v>21400</c:v>
                </c:pt>
                <c:pt idx="3561">
                  <c:v>21322</c:v>
                </c:pt>
                <c:pt idx="3562">
                  <c:v>21268</c:v>
                </c:pt>
                <c:pt idx="3563">
                  <c:v>21264</c:v>
                </c:pt>
                <c:pt idx="3564">
                  <c:v>21273</c:v>
                </c:pt>
                <c:pt idx="3565">
                  <c:v>21267</c:v>
                </c:pt>
                <c:pt idx="3566">
                  <c:v>21237</c:v>
                </c:pt>
                <c:pt idx="3567">
                  <c:v>21293</c:v>
                </c:pt>
                <c:pt idx="3568">
                  <c:v>21289</c:v>
                </c:pt>
                <c:pt idx="3569">
                  <c:v>21100</c:v>
                </c:pt>
                <c:pt idx="3570">
                  <c:v>21110</c:v>
                </c:pt>
                <c:pt idx="3571">
                  <c:v>21100</c:v>
                </c:pt>
                <c:pt idx="3572">
                  <c:v>21072</c:v>
                </c:pt>
                <c:pt idx="3573">
                  <c:v>21137</c:v>
                </c:pt>
                <c:pt idx="3574">
                  <c:v>21162</c:v>
                </c:pt>
                <c:pt idx="3575">
                  <c:v>21211</c:v>
                </c:pt>
                <c:pt idx="3576">
                  <c:v>21252</c:v>
                </c:pt>
                <c:pt idx="3577">
                  <c:v>21446</c:v>
                </c:pt>
                <c:pt idx="3578">
                  <c:v>21485</c:v>
                </c:pt>
                <c:pt idx="3579">
                  <c:v>21481</c:v>
                </c:pt>
                <c:pt idx="3580">
                  <c:v>21541</c:v>
                </c:pt>
                <c:pt idx="3581">
                  <c:v>21631</c:v>
                </c:pt>
                <c:pt idx="3582">
                  <c:v>21649</c:v>
                </c:pt>
                <c:pt idx="3583">
                  <c:v>21594</c:v>
                </c:pt>
                <c:pt idx="3584">
                  <c:v>21549</c:v>
                </c:pt>
                <c:pt idx="3585">
                  <c:v>21524</c:v>
                </c:pt>
                <c:pt idx="3586">
                  <c:v>21603</c:v>
                </c:pt>
                <c:pt idx="3587">
                  <c:v>21606</c:v>
                </c:pt>
                <c:pt idx="3588">
                  <c:v>21579</c:v>
                </c:pt>
                <c:pt idx="3589">
                  <c:v>21466</c:v>
                </c:pt>
                <c:pt idx="3590">
                  <c:v>21425</c:v>
                </c:pt>
                <c:pt idx="3591">
                  <c:v>21441</c:v>
                </c:pt>
                <c:pt idx="3592">
                  <c:v>21420</c:v>
                </c:pt>
                <c:pt idx="3593">
                  <c:v>21380</c:v>
                </c:pt>
                <c:pt idx="3594">
                  <c:v>21431</c:v>
                </c:pt>
                <c:pt idx="3595">
                  <c:v>21604</c:v>
                </c:pt>
                <c:pt idx="3596">
                  <c:v>21748</c:v>
                </c:pt>
                <c:pt idx="3597">
                  <c:v>21846</c:v>
                </c:pt>
                <c:pt idx="3598">
                  <c:v>21844</c:v>
                </c:pt>
                <c:pt idx="3599">
                  <c:v>21852</c:v>
                </c:pt>
                <c:pt idx="3600">
                  <c:v>21903</c:v>
                </c:pt>
                <c:pt idx="3601">
                  <c:v>21936</c:v>
                </c:pt>
                <c:pt idx="3602">
                  <c:v>21924</c:v>
                </c:pt>
                <c:pt idx="3603">
                  <c:v>21871</c:v>
                </c:pt>
                <c:pt idx="3604">
                  <c:v>21888</c:v>
                </c:pt>
                <c:pt idx="3605">
                  <c:v>21982</c:v>
                </c:pt>
                <c:pt idx="3606">
                  <c:v>22008</c:v>
                </c:pt>
                <c:pt idx="3607">
                  <c:v>22031</c:v>
                </c:pt>
                <c:pt idx="3608">
                  <c:v>22009</c:v>
                </c:pt>
                <c:pt idx="3609">
                  <c:v>22162</c:v>
                </c:pt>
                <c:pt idx="3610">
                  <c:v>22200</c:v>
                </c:pt>
                <c:pt idx="3611">
                  <c:v>22124</c:v>
                </c:pt>
                <c:pt idx="3612">
                  <c:v>22110</c:v>
                </c:pt>
                <c:pt idx="3613">
                  <c:v>22237</c:v>
                </c:pt>
                <c:pt idx="3614">
                  <c:v>22325</c:v>
                </c:pt>
                <c:pt idx="3615">
                  <c:v>22412</c:v>
                </c:pt>
                <c:pt idx="3616">
                  <c:v>22473</c:v>
                </c:pt>
                <c:pt idx="3617">
                  <c:v>22461</c:v>
                </c:pt>
                <c:pt idx="3618">
                  <c:v>22434</c:v>
                </c:pt>
                <c:pt idx="3619">
                  <c:v>22461</c:v>
                </c:pt>
                <c:pt idx="3620">
                  <c:v>22509</c:v>
                </c:pt>
                <c:pt idx="3621">
                  <c:v>22522</c:v>
                </c:pt>
                <c:pt idx="3622">
                  <c:v>22515</c:v>
                </c:pt>
                <c:pt idx="3623">
                  <c:v>22615</c:v>
                </c:pt>
                <c:pt idx="3624">
                  <c:v>22622</c:v>
                </c:pt>
                <c:pt idx="3625">
                  <c:v>22585</c:v>
                </c:pt>
                <c:pt idx="3626">
                  <c:v>22569</c:v>
                </c:pt>
                <c:pt idx="3627">
                  <c:v>22528</c:v>
                </c:pt>
                <c:pt idx="3628">
                  <c:v>22544</c:v>
                </c:pt>
                <c:pt idx="3629">
                  <c:v>22641</c:v>
                </c:pt>
                <c:pt idx="3630">
                  <c:v>22741</c:v>
                </c:pt>
                <c:pt idx="3631">
                  <c:v>22865</c:v>
                </c:pt>
                <c:pt idx="3632">
                  <c:v>22895</c:v>
                </c:pt>
                <c:pt idx="3633">
                  <c:v>22912</c:v>
                </c:pt>
                <c:pt idx="3634">
                  <c:v>22927</c:v>
                </c:pt>
                <c:pt idx="3635">
                  <c:v>22864</c:v>
                </c:pt>
                <c:pt idx="3636">
                  <c:v>22799</c:v>
                </c:pt>
                <c:pt idx="3637">
                  <c:v>22783</c:v>
                </c:pt>
                <c:pt idx="3638">
                  <c:v>22789</c:v>
                </c:pt>
                <c:pt idx="3639">
                  <c:v>22809</c:v>
                </c:pt>
                <c:pt idx="3640">
                  <c:v>22842</c:v>
                </c:pt>
                <c:pt idx="3641">
                  <c:v>22924</c:v>
                </c:pt>
                <c:pt idx="3642">
                  <c:v>22944</c:v>
                </c:pt>
                <c:pt idx="3643">
                  <c:v>22981</c:v>
                </c:pt>
                <c:pt idx="3644">
                  <c:v>23031</c:v>
                </c:pt>
                <c:pt idx="3645">
                  <c:v>23089</c:v>
                </c:pt>
                <c:pt idx="3646">
                  <c:v>23057</c:v>
                </c:pt>
                <c:pt idx="3647">
                  <c:v>23159</c:v>
                </c:pt>
                <c:pt idx="3648">
                  <c:v>23288</c:v>
                </c:pt>
                <c:pt idx="3649">
                  <c:v>23327</c:v>
                </c:pt>
                <c:pt idx="3650">
                  <c:v>23282</c:v>
                </c:pt>
                <c:pt idx="3651">
                  <c:v>23297</c:v>
                </c:pt>
                <c:pt idx="3652">
                  <c:v>23316</c:v>
                </c:pt>
                <c:pt idx="3653">
                  <c:v>23292</c:v>
                </c:pt>
                <c:pt idx="3654">
                  <c:v>23328</c:v>
                </c:pt>
                <c:pt idx="3655">
                  <c:v>23442</c:v>
                </c:pt>
                <c:pt idx="3656">
                  <c:v>23330</c:v>
                </c:pt>
                <c:pt idx="3657">
                  <c:v>23402</c:v>
                </c:pt>
                <c:pt idx="3658">
                  <c:v>23538</c:v>
                </c:pt>
                <c:pt idx="3659">
                  <c:v>23618</c:v>
                </c:pt>
                <c:pt idx="3660">
                  <c:v>23662</c:v>
                </c:pt>
                <c:pt idx="3661">
                  <c:v>23617</c:v>
                </c:pt>
                <c:pt idx="3662">
                  <c:v>23585</c:v>
                </c:pt>
                <c:pt idx="3663">
                  <c:v>23687</c:v>
                </c:pt>
                <c:pt idx="3664">
                  <c:v>23791</c:v>
                </c:pt>
                <c:pt idx="3665">
                  <c:v>24007</c:v>
                </c:pt>
                <c:pt idx="3666">
                  <c:v>24065</c:v>
                </c:pt>
                <c:pt idx="3667">
                  <c:v>24058</c:v>
                </c:pt>
                <c:pt idx="3668">
                  <c:v>24081</c:v>
                </c:pt>
                <c:pt idx="3669">
                  <c:v>24130</c:v>
                </c:pt>
                <c:pt idx="3670">
                  <c:v>24154</c:v>
                </c:pt>
                <c:pt idx="3671">
                  <c:v>24167</c:v>
                </c:pt>
                <c:pt idx="3672">
                  <c:v>24116</c:v>
                </c:pt>
                <c:pt idx="3673">
                  <c:v>24133</c:v>
                </c:pt>
                <c:pt idx="3674">
                  <c:v>24220</c:v>
                </c:pt>
                <c:pt idx="3675">
                  <c:v>24330</c:v>
                </c:pt>
                <c:pt idx="3676">
                  <c:v>24394</c:v>
                </c:pt>
                <c:pt idx="3677">
                  <c:v>24507</c:v>
                </c:pt>
                <c:pt idx="3678">
                  <c:v>24540</c:v>
                </c:pt>
                <c:pt idx="3679">
                  <c:v>24532</c:v>
                </c:pt>
                <c:pt idx="3680">
                  <c:v>24546</c:v>
                </c:pt>
                <c:pt idx="3681">
                  <c:v>24581</c:v>
                </c:pt>
                <c:pt idx="3682">
                  <c:v>24563</c:v>
                </c:pt>
                <c:pt idx="3683">
                  <c:v>24476</c:v>
                </c:pt>
                <c:pt idx="3684">
                  <c:v>24474</c:v>
                </c:pt>
                <c:pt idx="3685">
                  <c:v>24540</c:v>
                </c:pt>
                <c:pt idx="3686">
                  <c:v>24590</c:v>
                </c:pt>
                <c:pt idx="3687">
                  <c:v>24703</c:v>
                </c:pt>
                <c:pt idx="3688">
                  <c:v>24741</c:v>
                </c:pt>
                <c:pt idx="3689">
                  <c:v>24677</c:v>
                </c:pt>
                <c:pt idx="3690">
                  <c:v>24651</c:v>
                </c:pt>
                <c:pt idx="3691">
                  <c:v>24699</c:v>
                </c:pt>
                <c:pt idx="3692">
                  <c:v>24768</c:v>
                </c:pt>
                <c:pt idx="3693">
                  <c:v>24813</c:v>
                </c:pt>
                <c:pt idx="3694">
                  <c:v>24845</c:v>
                </c:pt>
                <c:pt idx="3695">
                  <c:v>24898</c:v>
                </c:pt>
                <c:pt idx="3696">
                  <c:v>25007</c:v>
                </c:pt>
                <c:pt idx="3697">
                  <c:v>25087</c:v>
                </c:pt>
                <c:pt idx="3698">
                  <c:v>25081</c:v>
                </c:pt>
                <c:pt idx="3699">
                  <c:v>25146</c:v>
                </c:pt>
                <c:pt idx="3700">
                  <c:v>25155</c:v>
                </c:pt>
                <c:pt idx="3701">
                  <c:v>25224</c:v>
                </c:pt>
                <c:pt idx="3702">
                  <c:v>25250</c:v>
                </c:pt>
                <c:pt idx="3703">
                  <c:v>25283</c:v>
                </c:pt>
                <c:pt idx="3704">
                  <c:v>25325</c:v>
                </c:pt>
                <c:pt idx="3705">
                  <c:v>25329</c:v>
                </c:pt>
                <c:pt idx="3706">
                  <c:v>25248</c:v>
                </c:pt>
                <c:pt idx="3707">
                  <c:v>25230</c:v>
                </c:pt>
                <c:pt idx="3708">
                  <c:v>25285</c:v>
                </c:pt>
                <c:pt idx="3709">
                  <c:v>25349</c:v>
                </c:pt>
                <c:pt idx="3710">
                  <c:v>25395</c:v>
                </c:pt>
                <c:pt idx="3711">
                  <c:v>25348</c:v>
                </c:pt>
                <c:pt idx="3712">
                  <c:v>25253</c:v>
                </c:pt>
                <c:pt idx="3713">
                  <c:v>25380</c:v>
                </c:pt>
                <c:pt idx="3714">
                  <c:v>25474</c:v>
                </c:pt>
                <c:pt idx="3715">
                  <c:v>25509</c:v>
                </c:pt>
                <c:pt idx="3716">
                  <c:v>25508</c:v>
                </c:pt>
                <c:pt idx="3717">
                  <c:v>25600</c:v>
                </c:pt>
                <c:pt idx="3718">
                  <c:v>25595</c:v>
                </c:pt>
                <c:pt idx="3719">
                  <c:v>25405</c:v>
                </c:pt>
                <c:pt idx="3720">
                  <c:v>25371</c:v>
                </c:pt>
                <c:pt idx="3721">
                  <c:v>25391</c:v>
                </c:pt>
                <c:pt idx="3722">
                  <c:v>25419</c:v>
                </c:pt>
                <c:pt idx="3723">
                  <c:v>25566</c:v>
                </c:pt>
                <c:pt idx="3724">
                  <c:v>25619</c:v>
                </c:pt>
                <c:pt idx="3725">
                  <c:v>25583</c:v>
                </c:pt>
                <c:pt idx="3726">
                  <c:v>25672</c:v>
                </c:pt>
                <c:pt idx="3727">
                  <c:v>25882</c:v>
                </c:pt>
                <c:pt idx="3728">
                  <c:v>25916</c:v>
                </c:pt>
                <c:pt idx="3729">
                  <c:v>25981</c:v>
                </c:pt>
                <c:pt idx="3730">
                  <c:v>25997</c:v>
                </c:pt>
                <c:pt idx="3731">
                  <c:v>25992</c:v>
                </c:pt>
                <c:pt idx="3732">
                  <c:v>26066</c:v>
                </c:pt>
                <c:pt idx="3733">
                  <c:v>26260</c:v>
                </c:pt>
                <c:pt idx="3734">
                  <c:v>26199</c:v>
                </c:pt>
                <c:pt idx="3735">
                  <c:v>26167</c:v>
                </c:pt>
                <c:pt idx="3736">
                  <c:v>26174</c:v>
                </c:pt>
                <c:pt idx="3737">
                  <c:v>26123</c:v>
                </c:pt>
                <c:pt idx="3738">
                  <c:v>26139</c:v>
                </c:pt>
                <c:pt idx="3739">
                  <c:v>26098</c:v>
                </c:pt>
                <c:pt idx="3740">
                  <c:v>26118</c:v>
                </c:pt>
                <c:pt idx="3741">
                  <c:v>26294</c:v>
                </c:pt>
                <c:pt idx="3742">
                  <c:v>26361</c:v>
                </c:pt>
                <c:pt idx="3743">
                  <c:v>26364</c:v>
                </c:pt>
                <c:pt idx="3744">
                  <c:v>26385</c:v>
                </c:pt>
                <c:pt idx="3745">
                  <c:v>26260</c:v>
                </c:pt>
                <c:pt idx="3746">
                  <c:v>26253</c:v>
                </c:pt>
                <c:pt idx="3747">
                  <c:v>26293</c:v>
                </c:pt>
                <c:pt idx="3748">
                  <c:v>26411</c:v>
                </c:pt>
                <c:pt idx="3749">
                  <c:v>26412</c:v>
                </c:pt>
                <c:pt idx="3750">
                  <c:v>26349</c:v>
                </c:pt>
                <c:pt idx="3751">
                  <c:v>26333</c:v>
                </c:pt>
                <c:pt idx="3752">
                  <c:v>26347</c:v>
                </c:pt>
                <c:pt idx="3753">
                  <c:v>26536</c:v>
                </c:pt>
                <c:pt idx="3754">
                  <c:v>26650</c:v>
                </c:pt>
                <c:pt idx="3755">
                  <c:v>26612</c:v>
                </c:pt>
                <c:pt idx="3756">
                  <c:v>26479</c:v>
                </c:pt>
                <c:pt idx="3757">
                  <c:v>26376</c:v>
                </c:pt>
                <c:pt idx="3758">
                  <c:v>26382</c:v>
                </c:pt>
                <c:pt idx="3759">
                  <c:v>26377</c:v>
                </c:pt>
                <c:pt idx="3760">
                  <c:v>26361</c:v>
                </c:pt>
                <c:pt idx="3761">
                  <c:v>26513</c:v>
                </c:pt>
                <c:pt idx="3762">
                  <c:v>26607</c:v>
                </c:pt>
                <c:pt idx="3763">
                  <c:v>26558</c:v>
                </c:pt>
                <c:pt idx="3764">
                  <c:v>26550</c:v>
                </c:pt>
                <c:pt idx="3765">
                  <c:v>26640</c:v>
                </c:pt>
                <c:pt idx="3766">
                  <c:v>26627</c:v>
                </c:pt>
                <c:pt idx="3767">
                  <c:v>26654</c:v>
                </c:pt>
                <c:pt idx="3768">
                  <c:v>26666</c:v>
                </c:pt>
                <c:pt idx="3769">
                  <c:v>26737</c:v>
                </c:pt>
                <c:pt idx="3770">
                  <c:v>26713</c:v>
                </c:pt>
                <c:pt idx="3771">
                  <c:v>26757</c:v>
                </c:pt>
                <c:pt idx="3772">
                  <c:v>26685</c:v>
                </c:pt>
                <c:pt idx="3773">
                  <c:v>26616</c:v>
                </c:pt>
                <c:pt idx="3774">
                  <c:v>26686</c:v>
                </c:pt>
                <c:pt idx="3775">
                  <c:v>26748</c:v>
                </c:pt>
                <c:pt idx="3776">
                  <c:v>26825</c:v>
                </c:pt>
                <c:pt idx="3777">
                  <c:v>26999</c:v>
                </c:pt>
                <c:pt idx="3778">
                  <c:v>27014</c:v>
                </c:pt>
                <c:pt idx="3779">
                  <c:v>27036</c:v>
                </c:pt>
                <c:pt idx="3780">
                  <c:v>26969</c:v>
                </c:pt>
                <c:pt idx="3781">
                  <c:v>26859</c:v>
                </c:pt>
                <c:pt idx="3782">
                  <c:v>26846</c:v>
                </c:pt>
                <c:pt idx="3783">
                  <c:v>26890</c:v>
                </c:pt>
                <c:pt idx="3784">
                  <c:v>26863</c:v>
                </c:pt>
                <c:pt idx="3785">
                  <c:v>26831</c:v>
                </c:pt>
                <c:pt idx="3786">
                  <c:v>26808</c:v>
                </c:pt>
                <c:pt idx="3787">
                  <c:v>26772</c:v>
                </c:pt>
                <c:pt idx="3788">
                  <c:v>26771</c:v>
                </c:pt>
                <c:pt idx="3789">
                  <c:v>26755</c:v>
                </c:pt>
                <c:pt idx="3790">
                  <c:v>26730</c:v>
                </c:pt>
                <c:pt idx="3791">
                  <c:v>26775</c:v>
                </c:pt>
                <c:pt idx="3792">
                  <c:v>26869</c:v>
                </c:pt>
                <c:pt idx="3793">
                  <c:v>27052</c:v>
                </c:pt>
                <c:pt idx="3794">
                  <c:v>27160</c:v>
                </c:pt>
                <c:pt idx="3795">
                  <c:v>27195</c:v>
                </c:pt>
                <c:pt idx="3796">
                  <c:v>27189</c:v>
                </c:pt>
                <c:pt idx="3797">
                  <c:v>27226</c:v>
                </c:pt>
                <c:pt idx="3798">
                  <c:v>27242</c:v>
                </c:pt>
                <c:pt idx="3799">
                  <c:v>27282</c:v>
                </c:pt>
                <c:pt idx="3800">
                  <c:v>27290</c:v>
                </c:pt>
                <c:pt idx="3801">
                  <c:v>27389</c:v>
                </c:pt>
                <c:pt idx="3802">
                  <c:v>27423</c:v>
                </c:pt>
                <c:pt idx="3803">
                  <c:v>27371</c:v>
                </c:pt>
                <c:pt idx="3804">
                  <c:v>27352</c:v>
                </c:pt>
                <c:pt idx="3805">
                  <c:v>27554</c:v>
                </c:pt>
                <c:pt idx="3806">
                  <c:v>27688</c:v>
                </c:pt>
                <c:pt idx="3807">
                  <c:v>27756</c:v>
                </c:pt>
                <c:pt idx="3808">
                  <c:v>27686</c:v>
                </c:pt>
                <c:pt idx="3809">
                  <c:v>27569</c:v>
                </c:pt>
                <c:pt idx="3810">
                  <c:v>27592</c:v>
                </c:pt>
                <c:pt idx="3811">
                  <c:v>27527</c:v>
                </c:pt>
                <c:pt idx="3812">
                  <c:v>27438</c:v>
                </c:pt>
                <c:pt idx="3813">
                  <c:v>27433</c:v>
                </c:pt>
                <c:pt idx="3814">
                  <c:v>27418</c:v>
                </c:pt>
                <c:pt idx="3815">
                  <c:v>27574</c:v>
                </c:pt>
                <c:pt idx="3816">
                  <c:v>27660</c:v>
                </c:pt>
                <c:pt idx="3817">
                  <c:v>27754</c:v>
                </c:pt>
                <c:pt idx="3818">
                  <c:v>27689</c:v>
                </c:pt>
                <c:pt idx="3819">
                  <c:v>27564</c:v>
                </c:pt>
                <c:pt idx="3820">
                  <c:v>27519</c:v>
                </c:pt>
                <c:pt idx="3821">
                  <c:v>27657</c:v>
                </c:pt>
                <c:pt idx="3822">
                  <c:v>27810</c:v>
                </c:pt>
                <c:pt idx="3823">
                  <c:v>27951</c:v>
                </c:pt>
                <c:pt idx="3824">
                  <c:v>27991</c:v>
                </c:pt>
                <c:pt idx="3825">
                  <c:v>27957</c:v>
                </c:pt>
                <c:pt idx="3826">
                  <c:v>27880</c:v>
                </c:pt>
                <c:pt idx="3827">
                  <c:v>27850</c:v>
                </c:pt>
                <c:pt idx="3828">
                  <c:v>27900</c:v>
                </c:pt>
                <c:pt idx="3829">
                  <c:v>27985</c:v>
                </c:pt>
                <c:pt idx="3830">
                  <c:v>28055</c:v>
                </c:pt>
                <c:pt idx="3831">
                  <c:v>28019</c:v>
                </c:pt>
                <c:pt idx="3832">
                  <c:v>27976</c:v>
                </c:pt>
                <c:pt idx="3833">
                  <c:v>27835</c:v>
                </c:pt>
                <c:pt idx="3834">
                  <c:v>27834</c:v>
                </c:pt>
                <c:pt idx="3835">
                  <c:v>27817</c:v>
                </c:pt>
                <c:pt idx="3836">
                  <c:v>27884</c:v>
                </c:pt>
                <c:pt idx="3837">
                  <c:v>27962</c:v>
                </c:pt>
                <c:pt idx="3838">
                  <c:v>28045</c:v>
                </c:pt>
                <c:pt idx="3839">
                  <c:v>28128</c:v>
                </c:pt>
                <c:pt idx="3840">
                  <c:v>28105</c:v>
                </c:pt>
                <c:pt idx="3841">
                  <c:v>27972</c:v>
                </c:pt>
                <c:pt idx="3842">
                  <c:v>27916</c:v>
                </c:pt>
                <c:pt idx="3843">
                  <c:v>27940</c:v>
                </c:pt>
                <c:pt idx="3844">
                  <c:v>27914</c:v>
                </c:pt>
                <c:pt idx="3845">
                  <c:v>27876</c:v>
                </c:pt>
                <c:pt idx="3846">
                  <c:v>27987</c:v>
                </c:pt>
                <c:pt idx="3847">
                  <c:v>28139</c:v>
                </c:pt>
                <c:pt idx="3848">
                  <c:v>28035</c:v>
                </c:pt>
                <c:pt idx="3849">
                  <c:v>27969</c:v>
                </c:pt>
                <c:pt idx="3850">
                  <c:v>27988</c:v>
                </c:pt>
                <c:pt idx="3851">
                  <c:v>28156</c:v>
                </c:pt>
                <c:pt idx="3852">
                  <c:v>28266</c:v>
                </c:pt>
                <c:pt idx="3853">
                  <c:v>28297</c:v>
                </c:pt>
                <c:pt idx="3854">
                  <c:v>28293</c:v>
                </c:pt>
                <c:pt idx="3855">
                  <c:v>28160</c:v>
                </c:pt>
                <c:pt idx="3856">
                  <c:v>28134</c:v>
                </c:pt>
                <c:pt idx="3857">
                  <c:v>28231</c:v>
                </c:pt>
                <c:pt idx="3858">
                  <c:v>28339</c:v>
                </c:pt>
                <c:pt idx="3859">
                  <c:v>28479</c:v>
                </c:pt>
                <c:pt idx="3860">
                  <c:v>28598</c:v>
                </c:pt>
                <c:pt idx="3861">
                  <c:v>28668</c:v>
                </c:pt>
                <c:pt idx="3862">
                  <c:v>28598</c:v>
                </c:pt>
                <c:pt idx="3863">
                  <c:v>28619</c:v>
                </c:pt>
                <c:pt idx="3864">
                  <c:v>28700</c:v>
                </c:pt>
                <c:pt idx="3865">
                  <c:v>28640</c:v>
                </c:pt>
                <c:pt idx="3866">
                  <c:v>28597</c:v>
                </c:pt>
                <c:pt idx="3867">
                  <c:v>28654</c:v>
                </c:pt>
                <c:pt idx="3868">
                  <c:v>28616</c:v>
                </c:pt>
                <c:pt idx="3869">
                  <c:v>28738</c:v>
                </c:pt>
                <c:pt idx="3870">
                  <c:v>28833</c:v>
                </c:pt>
                <c:pt idx="3871">
                  <c:v>28688</c:v>
                </c:pt>
                <c:pt idx="3872">
                  <c:v>28615</c:v>
                </c:pt>
                <c:pt idx="3873">
                  <c:v>28681</c:v>
                </c:pt>
                <c:pt idx="3874">
                  <c:v>28802</c:v>
                </c:pt>
                <c:pt idx="3875">
                  <c:v>28779</c:v>
                </c:pt>
                <c:pt idx="3876">
                  <c:v>28766</c:v>
                </c:pt>
                <c:pt idx="3877">
                  <c:v>28864</c:v>
                </c:pt>
                <c:pt idx="3878">
                  <c:v>28812</c:v>
                </c:pt>
                <c:pt idx="3879">
                  <c:v>28795</c:v>
                </c:pt>
                <c:pt idx="3880">
                  <c:v>28845</c:v>
                </c:pt>
                <c:pt idx="3881">
                  <c:v>28841</c:v>
                </c:pt>
                <c:pt idx="3882">
                  <c:v>28859</c:v>
                </c:pt>
                <c:pt idx="3883">
                  <c:v>28890</c:v>
                </c:pt>
                <c:pt idx="3884">
                  <c:v>28916</c:v>
                </c:pt>
                <c:pt idx="3885">
                  <c:v>28816</c:v>
                </c:pt>
                <c:pt idx="3886">
                  <c:v>28860</c:v>
                </c:pt>
                <c:pt idx="3887">
                  <c:v>29087</c:v>
                </c:pt>
                <c:pt idx="3888">
                  <c:v>29060</c:v>
                </c:pt>
                <c:pt idx="3889">
                  <c:v>29048</c:v>
                </c:pt>
                <c:pt idx="3890">
                  <c:v>29094</c:v>
                </c:pt>
                <c:pt idx="3891">
                  <c:v>28926</c:v>
                </c:pt>
                <c:pt idx="3892">
                  <c:v>28818</c:v>
                </c:pt>
                <c:pt idx="3893">
                  <c:v>28870</c:v>
                </c:pt>
                <c:pt idx="3894">
                  <c:v>28909</c:v>
                </c:pt>
                <c:pt idx="3895">
                  <c:v>28937</c:v>
                </c:pt>
                <c:pt idx="3896">
                  <c:v>28937</c:v>
                </c:pt>
                <c:pt idx="3897">
                  <c:v>28816</c:v>
                </c:pt>
                <c:pt idx="3898">
                  <c:v>28723</c:v>
                </c:pt>
                <c:pt idx="3899">
                  <c:v>28604</c:v>
                </c:pt>
                <c:pt idx="3900">
                  <c:v>28581</c:v>
                </c:pt>
                <c:pt idx="3901">
                  <c:v>28640</c:v>
                </c:pt>
                <c:pt idx="3902">
                  <c:v>28643</c:v>
                </c:pt>
                <c:pt idx="3903">
                  <c:v>28620</c:v>
                </c:pt>
                <c:pt idx="3904">
                  <c:v>28707</c:v>
                </c:pt>
                <c:pt idx="3905">
                  <c:v>28781</c:v>
                </c:pt>
                <c:pt idx="3906">
                  <c:v>28809</c:v>
                </c:pt>
                <c:pt idx="3907">
                  <c:v>28884</c:v>
                </c:pt>
                <c:pt idx="3908">
                  <c:v>28911</c:v>
                </c:pt>
                <c:pt idx="3909">
                  <c:v>28807</c:v>
                </c:pt>
                <c:pt idx="3910">
                  <c:v>28599</c:v>
                </c:pt>
                <c:pt idx="3911">
                  <c:v>28427</c:v>
                </c:pt>
                <c:pt idx="3912">
                  <c:v>28460</c:v>
                </c:pt>
                <c:pt idx="3913">
                  <c:v>28445</c:v>
                </c:pt>
                <c:pt idx="3914">
                  <c:v>28375</c:v>
                </c:pt>
                <c:pt idx="3915">
                  <c:v>28451</c:v>
                </c:pt>
                <c:pt idx="3916">
                  <c:v>28571</c:v>
                </c:pt>
                <c:pt idx="3917">
                  <c:v>28616</c:v>
                </c:pt>
                <c:pt idx="3918">
                  <c:v>28499</c:v>
                </c:pt>
                <c:pt idx="3919">
                  <c:v>28302</c:v>
                </c:pt>
                <c:pt idx="3920">
                  <c:v>28261</c:v>
                </c:pt>
                <c:pt idx="3921">
                  <c:v>28318</c:v>
                </c:pt>
                <c:pt idx="3922">
                  <c:v>28329</c:v>
                </c:pt>
                <c:pt idx="3923">
                  <c:v>28449</c:v>
                </c:pt>
                <c:pt idx="3924">
                  <c:v>28479</c:v>
                </c:pt>
                <c:pt idx="3925">
                  <c:v>28507</c:v>
                </c:pt>
                <c:pt idx="3926">
                  <c:v>28553</c:v>
                </c:pt>
                <c:pt idx="3927">
                  <c:v>28671</c:v>
                </c:pt>
                <c:pt idx="3928">
                  <c:v>28651</c:v>
                </c:pt>
                <c:pt idx="3929">
                  <c:v>28554</c:v>
                </c:pt>
                <c:pt idx="3930">
                  <c:v>28401</c:v>
                </c:pt>
                <c:pt idx="3931">
                  <c:v>28359</c:v>
                </c:pt>
                <c:pt idx="3932">
                  <c:v>28417</c:v>
                </c:pt>
                <c:pt idx="3933">
                  <c:v>28655</c:v>
                </c:pt>
                <c:pt idx="3934">
                  <c:v>28722</c:v>
                </c:pt>
                <c:pt idx="3935">
                  <c:v>28711</c:v>
                </c:pt>
                <c:pt idx="3936">
                  <c:v>28723</c:v>
                </c:pt>
                <c:pt idx="3937">
                  <c:v>28701</c:v>
                </c:pt>
                <c:pt idx="3938">
                  <c:v>28759</c:v>
                </c:pt>
                <c:pt idx="3939">
                  <c:v>28840</c:v>
                </c:pt>
                <c:pt idx="3940">
                  <c:v>28927</c:v>
                </c:pt>
                <c:pt idx="3941">
                  <c:v>28986</c:v>
                </c:pt>
                <c:pt idx="3942">
                  <c:v>28997</c:v>
                </c:pt>
                <c:pt idx="3943">
                  <c:v>28974</c:v>
                </c:pt>
                <c:pt idx="3944">
                  <c:v>29006</c:v>
                </c:pt>
                <c:pt idx="3945">
                  <c:v>28998</c:v>
                </c:pt>
                <c:pt idx="3946">
                  <c:v>28928</c:v>
                </c:pt>
                <c:pt idx="3947">
                  <c:v>28826</c:v>
                </c:pt>
                <c:pt idx="3948">
                  <c:v>28754</c:v>
                </c:pt>
                <c:pt idx="3949">
                  <c:v>28789</c:v>
                </c:pt>
                <c:pt idx="3950">
                  <c:v>28808</c:v>
                </c:pt>
                <c:pt idx="3951">
                  <c:v>28828</c:v>
                </c:pt>
                <c:pt idx="3952">
                  <c:v>28911</c:v>
                </c:pt>
                <c:pt idx="3953">
                  <c:v>29112</c:v>
                </c:pt>
                <c:pt idx="3954">
                  <c:v>29164</c:v>
                </c:pt>
                <c:pt idx="3955">
                  <c:v>29194</c:v>
                </c:pt>
                <c:pt idx="3956">
                  <c:v>29204</c:v>
                </c:pt>
                <c:pt idx="3957">
                  <c:v>29262</c:v>
                </c:pt>
                <c:pt idx="3958">
                  <c:v>29246</c:v>
                </c:pt>
                <c:pt idx="3959">
                  <c:v>29082</c:v>
                </c:pt>
                <c:pt idx="3960">
                  <c:v>29070</c:v>
                </c:pt>
                <c:pt idx="3961">
                  <c:v>29137</c:v>
                </c:pt>
                <c:pt idx="3962">
                  <c:v>29124</c:v>
                </c:pt>
                <c:pt idx="3963">
                  <c:v>29262</c:v>
                </c:pt>
                <c:pt idx="3964">
                  <c:v>29304</c:v>
                </c:pt>
                <c:pt idx="3965">
                  <c:v>29351</c:v>
                </c:pt>
                <c:pt idx="3966">
                  <c:v>29407</c:v>
                </c:pt>
                <c:pt idx="3967">
                  <c:v>29509</c:v>
                </c:pt>
                <c:pt idx="3968">
                  <c:v>29505</c:v>
                </c:pt>
                <c:pt idx="3969">
                  <c:v>29517</c:v>
                </c:pt>
                <c:pt idx="3970">
                  <c:v>29535</c:v>
                </c:pt>
                <c:pt idx="3971">
                  <c:v>29546</c:v>
                </c:pt>
                <c:pt idx="3972">
                  <c:v>29568</c:v>
                </c:pt>
                <c:pt idx="3973">
                  <c:v>29616</c:v>
                </c:pt>
                <c:pt idx="3974">
                  <c:v>29735</c:v>
                </c:pt>
                <c:pt idx="3975">
                  <c:v>29787</c:v>
                </c:pt>
                <c:pt idx="3976">
                  <c:v>29720</c:v>
                </c:pt>
                <c:pt idx="3977">
                  <c:v>29717</c:v>
                </c:pt>
                <c:pt idx="3978">
                  <c:v>29764</c:v>
                </c:pt>
                <c:pt idx="3979">
                  <c:v>29808</c:v>
                </c:pt>
                <c:pt idx="3980">
                  <c:v>29809</c:v>
                </c:pt>
                <c:pt idx="3981">
                  <c:v>29759</c:v>
                </c:pt>
                <c:pt idx="3982">
                  <c:v>29808</c:v>
                </c:pt>
                <c:pt idx="3983">
                  <c:v>29969</c:v>
                </c:pt>
                <c:pt idx="3984">
                  <c:v>30007</c:v>
                </c:pt>
                <c:pt idx="3985">
                  <c:v>30018</c:v>
                </c:pt>
                <c:pt idx="3986">
                  <c:v>30037</c:v>
                </c:pt>
                <c:pt idx="3987">
                  <c:v>29977</c:v>
                </c:pt>
                <c:pt idx="3988">
                  <c:v>29939</c:v>
                </c:pt>
                <c:pt idx="3989">
                  <c:v>30117</c:v>
                </c:pt>
                <c:pt idx="3990">
                  <c:v>30267</c:v>
                </c:pt>
                <c:pt idx="3991">
                  <c:v>30470</c:v>
                </c:pt>
                <c:pt idx="3992">
                  <c:v>30577</c:v>
                </c:pt>
                <c:pt idx="3993">
                  <c:v>30535</c:v>
                </c:pt>
                <c:pt idx="3994">
                  <c:v>30524</c:v>
                </c:pt>
                <c:pt idx="3995">
                  <c:v>30570</c:v>
                </c:pt>
                <c:pt idx="3996">
                  <c:v>30645</c:v>
                </c:pt>
                <c:pt idx="3997">
                  <c:v>30858</c:v>
                </c:pt>
                <c:pt idx="3998">
                  <c:v>31037</c:v>
                </c:pt>
                <c:pt idx="3999">
                  <c:v>31055</c:v>
                </c:pt>
                <c:pt idx="4000">
                  <c:v>30967</c:v>
                </c:pt>
                <c:pt idx="4001">
                  <c:v>30860</c:v>
                </c:pt>
                <c:pt idx="4002">
                  <c:v>30913</c:v>
                </c:pt>
                <c:pt idx="4003">
                  <c:v>30893</c:v>
                </c:pt>
                <c:pt idx="4004">
                  <c:v>30900</c:v>
                </c:pt>
                <c:pt idx="4005">
                  <c:v>31003</c:v>
                </c:pt>
                <c:pt idx="4006">
                  <c:v>31162</c:v>
                </c:pt>
                <c:pt idx="4007">
                  <c:v>31421</c:v>
                </c:pt>
                <c:pt idx="4008">
                  <c:v>31552</c:v>
                </c:pt>
                <c:pt idx="4009">
                  <c:v>31722</c:v>
                </c:pt>
                <c:pt idx="4010">
                  <c:v>31746</c:v>
                </c:pt>
                <c:pt idx="4011">
                  <c:v>31667</c:v>
                </c:pt>
                <c:pt idx="4012">
                  <c:v>31564</c:v>
                </c:pt>
                <c:pt idx="4013">
                  <c:v>31476</c:v>
                </c:pt>
                <c:pt idx="4014">
                  <c:v>31541</c:v>
                </c:pt>
                <c:pt idx="4015">
                  <c:v>31704</c:v>
                </c:pt>
                <c:pt idx="4016">
                  <c:v>31781</c:v>
                </c:pt>
                <c:pt idx="4017">
                  <c:v>31920</c:v>
                </c:pt>
                <c:pt idx="4018">
                  <c:v>31960</c:v>
                </c:pt>
                <c:pt idx="4019">
                  <c:v>32037</c:v>
                </c:pt>
                <c:pt idx="4020">
                  <c:v>32047</c:v>
                </c:pt>
                <c:pt idx="4021">
                  <c:v>32119</c:v>
                </c:pt>
                <c:pt idx="4022">
                  <c:v>32214</c:v>
                </c:pt>
                <c:pt idx="4023">
                  <c:v>32200</c:v>
                </c:pt>
                <c:pt idx="4024">
                  <c:v>32132</c:v>
                </c:pt>
                <c:pt idx="4025">
                  <c:v>32223</c:v>
                </c:pt>
                <c:pt idx="4026">
                  <c:v>32348</c:v>
                </c:pt>
                <c:pt idx="4027">
                  <c:v>32395</c:v>
                </c:pt>
                <c:pt idx="4028">
                  <c:v>32433</c:v>
                </c:pt>
                <c:pt idx="4029">
                  <c:v>32610</c:v>
                </c:pt>
                <c:pt idx="4030">
                  <c:v>32631</c:v>
                </c:pt>
                <c:pt idx="4031">
                  <c:v>32589</c:v>
                </c:pt>
                <c:pt idx="4032">
                  <c:v>32597</c:v>
                </c:pt>
                <c:pt idx="4033">
                  <c:v>32688</c:v>
                </c:pt>
                <c:pt idx="4034">
                  <c:v>32801</c:v>
                </c:pt>
                <c:pt idx="4035">
                  <c:v>33096</c:v>
                </c:pt>
                <c:pt idx="4036">
                  <c:v>33198</c:v>
                </c:pt>
                <c:pt idx="4037">
                  <c:v>33218</c:v>
                </c:pt>
                <c:pt idx="4038">
                  <c:v>33114</c:v>
                </c:pt>
                <c:pt idx="4039">
                  <c:v>32915</c:v>
                </c:pt>
                <c:pt idx="4040">
                  <c:v>32875</c:v>
                </c:pt>
                <c:pt idx="4041">
                  <c:v>33028</c:v>
                </c:pt>
                <c:pt idx="4042">
                  <c:v>33116</c:v>
                </c:pt>
                <c:pt idx="4043">
                  <c:v>33134</c:v>
                </c:pt>
                <c:pt idx="4044">
                  <c:v>33208</c:v>
                </c:pt>
                <c:pt idx="4045">
                  <c:v>33355</c:v>
                </c:pt>
                <c:pt idx="4046">
                  <c:v>33380</c:v>
                </c:pt>
                <c:pt idx="4047">
                  <c:v>33378</c:v>
                </c:pt>
                <c:pt idx="4048">
                  <c:v>33350</c:v>
                </c:pt>
                <c:pt idx="4049">
                  <c:v>33186</c:v>
                </c:pt>
                <c:pt idx="4050">
                  <c:v>33198</c:v>
                </c:pt>
                <c:pt idx="4051">
                  <c:v>33200</c:v>
                </c:pt>
                <c:pt idx="4052">
                  <c:v>33358</c:v>
                </c:pt>
                <c:pt idx="4053">
                  <c:v>33507</c:v>
                </c:pt>
                <c:pt idx="4054">
                  <c:v>33574</c:v>
                </c:pt>
                <c:pt idx="4055">
                  <c:v>33611</c:v>
                </c:pt>
                <c:pt idx="4056">
                  <c:v>33624</c:v>
                </c:pt>
                <c:pt idx="4057">
                  <c:v>33648</c:v>
                </c:pt>
                <c:pt idx="4058">
                  <c:v>33699</c:v>
                </c:pt>
                <c:pt idx="4059">
                  <c:v>33952</c:v>
                </c:pt>
                <c:pt idx="4060">
                  <c:v>34104</c:v>
                </c:pt>
                <c:pt idx="4061">
                  <c:v>34147</c:v>
                </c:pt>
                <c:pt idx="4062">
                  <c:v>34153</c:v>
                </c:pt>
                <c:pt idx="4063">
                  <c:v>34214</c:v>
                </c:pt>
                <c:pt idx="4064">
                  <c:v>34253</c:v>
                </c:pt>
                <c:pt idx="4065">
                  <c:v>34269</c:v>
                </c:pt>
                <c:pt idx="4066">
                  <c:v>34332</c:v>
                </c:pt>
                <c:pt idx="4067">
                  <c:v>34432</c:v>
                </c:pt>
                <c:pt idx="4068">
                  <c:v>34526</c:v>
                </c:pt>
                <c:pt idx="4069">
                  <c:v>34511</c:v>
                </c:pt>
                <c:pt idx="4070">
                  <c:v>34439</c:v>
                </c:pt>
                <c:pt idx="4071">
                  <c:v>34451</c:v>
                </c:pt>
                <c:pt idx="4072">
                  <c:v>34571</c:v>
                </c:pt>
                <c:pt idx="4073">
                  <c:v>34717</c:v>
                </c:pt>
                <c:pt idx="4074">
                  <c:v>34777</c:v>
                </c:pt>
                <c:pt idx="4075">
                  <c:v>34814</c:v>
                </c:pt>
                <c:pt idx="4076">
                  <c:v>34836</c:v>
                </c:pt>
                <c:pt idx="4077">
                  <c:v>34908</c:v>
                </c:pt>
                <c:pt idx="4078">
                  <c:v>34911</c:v>
                </c:pt>
                <c:pt idx="4079">
                  <c:v>34821</c:v>
                </c:pt>
                <c:pt idx="4080">
                  <c:v>34809</c:v>
                </c:pt>
                <c:pt idx="4081">
                  <c:v>34806</c:v>
                </c:pt>
                <c:pt idx="4082">
                  <c:v>34884</c:v>
                </c:pt>
                <c:pt idx="4083">
                  <c:v>35002</c:v>
                </c:pt>
                <c:pt idx="4084">
                  <c:v>35008</c:v>
                </c:pt>
                <c:pt idx="4085">
                  <c:v>35219</c:v>
                </c:pt>
                <c:pt idx="4086">
                  <c:v>35351</c:v>
                </c:pt>
                <c:pt idx="4087">
                  <c:v>35341</c:v>
                </c:pt>
                <c:pt idx="4088">
                  <c:v>35316</c:v>
                </c:pt>
                <c:pt idx="4089">
                  <c:v>35372</c:v>
                </c:pt>
                <c:pt idx="4090">
                  <c:v>35307</c:v>
                </c:pt>
                <c:pt idx="4091">
                  <c:v>35310</c:v>
                </c:pt>
                <c:pt idx="4092">
                  <c:v>35400</c:v>
                </c:pt>
                <c:pt idx="4093">
                  <c:v>35600</c:v>
                </c:pt>
                <c:pt idx="4094">
                  <c:v>35701</c:v>
                </c:pt>
                <c:pt idx="4095">
                  <c:v>35790</c:v>
                </c:pt>
                <c:pt idx="4096">
                  <c:v>35738</c:v>
                </c:pt>
                <c:pt idx="4097">
                  <c:v>35668</c:v>
                </c:pt>
                <c:pt idx="4098">
                  <c:v>35722</c:v>
                </c:pt>
                <c:pt idx="4099">
                  <c:v>36059</c:v>
                </c:pt>
                <c:pt idx="4100">
                  <c:v>36232</c:v>
                </c:pt>
                <c:pt idx="4101">
                  <c:v>36347</c:v>
                </c:pt>
                <c:pt idx="4102">
                  <c:v>36427</c:v>
                </c:pt>
                <c:pt idx="4103">
                  <c:v>36636</c:v>
                </c:pt>
                <c:pt idx="4104">
                  <c:v>36759</c:v>
                </c:pt>
                <c:pt idx="4105">
                  <c:v>36857</c:v>
                </c:pt>
                <c:pt idx="4106">
                  <c:v>36942</c:v>
                </c:pt>
                <c:pt idx="4107">
                  <c:v>37124</c:v>
                </c:pt>
                <c:pt idx="4108">
                  <c:v>37196</c:v>
                </c:pt>
                <c:pt idx="4109">
                  <c:v>37150</c:v>
                </c:pt>
                <c:pt idx="4110">
                  <c:v>37126</c:v>
                </c:pt>
                <c:pt idx="4111">
                  <c:v>37041</c:v>
                </c:pt>
                <c:pt idx="4112">
                  <c:v>36900</c:v>
                </c:pt>
                <c:pt idx="4113">
                  <c:v>36768</c:v>
                </c:pt>
                <c:pt idx="4114">
                  <c:v>36678</c:v>
                </c:pt>
                <c:pt idx="4115">
                  <c:v>36580</c:v>
                </c:pt>
                <c:pt idx="4116">
                  <c:v>36529</c:v>
                </c:pt>
                <c:pt idx="4117">
                  <c:v>36208</c:v>
                </c:pt>
                <c:pt idx="4118">
                  <c:v>35923</c:v>
                </c:pt>
                <c:pt idx="4119">
                  <c:v>35727</c:v>
                </c:pt>
                <c:pt idx="4120">
                  <c:v>35516</c:v>
                </c:pt>
                <c:pt idx="4121">
                  <c:v>35106</c:v>
                </c:pt>
                <c:pt idx="4122">
                  <c:v>34859</c:v>
                </c:pt>
                <c:pt idx="4123">
                  <c:v>34565</c:v>
                </c:pt>
                <c:pt idx="4124">
                  <c:v>34394</c:v>
                </c:pt>
                <c:pt idx="4125">
                  <c:v>34103</c:v>
                </c:pt>
                <c:pt idx="4126">
                  <c:v>33881</c:v>
                </c:pt>
                <c:pt idx="4127">
                  <c:v>33553</c:v>
                </c:pt>
                <c:pt idx="4128">
                  <c:v>33193</c:v>
                </c:pt>
                <c:pt idx="4129">
                  <c:v>32582</c:v>
                </c:pt>
                <c:pt idx="4130">
                  <c:v>32227</c:v>
                </c:pt>
                <c:pt idx="4131">
                  <c:v>31688</c:v>
                </c:pt>
                <c:pt idx="4132">
                  <c:v>31311</c:v>
                </c:pt>
                <c:pt idx="4133">
                  <c:v>30717</c:v>
                </c:pt>
                <c:pt idx="4134">
                  <c:v>30414</c:v>
                </c:pt>
                <c:pt idx="4135">
                  <c:v>30073</c:v>
                </c:pt>
                <c:pt idx="4136">
                  <c:v>29969</c:v>
                </c:pt>
                <c:pt idx="4137">
                  <c:v>29656</c:v>
                </c:pt>
                <c:pt idx="4138">
                  <c:v>29299</c:v>
                </c:pt>
                <c:pt idx="4139">
                  <c:v>28847</c:v>
                </c:pt>
                <c:pt idx="4140">
                  <c:v>28587</c:v>
                </c:pt>
                <c:pt idx="4141">
                  <c:v>28258</c:v>
                </c:pt>
                <c:pt idx="4142">
                  <c:v>28016</c:v>
                </c:pt>
                <c:pt idx="4143">
                  <c:v>27493</c:v>
                </c:pt>
                <c:pt idx="4144">
                  <c:v>27190</c:v>
                </c:pt>
                <c:pt idx="4145">
                  <c:v>26898</c:v>
                </c:pt>
                <c:pt idx="4146">
                  <c:v>26685</c:v>
                </c:pt>
                <c:pt idx="4147">
                  <c:v>26479</c:v>
                </c:pt>
                <c:pt idx="4148">
                  <c:v>26310</c:v>
                </c:pt>
                <c:pt idx="4149">
                  <c:v>25860</c:v>
                </c:pt>
                <c:pt idx="4150">
                  <c:v>25604</c:v>
                </c:pt>
                <c:pt idx="4151">
                  <c:v>25315</c:v>
                </c:pt>
                <c:pt idx="4152">
                  <c:v>25123</c:v>
                </c:pt>
                <c:pt idx="4153">
                  <c:v>24862</c:v>
                </c:pt>
                <c:pt idx="4154">
                  <c:v>24690</c:v>
                </c:pt>
                <c:pt idx="4155">
                  <c:v>24435</c:v>
                </c:pt>
                <c:pt idx="4156">
                  <c:v>24188</c:v>
                </c:pt>
                <c:pt idx="4157">
                  <c:v>23848</c:v>
                </c:pt>
                <c:pt idx="4158">
                  <c:v>23666</c:v>
                </c:pt>
                <c:pt idx="4159">
                  <c:v>23440</c:v>
                </c:pt>
                <c:pt idx="4160">
                  <c:v>23298</c:v>
                </c:pt>
                <c:pt idx="4161">
                  <c:v>22983</c:v>
                </c:pt>
                <c:pt idx="4162">
                  <c:v>22771</c:v>
                </c:pt>
                <c:pt idx="4163">
                  <c:v>22498</c:v>
                </c:pt>
                <c:pt idx="4164">
                  <c:v>22318</c:v>
                </c:pt>
                <c:pt idx="4165">
                  <c:v>22031</c:v>
                </c:pt>
                <c:pt idx="4166">
                  <c:v>21896</c:v>
                </c:pt>
                <c:pt idx="4167">
                  <c:v>21622</c:v>
                </c:pt>
                <c:pt idx="4168">
                  <c:v>21363</c:v>
                </c:pt>
                <c:pt idx="4169">
                  <c:v>21128</c:v>
                </c:pt>
                <c:pt idx="4170">
                  <c:v>21047</c:v>
                </c:pt>
                <c:pt idx="4171">
                  <c:v>20844</c:v>
                </c:pt>
                <c:pt idx="4172">
                  <c:v>20724</c:v>
                </c:pt>
                <c:pt idx="4173">
                  <c:v>20547</c:v>
                </c:pt>
                <c:pt idx="4174">
                  <c:v>20403</c:v>
                </c:pt>
                <c:pt idx="4175">
                  <c:v>20135</c:v>
                </c:pt>
                <c:pt idx="4176">
                  <c:v>19963</c:v>
                </c:pt>
                <c:pt idx="4177">
                  <c:v>19834</c:v>
                </c:pt>
                <c:pt idx="4178">
                  <c:v>19766</c:v>
                </c:pt>
                <c:pt idx="4179">
                  <c:v>19624</c:v>
                </c:pt>
                <c:pt idx="4180">
                  <c:v>19469</c:v>
                </c:pt>
                <c:pt idx="4181">
                  <c:v>19314</c:v>
                </c:pt>
                <c:pt idx="4182">
                  <c:v>19196</c:v>
                </c:pt>
                <c:pt idx="4183">
                  <c:v>19003</c:v>
                </c:pt>
                <c:pt idx="4184">
                  <c:v>18878</c:v>
                </c:pt>
                <c:pt idx="4185">
                  <c:v>18604</c:v>
                </c:pt>
                <c:pt idx="4186">
                  <c:v>18490</c:v>
                </c:pt>
                <c:pt idx="4187">
                  <c:v>18459</c:v>
                </c:pt>
                <c:pt idx="4188">
                  <c:v>18512</c:v>
                </c:pt>
                <c:pt idx="4189">
                  <c:v>18623</c:v>
                </c:pt>
                <c:pt idx="4190">
                  <c:v>18703</c:v>
                </c:pt>
                <c:pt idx="4191">
                  <c:v>18816</c:v>
                </c:pt>
                <c:pt idx="4192">
                  <c:v>18859</c:v>
                </c:pt>
                <c:pt idx="4193">
                  <c:v>18837</c:v>
                </c:pt>
                <c:pt idx="4194">
                  <c:v>18836</c:v>
                </c:pt>
                <c:pt idx="4195">
                  <c:v>18755</c:v>
                </c:pt>
                <c:pt idx="4196">
                  <c:v>18687</c:v>
                </c:pt>
                <c:pt idx="4197">
                  <c:v>18688</c:v>
                </c:pt>
                <c:pt idx="4198">
                  <c:v>18694</c:v>
                </c:pt>
                <c:pt idx="4199">
                  <c:v>18666</c:v>
                </c:pt>
                <c:pt idx="4200">
                  <c:v>18663</c:v>
                </c:pt>
                <c:pt idx="4201">
                  <c:v>18596</c:v>
                </c:pt>
                <c:pt idx="4202">
                  <c:v>18570</c:v>
                </c:pt>
                <c:pt idx="4203">
                  <c:v>18655</c:v>
                </c:pt>
                <c:pt idx="4204">
                  <c:v>18728</c:v>
                </c:pt>
                <c:pt idx="4205">
                  <c:v>18796</c:v>
                </c:pt>
                <c:pt idx="4206">
                  <c:v>18854</c:v>
                </c:pt>
                <c:pt idx="4207">
                  <c:v>19035</c:v>
                </c:pt>
                <c:pt idx="4208">
                  <c:v>19139</c:v>
                </c:pt>
                <c:pt idx="4209">
                  <c:v>19216</c:v>
                </c:pt>
                <c:pt idx="4210">
                  <c:v>19159</c:v>
                </c:pt>
                <c:pt idx="4211">
                  <c:v>18968</c:v>
                </c:pt>
                <c:pt idx="4212">
                  <c:v>18799</c:v>
                </c:pt>
                <c:pt idx="4213">
                  <c:v>18780</c:v>
                </c:pt>
                <c:pt idx="4214">
                  <c:v>18864</c:v>
                </c:pt>
                <c:pt idx="4215">
                  <c:v>18986</c:v>
                </c:pt>
                <c:pt idx="4216">
                  <c:v>18976</c:v>
                </c:pt>
                <c:pt idx="4217">
                  <c:v>18936</c:v>
                </c:pt>
                <c:pt idx="4218">
                  <c:v>18856</c:v>
                </c:pt>
                <c:pt idx="4219">
                  <c:v>18607</c:v>
                </c:pt>
                <c:pt idx="4220">
                  <c:v>18437</c:v>
                </c:pt>
                <c:pt idx="4221">
                  <c:v>18279</c:v>
                </c:pt>
                <c:pt idx="4222">
                  <c:v>18210</c:v>
                </c:pt>
                <c:pt idx="4223">
                  <c:v>18160</c:v>
                </c:pt>
                <c:pt idx="4224">
                  <c:v>18032</c:v>
                </c:pt>
                <c:pt idx="4225">
                  <c:v>17831</c:v>
                </c:pt>
                <c:pt idx="4226">
                  <c:v>17744</c:v>
                </c:pt>
                <c:pt idx="4227">
                  <c:v>17688</c:v>
                </c:pt>
                <c:pt idx="4228">
                  <c:v>17648</c:v>
                </c:pt>
                <c:pt idx="4229">
                  <c:v>17490</c:v>
                </c:pt>
                <c:pt idx="4230">
                  <c:v>17354</c:v>
                </c:pt>
                <c:pt idx="4231">
                  <c:v>17210</c:v>
                </c:pt>
                <c:pt idx="4232">
                  <c:v>17125</c:v>
                </c:pt>
                <c:pt idx="4233">
                  <c:v>16870</c:v>
                </c:pt>
                <c:pt idx="4234">
                  <c:v>16721</c:v>
                </c:pt>
                <c:pt idx="4235">
                  <c:v>16543</c:v>
                </c:pt>
                <c:pt idx="4236">
                  <c:v>16455</c:v>
                </c:pt>
                <c:pt idx="4237">
                  <c:v>16380</c:v>
                </c:pt>
                <c:pt idx="4238">
                  <c:v>16283</c:v>
                </c:pt>
                <c:pt idx="4239">
                  <c:v>16129</c:v>
                </c:pt>
                <c:pt idx="4240">
                  <c:v>15977</c:v>
                </c:pt>
                <c:pt idx="4241">
                  <c:v>15714</c:v>
                </c:pt>
                <c:pt idx="4242">
                  <c:v>15635</c:v>
                </c:pt>
                <c:pt idx="4243">
                  <c:v>15509</c:v>
                </c:pt>
                <c:pt idx="4244">
                  <c:v>15427</c:v>
                </c:pt>
                <c:pt idx="4245">
                  <c:v>15424</c:v>
                </c:pt>
                <c:pt idx="4246">
                  <c:v>15338</c:v>
                </c:pt>
                <c:pt idx="4247">
                  <c:v>15127</c:v>
                </c:pt>
                <c:pt idx="4248">
                  <c:v>14998</c:v>
                </c:pt>
                <c:pt idx="4249">
                  <c:v>14936</c:v>
                </c:pt>
                <c:pt idx="4250">
                  <c:v>14904</c:v>
                </c:pt>
                <c:pt idx="4251">
                  <c:v>14824</c:v>
                </c:pt>
                <c:pt idx="4252">
                  <c:v>14790</c:v>
                </c:pt>
                <c:pt idx="4253">
                  <c:v>14722</c:v>
                </c:pt>
                <c:pt idx="4254">
                  <c:v>14738</c:v>
                </c:pt>
                <c:pt idx="4255">
                  <c:v>14733</c:v>
                </c:pt>
                <c:pt idx="4256">
                  <c:v>14683</c:v>
                </c:pt>
                <c:pt idx="4257">
                  <c:v>14525</c:v>
                </c:pt>
                <c:pt idx="4258">
                  <c:v>14480</c:v>
                </c:pt>
                <c:pt idx="4259">
                  <c:v>14521</c:v>
                </c:pt>
                <c:pt idx="4260">
                  <c:v>14458</c:v>
                </c:pt>
                <c:pt idx="4261">
                  <c:v>14351</c:v>
                </c:pt>
                <c:pt idx="4262">
                  <c:v>14258</c:v>
                </c:pt>
                <c:pt idx="4263">
                  <c:v>14128</c:v>
                </c:pt>
                <c:pt idx="4264">
                  <c:v>14068</c:v>
                </c:pt>
                <c:pt idx="4265">
                  <c:v>13963</c:v>
                </c:pt>
                <c:pt idx="4266">
                  <c:v>13874</c:v>
                </c:pt>
                <c:pt idx="4267">
                  <c:v>13789</c:v>
                </c:pt>
                <c:pt idx="4268">
                  <c:v>13751</c:v>
                </c:pt>
                <c:pt idx="4269">
                  <c:v>13695</c:v>
                </c:pt>
                <c:pt idx="4270">
                  <c:v>13612</c:v>
                </c:pt>
                <c:pt idx="4271">
                  <c:v>13508</c:v>
                </c:pt>
                <c:pt idx="4272">
                  <c:v>13444</c:v>
                </c:pt>
                <c:pt idx="4273">
                  <c:v>13387</c:v>
                </c:pt>
                <c:pt idx="4274">
                  <c:v>13386</c:v>
                </c:pt>
                <c:pt idx="4275">
                  <c:v>13355</c:v>
                </c:pt>
                <c:pt idx="4276">
                  <c:v>13238</c:v>
                </c:pt>
                <c:pt idx="4277">
                  <c:v>13121</c:v>
                </c:pt>
                <c:pt idx="4278">
                  <c:v>13108</c:v>
                </c:pt>
                <c:pt idx="4279">
                  <c:v>13120</c:v>
                </c:pt>
                <c:pt idx="4280">
                  <c:v>13049</c:v>
                </c:pt>
                <c:pt idx="4281">
                  <c:v>12984</c:v>
                </c:pt>
                <c:pt idx="4282">
                  <c:v>12979</c:v>
                </c:pt>
                <c:pt idx="4283">
                  <c:v>12973</c:v>
                </c:pt>
                <c:pt idx="4284">
                  <c:v>12942</c:v>
                </c:pt>
                <c:pt idx="4285">
                  <c:v>12940</c:v>
                </c:pt>
                <c:pt idx="4286">
                  <c:v>12924</c:v>
                </c:pt>
                <c:pt idx="4287">
                  <c:v>12903</c:v>
                </c:pt>
                <c:pt idx="4288">
                  <c:v>12811</c:v>
                </c:pt>
                <c:pt idx="4289">
                  <c:v>12719</c:v>
                </c:pt>
                <c:pt idx="4290">
                  <c:v>12742</c:v>
                </c:pt>
                <c:pt idx="4291">
                  <c:v>12787</c:v>
                </c:pt>
                <c:pt idx="4292">
                  <c:v>12764</c:v>
                </c:pt>
                <c:pt idx="4293">
                  <c:v>12748</c:v>
                </c:pt>
                <c:pt idx="4294">
                  <c:v>12804</c:v>
                </c:pt>
                <c:pt idx="4295">
                  <c:v>12806</c:v>
                </c:pt>
                <c:pt idx="4296">
                  <c:v>12756</c:v>
                </c:pt>
                <c:pt idx="4297">
                  <c:v>12660</c:v>
                </c:pt>
                <c:pt idx="4298">
                  <c:v>12556</c:v>
                </c:pt>
                <c:pt idx="4299">
                  <c:v>12500</c:v>
                </c:pt>
                <c:pt idx="4300">
                  <c:v>12474</c:v>
                </c:pt>
                <c:pt idx="4301">
                  <c:v>12449</c:v>
                </c:pt>
                <c:pt idx="4302">
                  <c:v>12498</c:v>
                </c:pt>
                <c:pt idx="4303">
                  <c:v>12559</c:v>
                </c:pt>
                <c:pt idx="4304">
                  <c:v>12575</c:v>
                </c:pt>
                <c:pt idx="4305">
                  <c:v>12596</c:v>
                </c:pt>
                <c:pt idx="4306">
                  <c:v>12586</c:v>
                </c:pt>
                <c:pt idx="4307">
                  <c:v>12567</c:v>
                </c:pt>
                <c:pt idx="4308">
                  <c:v>12555</c:v>
                </c:pt>
                <c:pt idx="4309">
                  <c:v>12608</c:v>
                </c:pt>
                <c:pt idx="4310">
                  <c:v>12593</c:v>
                </c:pt>
                <c:pt idx="4311">
                  <c:v>12531</c:v>
                </c:pt>
                <c:pt idx="4312">
                  <c:v>12491</c:v>
                </c:pt>
                <c:pt idx="4313">
                  <c:v>12483</c:v>
                </c:pt>
                <c:pt idx="4314">
                  <c:v>12494</c:v>
                </c:pt>
                <c:pt idx="4315">
                  <c:v>12470</c:v>
                </c:pt>
                <c:pt idx="4316">
                  <c:v>12477</c:v>
                </c:pt>
                <c:pt idx="4317">
                  <c:v>12592</c:v>
                </c:pt>
                <c:pt idx="4318">
                  <c:v>12585</c:v>
                </c:pt>
                <c:pt idx="4319">
                  <c:v>12582</c:v>
                </c:pt>
                <c:pt idx="4320">
                  <c:v>12642</c:v>
                </c:pt>
                <c:pt idx="4321">
                  <c:v>12671</c:v>
                </c:pt>
                <c:pt idx="4322">
                  <c:v>12696</c:v>
                </c:pt>
                <c:pt idx="4323">
                  <c:v>12717</c:v>
                </c:pt>
                <c:pt idx="4324">
                  <c:v>12697</c:v>
                </c:pt>
                <c:pt idx="4325">
                  <c:v>12722</c:v>
                </c:pt>
                <c:pt idx="4326">
                  <c:v>12777</c:v>
                </c:pt>
                <c:pt idx="4327">
                  <c:v>12791</c:v>
                </c:pt>
                <c:pt idx="4328">
                  <c:v>12794</c:v>
                </c:pt>
                <c:pt idx="4329">
                  <c:v>12765</c:v>
                </c:pt>
                <c:pt idx="4330">
                  <c:v>12754</c:v>
                </c:pt>
                <c:pt idx="4331">
                  <c:v>12727</c:v>
                </c:pt>
                <c:pt idx="4332">
                  <c:v>12735</c:v>
                </c:pt>
                <c:pt idx="4333">
                  <c:v>12710</c:v>
                </c:pt>
                <c:pt idx="4334">
                  <c:v>12710</c:v>
                </c:pt>
                <c:pt idx="4335">
                  <c:v>12711</c:v>
                </c:pt>
                <c:pt idx="4336">
                  <c:v>12701</c:v>
                </c:pt>
                <c:pt idx="4337">
                  <c:v>12748</c:v>
                </c:pt>
                <c:pt idx="4338">
                  <c:v>12766</c:v>
                </c:pt>
                <c:pt idx="4339">
                  <c:v>12778</c:v>
                </c:pt>
                <c:pt idx="4340">
                  <c:v>12761</c:v>
                </c:pt>
                <c:pt idx="4341">
                  <c:v>12711</c:v>
                </c:pt>
                <c:pt idx="4342">
                  <c:v>12742</c:v>
                </c:pt>
                <c:pt idx="4343">
                  <c:v>12823</c:v>
                </c:pt>
                <c:pt idx="4344">
                  <c:v>12873</c:v>
                </c:pt>
                <c:pt idx="4345">
                  <c:v>12857</c:v>
                </c:pt>
                <c:pt idx="4346">
                  <c:v>12832</c:v>
                </c:pt>
                <c:pt idx="4347">
                  <c:v>12810</c:v>
                </c:pt>
                <c:pt idx="4348">
                  <c:v>12806</c:v>
                </c:pt>
                <c:pt idx="4349">
                  <c:v>12882</c:v>
                </c:pt>
                <c:pt idx="4350">
                  <c:v>12921</c:v>
                </c:pt>
                <c:pt idx="4351">
                  <c:v>12924</c:v>
                </c:pt>
                <c:pt idx="4352">
                  <c:v>12899</c:v>
                </c:pt>
                <c:pt idx="4353">
                  <c:v>12868</c:v>
                </c:pt>
                <c:pt idx="4354">
                  <c:v>12860</c:v>
                </c:pt>
                <c:pt idx="4355">
                  <c:v>12851</c:v>
                </c:pt>
                <c:pt idx="4356">
                  <c:v>12914</c:v>
                </c:pt>
                <c:pt idx="4357">
                  <c:v>12970</c:v>
                </c:pt>
                <c:pt idx="4358">
                  <c:v>12988</c:v>
                </c:pt>
                <c:pt idx="4359">
                  <c:v>12953</c:v>
                </c:pt>
                <c:pt idx="4360">
                  <c:v>12894</c:v>
                </c:pt>
                <c:pt idx="4361">
                  <c:v>12935</c:v>
                </c:pt>
                <c:pt idx="4362">
                  <c:v>12971</c:v>
                </c:pt>
                <c:pt idx="4363">
                  <c:v>13027</c:v>
                </c:pt>
                <c:pt idx="4364">
                  <c:v>13060</c:v>
                </c:pt>
                <c:pt idx="4365">
                  <c:v>13041</c:v>
                </c:pt>
                <c:pt idx="4366">
                  <c:v>13063</c:v>
                </c:pt>
                <c:pt idx="4367">
                  <c:v>13067</c:v>
                </c:pt>
                <c:pt idx="4368">
                  <c:v>13093</c:v>
                </c:pt>
                <c:pt idx="4369">
                  <c:v>13051</c:v>
                </c:pt>
                <c:pt idx="4370">
                  <c:v>13028</c:v>
                </c:pt>
                <c:pt idx="4371">
                  <c:v>13033</c:v>
                </c:pt>
                <c:pt idx="4372">
                  <c:v>13064</c:v>
                </c:pt>
                <c:pt idx="4373">
                  <c:v>13066</c:v>
                </c:pt>
                <c:pt idx="4374">
                  <c:v>13038</c:v>
                </c:pt>
                <c:pt idx="4375">
                  <c:v>13016</c:v>
                </c:pt>
                <c:pt idx="4376">
                  <c:v>13019</c:v>
                </c:pt>
                <c:pt idx="4377">
                  <c:v>13066</c:v>
                </c:pt>
                <c:pt idx="4378">
                  <c:v>13060</c:v>
                </c:pt>
                <c:pt idx="4379">
                  <c:v>13024</c:v>
                </c:pt>
                <c:pt idx="4380">
                  <c:v>13047</c:v>
                </c:pt>
                <c:pt idx="4381">
                  <c:v>13096</c:v>
                </c:pt>
                <c:pt idx="4382">
                  <c:v>13109</c:v>
                </c:pt>
                <c:pt idx="4383">
                  <c:v>13213</c:v>
                </c:pt>
                <c:pt idx="4384">
                  <c:v>13245</c:v>
                </c:pt>
                <c:pt idx="4385">
                  <c:v>13263</c:v>
                </c:pt>
                <c:pt idx="4386">
                  <c:v>13288</c:v>
                </c:pt>
                <c:pt idx="4387">
                  <c:v>13338</c:v>
                </c:pt>
                <c:pt idx="4388">
                  <c:v>13320</c:v>
                </c:pt>
                <c:pt idx="4389">
                  <c:v>13324</c:v>
                </c:pt>
                <c:pt idx="4390">
                  <c:v>13327</c:v>
                </c:pt>
                <c:pt idx="4391">
                  <c:v>13347</c:v>
                </c:pt>
                <c:pt idx="4392">
                  <c:v>13321</c:v>
                </c:pt>
                <c:pt idx="4393">
                  <c:v>13424</c:v>
                </c:pt>
                <c:pt idx="4394">
                  <c:v>13464</c:v>
                </c:pt>
                <c:pt idx="4395">
                  <c:v>13447</c:v>
                </c:pt>
                <c:pt idx="4396">
                  <c:v>13391</c:v>
                </c:pt>
                <c:pt idx="4397">
                  <c:v>13347</c:v>
                </c:pt>
                <c:pt idx="4398">
                  <c:v>13345</c:v>
                </c:pt>
                <c:pt idx="4399">
                  <c:v>13402</c:v>
                </c:pt>
                <c:pt idx="4400">
                  <c:v>13396</c:v>
                </c:pt>
                <c:pt idx="4401">
                  <c:v>13358</c:v>
                </c:pt>
                <c:pt idx="4402">
                  <c:v>13364</c:v>
                </c:pt>
                <c:pt idx="4403">
                  <c:v>13383</c:v>
                </c:pt>
                <c:pt idx="4404">
                  <c:v>13383</c:v>
                </c:pt>
                <c:pt idx="4405">
                  <c:v>13431</c:v>
                </c:pt>
                <c:pt idx="4406">
                  <c:v>13474</c:v>
                </c:pt>
                <c:pt idx="4407">
                  <c:v>13433</c:v>
                </c:pt>
                <c:pt idx="4408">
                  <c:v>13425</c:v>
                </c:pt>
                <c:pt idx="4409">
                  <c:v>13406</c:v>
                </c:pt>
                <c:pt idx="4410">
                  <c:v>13394</c:v>
                </c:pt>
                <c:pt idx="4411">
                  <c:v>13358</c:v>
                </c:pt>
                <c:pt idx="4412">
                  <c:v>13397</c:v>
                </c:pt>
                <c:pt idx="4413">
                  <c:v>13464</c:v>
                </c:pt>
                <c:pt idx="4414">
                  <c:v>13543</c:v>
                </c:pt>
                <c:pt idx="4415">
                  <c:v>13567</c:v>
                </c:pt>
                <c:pt idx="4416">
                  <c:v>13538</c:v>
                </c:pt>
                <c:pt idx="4417">
                  <c:v>13553</c:v>
                </c:pt>
                <c:pt idx="4418">
                  <c:v>13629</c:v>
                </c:pt>
                <c:pt idx="4419">
                  <c:v>13680</c:v>
                </c:pt>
                <c:pt idx="4420">
                  <c:v>13642</c:v>
                </c:pt>
                <c:pt idx="4421">
                  <c:v>13692</c:v>
                </c:pt>
                <c:pt idx="4422">
                  <c:v>13723</c:v>
                </c:pt>
                <c:pt idx="4423">
                  <c:v>13641</c:v>
                </c:pt>
                <c:pt idx="4424">
                  <c:v>13662</c:v>
                </c:pt>
                <c:pt idx="4425">
                  <c:v>13746</c:v>
                </c:pt>
                <c:pt idx="4426">
                  <c:v>13717</c:v>
                </c:pt>
                <c:pt idx="4427">
                  <c:v>13658</c:v>
                </c:pt>
                <c:pt idx="4428">
                  <c:v>13647</c:v>
                </c:pt>
                <c:pt idx="4429">
                  <c:v>13629</c:v>
                </c:pt>
                <c:pt idx="4430">
                  <c:v>13654</c:v>
                </c:pt>
                <c:pt idx="4431">
                  <c:v>13707</c:v>
                </c:pt>
                <c:pt idx="4432">
                  <c:v>13711</c:v>
                </c:pt>
                <c:pt idx="4433">
                  <c:v>13800</c:v>
                </c:pt>
                <c:pt idx="4434">
                  <c:v>13763</c:v>
                </c:pt>
                <c:pt idx="4435">
                  <c:v>13685</c:v>
                </c:pt>
                <c:pt idx="4436">
                  <c:v>13690</c:v>
                </c:pt>
                <c:pt idx="4437">
                  <c:v>13703</c:v>
                </c:pt>
                <c:pt idx="4438">
                  <c:v>13713</c:v>
                </c:pt>
                <c:pt idx="4439">
                  <c:v>13728</c:v>
                </c:pt>
                <c:pt idx="4440">
                  <c:v>13730</c:v>
                </c:pt>
                <c:pt idx="4441">
                  <c:v>13693</c:v>
                </c:pt>
                <c:pt idx="4442">
                  <c:v>13667</c:v>
                </c:pt>
                <c:pt idx="4443">
                  <c:v>13785</c:v>
                </c:pt>
                <c:pt idx="4444">
                  <c:v>13821</c:v>
                </c:pt>
                <c:pt idx="4445">
                  <c:v>13841</c:v>
                </c:pt>
                <c:pt idx="4446">
                  <c:v>13849</c:v>
                </c:pt>
                <c:pt idx="4447">
                  <c:v>13821</c:v>
                </c:pt>
                <c:pt idx="4448">
                  <c:v>13764</c:v>
                </c:pt>
                <c:pt idx="4449">
                  <c:v>13726</c:v>
                </c:pt>
                <c:pt idx="4450">
                  <c:v>13759</c:v>
                </c:pt>
                <c:pt idx="4451">
                  <c:v>13886</c:v>
                </c:pt>
                <c:pt idx="4452">
                  <c:v>13932</c:v>
                </c:pt>
                <c:pt idx="4453">
                  <c:v>13974</c:v>
                </c:pt>
                <c:pt idx="4454">
                  <c:v>14036</c:v>
                </c:pt>
                <c:pt idx="4455">
                  <c:v>14112</c:v>
                </c:pt>
                <c:pt idx="4456">
                  <c:v>14100</c:v>
                </c:pt>
                <c:pt idx="4457">
                  <c:v>14078</c:v>
                </c:pt>
                <c:pt idx="4458">
                  <c:v>14104</c:v>
                </c:pt>
                <c:pt idx="4459">
                  <c:v>14157</c:v>
                </c:pt>
                <c:pt idx="4460">
                  <c:v>14138</c:v>
                </c:pt>
                <c:pt idx="4461">
                  <c:v>14098</c:v>
                </c:pt>
                <c:pt idx="4462">
                  <c:v>14118</c:v>
                </c:pt>
                <c:pt idx="4463">
                  <c:v>14114</c:v>
                </c:pt>
                <c:pt idx="4464">
                  <c:v>14142</c:v>
                </c:pt>
                <c:pt idx="4465">
                  <c:v>14220</c:v>
                </c:pt>
                <c:pt idx="4466">
                  <c:v>14247</c:v>
                </c:pt>
                <c:pt idx="4467">
                  <c:v>14218</c:v>
                </c:pt>
                <c:pt idx="4468">
                  <c:v>14143</c:v>
                </c:pt>
                <c:pt idx="4469">
                  <c:v>14106</c:v>
                </c:pt>
                <c:pt idx="4470">
                  <c:v>14120</c:v>
                </c:pt>
                <c:pt idx="4471">
                  <c:v>14157</c:v>
                </c:pt>
                <c:pt idx="4472">
                  <c:v>14228</c:v>
                </c:pt>
                <c:pt idx="4473">
                  <c:v>14268</c:v>
                </c:pt>
                <c:pt idx="4474">
                  <c:v>14271</c:v>
                </c:pt>
                <c:pt idx="4475">
                  <c:v>14292</c:v>
                </c:pt>
                <c:pt idx="4476">
                  <c:v>14321</c:v>
                </c:pt>
                <c:pt idx="4477">
                  <c:v>14337</c:v>
                </c:pt>
                <c:pt idx="4478">
                  <c:v>14286</c:v>
                </c:pt>
                <c:pt idx="4479">
                  <c:v>14277</c:v>
                </c:pt>
                <c:pt idx="4480">
                  <c:v>14262</c:v>
                </c:pt>
                <c:pt idx="4481">
                  <c:v>14291</c:v>
                </c:pt>
                <c:pt idx="4482">
                  <c:v>14272</c:v>
                </c:pt>
                <c:pt idx="4483">
                  <c:v>14286</c:v>
                </c:pt>
                <c:pt idx="4484">
                  <c:v>14336</c:v>
                </c:pt>
                <c:pt idx="4485">
                  <c:v>14376</c:v>
                </c:pt>
                <c:pt idx="4486">
                  <c:v>14359</c:v>
                </c:pt>
                <c:pt idx="4487">
                  <c:v>14363</c:v>
                </c:pt>
                <c:pt idx="4488">
                  <c:v>14322</c:v>
                </c:pt>
                <c:pt idx="4489">
                  <c:v>14291</c:v>
                </c:pt>
                <c:pt idx="4490">
                  <c:v>14333</c:v>
                </c:pt>
                <c:pt idx="4491">
                  <c:v>14417</c:v>
                </c:pt>
                <c:pt idx="4492">
                  <c:v>14477</c:v>
                </c:pt>
                <c:pt idx="4493">
                  <c:v>14607</c:v>
                </c:pt>
                <c:pt idx="4494">
                  <c:v>14636</c:v>
                </c:pt>
                <c:pt idx="4495">
                  <c:v>14522</c:v>
                </c:pt>
                <c:pt idx="4496">
                  <c:v>14483</c:v>
                </c:pt>
                <c:pt idx="4497">
                  <c:v>14504</c:v>
                </c:pt>
                <c:pt idx="4498">
                  <c:v>14519</c:v>
                </c:pt>
                <c:pt idx="4499">
                  <c:v>14479</c:v>
                </c:pt>
                <c:pt idx="4500">
                  <c:v>14529</c:v>
                </c:pt>
                <c:pt idx="4501">
                  <c:v>14698</c:v>
                </c:pt>
                <c:pt idx="4502">
                  <c:v>14751</c:v>
                </c:pt>
                <c:pt idx="4503">
                  <c:v>14745</c:v>
                </c:pt>
                <c:pt idx="4504">
                  <c:v>14713</c:v>
                </c:pt>
                <c:pt idx="4505">
                  <c:v>14746</c:v>
                </c:pt>
                <c:pt idx="4506">
                  <c:v>14710</c:v>
                </c:pt>
                <c:pt idx="4507">
                  <c:v>14665</c:v>
                </c:pt>
                <c:pt idx="4508">
                  <c:v>14622</c:v>
                </c:pt>
                <c:pt idx="4509">
                  <c:v>14559</c:v>
                </c:pt>
                <c:pt idx="4510">
                  <c:v>14528</c:v>
                </c:pt>
                <c:pt idx="4511">
                  <c:v>14469</c:v>
                </c:pt>
                <c:pt idx="4512">
                  <c:v>14495</c:v>
                </c:pt>
                <c:pt idx="4513">
                  <c:v>14606</c:v>
                </c:pt>
                <c:pt idx="4514">
                  <c:v>14676</c:v>
                </c:pt>
                <c:pt idx="4515">
                  <c:v>14721</c:v>
                </c:pt>
                <c:pt idx="4516">
                  <c:v>14804</c:v>
                </c:pt>
                <c:pt idx="4517">
                  <c:v>14897</c:v>
                </c:pt>
                <c:pt idx="4518">
                  <c:v>14869</c:v>
                </c:pt>
                <c:pt idx="4519">
                  <c:v>14769</c:v>
                </c:pt>
                <c:pt idx="4520">
                  <c:v>14737</c:v>
                </c:pt>
                <c:pt idx="4521">
                  <c:v>14816</c:v>
                </c:pt>
                <c:pt idx="4522">
                  <c:v>14922</c:v>
                </c:pt>
                <c:pt idx="4523">
                  <c:v>15001</c:v>
                </c:pt>
                <c:pt idx="4524">
                  <c:v>15011</c:v>
                </c:pt>
                <c:pt idx="4525">
                  <c:v>14945</c:v>
                </c:pt>
                <c:pt idx="4526">
                  <c:v>14965</c:v>
                </c:pt>
                <c:pt idx="4527">
                  <c:v>15068</c:v>
                </c:pt>
                <c:pt idx="4528">
                  <c:v>15108</c:v>
                </c:pt>
                <c:pt idx="4529">
                  <c:v>15075</c:v>
                </c:pt>
                <c:pt idx="4530">
                  <c:v>15086</c:v>
                </c:pt>
                <c:pt idx="4531">
                  <c:v>15101</c:v>
                </c:pt>
                <c:pt idx="4532">
                  <c:v>15124</c:v>
                </c:pt>
                <c:pt idx="4533">
                  <c:v>15087</c:v>
                </c:pt>
                <c:pt idx="4534">
                  <c:v>15083</c:v>
                </c:pt>
                <c:pt idx="4535">
                  <c:v>15085</c:v>
                </c:pt>
                <c:pt idx="4536">
                  <c:v>15112</c:v>
                </c:pt>
                <c:pt idx="4537">
                  <c:v>15187</c:v>
                </c:pt>
                <c:pt idx="4538">
                  <c:v>15210</c:v>
                </c:pt>
                <c:pt idx="4539">
                  <c:v>15199</c:v>
                </c:pt>
                <c:pt idx="4540">
                  <c:v>15224</c:v>
                </c:pt>
                <c:pt idx="4541">
                  <c:v>15226</c:v>
                </c:pt>
                <c:pt idx="4542">
                  <c:v>15238</c:v>
                </c:pt>
                <c:pt idx="4543">
                  <c:v>15280</c:v>
                </c:pt>
                <c:pt idx="4544">
                  <c:v>15290</c:v>
                </c:pt>
                <c:pt idx="4545">
                  <c:v>15310</c:v>
                </c:pt>
                <c:pt idx="4546">
                  <c:v>15282</c:v>
                </c:pt>
                <c:pt idx="4547">
                  <c:v>15344</c:v>
                </c:pt>
                <c:pt idx="4548">
                  <c:v>15391</c:v>
                </c:pt>
                <c:pt idx="4549">
                  <c:v>15417</c:v>
                </c:pt>
                <c:pt idx="4550">
                  <c:v>15479</c:v>
                </c:pt>
                <c:pt idx="4551">
                  <c:v>15492</c:v>
                </c:pt>
                <c:pt idx="4552">
                  <c:v>15470</c:v>
                </c:pt>
                <c:pt idx="4553">
                  <c:v>15465</c:v>
                </c:pt>
                <c:pt idx="4554">
                  <c:v>15449</c:v>
                </c:pt>
                <c:pt idx="4555">
                  <c:v>15413</c:v>
                </c:pt>
                <c:pt idx="4556">
                  <c:v>15379</c:v>
                </c:pt>
                <c:pt idx="4557">
                  <c:v>15346</c:v>
                </c:pt>
                <c:pt idx="4558">
                  <c:v>15392</c:v>
                </c:pt>
                <c:pt idx="4559">
                  <c:v>15380</c:v>
                </c:pt>
                <c:pt idx="4560">
                  <c:v>15354</c:v>
                </c:pt>
                <c:pt idx="4561">
                  <c:v>15429</c:v>
                </c:pt>
                <c:pt idx="4562">
                  <c:v>15458</c:v>
                </c:pt>
                <c:pt idx="4563">
                  <c:v>15486</c:v>
                </c:pt>
                <c:pt idx="4564">
                  <c:v>15532</c:v>
                </c:pt>
                <c:pt idx="4565">
                  <c:v>15538</c:v>
                </c:pt>
                <c:pt idx="4566">
                  <c:v>15529</c:v>
                </c:pt>
                <c:pt idx="4567">
                  <c:v>15559</c:v>
                </c:pt>
                <c:pt idx="4568">
                  <c:v>15536</c:v>
                </c:pt>
                <c:pt idx="4569">
                  <c:v>15615</c:v>
                </c:pt>
                <c:pt idx="4570">
                  <c:v>15618</c:v>
                </c:pt>
                <c:pt idx="4571">
                  <c:v>15569</c:v>
                </c:pt>
                <c:pt idx="4572">
                  <c:v>15572</c:v>
                </c:pt>
                <c:pt idx="4573">
                  <c:v>15602</c:v>
                </c:pt>
                <c:pt idx="4574">
                  <c:v>15598</c:v>
                </c:pt>
                <c:pt idx="4575">
                  <c:v>15610</c:v>
                </c:pt>
                <c:pt idx="4576">
                  <c:v>15632</c:v>
                </c:pt>
                <c:pt idx="4577">
                  <c:v>15632</c:v>
                </c:pt>
                <c:pt idx="4578">
                  <c:v>15517</c:v>
                </c:pt>
                <c:pt idx="4579">
                  <c:v>15503</c:v>
                </c:pt>
                <c:pt idx="4580">
                  <c:v>15562</c:v>
                </c:pt>
                <c:pt idx="4581">
                  <c:v>15646</c:v>
                </c:pt>
                <c:pt idx="4582">
                  <c:v>15653</c:v>
                </c:pt>
                <c:pt idx="4583">
                  <c:v>15746</c:v>
                </c:pt>
                <c:pt idx="4584">
                  <c:v>15783</c:v>
                </c:pt>
                <c:pt idx="4585">
                  <c:v>15757</c:v>
                </c:pt>
                <c:pt idx="4586">
                  <c:v>15726</c:v>
                </c:pt>
                <c:pt idx="4587">
                  <c:v>15679</c:v>
                </c:pt>
                <c:pt idx="4588">
                  <c:v>15679</c:v>
                </c:pt>
                <c:pt idx="4589">
                  <c:v>15719</c:v>
                </c:pt>
                <c:pt idx="4590">
                  <c:v>15738</c:v>
                </c:pt>
                <c:pt idx="4591">
                  <c:v>15787</c:v>
                </c:pt>
                <c:pt idx="4592">
                  <c:v>15792</c:v>
                </c:pt>
                <c:pt idx="4593">
                  <c:v>15822</c:v>
                </c:pt>
                <c:pt idx="4594">
                  <c:v>15918</c:v>
                </c:pt>
                <c:pt idx="4595">
                  <c:v>16054</c:v>
                </c:pt>
                <c:pt idx="4596">
                  <c:v>16074</c:v>
                </c:pt>
                <c:pt idx="4597">
                  <c:v>16056</c:v>
                </c:pt>
                <c:pt idx="4598">
                  <c:v>16080</c:v>
                </c:pt>
                <c:pt idx="4599">
                  <c:v>16072</c:v>
                </c:pt>
                <c:pt idx="4600">
                  <c:v>16087</c:v>
                </c:pt>
                <c:pt idx="4601">
                  <c:v>16016</c:v>
                </c:pt>
                <c:pt idx="4602">
                  <c:v>15991</c:v>
                </c:pt>
                <c:pt idx="4603">
                  <c:v>16032</c:v>
                </c:pt>
                <c:pt idx="4604">
                  <c:v>16126</c:v>
                </c:pt>
                <c:pt idx="4605">
                  <c:v>16184</c:v>
                </c:pt>
                <c:pt idx="4606">
                  <c:v>16157</c:v>
                </c:pt>
                <c:pt idx="4607">
                  <c:v>16235</c:v>
                </c:pt>
                <c:pt idx="4608">
                  <c:v>16289</c:v>
                </c:pt>
                <c:pt idx="4609">
                  <c:v>16454</c:v>
                </c:pt>
                <c:pt idx="4610">
                  <c:v>16570</c:v>
                </c:pt>
                <c:pt idx="4611">
                  <c:v>16689</c:v>
                </c:pt>
                <c:pt idx="4612">
                  <c:v>16736</c:v>
                </c:pt>
                <c:pt idx="4613">
                  <c:v>16869</c:v>
                </c:pt>
                <c:pt idx="4614">
                  <c:v>16910</c:v>
                </c:pt>
                <c:pt idx="4615">
                  <c:v>16986</c:v>
                </c:pt>
                <c:pt idx="4616">
                  <c:v>17111</c:v>
                </c:pt>
                <c:pt idx="4617">
                  <c:v>17224</c:v>
                </c:pt>
                <c:pt idx="4618">
                  <c:v>17300</c:v>
                </c:pt>
                <c:pt idx="4619">
                  <c:v>17327</c:v>
                </c:pt>
                <c:pt idx="4620">
                  <c:v>17312</c:v>
                </c:pt>
                <c:pt idx="4621">
                  <c:v>17475</c:v>
                </c:pt>
                <c:pt idx="4622">
                  <c:v>17575</c:v>
                </c:pt>
                <c:pt idx="4623">
                  <c:v>17557</c:v>
                </c:pt>
                <c:pt idx="4624">
                  <c:v>17584</c:v>
                </c:pt>
                <c:pt idx="4625">
                  <c:v>17634</c:v>
                </c:pt>
                <c:pt idx="4626">
                  <c:v>17735</c:v>
                </c:pt>
                <c:pt idx="4627">
                  <c:v>17832</c:v>
                </c:pt>
                <c:pt idx="4628">
                  <c:v>17877</c:v>
                </c:pt>
                <c:pt idx="4629">
                  <c:v>18050</c:v>
                </c:pt>
                <c:pt idx="4630">
                  <c:v>18181</c:v>
                </c:pt>
                <c:pt idx="4631">
                  <c:v>18357</c:v>
                </c:pt>
                <c:pt idx="4632">
                  <c:v>18423</c:v>
                </c:pt>
                <c:pt idx="4633">
                  <c:v>18447</c:v>
                </c:pt>
                <c:pt idx="4634">
                  <c:v>18430</c:v>
                </c:pt>
                <c:pt idx="4635">
                  <c:v>18325</c:v>
                </c:pt>
                <c:pt idx="4636">
                  <c:v>18308</c:v>
                </c:pt>
                <c:pt idx="4637">
                  <c:v>18381</c:v>
                </c:pt>
                <c:pt idx="4638">
                  <c:v>18448</c:v>
                </c:pt>
                <c:pt idx="4639">
                  <c:v>18501</c:v>
                </c:pt>
                <c:pt idx="4640">
                  <c:v>18448</c:v>
                </c:pt>
                <c:pt idx="4641">
                  <c:v>18411</c:v>
                </c:pt>
                <c:pt idx="4642">
                  <c:v>18338</c:v>
                </c:pt>
                <c:pt idx="4643">
                  <c:v>18283</c:v>
                </c:pt>
                <c:pt idx="4644">
                  <c:v>18230</c:v>
                </c:pt>
                <c:pt idx="4645">
                  <c:v>18190</c:v>
                </c:pt>
                <c:pt idx="4646">
                  <c:v>18171</c:v>
                </c:pt>
                <c:pt idx="4647">
                  <c:v>18120</c:v>
                </c:pt>
                <c:pt idx="4648">
                  <c:v>18109</c:v>
                </c:pt>
                <c:pt idx="4649">
                  <c:v>18074</c:v>
                </c:pt>
                <c:pt idx="4650">
                  <c:v>18068</c:v>
                </c:pt>
                <c:pt idx="4651">
                  <c:v>18071</c:v>
                </c:pt>
                <c:pt idx="4652">
                  <c:v>18045</c:v>
                </c:pt>
                <c:pt idx="4653">
                  <c:v>17943</c:v>
                </c:pt>
                <c:pt idx="4654">
                  <c:v>17900</c:v>
                </c:pt>
                <c:pt idx="4655">
                  <c:v>17763</c:v>
                </c:pt>
                <c:pt idx="4656">
                  <c:v>17704</c:v>
                </c:pt>
                <c:pt idx="4657">
                  <c:v>17650</c:v>
                </c:pt>
                <c:pt idx="4658">
                  <c:v>17613</c:v>
                </c:pt>
                <c:pt idx="4659">
                  <c:v>17457</c:v>
                </c:pt>
                <c:pt idx="4660">
                  <c:v>17353</c:v>
                </c:pt>
                <c:pt idx="4661">
                  <c:v>17217</c:v>
                </c:pt>
                <c:pt idx="4662">
                  <c:v>17164</c:v>
                </c:pt>
                <c:pt idx="4663">
                  <c:v>17083</c:v>
                </c:pt>
                <c:pt idx="4664">
                  <c:v>17046</c:v>
                </c:pt>
                <c:pt idx="4665">
                  <c:v>16947</c:v>
                </c:pt>
                <c:pt idx="4666">
                  <c:v>16862</c:v>
                </c:pt>
                <c:pt idx="4667">
                  <c:v>16757</c:v>
                </c:pt>
                <c:pt idx="4668">
                  <c:v>16667</c:v>
                </c:pt>
                <c:pt idx="4669">
                  <c:v>16463</c:v>
                </c:pt>
                <c:pt idx="4670">
                  <c:v>16338</c:v>
                </c:pt>
                <c:pt idx="4671">
                  <c:v>16221</c:v>
                </c:pt>
                <c:pt idx="4672">
                  <c:v>16129</c:v>
                </c:pt>
                <c:pt idx="4673">
                  <c:v>15926</c:v>
                </c:pt>
                <c:pt idx="4674">
                  <c:v>15827</c:v>
                </c:pt>
                <c:pt idx="4675">
                  <c:v>15705</c:v>
                </c:pt>
                <c:pt idx="4676">
                  <c:v>15684</c:v>
                </c:pt>
                <c:pt idx="4677">
                  <c:v>15518</c:v>
                </c:pt>
                <c:pt idx="4678">
                  <c:v>15380</c:v>
                </c:pt>
                <c:pt idx="4679">
                  <c:v>15156</c:v>
                </c:pt>
                <c:pt idx="4680">
                  <c:v>15102</c:v>
                </c:pt>
                <c:pt idx="4681">
                  <c:v>15055</c:v>
                </c:pt>
                <c:pt idx="4682">
                  <c:v>14975</c:v>
                </c:pt>
                <c:pt idx="4683">
                  <c:v>14754</c:v>
                </c:pt>
                <c:pt idx="4684">
                  <c:v>14649</c:v>
                </c:pt>
                <c:pt idx="4685">
                  <c:v>14604</c:v>
                </c:pt>
                <c:pt idx="4686">
                  <c:v>14592</c:v>
                </c:pt>
                <c:pt idx="4687">
                  <c:v>14477</c:v>
                </c:pt>
                <c:pt idx="4688">
                  <c:v>14317</c:v>
                </c:pt>
                <c:pt idx="4689">
                  <c:v>14140</c:v>
                </c:pt>
                <c:pt idx="4690">
                  <c:v>14022</c:v>
                </c:pt>
                <c:pt idx="4691">
                  <c:v>13979</c:v>
                </c:pt>
                <c:pt idx="4692">
                  <c:v>13983</c:v>
                </c:pt>
                <c:pt idx="4693">
                  <c:v>13915</c:v>
                </c:pt>
                <c:pt idx="4694">
                  <c:v>13872</c:v>
                </c:pt>
                <c:pt idx="4695">
                  <c:v>13743</c:v>
                </c:pt>
                <c:pt idx="4696">
                  <c:v>13674</c:v>
                </c:pt>
                <c:pt idx="4697">
                  <c:v>13568</c:v>
                </c:pt>
                <c:pt idx="4698">
                  <c:v>13502</c:v>
                </c:pt>
                <c:pt idx="4699">
                  <c:v>13387</c:v>
                </c:pt>
                <c:pt idx="4700">
                  <c:v>13318</c:v>
                </c:pt>
                <c:pt idx="4701">
                  <c:v>13301</c:v>
                </c:pt>
                <c:pt idx="4702">
                  <c:v>13306</c:v>
                </c:pt>
                <c:pt idx="4703">
                  <c:v>13244</c:v>
                </c:pt>
                <c:pt idx="4704">
                  <c:v>13141</c:v>
                </c:pt>
                <c:pt idx="4705">
                  <c:v>13068</c:v>
                </c:pt>
                <c:pt idx="4706">
                  <c:v>13000</c:v>
                </c:pt>
                <c:pt idx="4707">
                  <c:v>12893</c:v>
                </c:pt>
                <c:pt idx="4708">
                  <c:v>12830</c:v>
                </c:pt>
                <c:pt idx="4709">
                  <c:v>12757</c:v>
                </c:pt>
                <c:pt idx="4710">
                  <c:v>12752</c:v>
                </c:pt>
                <c:pt idx="4711">
                  <c:v>12837</c:v>
                </c:pt>
                <c:pt idx="4712">
                  <c:v>12919</c:v>
                </c:pt>
                <c:pt idx="4713">
                  <c:v>12961</c:v>
                </c:pt>
                <c:pt idx="4714">
                  <c:v>12949</c:v>
                </c:pt>
                <c:pt idx="4715">
                  <c:v>12909</c:v>
                </c:pt>
                <c:pt idx="4716">
                  <c:v>12880</c:v>
                </c:pt>
                <c:pt idx="4717">
                  <c:v>12914</c:v>
                </c:pt>
                <c:pt idx="4718">
                  <c:v>12964</c:v>
                </c:pt>
                <c:pt idx="4719">
                  <c:v>12965</c:v>
                </c:pt>
                <c:pt idx="4720">
                  <c:v>12904</c:v>
                </c:pt>
                <c:pt idx="4721">
                  <c:v>12845</c:v>
                </c:pt>
                <c:pt idx="4722">
                  <c:v>12860</c:v>
                </c:pt>
                <c:pt idx="4723">
                  <c:v>12877</c:v>
                </c:pt>
                <c:pt idx="4724">
                  <c:v>12830</c:v>
                </c:pt>
                <c:pt idx="4725">
                  <c:v>12694</c:v>
                </c:pt>
                <c:pt idx="4726">
                  <c:v>12634</c:v>
                </c:pt>
                <c:pt idx="4727">
                  <c:v>12650</c:v>
                </c:pt>
                <c:pt idx="4728">
                  <c:v>12693</c:v>
                </c:pt>
                <c:pt idx="4729">
                  <c:v>12747</c:v>
                </c:pt>
                <c:pt idx="4730">
                  <c:v>12809</c:v>
                </c:pt>
                <c:pt idx="4731">
                  <c:v>12871</c:v>
                </c:pt>
                <c:pt idx="4732">
                  <c:v>12895</c:v>
                </c:pt>
                <c:pt idx="4733">
                  <c:v>12877</c:v>
                </c:pt>
                <c:pt idx="4734">
                  <c:v>12835</c:v>
                </c:pt>
                <c:pt idx="4735">
                  <c:v>12841</c:v>
                </c:pt>
                <c:pt idx="4736">
                  <c:v>12893</c:v>
                </c:pt>
                <c:pt idx="4737">
                  <c:v>12887</c:v>
                </c:pt>
                <c:pt idx="4738">
                  <c:v>12861</c:v>
                </c:pt>
                <c:pt idx="4739">
                  <c:v>12928</c:v>
                </c:pt>
                <c:pt idx="4740">
                  <c:v>12930</c:v>
                </c:pt>
                <c:pt idx="4741">
                  <c:v>13015</c:v>
                </c:pt>
                <c:pt idx="4742">
                  <c:v>13078</c:v>
                </c:pt>
                <c:pt idx="4743">
                  <c:v>13073</c:v>
                </c:pt>
                <c:pt idx="4744">
                  <c:v>13082</c:v>
                </c:pt>
                <c:pt idx="4745">
                  <c:v>13097</c:v>
                </c:pt>
                <c:pt idx="4746">
                  <c:v>13051</c:v>
                </c:pt>
                <c:pt idx="4747">
                  <c:v>13028</c:v>
                </c:pt>
                <c:pt idx="4748">
                  <c:v>13057</c:v>
                </c:pt>
                <c:pt idx="4749">
                  <c:v>13135</c:v>
                </c:pt>
                <c:pt idx="4750">
                  <c:v>13192</c:v>
                </c:pt>
                <c:pt idx="4751">
                  <c:v>13271</c:v>
                </c:pt>
                <c:pt idx="4752">
                  <c:v>13338</c:v>
                </c:pt>
                <c:pt idx="4753">
                  <c:v>13363</c:v>
                </c:pt>
                <c:pt idx="4754">
                  <c:v>13346</c:v>
                </c:pt>
                <c:pt idx="4755">
                  <c:v>13366</c:v>
                </c:pt>
                <c:pt idx="4756">
                  <c:v>13441</c:v>
                </c:pt>
                <c:pt idx="4757">
                  <c:v>13506</c:v>
                </c:pt>
                <c:pt idx="4758">
                  <c:v>13463</c:v>
                </c:pt>
                <c:pt idx="4759">
                  <c:v>13424</c:v>
                </c:pt>
                <c:pt idx="4760">
                  <c:v>13473</c:v>
                </c:pt>
                <c:pt idx="4761">
                  <c:v>13597</c:v>
                </c:pt>
                <c:pt idx="4762">
                  <c:v>13661</c:v>
                </c:pt>
                <c:pt idx="4763">
                  <c:v>13711</c:v>
                </c:pt>
                <c:pt idx="4764">
                  <c:v>13712</c:v>
                </c:pt>
                <c:pt idx="4765">
                  <c:v>13685</c:v>
                </c:pt>
                <c:pt idx="4766">
                  <c:v>13737</c:v>
                </c:pt>
                <c:pt idx="4767">
                  <c:v>13884</c:v>
                </c:pt>
                <c:pt idx="4768">
                  <c:v>13970</c:v>
                </c:pt>
                <c:pt idx="4769">
                  <c:v>13994</c:v>
                </c:pt>
                <c:pt idx="4770">
                  <c:v>13982</c:v>
                </c:pt>
                <c:pt idx="4771">
                  <c:v>14051</c:v>
                </c:pt>
                <c:pt idx="4772">
                  <c:v>14065</c:v>
                </c:pt>
                <c:pt idx="4773">
                  <c:v>14143</c:v>
                </c:pt>
                <c:pt idx="4774">
                  <c:v>14214</c:v>
                </c:pt>
                <c:pt idx="4775">
                  <c:v>14282</c:v>
                </c:pt>
                <c:pt idx="4776">
                  <c:v>14337</c:v>
                </c:pt>
                <c:pt idx="4777">
                  <c:v>14454</c:v>
                </c:pt>
                <c:pt idx="4778">
                  <c:v>14524</c:v>
                </c:pt>
                <c:pt idx="4779">
                  <c:v>14674</c:v>
                </c:pt>
                <c:pt idx="4780">
                  <c:v>14747</c:v>
                </c:pt>
                <c:pt idx="4781">
                  <c:v>14759</c:v>
                </c:pt>
                <c:pt idx="4782">
                  <c:v>14802</c:v>
                </c:pt>
                <c:pt idx="4783">
                  <c:v>14935</c:v>
                </c:pt>
                <c:pt idx="4784">
                  <c:v>15024</c:v>
                </c:pt>
                <c:pt idx="4785">
                  <c:v>15034</c:v>
                </c:pt>
                <c:pt idx="4786">
                  <c:v>15007</c:v>
                </c:pt>
                <c:pt idx="4787">
                  <c:v>14990</c:v>
                </c:pt>
                <c:pt idx="4788">
                  <c:v>14946</c:v>
                </c:pt>
                <c:pt idx="4789">
                  <c:v>14965</c:v>
                </c:pt>
                <c:pt idx="4790">
                  <c:v>15072</c:v>
                </c:pt>
                <c:pt idx="4791">
                  <c:v>15281</c:v>
                </c:pt>
                <c:pt idx="4792">
                  <c:v>15355</c:v>
                </c:pt>
                <c:pt idx="4793">
                  <c:v>15407</c:v>
                </c:pt>
                <c:pt idx="4794">
                  <c:v>15392</c:v>
                </c:pt>
                <c:pt idx="4795">
                  <c:v>15410</c:v>
                </c:pt>
                <c:pt idx="4796">
                  <c:v>15461</c:v>
                </c:pt>
                <c:pt idx="4797">
                  <c:v>15499</c:v>
                </c:pt>
                <c:pt idx="4798">
                  <c:v>15596</c:v>
                </c:pt>
                <c:pt idx="4799">
                  <c:v>15661</c:v>
                </c:pt>
                <c:pt idx="4800">
                  <c:v>15658</c:v>
                </c:pt>
                <c:pt idx="4801">
                  <c:v>15607</c:v>
                </c:pt>
                <c:pt idx="4802">
                  <c:v>15609</c:v>
                </c:pt>
                <c:pt idx="4803">
                  <c:v>15681</c:v>
                </c:pt>
                <c:pt idx="4804">
                  <c:v>15742</c:v>
                </c:pt>
                <c:pt idx="4805">
                  <c:v>15788</c:v>
                </c:pt>
                <c:pt idx="4806">
                  <c:v>15749</c:v>
                </c:pt>
                <c:pt idx="4807">
                  <c:v>15629</c:v>
                </c:pt>
                <c:pt idx="4808">
                  <c:v>15578</c:v>
                </c:pt>
                <c:pt idx="4809">
                  <c:v>15546</c:v>
                </c:pt>
                <c:pt idx="4810">
                  <c:v>15594</c:v>
                </c:pt>
                <c:pt idx="4811">
                  <c:v>15685</c:v>
                </c:pt>
                <c:pt idx="4812">
                  <c:v>15740</c:v>
                </c:pt>
                <c:pt idx="4813">
                  <c:v>15712</c:v>
                </c:pt>
                <c:pt idx="4814">
                  <c:v>15603</c:v>
                </c:pt>
                <c:pt idx="4815">
                  <c:v>15461</c:v>
                </c:pt>
                <c:pt idx="4816">
                  <c:v>15483</c:v>
                </c:pt>
                <c:pt idx="4817">
                  <c:v>15464</c:v>
                </c:pt>
                <c:pt idx="4818">
                  <c:v>15382</c:v>
                </c:pt>
                <c:pt idx="4819">
                  <c:v>15373</c:v>
                </c:pt>
                <c:pt idx="4820">
                  <c:v>15388</c:v>
                </c:pt>
                <c:pt idx="4821">
                  <c:v>15281</c:v>
                </c:pt>
                <c:pt idx="4822">
                  <c:v>15259</c:v>
                </c:pt>
                <c:pt idx="4823">
                  <c:v>15236</c:v>
                </c:pt>
                <c:pt idx="4824">
                  <c:v>15230</c:v>
                </c:pt>
                <c:pt idx="4825">
                  <c:v>15162</c:v>
                </c:pt>
                <c:pt idx="4826">
                  <c:v>15095</c:v>
                </c:pt>
                <c:pt idx="4827">
                  <c:v>14969</c:v>
                </c:pt>
                <c:pt idx="4828">
                  <c:v>14924</c:v>
                </c:pt>
                <c:pt idx="4829">
                  <c:v>14837</c:v>
                </c:pt>
                <c:pt idx="4830">
                  <c:v>14801</c:v>
                </c:pt>
                <c:pt idx="4831">
                  <c:v>14750</c:v>
                </c:pt>
                <c:pt idx="4832">
                  <c:v>14698</c:v>
                </c:pt>
                <c:pt idx="4833">
                  <c:v>14676</c:v>
                </c:pt>
                <c:pt idx="4834">
                  <c:v>14576</c:v>
                </c:pt>
                <c:pt idx="4835">
                  <c:v>14369</c:v>
                </c:pt>
                <c:pt idx="4836">
                  <c:v>14259</c:v>
                </c:pt>
                <c:pt idx="4837">
                  <c:v>14145</c:v>
                </c:pt>
                <c:pt idx="4838">
                  <c:v>14036</c:v>
                </c:pt>
                <c:pt idx="4839">
                  <c:v>13945</c:v>
                </c:pt>
                <c:pt idx="4840">
                  <c:v>13984</c:v>
                </c:pt>
                <c:pt idx="4841">
                  <c:v>13846</c:v>
                </c:pt>
                <c:pt idx="4842">
                  <c:v>13742</c:v>
                </c:pt>
                <c:pt idx="4843">
                  <c:v>13642</c:v>
                </c:pt>
                <c:pt idx="4844">
                  <c:v>13613</c:v>
                </c:pt>
                <c:pt idx="4845">
                  <c:v>13523</c:v>
                </c:pt>
                <c:pt idx="4846">
                  <c:v>13500</c:v>
                </c:pt>
                <c:pt idx="4847">
                  <c:v>13416</c:v>
                </c:pt>
                <c:pt idx="4848">
                  <c:v>13321</c:v>
                </c:pt>
                <c:pt idx="4849">
                  <c:v>13197</c:v>
                </c:pt>
                <c:pt idx="4850">
                  <c:v>13136</c:v>
                </c:pt>
                <c:pt idx="4851">
                  <c:v>13071</c:v>
                </c:pt>
                <c:pt idx="4852">
                  <c:v>12936</c:v>
                </c:pt>
                <c:pt idx="4853">
                  <c:v>12836</c:v>
                </c:pt>
                <c:pt idx="4854">
                  <c:v>12739</c:v>
                </c:pt>
                <c:pt idx="4855">
                  <c:v>12531</c:v>
                </c:pt>
                <c:pt idx="4856">
                  <c:v>12444</c:v>
                </c:pt>
                <c:pt idx="4857">
                  <c:v>12358</c:v>
                </c:pt>
                <c:pt idx="4858">
                  <c:v>12276</c:v>
                </c:pt>
                <c:pt idx="4859">
                  <c:v>12207</c:v>
                </c:pt>
                <c:pt idx="4860">
                  <c:v>12138</c:v>
                </c:pt>
                <c:pt idx="4861">
                  <c:v>12072</c:v>
                </c:pt>
                <c:pt idx="4862">
                  <c:v>12034</c:v>
                </c:pt>
                <c:pt idx="4863">
                  <c:v>11940</c:v>
                </c:pt>
                <c:pt idx="4864">
                  <c:v>11849</c:v>
                </c:pt>
                <c:pt idx="4865">
                  <c:v>11744</c:v>
                </c:pt>
                <c:pt idx="4866">
                  <c:v>11689</c:v>
                </c:pt>
                <c:pt idx="4867">
                  <c:v>11610</c:v>
                </c:pt>
                <c:pt idx="4868">
                  <c:v>11545</c:v>
                </c:pt>
                <c:pt idx="4869">
                  <c:v>11449</c:v>
                </c:pt>
                <c:pt idx="4870">
                  <c:v>11391</c:v>
                </c:pt>
                <c:pt idx="4871">
                  <c:v>11279</c:v>
                </c:pt>
                <c:pt idx="4872">
                  <c:v>11224</c:v>
                </c:pt>
                <c:pt idx="4873">
                  <c:v>11089</c:v>
                </c:pt>
                <c:pt idx="4874">
                  <c:v>11006</c:v>
                </c:pt>
                <c:pt idx="4875">
                  <c:v>10987</c:v>
                </c:pt>
                <c:pt idx="4876">
                  <c:v>10994</c:v>
                </c:pt>
                <c:pt idx="4877">
                  <c:v>10958</c:v>
                </c:pt>
                <c:pt idx="4878">
                  <c:v>10960</c:v>
                </c:pt>
                <c:pt idx="4879">
                  <c:v>10854</c:v>
                </c:pt>
                <c:pt idx="4880">
                  <c:v>10769</c:v>
                </c:pt>
                <c:pt idx="4881">
                  <c:v>10608</c:v>
                </c:pt>
                <c:pt idx="4882">
                  <c:v>10527</c:v>
                </c:pt>
                <c:pt idx="4883">
                  <c:v>10511</c:v>
                </c:pt>
                <c:pt idx="4884">
                  <c:v>10497</c:v>
                </c:pt>
                <c:pt idx="4885">
                  <c:v>10463</c:v>
                </c:pt>
                <c:pt idx="4886">
                  <c:v>10437</c:v>
                </c:pt>
                <c:pt idx="4887">
                  <c:v>10384</c:v>
                </c:pt>
                <c:pt idx="4888">
                  <c:v>10328</c:v>
                </c:pt>
                <c:pt idx="4889">
                  <c:v>10233</c:v>
                </c:pt>
                <c:pt idx="4890">
                  <c:v>10166</c:v>
                </c:pt>
                <c:pt idx="4891">
                  <c:v>10061</c:v>
                </c:pt>
                <c:pt idx="4892">
                  <c:v>10032</c:v>
                </c:pt>
                <c:pt idx="4893">
                  <c:v>10003</c:v>
                </c:pt>
                <c:pt idx="4894">
                  <c:v>10007</c:v>
                </c:pt>
                <c:pt idx="4895">
                  <c:v>10031</c:v>
                </c:pt>
                <c:pt idx="4896">
                  <c:v>10061</c:v>
                </c:pt>
                <c:pt idx="4897">
                  <c:v>10021</c:v>
                </c:pt>
                <c:pt idx="4898">
                  <c:v>9958</c:v>
                </c:pt>
                <c:pt idx="4899">
                  <c:v>9889</c:v>
                </c:pt>
                <c:pt idx="4900">
                  <c:v>9816</c:v>
                </c:pt>
                <c:pt idx="4901">
                  <c:v>9728</c:v>
                </c:pt>
                <c:pt idx="4902">
                  <c:v>9686</c:v>
                </c:pt>
                <c:pt idx="4903">
                  <c:v>9652</c:v>
                </c:pt>
                <c:pt idx="4904">
                  <c:v>9618</c:v>
                </c:pt>
                <c:pt idx="4905">
                  <c:v>9577</c:v>
                </c:pt>
                <c:pt idx="4906">
                  <c:v>9565</c:v>
                </c:pt>
                <c:pt idx="4907">
                  <c:v>9520</c:v>
                </c:pt>
                <c:pt idx="4908">
                  <c:v>9491</c:v>
                </c:pt>
                <c:pt idx="4909">
                  <c:v>9571</c:v>
                </c:pt>
                <c:pt idx="4910">
                  <c:v>9628</c:v>
                </c:pt>
                <c:pt idx="4911">
                  <c:v>9659</c:v>
                </c:pt>
                <c:pt idx="4912">
                  <c:v>9630</c:v>
                </c:pt>
                <c:pt idx="4913">
                  <c:v>9678</c:v>
                </c:pt>
                <c:pt idx="4914">
                  <c:v>9689</c:v>
                </c:pt>
                <c:pt idx="4915">
                  <c:v>9594</c:v>
                </c:pt>
                <c:pt idx="4916">
                  <c:v>9553</c:v>
                </c:pt>
                <c:pt idx="4917">
                  <c:v>9596</c:v>
                </c:pt>
                <c:pt idx="4918">
                  <c:v>9583</c:v>
                </c:pt>
                <c:pt idx="4919">
                  <c:v>9567</c:v>
                </c:pt>
                <c:pt idx="4920">
                  <c:v>9580</c:v>
                </c:pt>
                <c:pt idx="4921">
                  <c:v>9613</c:v>
                </c:pt>
                <c:pt idx="4922">
                  <c:v>9583</c:v>
                </c:pt>
                <c:pt idx="4923">
                  <c:v>9561</c:v>
                </c:pt>
                <c:pt idx="4924">
                  <c:v>9562</c:v>
                </c:pt>
                <c:pt idx="4925">
                  <c:v>9539</c:v>
                </c:pt>
                <c:pt idx="4926">
                  <c:v>9564</c:v>
                </c:pt>
                <c:pt idx="4927">
                  <c:v>9666</c:v>
                </c:pt>
                <c:pt idx="4928">
                  <c:v>9685</c:v>
                </c:pt>
                <c:pt idx="4929">
                  <c:v>9632</c:v>
                </c:pt>
                <c:pt idx="4930">
                  <c:v>9608</c:v>
                </c:pt>
                <c:pt idx="4931">
                  <c:v>9598</c:v>
                </c:pt>
                <c:pt idx="4932">
                  <c:v>9589</c:v>
                </c:pt>
                <c:pt idx="4933">
                  <c:v>9576</c:v>
                </c:pt>
                <c:pt idx="4934">
                  <c:v>9502</c:v>
                </c:pt>
                <c:pt idx="4935">
                  <c:v>9491</c:v>
                </c:pt>
                <c:pt idx="4936">
                  <c:v>9489</c:v>
                </c:pt>
                <c:pt idx="4937">
                  <c:v>9514</c:v>
                </c:pt>
                <c:pt idx="4938">
                  <c:v>9493</c:v>
                </c:pt>
                <c:pt idx="4939">
                  <c:v>9449</c:v>
                </c:pt>
                <c:pt idx="4940">
                  <c:v>9446</c:v>
                </c:pt>
                <c:pt idx="4941">
                  <c:v>9498</c:v>
                </c:pt>
                <c:pt idx="4942">
                  <c:v>9508</c:v>
                </c:pt>
                <c:pt idx="4943">
                  <c:v>9552</c:v>
                </c:pt>
                <c:pt idx="4944">
                  <c:v>9542</c:v>
                </c:pt>
                <c:pt idx="4945">
                  <c:v>9479</c:v>
                </c:pt>
                <c:pt idx="4946">
                  <c:v>9446</c:v>
                </c:pt>
                <c:pt idx="4947">
                  <c:v>9486</c:v>
                </c:pt>
                <c:pt idx="4948">
                  <c:v>9515</c:v>
                </c:pt>
                <c:pt idx="4949">
                  <c:v>9555</c:v>
                </c:pt>
                <c:pt idx="4950">
                  <c:v>9556</c:v>
                </c:pt>
                <c:pt idx="4951">
                  <c:v>9546</c:v>
                </c:pt>
                <c:pt idx="4952">
                  <c:v>9551</c:v>
                </c:pt>
                <c:pt idx="4953">
                  <c:v>9512</c:v>
                </c:pt>
                <c:pt idx="4954">
                  <c:v>9483</c:v>
                </c:pt>
                <c:pt idx="4955">
                  <c:v>9473</c:v>
                </c:pt>
                <c:pt idx="4956">
                  <c:v>9496</c:v>
                </c:pt>
                <c:pt idx="4957">
                  <c:v>9521</c:v>
                </c:pt>
                <c:pt idx="4958">
                  <c:v>9526</c:v>
                </c:pt>
                <c:pt idx="4959">
                  <c:v>9550</c:v>
                </c:pt>
                <c:pt idx="4960">
                  <c:v>9539</c:v>
                </c:pt>
                <c:pt idx="4961">
                  <c:v>9425</c:v>
                </c:pt>
                <c:pt idx="4962">
                  <c:v>9402</c:v>
                </c:pt>
                <c:pt idx="4963">
                  <c:v>9391</c:v>
                </c:pt>
                <c:pt idx="4964">
                  <c:v>9398</c:v>
                </c:pt>
                <c:pt idx="4965">
                  <c:v>9405</c:v>
                </c:pt>
                <c:pt idx="4966">
                  <c:v>9378</c:v>
                </c:pt>
                <c:pt idx="4967">
                  <c:v>9405</c:v>
                </c:pt>
                <c:pt idx="4968">
                  <c:v>9429</c:v>
                </c:pt>
                <c:pt idx="4969">
                  <c:v>9484</c:v>
                </c:pt>
                <c:pt idx="4970">
                  <c:v>9512</c:v>
                </c:pt>
                <c:pt idx="4971">
                  <c:v>9442</c:v>
                </c:pt>
                <c:pt idx="4972">
                  <c:v>9391</c:v>
                </c:pt>
                <c:pt idx="4973">
                  <c:v>9338</c:v>
                </c:pt>
                <c:pt idx="4974">
                  <c:v>9368</c:v>
                </c:pt>
                <c:pt idx="4975">
                  <c:v>9448</c:v>
                </c:pt>
                <c:pt idx="4976">
                  <c:v>9441</c:v>
                </c:pt>
                <c:pt idx="4977">
                  <c:v>9475</c:v>
                </c:pt>
                <c:pt idx="4978">
                  <c:v>9537</c:v>
                </c:pt>
                <c:pt idx="4979">
                  <c:v>9574</c:v>
                </c:pt>
                <c:pt idx="4980">
                  <c:v>9615</c:v>
                </c:pt>
                <c:pt idx="4981">
                  <c:v>9685</c:v>
                </c:pt>
                <c:pt idx="4982">
                  <c:v>9715</c:v>
                </c:pt>
                <c:pt idx="4983">
                  <c:v>9652</c:v>
                </c:pt>
                <c:pt idx="4984">
                  <c:v>9611</c:v>
                </c:pt>
                <c:pt idx="4985">
                  <c:v>9613</c:v>
                </c:pt>
                <c:pt idx="4986">
                  <c:v>9603</c:v>
                </c:pt>
                <c:pt idx="4987">
                  <c:v>9634</c:v>
                </c:pt>
                <c:pt idx="4988">
                  <c:v>9682</c:v>
                </c:pt>
                <c:pt idx="4989">
                  <c:v>9701</c:v>
                </c:pt>
                <c:pt idx="4990">
                  <c:v>9703</c:v>
                </c:pt>
                <c:pt idx="4991">
                  <c:v>9703</c:v>
                </c:pt>
                <c:pt idx="4992">
                  <c:v>9653</c:v>
                </c:pt>
                <c:pt idx="4993">
                  <c:v>9623</c:v>
                </c:pt>
                <c:pt idx="4994">
                  <c:v>9664</c:v>
                </c:pt>
                <c:pt idx="4995">
                  <c:v>9700</c:v>
                </c:pt>
                <c:pt idx="4996">
                  <c:v>9693</c:v>
                </c:pt>
                <c:pt idx="4997">
                  <c:v>9673</c:v>
                </c:pt>
                <c:pt idx="4998">
                  <c:v>9657</c:v>
                </c:pt>
                <c:pt idx="4999">
                  <c:v>9615</c:v>
                </c:pt>
                <c:pt idx="5000">
                  <c:v>9590</c:v>
                </c:pt>
                <c:pt idx="5001">
                  <c:v>9601</c:v>
                </c:pt>
                <c:pt idx="5002">
                  <c:v>9630</c:v>
                </c:pt>
                <c:pt idx="5003">
                  <c:v>9663</c:v>
                </c:pt>
                <c:pt idx="5004">
                  <c:v>9684</c:v>
                </c:pt>
                <c:pt idx="5005">
                  <c:v>9717</c:v>
                </c:pt>
                <c:pt idx="5006">
                  <c:v>9733</c:v>
                </c:pt>
                <c:pt idx="5007">
                  <c:v>9689</c:v>
                </c:pt>
                <c:pt idx="5008">
                  <c:v>9664</c:v>
                </c:pt>
                <c:pt idx="5009">
                  <c:v>9668</c:v>
                </c:pt>
                <c:pt idx="5010">
                  <c:v>9644</c:v>
                </c:pt>
                <c:pt idx="5011">
                  <c:v>9593</c:v>
                </c:pt>
                <c:pt idx="5012">
                  <c:v>9613</c:v>
                </c:pt>
                <c:pt idx="5013">
                  <c:v>9669</c:v>
                </c:pt>
                <c:pt idx="5014">
                  <c:v>9676</c:v>
                </c:pt>
                <c:pt idx="5015">
                  <c:v>9702</c:v>
                </c:pt>
                <c:pt idx="5016">
                  <c:v>9719</c:v>
                </c:pt>
                <c:pt idx="5017">
                  <c:v>9734</c:v>
                </c:pt>
                <c:pt idx="5018">
                  <c:v>9744</c:v>
                </c:pt>
                <c:pt idx="5019">
                  <c:v>9763</c:v>
                </c:pt>
                <c:pt idx="5020">
                  <c:v>9731</c:v>
                </c:pt>
                <c:pt idx="5021">
                  <c:v>9696</c:v>
                </c:pt>
                <c:pt idx="5022">
                  <c:v>9705</c:v>
                </c:pt>
                <c:pt idx="5023">
                  <c:v>9649</c:v>
                </c:pt>
                <c:pt idx="5024">
                  <c:v>9669</c:v>
                </c:pt>
                <c:pt idx="5025">
                  <c:v>9762</c:v>
                </c:pt>
                <c:pt idx="5026">
                  <c:v>9782</c:v>
                </c:pt>
                <c:pt idx="5027">
                  <c:v>9816</c:v>
                </c:pt>
                <c:pt idx="5028">
                  <c:v>9826</c:v>
                </c:pt>
                <c:pt idx="5029">
                  <c:v>9745</c:v>
                </c:pt>
                <c:pt idx="5030">
                  <c:v>9734</c:v>
                </c:pt>
                <c:pt idx="5031">
                  <c:v>9795</c:v>
                </c:pt>
                <c:pt idx="5032">
                  <c:v>9802</c:v>
                </c:pt>
                <c:pt idx="5033">
                  <c:v>9825</c:v>
                </c:pt>
                <c:pt idx="5034">
                  <c:v>9866</c:v>
                </c:pt>
                <c:pt idx="5035">
                  <c:v>9901</c:v>
                </c:pt>
                <c:pt idx="5036">
                  <c:v>9842</c:v>
                </c:pt>
                <c:pt idx="5037">
                  <c:v>9772</c:v>
                </c:pt>
                <c:pt idx="5038">
                  <c:v>9760</c:v>
                </c:pt>
                <c:pt idx="5039">
                  <c:v>9768</c:v>
                </c:pt>
                <c:pt idx="5040">
                  <c:v>9771</c:v>
                </c:pt>
                <c:pt idx="5041">
                  <c:v>9843</c:v>
                </c:pt>
                <c:pt idx="5042">
                  <c:v>9869</c:v>
                </c:pt>
                <c:pt idx="5043">
                  <c:v>9906</c:v>
                </c:pt>
                <c:pt idx="5044">
                  <c:v>9920</c:v>
                </c:pt>
                <c:pt idx="5045">
                  <c:v>9947</c:v>
                </c:pt>
                <c:pt idx="5046">
                  <c:v>9923</c:v>
                </c:pt>
                <c:pt idx="5047">
                  <c:v>9921</c:v>
                </c:pt>
                <c:pt idx="5048">
                  <c:v>9948</c:v>
                </c:pt>
                <c:pt idx="5049">
                  <c:v>10009</c:v>
                </c:pt>
                <c:pt idx="5050">
                  <c:v>10018</c:v>
                </c:pt>
                <c:pt idx="5051">
                  <c:v>10024</c:v>
                </c:pt>
                <c:pt idx="5052">
                  <c:v>10020</c:v>
                </c:pt>
                <c:pt idx="5053">
                  <c:v>10056</c:v>
                </c:pt>
                <c:pt idx="5054">
                  <c:v>10112</c:v>
                </c:pt>
                <c:pt idx="5055">
                  <c:v>10093</c:v>
                </c:pt>
                <c:pt idx="5056">
                  <c:v>10057</c:v>
                </c:pt>
                <c:pt idx="5057">
                  <c:v>10052</c:v>
                </c:pt>
                <c:pt idx="5058">
                  <c:v>10077</c:v>
                </c:pt>
                <c:pt idx="5059">
                  <c:v>10088</c:v>
                </c:pt>
                <c:pt idx="5060">
                  <c:v>10118</c:v>
                </c:pt>
                <c:pt idx="5061">
                  <c:v>10173</c:v>
                </c:pt>
                <c:pt idx="5062">
                  <c:v>10206</c:v>
                </c:pt>
                <c:pt idx="5063">
                  <c:v>10173</c:v>
                </c:pt>
                <c:pt idx="5064">
                  <c:v>10148</c:v>
                </c:pt>
                <c:pt idx="5065">
                  <c:v>10216</c:v>
                </c:pt>
                <c:pt idx="5066">
                  <c:v>10265</c:v>
                </c:pt>
                <c:pt idx="5067">
                  <c:v>10298</c:v>
                </c:pt>
                <c:pt idx="5068">
                  <c:v>10315</c:v>
                </c:pt>
                <c:pt idx="5069">
                  <c:v>10317</c:v>
                </c:pt>
                <c:pt idx="5070">
                  <c:v>10327</c:v>
                </c:pt>
                <c:pt idx="5071">
                  <c:v>10365</c:v>
                </c:pt>
                <c:pt idx="5072">
                  <c:v>10381</c:v>
                </c:pt>
                <c:pt idx="5073">
                  <c:v>10350</c:v>
                </c:pt>
                <c:pt idx="5074">
                  <c:v>10325</c:v>
                </c:pt>
                <c:pt idx="5075">
                  <c:v>10296</c:v>
                </c:pt>
                <c:pt idx="5076">
                  <c:v>10292</c:v>
                </c:pt>
                <c:pt idx="5077">
                  <c:v>10344</c:v>
                </c:pt>
                <c:pt idx="5078">
                  <c:v>10403</c:v>
                </c:pt>
                <c:pt idx="5079">
                  <c:v>10444</c:v>
                </c:pt>
                <c:pt idx="5080">
                  <c:v>10486</c:v>
                </c:pt>
                <c:pt idx="5081">
                  <c:v>10516</c:v>
                </c:pt>
                <c:pt idx="5082">
                  <c:v>10501</c:v>
                </c:pt>
                <c:pt idx="5083">
                  <c:v>10532</c:v>
                </c:pt>
                <c:pt idx="5084">
                  <c:v>10574</c:v>
                </c:pt>
                <c:pt idx="5085">
                  <c:v>10588</c:v>
                </c:pt>
                <c:pt idx="5086">
                  <c:v>10578</c:v>
                </c:pt>
                <c:pt idx="5087">
                  <c:v>10597</c:v>
                </c:pt>
                <c:pt idx="5088">
                  <c:v>10609</c:v>
                </c:pt>
                <c:pt idx="5089">
                  <c:v>10661</c:v>
                </c:pt>
                <c:pt idx="5090">
                  <c:v>10668</c:v>
                </c:pt>
                <c:pt idx="5091">
                  <c:v>10646</c:v>
                </c:pt>
                <c:pt idx="5092">
                  <c:v>10661</c:v>
                </c:pt>
                <c:pt idx="5093">
                  <c:v>10720</c:v>
                </c:pt>
                <c:pt idx="5094">
                  <c:v>10742</c:v>
                </c:pt>
                <c:pt idx="5095">
                  <c:v>10774</c:v>
                </c:pt>
                <c:pt idx="5096">
                  <c:v>10757</c:v>
                </c:pt>
                <c:pt idx="5097">
                  <c:v>10713</c:v>
                </c:pt>
                <c:pt idx="5098">
                  <c:v>10764</c:v>
                </c:pt>
                <c:pt idx="5099">
                  <c:v>10845</c:v>
                </c:pt>
                <c:pt idx="5100">
                  <c:v>10856</c:v>
                </c:pt>
                <c:pt idx="5101">
                  <c:v>10890</c:v>
                </c:pt>
                <c:pt idx="5102">
                  <c:v>10893</c:v>
                </c:pt>
                <c:pt idx="5103">
                  <c:v>10802</c:v>
                </c:pt>
                <c:pt idx="5104">
                  <c:v>10765</c:v>
                </c:pt>
                <c:pt idx="5105">
                  <c:v>10866</c:v>
                </c:pt>
                <c:pt idx="5106">
                  <c:v>10919</c:v>
                </c:pt>
                <c:pt idx="5107">
                  <c:v>10980</c:v>
                </c:pt>
                <c:pt idx="5108">
                  <c:v>11054</c:v>
                </c:pt>
                <c:pt idx="5109">
                  <c:v>11124</c:v>
                </c:pt>
                <c:pt idx="5110">
                  <c:v>11156</c:v>
                </c:pt>
                <c:pt idx="5111">
                  <c:v>11183</c:v>
                </c:pt>
                <c:pt idx="5112">
                  <c:v>11173</c:v>
                </c:pt>
                <c:pt idx="5113">
                  <c:v>11190</c:v>
                </c:pt>
                <c:pt idx="5114">
                  <c:v>11188</c:v>
                </c:pt>
                <c:pt idx="5115">
                  <c:v>11270</c:v>
                </c:pt>
                <c:pt idx="5116">
                  <c:v>11329</c:v>
                </c:pt>
                <c:pt idx="5117">
                  <c:v>11394</c:v>
                </c:pt>
                <c:pt idx="5118">
                  <c:v>11397</c:v>
                </c:pt>
                <c:pt idx="5119">
                  <c:v>11365</c:v>
                </c:pt>
                <c:pt idx="5120">
                  <c:v>11338</c:v>
                </c:pt>
                <c:pt idx="5121">
                  <c:v>11378</c:v>
                </c:pt>
                <c:pt idx="5122">
                  <c:v>11460</c:v>
                </c:pt>
                <c:pt idx="5123">
                  <c:v>11525</c:v>
                </c:pt>
                <c:pt idx="5124">
                  <c:v>11492</c:v>
                </c:pt>
                <c:pt idx="5125">
                  <c:v>11462</c:v>
                </c:pt>
                <c:pt idx="5126">
                  <c:v>11496</c:v>
                </c:pt>
                <c:pt idx="5127">
                  <c:v>11543</c:v>
                </c:pt>
                <c:pt idx="5128">
                  <c:v>11554</c:v>
                </c:pt>
                <c:pt idx="5129">
                  <c:v>11579</c:v>
                </c:pt>
                <c:pt idx="5130">
                  <c:v>11602</c:v>
                </c:pt>
                <c:pt idx="5131">
                  <c:v>11712</c:v>
                </c:pt>
                <c:pt idx="5132">
                  <c:v>11717</c:v>
                </c:pt>
                <c:pt idx="5133">
                  <c:v>11675</c:v>
                </c:pt>
                <c:pt idx="5134">
                  <c:v>11713</c:v>
                </c:pt>
                <c:pt idx="5135">
                  <c:v>11782</c:v>
                </c:pt>
                <c:pt idx="5136">
                  <c:v>11806</c:v>
                </c:pt>
                <c:pt idx="5137">
                  <c:v>11785</c:v>
                </c:pt>
                <c:pt idx="5138">
                  <c:v>11781</c:v>
                </c:pt>
                <c:pt idx="5139">
                  <c:v>11851</c:v>
                </c:pt>
                <c:pt idx="5140">
                  <c:v>11902</c:v>
                </c:pt>
                <c:pt idx="5141">
                  <c:v>11887</c:v>
                </c:pt>
                <c:pt idx="5142">
                  <c:v>11881</c:v>
                </c:pt>
                <c:pt idx="5143">
                  <c:v>11875</c:v>
                </c:pt>
                <c:pt idx="5144">
                  <c:v>11890</c:v>
                </c:pt>
                <c:pt idx="5145">
                  <c:v>11929</c:v>
                </c:pt>
                <c:pt idx="5146">
                  <c:v>11938</c:v>
                </c:pt>
                <c:pt idx="5147">
                  <c:v>11906</c:v>
                </c:pt>
                <c:pt idx="5148">
                  <c:v>11906</c:v>
                </c:pt>
                <c:pt idx="5149">
                  <c:v>11960</c:v>
                </c:pt>
                <c:pt idx="5150">
                  <c:v>11991</c:v>
                </c:pt>
                <c:pt idx="5151">
                  <c:v>12000</c:v>
                </c:pt>
                <c:pt idx="5152">
                  <c:v>12015</c:v>
                </c:pt>
                <c:pt idx="5153">
                  <c:v>12083</c:v>
                </c:pt>
                <c:pt idx="5154">
                  <c:v>12083</c:v>
                </c:pt>
                <c:pt idx="5155">
                  <c:v>12020</c:v>
                </c:pt>
                <c:pt idx="5156">
                  <c:v>12058</c:v>
                </c:pt>
                <c:pt idx="5157">
                  <c:v>12112</c:v>
                </c:pt>
                <c:pt idx="5158">
                  <c:v>12117</c:v>
                </c:pt>
                <c:pt idx="5159">
                  <c:v>12231</c:v>
                </c:pt>
                <c:pt idx="5160">
                  <c:v>12242</c:v>
                </c:pt>
                <c:pt idx="5161">
                  <c:v>12220</c:v>
                </c:pt>
                <c:pt idx="5162">
                  <c:v>12238</c:v>
                </c:pt>
                <c:pt idx="5163">
                  <c:v>12261</c:v>
                </c:pt>
                <c:pt idx="5164">
                  <c:v>12250</c:v>
                </c:pt>
                <c:pt idx="5165">
                  <c:v>12233</c:v>
                </c:pt>
                <c:pt idx="5166">
                  <c:v>12216</c:v>
                </c:pt>
                <c:pt idx="5167">
                  <c:v>12273</c:v>
                </c:pt>
                <c:pt idx="5168">
                  <c:v>12314</c:v>
                </c:pt>
                <c:pt idx="5169">
                  <c:v>12341</c:v>
                </c:pt>
                <c:pt idx="5170">
                  <c:v>12351</c:v>
                </c:pt>
                <c:pt idx="5171">
                  <c:v>12415</c:v>
                </c:pt>
                <c:pt idx="5172">
                  <c:v>12476</c:v>
                </c:pt>
                <c:pt idx="5173">
                  <c:v>12585</c:v>
                </c:pt>
                <c:pt idx="5174">
                  <c:v>12624</c:v>
                </c:pt>
                <c:pt idx="5175">
                  <c:v>12630</c:v>
                </c:pt>
                <c:pt idx="5176">
                  <c:v>12681</c:v>
                </c:pt>
                <c:pt idx="5177">
                  <c:v>12781</c:v>
                </c:pt>
                <c:pt idx="5178">
                  <c:v>12796</c:v>
                </c:pt>
                <c:pt idx="5179">
                  <c:v>12800</c:v>
                </c:pt>
                <c:pt idx="5180">
                  <c:v>12829</c:v>
                </c:pt>
                <c:pt idx="5181">
                  <c:v>12871</c:v>
                </c:pt>
                <c:pt idx="5182">
                  <c:v>12879</c:v>
                </c:pt>
                <c:pt idx="5183">
                  <c:v>12885</c:v>
                </c:pt>
                <c:pt idx="5184">
                  <c:v>12870</c:v>
                </c:pt>
                <c:pt idx="5185">
                  <c:v>12891</c:v>
                </c:pt>
                <c:pt idx="5186">
                  <c:v>12955</c:v>
                </c:pt>
                <c:pt idx="5187">
                  <c:v>13011</c:v>
                </c:pt>
                <c:pt idx="5188">
                  <c:v>13061</c:v>
                </c:pt>
                <c:pt idx="5189">
                  <c:v>13169</c:v>
                </c:pt>
                <c:pt idx="5190">
                  <c:v>13245</c:v>
                </c:pt>
                <c:pt idx="5191">
                  <c:v>13234</c:v>
                </c:pt>
                <c:pt idx="5192">
                  <c:v>13206</c:v>
                </c:pt>
                <c:pt idx="5193">
                  <c:v>13232</c:v>
                </c:pt>
                <c:pt idx="5194">
                  <c:v>13227</c:v>
                </c:pt>
                <c:pt idx="5195">
                  <c:v>13238</c:v>
                </c:pt>
                <c:pt idx="5196">
                  <c:v>13289</c:v>
                </c:pt>
                <c:pt idx="5197">
                  <c:v>13377</c:v>
                </c:pt>
                <c:pt idx="5198">
                  <c:v>13377</c:v>
                </c:pt>
                <c:pt idx="5199">
                  <c:v>13456</c:v>
                </c:pt>
                <c:pt idx="5200">
                  <c:v>13481</c:v>
                </c:pt>
                <c:pt idx="5201">
                  <c:v>13417</c:v>
                </c:pt>
                <c:pt idx="5202">
                  <c:v>13454</c:v>
                </c:pt>
                <c:pt idx="5203">
                  <c:v>13567</c:v>
                </c:pt>
                <c:pt idx="5204">
                  <c:v>13581</c:v>
                </c:pt>
                <c:pt idx="5205">
                  <c:v>13521</c:v>
                </c:pt>
                <c:pt idx="5206">
                  <c:v>13495</c:v>
                </c:pt>
                <c:pt idx="5207">
                  <c:v>13563</c:v>
                </c:pt>
                <c:pt idx="5208">
                  <c:v>13625</c:v>
                </c:pt>
                <c:pt idx="5209">
                  <c:v>13634</c:v>
                </c:pt>
                <c:pt idx="5210">
                  <c:v>13661</c:v>
                </c:pt>
                <c:pt idx="5211">
                  <c:v>13578</c:v>
                </c:pt>
                <c:pt idx="5212">
                  <c:v>13515</c:v>
                </c:pt>
                <c:pt idx="5213">
                  <c:v>13561</c:v>
                </c:pt>
                <c:pt idx="5214">
                  <c:v>13626</c:v>
                </c:pt>
                <c:pt idx="5215">
                  <c:v>13686</c:v>
                </c:pt>
                <c:pt idx="5216">
                  <c:v>13726</c:v>
                </c:pt>
                <c:pt idx="5217">
                  <c:v>13758</c:v>
                </c:pt>
                <c:pt idx="5218">
                  <c:v>13749</c:v>
                </c:pt>
                <c:pt idx="5219">
                  <c:v>13706</c:v>
                </c:pt>
                <c:pt idx="5220">
                  <c:v>13639</c:v>
                </c:pt>
                <c:pt idx="5221">
                  <c:v>13574</c:v>
                </c:pt>
                <c:pt idx="5222">
                  <c:v>13529</c:v>
                </c:pt>
                <c:pt idx="5223">
                  <c:v>13600</c:v>
                </c:pt>
                <c:pt idx="5224">
                  <c:v>13670</c:v>
                </c:pt>
                <c:pt idx="5225">
                  <c:v>13733</c:v>
                </c:pt>
                <c:pt idx="5226">
                  <c:v>13759</c:v>
                </c:pt>
                <c:pt idx="5227">
                  <c:v>13803</c:v>
                </c:pt>
                <c:pt idx="5228">
                  <c:v>13760</c:v>
                </c:pt>
                <c:pt idx="5229">
                  <c:v>13724</c:v>
                </c:pt>
                <c:pt idx="5230">
                  <c:v>13717</c:v>
                </c:pt>
                <c:pt idx="5231">
                  <c:v>13705</c:v>
                </c:pt>
                <c:pt idx="5232">
                  <c:v>13686</c:v>
                </c:pt>
                <c:pt idx="5233">
                  <c:v>13678</c:v>
                </c:pt>
                <c:pt idx="5234">
                  <c:v>13623</c:v>
                </c:pt>
                <c:pt idx="5235">
                  <c:v>13608</c:v>
                </c:pt>
                <c:pt idx="5236">
                  <c:v>13629</c:v>
                </c:pt>
                <c:pt idx="5237">
                  <c:v>13612</c:v>
                </c:pt>
                <c:pt idx="5238">
                  <c:v>13625</c:v>
                </c:pt>
                <c:pt idx="5239">
                  <c:v>13611</c:v>
                </c:pt>
                <c:pt idx="5240">
                  <c:v>13594</c:v>
                </c:pt>
                <c:pt idx="5241">
                  <c:v>13579</c:v>
                </c:pt>
                <c:pt idx="5242">
                  <c:v>13565</c:v>
                </c:pt>
                <c:pt idx="5243">
                  <c:v>13517</c:v>
                </c:pt>
                <c:pt idx="5244">
                  <c:v>13475</c:v>
                </c:pt>
                <c:pt idx="5245">
                  <c:v>13470</c:v>
                </c:pt>
                <c:pt idx="5246">
                  <c:v>13436</c:v>
                </c:pt>
                <c:pt idx="5247">
                  <c:v>13407</c:v>
                </c:pt>
                <c:pt idx="5248">
                  <c:v>13430</c:v>
                </c:pt>
                <c:pt idx="5249">
                  <c:v>13296</c:v>
                </c:pt>
                <c:pt idx="5250">
                  <c:v>13217</c:v>
                </c:pt>
                <c:pt idx="5251">
                  <c:v>13204</c:v>
                </c:pt>
                <c:pt idx="5252">
                  <c:v>13201</c:v>
                </c:pt>
                <c:pt idx="5253">
                  <c:v>13122</c:v>
                </c:pt>
                <c:pt idx="5254">
                  <c:v>13085</c:v>
                </c:pt>
                <c:pt idx="5255">
                  <c:v>12980</c:v>
                </c:pt>
                <c:pt idx="5256">
                  <c:v>12911</c:v>
                </c:pt>
                <c:pt idx="5257">
                  <c:v>12883</c:v>
                </c:pt>
                <c:pt idx="5258">
                  <c:v>12874</c:v>
                </c:pt>
                <c:pt idx="5259">
                  <c:v>12800</c:v>
                </c:pt>
                <c:pt idx="5260">
                  <c:v>12760</c:v>
                </c:pt>
                <c:pt idx="5261">
                  <c:v>12748</c:v>
                </c:pt>
                <c:pt idx="5262">
                  <c:v>12722</c:v>
                </c:pt>
                <c:pt idx="5263">
                  <c:v>12704</c:v>
                </c:pt>
                <c:pt idx="5264">
                  <c:v>12700</c:v>
                </c:pt>
                <c:pt idx="5265">
                  <c:v>12565</c:v>
                </c:pt>
                <c:pt idx="5266">
                  <c:v>12514</c:v>
                </c:pt>
                <c:pt idx="5267">
                  <c:v>12456</c:v>
                </c:pt>
                <c:pt idx="5268">
                  <c:v>12437</c:v>
                </c:pt>
                <c:pt idx="5269">
                  <c:v>12431</c:v>
                </c:pt>
                <c:pt idx="5270">
                  <c:v>12416</c:v>
                </c:pt>
                <c:pt idx="5271">
                  <c:v>12339</c:v>
                </c:pt>
                <c:pt idx="5272">
                  <c:v>12224</c:v>
                </c:pt>
                <c:pt idx="5273">
                  <c:v>12089</c:v>
                </c:pt>
                <c:pt idx="5274">
                  <c:v>12026</c:v>
                </c:pt>
                <c:pt idx="5275">
                  <c:v>11976</c:v>
                </c:pt>
                <c:pt idx="5276">
                  <c:v>11980</c:v>
                </c:pt>
                <c:pt idx="5277">
                  <c:v>11918</c:v>
                </c:pt>
                <c:pt idx="5278">
                  <c:v>11849</c:v>
                </c:pt>
                <c:pt idx="5279">
                  <c:v>11775</c:v>
                </c:pt>
                <c:pt idx="5280">
                  <c:v>11767</c:v>
                </c:pt>
                <c:pt idx="5281">
                  <c:v>11785</c:v>
                </c:pt>
                <c:pt idx="5282">
                  <c:v>11746</c:v>
                </c:pt>
                <c:pt idx="5283">
                  <c:v>11581</c:v>
                </c:pt>
                <c:pt idx="5284">
                  <c:v>11489</c:v>
                </c:pt>
                <c:pt idx="5285">
                  <c:v>11457</c:v>
                </c:pt>
                <c:pt idx="5286">
                  <c:v>11467</c:v>
                </c:pt>
                <c:pt idx="5287">
                  <c:v>11499</c:v>
                </c:pt>
                <c:pt idx="5288">
                  <c:v>11477</c:v>
                </c:pt>
                <c:pt idx="5289">
                  <c:v>11451</c:v>
                </c:pt>
                <c:pt idx="5290">
                  <c:v>11410</c:v>
                </c:pt>
                <c:pt idx="5291">
                  <c:v>11305</c:v>
                </c:pt>
                <c:pt idx="5292">
                  <c:v>11222</c:v>
                </c:pt>
                <c:pt idx="5293">
                  <c:v>11088</c:v>
                </c:pt>
                <c:pt idx="5294">
                  <c:v>11010</c:v>
                </c:pt>
                <c:pt idx="5295">
                  <c:v>11024</c:v>
                </c:pt>
                <c:pt idx="5296">
                  <c:v>11053</c:v>
                </c:pt>
                <c:pt idx="5297">
                  <c:v>11036</c:v>
                </c:pt>
                <c:pt idx="5298">
                  <c:v>11022</c:v>
                </c:pt>
                <c:pt idx="5299">
                  <c:v>10980</c:v>
                </c:pt>
                <c:pt idx="5300">
                  <c:v>10907</c:v>
                </c:pt>
                <c:pt idx="5301">
                  <c:v>10782</c:v>
                </c:pt>
                <c:pt idx="5302">
                  <c:v>10683</c:v>
                </c:pt>
                <c:pt idx="5303">
                  <c:v>10650</c:v>
                </c:pt>
                <c:pt idx="5304">
                  <c:v>10699</c:v>
                </c:pt>
                <c:pt idx="5305">
                  <c:v>10724</c:v>
                </c:pt>
                <c:pt idx="5306">
                  <c:v>10699</c:v>
                </c:pt>
                <c:pt idx="5307">
                  <c:v>10707</c:v>
                </c:pt>
                <c:pt idx="5308">
                  <c:v>10722</c:v>
                </c:pt>
                <c:pt idx="5309">
                  <c:v>10727</c:v>
                </c:pt>
                <c:pt idx="5310">
                  <c:v>10726</c:v>
                </c:pt>
                <c:pt idx="5311">
                  <c:v>10639</c:v>
                </c:pt>
                <c:pt idx="5312">
                  <c:v>10572</c:v>
                </c:pt>
                <c:pt idx="5313">
                  <c:v>10483</c:v>
                </c:pt>
                <c:pt idx="5314">
                  <c:v>10433</c:v>
                </c:pt>
                <c:pt idx="5315">
                  <c:v>10455</c:v>
                </c:pt>
                <c:pt idx="5316">
                  <c:v>10452</c:v>
                </c:pt>
                <c:pt idx="5317">
                  <c:v>10413</c:v>
                </c:pt>
                <c:pt idx="5318">
                  <c:v>10431</c:v>
                </c:pt>
                <c:pt idx="5319">
                  <c:v>10410</c:v>
                </c:pt>
                <c:pt idx="5320">
                  <c:v>10376</c:v>
                </c:pt>
                <c:pt idx="5321">
                  <c:v>10314</c:v>
                </c:pt>
                <c:pt idx="5322">
                  <c:v>10277</c:v>
                </c:pt>
                <c:pt idx="5323">
                  <c:v>10232</c:v>
                </c:pt>
                <c:pt idx="5324">
                  <c:v>10180</c:v>
                </c:pt>
                <c:pt idx="5325">
                  <c:v>10199</c:v>
                </c:pt>
                <c:pt idx="5326">
                  <c:v>10197</c:v>
                </c:pt>
                <c:pt idx="5327">
                  <c:v>10134</c:v>
                </c:pt>
                <c:pt idx="5328">
                  <c:v>10117</c:v>
                </c:pt>
                <c:pt idx="5329">
                  <c:v>10153</c:v>
                </c:pt>
                <c:pt idx="5330">
                  <c:v>10173</c:v>
                </c:pt>
                <c:pt idx="5331">
                  <c:v>10176</c:v>
                </c:pt>
                <c:pt idx="5332">
                  <c:v>10168</c:v>
                </c:pt>
                <c:pt idx="5333">
                  <c:v>10144</c:v>
                </c:pt>
                <c:pt idx="5334">
                  <c:v>10129</c:v>
                </c:pt>
                <c:pt idx="5335">
                  <c:v>10112</c:v>
                </c:pt>
                <c:pt idx="5336">
                  <c:v>10103</c:v>
                </c:pt>
                <c:pt idx="5337">
                  <c:v>10123</c:v>
                </c:pt>
                <c:pt idx="5338">
                  <c:v>10130</c:v>
                </c:pt>
                <c:pt idx="5339">
                  <c:v>10091</c:v>
                </c:pt>
                <c:pt idx="5340">
                  <c:v>10006</c:v>
                </c:pt>
                <c:pt idx="5341">
                  <c:v>9900</c:v>
                </c:pt>
                <c:pt idx="5342">
                  <c:v>9877</c:v>
                </c:pt>
                <c:pt idx="5343">
                  <c:v>9885</c:v>
                </c:pt>
                <c:pt idx="5344">
                  <c:v>9911</c:v>
                </c:pt>
                <c:pt idx="5345">
                  <c:v>9963</c:v>
                </c:pt>
                <c:pt idx="5346">
                  <c:v>9918</c:v>
                </c:pt>
                <c:pt idx="5347">
                  <c:v>9876</c:v>
                </c:pt>
                <c:pt idx="5348">
                  <c:v>9886</c:v>
                </c:pt>
                <c:pt idx="5349">
                  <c:v>9864</c:v>
                </c:pt>
                <c:pt idx="5350">
                  <c:v>9854</c:v>
                </c:pt>
                <c:pt idx="5351">
                  <c:v>9813</c:v>
                </c:pt>
                <c:pt idx="5352">
                  <c:v>9815</c:v>
                </c:pt>
                <c:pt idx="5353">
                  <c:v>9795</c:v>
                </c:pt>
                <c:pt idx="5354">
                  <c:v>9764</c:v>
                </c:pt>
                <c:pt idx="5355">
                  <c:v>9732</c:v>
                </c:pt>
                <c:pt idx="5356">
                  <c:v>9739</c:v>
                </c:pt>
                <c:pt idx="5357">
                  <c:v>9758</c:v>
                </c:pt>
                <c:pt idx="5358">
                  <c:v>9780</c:v>
                </c:pt>
                <c:pt idx="5359">
                  <c:v>9779</c:v>
                </c:pt>
                <c:pt idx="5360">
                  <c:v>9755</c:v>
                </c:pt>
                <c:pt idx="5361">
                  <c:v>9776</c:v>
                </c:pt>
                <c:pt idx="5362">
                  <c:v>9806</c:v>
                </c:pt>
                <c:pt idx="5363">
                  <c:v>9801</c:v>
                </c:pt>
                <c:pt idx="5364">
                  <c:v>9750</c:v>
                </c:pt>
                <c:pt idx="5365">
                  <c:v>9664</c:v>
                </c:pt>
                <c:pt idx="5366">
                  <c:v>9697</c:v>
                </c:pt>
                <c:pt idx="5367">
                  <c:v>9722</c:v>
                </c:pt>
                <c:pt idx="5368">
                  <c:v>9718</c:v>
                </c:pt>
                <c:pt idx="5369">
                  <c:v>9780</c:v>
                </c:pt>
                <c:pt idx="5370">
                  <c:v>9820</c:v>
                </c:pt>
                <c:pt idx="5371">
                  <c:v>9857</c:v>
                </c:pt>
                <c:pt idx="5372">
                  <c:v>9877</c:v>
                </c:pt>
                <c:pt idx="5373">
                  <c:v>9912</c:v>
                </c:pt>
                <c:pt idx="5374">
                  <c:v>9926</c:v>
                </c:pt>
                <c:pt idx="5375">
                  <c:v>9897</c:v>
                </c:pt>
                <c:pt idx="5376">
                  <c:v>9892</c:v>
                </c:pt>
                <c:pt idx="5377">
                  <c:v>9934</c:v>
                </c:pt>
                <c:pt idx="5378">
                  <c:v>9979</c:v>
                </c:pt>
                <c:pt idx="5379">
                  <c:v>9932</c:v>
                </c:pt>
                <c:pt idx="5380">
                  <c:v>9877</c:v>
                </c:pt>
                <c:pt idx="5381">
                  <c:v>9884</c:v>
                </c:pt>
                <c:pt idx="5382">
                  <c:v>9869</c:v>
                </c:pt>
                <c:pt idx="5383">
                  <c:v>9868</c:v>
                </c:pt>
                <c:pt idx="5384">
                  <c:v>9849</c:v>
                </c:pt>
                <c:pt idx="5385">
                  <c:v>9860</c:v>
                </c:pt>
                <c:pt idx="5386">
                  <c:v>9874</c:v>
                </c:pt>
                <c:pt idx="5387">
                  <c:v>9891</c:v>
                </c:pt>
                <c:pt idx="5388">
                  <c:v>9883</c:v>
                </c:pt>
                <c:pt idx="5389">
                  <c:v>9860</c:v>
                </c:pt>
                <c:pt idx="5390">
                  <c:v>9889</c:v>
                </c:pt>
                <c:pt idx="5391">
                  <c:v>9964</c:v>
                </c:pt>
                <c:pt idx="5392">
                  <c:v>9963</c:v>
                </c:pt>
                <c:pt idx="5393">
                  <c:v>9974</c:v>
                </c:pt>
                <c:pt idx="5394">
                  <c:v>9990</c:v>
                </c:pt>
                <c:pt idx="5395">
                  <c:v>10010</c:v>
                </c:pt>
                <c:pt idx="5396">
                  <c:v>10011</c:v>
                </c:pt>
                <c:pt idx="5397">
                  <c:v>9963</c:v>
                </c:pt>
                <c:pt idx="5398">
                  <c:v>9961</c:v>
                </c:pt>
                <c:pt idx="5399">
                  <c:v>9985</c:v>
                </c:pt>
                <c:pt idx="5400">
                  <c:v>9950</c:v>
                </c:pt>
                <c:pt idx="5401">
                  <c:v>9920</c:v>
                </c:pt>
                <c:pt idx="5402">
                  <c:v>9907</c:v>
                </c:pt>
                <c:pt idx="5403">
                  <c:v>9931</c:v>
                </c:pt>
                <c:pt idx="5404">
                  <c:v>9962</c:v>
                </c:pt>
                <c:pt idx="5405">
                  <c:v>10013</c:v>
                </c:pt>
                <c:pt idx="5406">
                  <c:v>10006</c:v>
                </c:pt>
                <c:pt idx="5407">
                  <c:v>10020</c:v>
                </c:pt>
                <c:pt idx="5408">
                  <c:v>10027</c:v>
                </c:pt>
                <c:pt idx="5409">
                  <c:v>10054</c:v>
                </c:pt>
                <c:pt idx="5410">
                  <c:v>10008</c:v>
                </c:pt>
                <c:pt idx="5411">
                  <c:v>9919</c:v>
                </c:pt>
                <c:pt idx="5412">
                  <c:v>9882</c:v>
                </c:pt>
                <c:pt idx="5413">
                  <c:v>9849</c:v>
                </c:pt>
                <c:pt idx="5414">
                  <c:v>9883</c:v>
                </c:pt>
                <c:pt idx="5415">
                  <c:v>9994</c:v>
                </c:pt>
                <c:pt idx="5416">
                  <c:v>10024</c:v>
                </c:pt>
                <c:pt idx="5417">
                  <c:v>10006</c:v>
                </c:pt>
                <c:pt idx="5418">
                  <c:v>9969</c:v>
                </c:pt>
                <c:pt idx="5419">
                  <c:v>9965</c:v>
                </c:pt>
                <c:pt idx="5420">
                  <c:v>9953</c:v>
                </c:pt>
                <c:pt idx="5421">
                  <c:v>9947</c:v>
                </c:pt>
                <c:pt idx="5422">
                  <c:v>9943</c:v>
                </c:pt>
                <c:pt idx="5423">
                  <c:v>9886</c:v>
                </c:pt>
                <c:pt idx="5424">
                  <c:v>9858</c:v>
                </c:pt>
                <c:pt idx="5425">
                  <c:v>9870</c:v>
                </c:pt>
                <c:pt idx="5426">
                  <c:v>9860</c:v>
                </c:pt>
                <c:pt idx="5427">
                  <c:v>9864</c:v>
                </c:pt>
                <c:pt idx="5428">
                  <c:v>9912</c:v>
                </c:pt>
                <c:pt idx="5429">
                  <c:v>9930</c:v>
                </c:pt>
                <c:pt idx="5430">
                  <c:v>9964</c:v>
                </c:pt>
                <c:pt idx="5431">
                  <c:v>9942</c:v>
                </c:pt>
                <c:pt idx="5432">
                  <c:v>9891</c:v>
                </c:pt>
                <c:pt idx="5433">
                  <c:v>9868</c:v>
                </c:pt>
                <c:pt idx="5434">
                  <c:v>9871</c:v>
                </c:pt>
                <c:pt idx="5435">
                  <c:v>9944</c:v>
                </c:pt>
                <c:pt idx="5436">
                  <c:v>10063</c:v>
                </c:pt>
                <c:pt idx="5437">
                  <c:v>10173</c:v>
                </c:pt>
                <c:pt idx="5438">
                  <c:v>10206</c:v>
                </c:pt>
                <c:pt idx="5439">
                  <c:v>10184</c:v>
                </c:pt>
                <c:pt idx="5440">
                  <c:v>10147</c:v>
                </c:pt>
                <c:pt idx="5441">
                  <c:v>10074</c:v>
                </c:pt>
                <c:pt idx="5442">
                  <c:v>10057</c:v>
                </c:pt>
                <c:pt idx="5443">
                  <c:v>10040</c:v>
                </c:pt>
                <c:pt idx="5444">
                  <c:v>10062</c:v>
                </c:pt>
                <c:pt idx="5445">
                  <c:v>10057</c:v>
                </c:pt>
                <c:pt idx="5446">
                  <c:v>10049</c:v>
                </c:pt>
                <c:pt idx="5447">
                  <c:v>10094</c:v>
                </c:pt>
                <c:pt idx="5448">
                  <c:v>10137</c:v>
                </c:pt>
                <c:pt idx="5449">
                  <c:v>10181</c:v>
                </c:pt>
                <c:pt idx="5450">
                  <c:v>10153</c:v>
                </c:pt>
                <c:pt idx="5451">
                  <c:v>10104</c:v>
                </c:pt>
                <c:pt idx="5452">
                  <c:v>10104</c:v>
                </c:pt>
                <c:pt idx="5453">
                  <c:v>10094</c:v>
                </c:pt>
                <c:pt idx="5454">
                  <c:v>10101</c:v>
                </c:pt>
                <c:pt idx="5455">
                  <c:v>10071</c:v>
                </c:pt>
                <c:pt idx="5456">
                  <c:v>10064</c:v>
                </c:pt>
                <c:pt idx="5457">
                  <c:v>10045</c:v>
                </c:pt>
                <c:pt idx="5458">
                  <c:v>10050</c:v>
                </c:pt>
                <c:pt idx="5459">
                  <c:v>10079</c:v>
                </c:pt>
                <c:pt idx="5460">
                  <c:v>10054</c:v>
                </c:pt>
                <c:pt idx="5461">
                  <c:v>10012</c:v>
                </c:pt>
                <c:pt idx="5462">
                  <c:v>9980</c:v>
                </c:pt>
                <c:pt idx="5463">
                  <c:v>10028</c:v>
                </c:pt>
                <c:pt idx="5464">
                  <c:v>10021</c:v>
                </c:pt>
                <c:pt idx="5465">
                  <c:v>10006</c:v>
                </c:pt>
                <c:pt idx="5466">
                  <c:v>10000</c:v>
                </c:pt>
                <c:pt idx="5467">
                  <c:v>9983</c:v>
                </c:pt>
                <c:pt idx="5468">
                  <c:v>9977</c:v>
                </c:pt>
                <c:pt idx="5469">
                  <c:v>9975</c:v>
                </c:pt>
                <c:pt idx="5470">
                  <c:v>9968</c:v>
                </c:pt>
                <c:pt idx="5471">
                  <c:v>9947</c:v>
                </c:pt>
                <c:pt idx="5472">
                  <c:v>9962</c:v>
                </c:pt>
                <c:pt idx="5473">
                  <c:v>9966</c:v>
                </c:pt>
                <c:pt idx="5474">
                  <c:v>9951</c:v>
                </c:pt>
                <c:pt idx="5475">
                  <c:v>9924</c:v>
                </c:pt>
                <c:pt idx="5476">
                  <c:v>9924</c:v>
                </c:pt>
                <c:pt idx="5477">
                  <c:v>9894</c:v>
                </c:pt>
                <c:pt idx="5478">
                  <c:v>9842</c:v>
                </c:pt>
                <c:pt idx="5479">
                  <c:v>9795</c:v>
                </c:pt>
                <c:pt idx="5480">
                  <c:v>9764</c:v>
                </c:pt>
                <c:pt idx="5481">
                  <c:v>9767</c:v>
                </c:pt>
                <c:pt idx="5482">
                  <c:v>9805</c:v>
                </c:pt>
                <c:pt idx="5483">
                  <c:v>9853</c:v>
                </c:pt>
                <c:pt idx="5484">
                  <c:v>9844</c:v>
                </c:pt>
                <c:pt idx="5485">
                  <c:v>9827</c:v>
                </c:pt>
                <c:pt idx="5486">
                  <c:v>9809</c:v>
                </c:pt>
                <c:pt idx="5487">
                  <c:v>9807</c:v>
                </c:pt>
                <c:pt idx="5488">
                  <c:v>9779</c:v>
                </c:pt>
                <c:pt idx="5489">
                  <c:v>9723</c:v>
                </c:pt>
                <c:pt idx="5490">
                  <c:v>9659</c:v>
                </c:pt>
                <c:pt idx="5491">
                  <c:v>9584</c:v>
                </c:pt>
                <c:pt idx="5492">
                  <c:v>9584</c:v>
                </c:pt>
                <c:pt idx="5493">
                  <c:v>9602</c:v>
                </c:pt>
                <c:pt idx="5494">
                  <c:v>9598</c:v>
                </c:pt>
                <c:pt idx="5495">
                  <c:v>9552</c:v>
                </c:pt>
                <c:pt idx="5496">
                  <c:v>9548</c:v>
                </c:pt>
                <c:pt idx="5497">
                  <c:v>9558</c:v>
                </c:pt>
                <c:pt idx="5498">
                  <c:v>9535</c:v>
                </c:pt>
                <c:pt idx="5499">
                  <c:v>9525</c:v>
                </c:pt>
                <c:pt idx="5500">
                  <c:v>9540</c:v>
                </c:pt>
                <c:pt idx="5501">
                  <c:v>9579</c:v>
                </c:pt>
                <c:pt idx="5502">
                  <c:v>9634</c:v>
                </c:pt>
                <c:pt idx="5503">
                  <c:v>9672</c:v>
                </c:pt>
                <c:pt idx="5504">
                  <c:v>9609</c:v>
                </c:pt>
                <c:pt idx="5505">
                  <c:v>9530</c:v>
                </c:pt>
                <c:pt idx="5506">
                  <c:v>9545</c:v>
                </c:pt>
                <c:pt idx="5507">
                  <c:v>9586</c:v>
                </c:pt>
                <c:pt idx="5508">
                  <c:v>9597</c:v>
                </c:pt>
                <c:pt idx="5509">
                  <c:v>9599</c:v>
                </c:pt>
                <c:pt idx="5510">
                  <c:v>9655</c:v>
                </c:pt>
                <c:pt idx="5511">
                  <c:v>9666</c:v>
                </c:pt>
                <c:pt idx="5512">
                  <c:v>9664</c:v>
                </c:pt>
                <c:pt idx="5513">
                  <c:v>9621</c:v>
                </c:pt>
                <c:pt idx="5514">
                  <c:v>9562</c:v>
                </c:pt>
                <c:pt idx="5515">
                  <c:v>9477</c:v>
                </c:pt>
                <c:pt idx="5516">
                  <c:v>9468</c:v>
                </c:pt>
                <c:pt idx="5517">
                  <c:v>9495</c:v>
                </c:pt>
                <c:pt idx="5518">
                  <c:v>9512</c:v>
                </c:pt>
                <c:pt idx="5519">
                  <c:v>9510</c:v>
                </c:pt>
                <c:pt idx="5520">
                  <c:v>9529</c:v>
                </c:pt>
                <c:pt idx="5521">
                  <c:v>9483</c:v>
                </c:pt>
                <c:pt idx="5522">
                  <c:v>9480</c:v>
                </c:pt>
                <c:pt idx="5523">
                  <c:v>9453</c:v>
                </c:pt>
                <c:pt idx="5524">
                  <c:v>9444</c:v>
                </c:pt>
                <c:pt idx="5525">
                  <c:v>9458</c:v>
                </c:pt>
                <c:pt idx="5526">
                  <c:v>9472</c:v>
                </c:pt>
                <c:pt idx="5527">
                  <c:v>9455</c:v>
                </c:pt>
                <c:pt idx="5528">
                  <c:v>9423</c:v>
                </c:pt>
                <c:pt idx="5529">
                  <c:v>9377</c:v>
                </c:pt>
                <c:pt idx="5530">
                  <c:v>9366</c:v>
                </c:pt>
                <c:pt idx="5531">
                  <c:v>9375</c:v>
                </c:pt>
                <c:pt idx="5532">
                  <c:v>9377</c:v>
                </c:pt>
                <c:pt idx="5533">
                  <c:v>9335</c:v>
                </c:pt>
                <c:pt idx="5534">
                  <c:v>9279</c:v>
                </c:pt>
                <c:pt idx="5535">
                  <c:v>9247</c:v>
                </c:pt>
                <c:pt idx="5536">
                  <c:v>9252</c:v>
                </c:pt>
                <c:pt idx="5537">
                  <c:v>9300</c:v>
                </c:pt>
                <c:pt idx="5538">
                  <c:v>9291</c:v>
                </c:pt>
                <c:pt idx="5539">
                  <c:v>9232</c:v>
                </c:pt>
                <c:pt idx="5540">
                  <c:v>9229</c:v>
                </c:pt>
                <c:pt idx="5541">
                  <c:v>9198</c:v>
                </c:pt>
                <c:pt idx="5542">
                  <c:v>9218</c:v>
                </c:pt>
                <c:pt idx="5543">
                  <c:v>9193</c:v>
                </c:pt>
                <c:pt idx="5544">
                  <c:v>9173</c:v>
                </c:pt>
                <c:pt idx="5545">
                  <c:v>9174</c:v>
                </c:pt>
                <c:pt idx="5546">
                  <c:v>9177</c:v>
                </c:pt>
                <c:pt idx="5547">
                  <c:v>9130</c:v>
                </c:pt>
                <c:pt idx="5548">
                  <c:v>9112</c:v>
                </c:pt>
                <c:pt idx="5549">
                  <c:v>9081</c:v>
                </c:pt>
                <c:pt idx="5550">
                  <c:v>9080</c:v>
                </c:pt>
                <c:pt idx="5551">
                  <c:v>9074</c:v>
                </c:pt>
                <c:pt idx="5552">
                  <c:v>9073</c:v>
                </c:pt>
                <c:pt idx="5553">
                  <c:v>9086</c:v>
                </c:pt>
                <c:pt idx="5554">
                  <c:v>9063</c:v>
                </c:pt>
                <c:pt idx="5555">
                  <c:v>9064</c:v>
                </c:pt>
                <c:pt idx="5556">
                  <c:v>9059</c:v>
                </c:pt>
                <c:pt idx="5557">
                  <c:v>9051</c:v>
                </c:pt>
                <c:pt idx="5558">
                  <c:v>9023</c:v>
                </c:pt>
                <c:pt idx="5559">
                  <c:v>8968</c:v>
                </c:pt>
                <c:pt idx="5560">
                  <c:v>8932</c:v>
                </c:pt>
                <c:pt idx="5561">
                  <c:v>8956</c:v>
                </c:pt>
                <c:pt idx="5562">
                  <c:v>8974</c:v>
                </c:pt>
                <c:pt idx="5563">
                  <c:v>8928</c:v>
                </c:pt>
                <c:pt idx="5564">
                  <c:v>8913</c:v>
                </c:pt>
                <c:pt idx="5565">
                  <c:v>8883</c:v>
                </c:pt>
                <c:pt idx="5566">
                  <c:v>8926</c:v>
                </c:pt>
                <c:pt idx="5567">
                  <c:v>8994</c:v>
                </c:pt>
                <c:pt idx="5568">
                  <c:v>9034</c:v>
                </c:pt>
                <c:pt idx="5569">
                  <c:v>9055</c:v>
                </c:pt>
                <c:pt idx="5570">
                  <c:v>9045</c:v>
                </c:pt>
                <c:pt idx="5571">
                  <c:v>9042</c:v>
                </c:pt>
                <c:pt idx="5572">
                  <c:v>9042</c:v>
                </c:pt>
                <c:pt idx="5573">
                  <c:v>9045</c:v>
                </c:pt>
                <c:pt idx="5574">
                  <c:v>9012</c:v>
                </c:pt>
                <c:pt idx="5575">
                  <c:v>8957</c:v>
                </c:pt>
                <c:pt idx="5576">
                  <c:v>8920</c:v>
                </c:pt>
                <c:pt idx="5577">
                  <c:v>8900</c:v>
                </c:pt>
                <c:pt idx="5578">
                  <c:v>8906</c:v>
                </c:pt>
                <c:pt idx="5579">
                  <c:v>8951</c:v>
                </c:pt>
                <c:pt idx="5580">
                  <c:v>8957</c:v>
                </c:pt>
                <c:pt idx="5581">
                  <c:v>8959</c:v>
                </c:pt>
                <c:pt idx="5582">
                  <c:v>8937</c:v>
                </c:pt>
                <c:pt idx="5583">
                  <c:v>8918</c:v>
                </c:pt>
                <c:pt idx="5584">
                  <c:v>8937</c:v>
                </c:pt>
                <c:pt idx="5585">
                  <c:v>8920</c:v>
                </c:pt>
                <c:pt idx="5586">
                  <c:v>8917</c:v>
                </c:pt>
                <c:pt idx="5587">
                  <c:v>8946</c:v>
                </c:pt>
                <c:pt idx="5588">
                  <c:v>8958</c:v>
                </c:pt>
                <c:pt idx="5589">
                  <c:v>8939</c:v>
                </c:pt>
                <c:pt idx="5590">
                  <c:v>8895</c:v>
                </c:pt>
                <c:pt idx="5591">
                  <c:v>8871</c:v>
                </c:pt>
                <c:pt idx="5592">
                  <c:v>8881</c:v>
                </c:pt>
                <c:pt idx="5593">
                  <c:v>8906</c:v>
                </c:pt>
                <c:pt idx="5594">
                  <c:v>8922</c:v>
                </c:pt>
                <c:pt idx="5595">
                  <c:v>8887</c:v>
                </c:pt>
                <c:pt idx="5596">
                  <c:v>8869</c:v>
                </c:pt>
                <c:pt idx="5597">
                  <c:v>8869</c:v>
                </c:pt>
                <c:pt idx="5598">
                  <c:v>8872</c:v>
                </c:pt>
                <c:pt idx="5599">
                  <c:v>8892</c:v>
                </c:pt>
                <c:pt idx="5600">
                  <c:v>8944</c:v>
                </c:pt>
                <c:pt idx="5601">
                  <c:v>8960</c:v>
                </c:pt>
                <c:pt idx="5602">
                  <c:v>8925</c:v>
                </c:pt>
                <c:pt idx="5603">
                  <c:v>8859</c:v>
                </c:pt>
                <c:pt idx="5604">
                  <c:v>8857</c:v>
                </c:pt>
                <c:pt idx="5605">
                  <c:v>8834</c:v>
                </c:pt>
                <c:pt idx="5606">
                  <c:v>8817</c:v>
                </c:pt>
                <c:pt idx="5607">
                  <c:v>8807</c:v>
                </c:pt>
                <c:pt idx="5608">
                  <c:v>8812</c:v>
                </c:pt>
                <c:pt idx="5609">
                  <c:v>8856</c:v>
                </c:pt>
                <c:pt idx="5610">
                  <c:v>8869</c:v>
                </c:pt>
                <c:pt idx="5611">
                  <c:v>8863</c:v>
                </c:pt>
                <c:pt idx="5612">
                  <c:v>8884</c:v>
                </c:pt>
                <c:pt idx="5613">
                  <c:v>8898</c:v>
                </c:pt>
                <c:pt idx="5614">
                  <c:v>8888</c:v>
                </c:pt>
                <c:pt idx="5615">
                  <c:v>8834</c:v>
                </c:pt>
                <c:pt idx="5616">
                  <c:v>8825</c:v>
                </c:pt>
                <c:pt idx="5617">
                  <c:v>8851</c:v>
                </c:pt>
                <c:pt idx="5618">
                  <c:v>8832</c:v>
                </c:pt>
                <c:pt idx="5619">
                  <c:v>8771</c:v>
                </c:pt>
                <c:pt idx="5620">
                  <c:v>8803</c:v>
                </c:pt>
                <c:pt idx="5621">
                  <c:v>8888</c:v>
                </c:pt>
                <c:pt idx="5622">
                  <c:v>8898</c:v>
                </c:pt>
                <c:pt idx="5623">
                  <c:v>8838</c:v>
                </c:pt>
                <c:pt idx="5624">
                  <c:v>8809</c:v>
                </c:pt>
                <c:pt idx="5625">
                  <c:v>8782</c:v>
                </c:pt>
                <c:pt idx="5626">
                  <c:v>8786</c:v>
                </c:pt>
                <c:pt idx="5627">
                  <c:v>8809</c:v>
                </c:pt>
                <c:pt idx="5628">
                  <c:v>8807</c:v>
                </c:pt>
                <c:pt idx="5629">
                  <c:v>8827</c:v>
                </c:pt>
                <c:pt idx="5630">
                  <c:v>8851</c:v>
                </c:pt>
                <c:pt idx="5631">
                  <c:v>8852</c:v>
                </c:pt>
                <c:pt idx="5632">
                  <c:v>8833</c:v>
                </c:pt>
                <c:pt idx="5633">
                  <c:v>8884</c:v>
                </c:pt>
                <c:pt idx="5634">
                  <c:v>8920</c:v>
                </c:pt>
                <c:pt idx="5635">
                  <c:v>8983</c:v>
                </c:pt>
                <c:pt idx="5636">
                  <c:v>9009</c:v>
                </c:pt>
                <c:pt idx="5637">
                  <c:v>8999</c:v>
                </c:pt>
                <c:pt idx="5638">
                  <c:v>8994</c:v>
                </c:pt>
                <c:pt idx="5639">
                  <c:v>8986</c:v>
                </c:pt>
                <c:pt idx="5640">
                  <c:v>9028</c:v>
                </c:pt>
                <c:pt idx="5641">
                  <c:v>9072</c:v>
                </c:pt>
                <c:pt idx="5642">
                  <c:v>9075</c:v>
                </c:pt>
                <c:pt idx="5643">
                  <c:v>9061</c:v>
                </c:pt>
                <c:pt idx="5644">
                  <c:v>9006</c:v>
                </c:pt>
                <c:pt idx="5645">
                  <c:v>8881</c:v>
                </c:pt>
                <c:pt idx="5646">
                  <c:v>8870</c:v>
                </c:pt>
                <c:pt idx="5647">
                  <c:v>8954</c:v>
                </c:pt>
                <c:pt idx="5648">
                  <c:v>8984</c:v>
                </c:pt>
                <c:pt idx="5649">
                  <c:v>8980</c:v>
                </c:pt>
                <c:pt idx="5650">
                  <c:v>8987</c:v>
                </c:pt>
                <c:pt idx="5651">
                  <c:v>9018</c:v>
                </c:pt>
                <c:pt idx="5652">
                  <c:v>9007</c:v>
                </c:pt>
                <c:pt idx="5653">
                  <c:v>9002</c:v>
                </c:pt>
                <c:pt idx="5654">
                  <c:v>9014</c:v>
                </c:pt>
                <c:pt idx="5655">
                  <c:v>9037</c:v>
                </c:pt>
                <c:pt idx="5656">
                  <c:v>9070</c:v>
                </c:pt>
                <c:pt idx="5657">
                  <c:v>9036</c:v>
                </c:pt>
                <c:pt idx="5658">
                  <c:v>9000</c:v>
                </c:pt>
                <c:pt idx="5659">
                  <c:v>9001</c:v>
                </c:pt>
                <c:pt idx="5660">
                  <c:v>9006</c:v>
                </c:pt>
                <c:pt idx="5661">
                  <c:v>8988</c:v>
                </c:pt>
                <c:pt idx="5662">
                  <c:v>8993</c:v>
                </c:pt>
                <c:pt idx="5663">
                  <c:v>9018</c:v>
                </c:pt>
                <c:pt idx="5664">
                  <c:v>9051</c:v>
                </c:pt>
                <c:pt idx="5665">
                  <c:v>9033</c:v>
                </c:pt>
                <c:pt idx="5666">
                  <c:v>9007</c:v>
                </c:pt>
                <c:pt idx="5667">
                  <c:v>9038</c:v>
                </c:pt>
                <c:pt idx="5668">
                  <c:v>9066</c:v>
                </c:pt>
                <c:pt idx="5669">
                  <c:v>9076</c:v>
                </c:pt>
                <c:pt idx="5670">
                  <c:v>9039</c:v>
                </c:pt>
                <c:pt idx="5671">
                  <c:v>9049</c:v>
                </c:pt>
                <c:pt idx="5672">
                  <c:v>9043</c:v>
                </c:pt>
                <c:pt idx="5673">
                  <c:v>9032</c:v>
                </c:pt>
                <c:pt idx="5674">
                  <c:v>9041</c:v>
                </c:pt>
                <c:pt idx="5675">
                  <c:v>9063</c:v>
                </c:pt>
                <c:pt idx="5676">
                  <c:v>9039</c:v>
                </c:pt>
                <c:pt idx="5677">
                  <c:v>9053</c:v>
                </c:pt>
                <c:pt idx="5678">
                  <c:v>9036</c:v>
                </c:pt>
                <c:pt idx="5679">
                  <c:v>8993</c:v>
                </c:pt>
                <c:pt idx="5680">
                  <c:v>9025</c:v>
                </c:pt>
                <c:pt idx="5681">
                  <c:v>9059</c:v>
                </c:pt>
                <c:pt idx="5682">
                  <c:v>9087</c:v>
                </c:pt>
                <c:pt idx="5683">
                  <c:v>9113</c:v>
                </c:pt>
                <c:pt idx="5684">
                  <c:v>9110</c:v>
                </c:pt>
                <c:pt idx="5685">
                  <c:v>9099</c:v>
                </c:pt>
                <c:pt idx="5686">
                  <c:v>9068</c:v>
                </c:pt>
                <c:pt idx="5687">
                  <c:v>9011</c:v>
                </c:pt>
                <c:pt idx="5688">
                  <c:v>8982</c:v>
                </c:pt>
                <c:pt idx="5689">
                  <c:v>8981</c:v>
                </c:pt>
                <c:pt idx="5690">
                  <c:v>8999</c:v>
                </c:pt>
                <c:pt idx="5691">
                  <c:v>9014</c:v>
                </c:pt>
                <c:pt idx="5692">
                  <c:v>9024</c:v>
                </c:pt>
                <c:pt idx="5693">
                  <c:v>8988</c:v>
                </c:pt>
                <c:pt idx="5694">
                  <c:v>8957</c:v>
                </c:pt>
                <c:pt idx="5695">
                  <c:v>8913</c:v>
                </c:pt>
                <c:pt idx="5696">
                  <c:v>8902</c:v>
                </c:pt>
                <c:pt idx="5697">
                  <c:v>8900</c:v>
                </c:pt>
                <c:pt idx="5698">
                  <c:v>8900</c:v>
                </c:pt>
                <c:pt idx="5699">
                  <c:v>9003</c:v>
                </c:pt>
                <c:pt idx="5700">
                  <c:v>9055</c:v>
                </c:pt>
                <c:pt idx="5701">
                  <c:v>9103</c:v>
                </c:pt>
                <c:pt idx="5702">
                  <c:v>9147</c:v>
                </c:pt>
                <c:pt idx="5703">
                  <c:v>9128</c:v>
                </c:pt>
                <c:pt idx="5704">
                  <c:v>9115</c:v>
                </c:pt>
                <c:pt idx="5705">
                  <c:v>9084</c:v>
                </c:pt>
                <c:pt idx="5706">
                  <c:v>9050</c:v>
                </c:pt>
                <c:pt idx="5707">
                  <c:v>9019</c:v>
                </c:pt>
                <c:pt idx="5708">
                  <c:v>9020</c:v>
                </c:pt>
                <c:pt idx="5709">
                  <c:v>8974</c:v>
                </c:pt>
                <c:pt idx="5710">
                  <c:v>8995</c:v>
                </c:pt>
                <c:pt idx="5711">
                  <c:v>9024</c:v>
                </c:pt>
                <c:pt idx="5712">
                  <c:v>9013</c:v>
                </c:pt>
                <c:pt idx="5713">
                  <c:v>8950</c:v>
                </c:pt>
                <c:pt idx="5714">
                  <c:v>8946</c:v>
                </c:pt>
                <c:pt idx="5715">
                  <c:v>8937</c:v>
                </c:pt>
                <c:pt idx="5716">
                  <c:v>8906</c:v>
                </c:pt>
                <c:pt idx="5717">
                  <c:v>8958</c:v>
                </c:pt>
                <c:pt idx="5718">
                  <c:v>9028</c:v>
                </c:pt>
                <c:pt idx="5719">
                  <c:v>9036</c:v>
                </c:pt>
                <c:pt idx="5720">
                  <c:v>9013</c:v>
                </c:pt>
                <c:pt idx="5721">
                  <c:v>9022</c:v>
                </c:pt>
                <c:pt idx="5722">
                  <c:v>9021</c:v>
                </c:pt>
                <c:pt idx="5723">
                  <c:v>8991</c:v>
                </c:pt>
                <c:pt idx="5724">
                  <c:v>8971</c:v>
                </c:pt>
                <c:pt idx="5725">
                  <c:v>8965</c:v>
                </c:pt>
                <c:pt idx="5726">
                  <c:v>8953</c:v>
                </c:pt>
                <c:pt idx="5727">
                  <c:v>8950</c:v>
                </c:pt>
                <c:pt idx="5728">
                  <c:v>8961</c:v>
                </c:pt>
                <c:pt idx="5729">
                  <c:v>8975</c:v>
                </c:pt>
                <c:pt idx="5730">
                  <c:v>8950</c:v>
                </c:pt>
                <c:pt idx="5731">
                  <c:v>8963</c:v>
                </c:pt>
                <c:pt idx="5732">
                  <c:v>8945</c:v>
                </c:pt>
                <c:pt idx="5733">
                  <c:v>8936</c:v>
                </c:pt>
                <c:pt idx="5734">
                  <c:v>8922</c:v>
                </c:pt>
                <c:pt idx="5735">
                  <c:v>8919</c:v>
                </c:pt>
                <c:pt idx="5736">
                  <c:v>8932</c:v>
                </c:pt>
                <c:pt idx="5737">
                  <c:v>8925</c:v>
                </c:pt>
                <c:pt idx="5738">
                  <c:v>8937</c:v>
                </c:pt>
                <c:pt idx="5739">
                  <c:v>8894</c:v>
                </c:pt>
                <c:pt idx="5740">
                  <c:v>8847</c:v>
                </c:pt>
                <c:pt idx="5741">
                  <c:v>8802</c:v>
                </c:pt>
                <c:pt idx="5742">
                  <c:v>8791</c:v>
                </c:pt>
                <c:pt idx="5743">
                  <c:v>8797</c:v>
                </c:pt>
                <c:pt idx="5744">
                  <c:v>8844</c:v>
                </c:pt>
                <c:pt idx="5745">
                  <c:v>8836</c:v>
                </c:pt>
                <c:pt idx="5746">
                  <c:v>8801</c:v>
                </c:pt>
                <c:pt idx="5747">
                  <c:v>8737</c:v>
                </c:pt>
                <c:pt idx="5748">
                  <c:v>8708</c:v>
                </c:pt>
                <c:pt idx="5749">
                  <c:v>8656</c:v>
                </c:pt>
                <c:pt idx="5750">
                  <c:v>8636</c:v>
                </c:pt>
                <c:pt idx="5751">
                  <c:v>8648</c:v>
                </c:pt>
                <c:pt idx="5752">
                  <c:v>8665</c:v>
                </c:pt>
                <c:pt idx="5753">
                  <c:v>8684</c:v>
                </c:pt>
                <c:pt idx="5754">
                  <c:v>8675</c:v>
                </c:pt>
                <c:pt idx="5755">
                  <c:v>8644</c:v>
                </c:pt>
                <c:pt idx="5756">
                  <c:v>8654</c:v>
                </c:pt>
                <c:pt idx="5757">
                  <c:v>8716</c:v>
                </c:pt>
                <c:pt idx="5758">
                  <c:v>8759</c:v>
                </c:pt>
                <c:pt idx="5759">
                  <c:v>8731</c:v>
                </c:pt>
                <c:pt idx="5760">
                  <c:v>8655</c:v>
                </c:pt>
                <c:pt idx="5761">
                  <c:v>8602</c:v>
                </c:pt>
                <c:pt idx="5762">
                  <c:v>8621</c:v>
                </c:pt>
                <c:pt idx="5763">
                  <c:v>8684</c:v>
                </c:pt>
                <c:pt idx="5764">
                  <c:v>8725</c:v>
                </c:pt>
                <c:pt idx="5765">
                  <c:v>8720</c:v>
                </c:pt>
                <c:pt idx="5766">
                  <c:v>8726</c:v>
                </c:pt>
                <c:pt idx="5767">
                  <c:v>8834</c:v>
                </c:pt>
                <c:pt idx="5768">
                  <c:v>8832</c:v>
                </c:pt>
                <c:pt idx="5769">
                  <c:v>8771</c:v>
                </c:pt>
                <c:pt idx="5770">
                  <c:v>8744</c:v>
                </c:pt>
                <c:pt idx="5771">
                  <c:v>8726</c:v>
                </c:pt>
                <c:pt idx="5772">
                  <c:v>8711</c:v>
                </c:pt>
                <c:pt idx="5773">
                  <c:v>8702</c:v>
                </c:pt>
                <c:pt idx="5774">
                  <c:v>8689</c:v>
                </c:pt>
                <c:pt idx="5775">
                  <c:v>8694</c:v>
                </c:pt>
                <c:pt idx="5776">
                  <c:v>8727</c:v>
                </c:pt>
                <c:pt idx="5777">
                  <c:v>8681</c:v>
                </c:pt>
                <c:pt idx="5778">
                  <c:v>8656</c:v>
                </c:pt>
                <c:pt idx="5779">
                  <c:v>8637</c:v>
                </c:pt>
                <c:pt idx="5780">
                  <c:v>8665</c:v>
                </c:pt>
                <c:pt idx="5781">
                  <c:v>8650</c:v>
                </c:pt>
                <c:pt idx="5782">
                  <c:v>8642</c:v>
                </c:pt>
                <c:pt idx="5783">
                  <c:v>8683</c:v>
                </c:pt>
                <c:pt idx="5784">
                  <c:v>8706</c:v>
                </c:pt>
                <c:pt idx="5785">
                  <c:v>8742</c:v>
                </c:pt>
                <c:pt idx="5786">
                  <c:v>8752</c:v>
                </c:pt>
                <c:pt idx="5787">
                  <c:v>8677</c:v>
                </c:pt>
                <c:pt idx="5788">
                  <c:v>8613</c:v>
                </c:pt>
                <c:pt idx="5789">
                  <c:v>8589</c:v>
                </c:pt>
                <c:pt idx="5790">
                  <c:v>8598</c:v>
                </c:pt>
                <c:pt idx="5791">
                  <c:v>8629</c:v>
                </c:pt>
                <c:pt idx="5792">
                  <c:v>8623</c:v>
                </c:pt>
                <c:pt idx="5793">
                  <c:v>8637</c:v>
                </c:pt>
                <c:pt idx="5794">
                  <c:v>8620</c:v>
                </c:pt>
                <c:pt idx="5795">
                  <c:v>8622</c:v>
                </c:pt>
                <c:pt idx="5796">
                  <c:v>8602</c:v>
                </c:pt>
                <c:pt idx="5797">
                  <c:v>8567</c:v>
                </c:pt>
                <c:pt idx="5798">
                  <c:v>8583</c:v>
                </c:pt>
                <c:pt idx="5799">
                  <c:v>8610</c:v>
                </c:pt>
                <c:pt idx="5800">
                  <c:v>8572</c:v>
                </c:pt>
                <c:pt idx="5801">
                  <c:v>8560</c:v>
                </c:pt>
                <c:pt idx="5802">
                  <c:v>8575</c:v>
                </c:pt>
                <c:pt idx="5803">
                  <c:v>8578</c:v>
                </c:pt>
                <c:pt idx="5804">
                  <c:v>8572</c:v>
                </c:pt>
                <c:pt idx="5805">
                  <c:v>8561</c:v>
                </c:pt>
                <c:pt idx="5806">
                  <c:v>8519</c:v>
                </c:pt>
                <c:pt idx="5807">
                  <c:v>8437</c:v>
                </c:pt>
                <c:pt idx="5808">
                  <c:v>8459</c:v>
                </c:pt>
                <c:pt idx="5809">
                  <c:v>8511</c:v>
                </c:pt>
                <c:pt idx="5810">
                  <c:v>8475</c:v>
                </c:pt>
                <c:pt idx="5811">
                  <c:v>8455</c:v>
                </c:pt>
                <c:pt idx="5812">
                  <c:v>8475</c:v>
                </c:pt>
                <c:pt idx="5813">
                  <c:v>8447</c:v>
                </c:pt>
                <c:pt idx="5814">
                  <c:v>8428</c:v>
                </c:pt>
                <c:pt idx="5815">
                  <c:v>8412</c:v>
                </c:pt>
                <c:pt idx="5816">
                  <c:v>8400</c:v>
                </c:pt>
                <c:pt idx="5817">
                  <c:v>8412</c:v>
                </c:pt>
                <c:pt idx="5818">
                  <c:v>8434</c:v>
                </c:pt>
                <c:pt idx="5819">
                  <c:v>8406</c:v>
                </c:pt>
                <c:pt idx="5820">
                  <c:v>8398</c:v>
                </c:pt>
                <c:pt idx="5821">
                  <c:v>8414</c:v>
                </c:pt>
                <c:pt idx="5822">
                  <c:v>8456</c:v>
                </c:pt>
                <c:pt idx="5823">
                  <c:v>8455</c:v>
                </c:pt>
                <c:pt idx="5824">
                  <c:v>8439</c:v>
                </c:pt>
                <c:pt idx="5825">
                  <c:v>8409</c:v>
                </c:pt>
                <c:pt idx="5826">
                  <c:v>8374</c:v>
                </c:pt>
                <c:pt idx="5827">
                  <c:v>8385</c:v>
                </c:pt>
                <c:pt idx="5828">
                  <c:v>8397</c:v>
                </c:pt>
                <c:pt idx="5829">
                  <c:v>8487</c:v>
                </c:pt>
                <c:pt idx="5830">
                  <c:v>8506</c:v>
                </c:pt>
                <c:pt idx="5831">
                  <c:v>8532</c:v>
                </c:pt>
                <c:pt idx="5832">
                  <c:v>8550</c:v>
                </c:pt>
                <c:pt idx="5833">
                  <c:v>8504</c:v>
                </c:pt>
                <c:pt idx="5834">
                  <c:v>8489</c:v>
                </c:pt>
                <c:pt idx="5835">
                  <c:v>8507</c:v>
                </c:pt>
                <c:pt idx="5836">
                  <c:v>8533</c:v>
                </c:pt>
                <c:pt idx="5837">
                  <c:v>8571</c:v>
                </c:pt>
                <c:pt idx="5838">
                  <c:v>8570</c:v>
                </c:pt>
                <c:pt idx="5839">
                  <c:v>8515</c:v>
                </c:pt>
                <c:pt idx="5840">
                  <c:v>8468</c:v>
                </c:pt>
                <c:pt idx="5841">
                  <c:v>8442</c:v>
                </c:pt>
                <c:pt idx="5842">
                  <c:v>8448</c:v>
                </c:pt>
                <c:pt idx="5843">
                  <c:v>8415</c:v>
                </c:pt>
                <c:pt idx="5844">
                  <c:v>8383</c:v>
                </c:pt>
                <c:pt idx="5845">
                  <c:v>8364</c:v>
                </c:pt>
                <c:pt idx="5846">
                  <c:v>8368</c:v>
                </c:pt>
                <c:pt idx="5847">
                  <c:v>8444</c:v>
                </c:pt>
                <c:pt idx="5848">
                  <c:v>8476</c:v>
                </c:pt>
                <c:pt idx="5849">
                  <c:v>8506</c:v>
                </c:pt>
                <c:pt idx="5850">
                  <c:v>8473</c:v>
                </c:pt>
                <c:pt idx="5851">
                  <c:v>8447</c:v>
                </c:pt>
                <c:pt idx="5852">
                  <c:v>8436</c:v>
                </c:pt>
                <c:pt idx="5853">
                  <c:v>8403</c:v>
                </c:pt>
                <c:pt idx="5854">
                  <c:v>8416</c:v>
                </c:pt>
                <c:pt idx="5855">
                  <c:v>8476</c:v>
                </c:pt>
                <c:pt idx="5856">
                  <c:v>8535</c:v>
                </c:pt>
                <c:pt idx="5857">
                  <c:v>8506</c:v>
                </c:pt>
                <c:pt idx="5858">
                  <c:v>8449</c:v>
                </c:pt>
                <c:pt idx="5859">
                  <c:v>8446</c:v>
                </c:pt>
                <c:pt idx="5860">
                  <c:v>8457</c:v>
                </c:pt>
                <c:pt idx="5861">
                  <c:v>8422</c:v>
                </c:pt>
                <c:pt idx="5862">
                  <c:v>8429</c:v>
                </c:pt>
                <c:pt idx="5863">
                  <c:v>8451</c:v>
                </c:pt>
                <c:pt idx="5864">
                  <c:v>8453</c:v>
                </c:pt>
                <c:pt idx="5865">
                  <c:v>8462</c:v>
                </c:pt>
                <c:pt idx="5866">
                  <c:v>8457</c:v>
                </c:pt>
                <c:pt idx="5867">
                  <c:v>8476</c:v>
                </c:pt>
                <c:pt idx="5868">
                  <c:v>8512</c:v>
                </c:pt>
                <c:pt idx="5869">
                  <c:v>8483</c:v>
                </c:pt>
                <c:pt idx="5870">
                  <c:v>8479</c:v>
                </c:pt>
                <c:pt idx="5871">
                  <c:v>8421</c:v>
                </c:pt>
                <c:pt idx="5872">
                  <c:v>8404</c:v>
                </c:pt>
                <c:pt idx="5873">
                  <c:v>8397</c:v>
                </c:pt>
                <c:pt idx="5874">
                  <c:v>8402</c:v>
                </c:pt>
                <c:pt idx="5875">
                  <c:v>8426</c:v>
                </c:pt>
                <c:pt idx="5876">
                  <c:v>8461</c:v>
                </c:pt>
                <c:pt idx="5877">
                  <c:v>8480</c:v>
                </c:pt>
                <c:pt idx="5878">
                  <c:v>8440</c:v>
                </c:pt>
                <c:pt idx="5879">
                  <c:v>8356</c:v>
                </c:pt>
                <c:pt idx="5880">
                  <c:v>8298</c:v>
                </c:pt>
                <c:pt idx="5881">
                  <c:v>8290</c:v>
                </c:pt>
                <c:pt idx="5882">
                  <c:v>8280</c:v>
                </c:pt>
                <c:pt idx="5883">
                  <c:v>8246</c:v>
                </c:pt>
                <c:pt idx="5884">
                  <c:v>8237</c:v>
                </c:pt>
                <c:pt idx="5885">
                  <c:v>8244</c:v>
                </c:pt>
                <c:pt idx="5886">
                  <c:v>8261</c:v>
                </c:pt>
                <c:pt idx="5887">
                  <c:v>8305</c:v>
                </c:pt>
                <c:pt idx="5888">
                  <c:v>8319</c:v>
                </c:pt>
                <c:pt idx="5889">
                  <c:v>8361</c:v>
                </c:pt>
                <c:pt idx="5890">
                  <c:v>8405</c:v>
                </c:pt>
                <c:pt idx="5891">
                  <c:v>8399</c:v>
                </c:pt>
                <c:pt idx="5892">
                  <c:v>8392</c:v>
                </c:pt>
                <c:pt idx="5893">
                  <c:v>8404</c:v>
                </c:pt>
                <c:pt idx="5894">
                  <c:v>8422</c:v>
                </c:pt>
                <c:pt idx="5895">
                  <c:v>8481</c:v>
                </c:pt>
                <c:pt idx="5896">
                  <c:v>8481</c:v>
                </c:pt>
                <c:pt idx="5897">
                  <c:v>8467</c:v>
                </c:pt>
                <c:pt idx="5898">
                  <c:v>8482</c:v>
                </c:pt>
                <c:pt idx="5899">
                  <c:v>8513</c:v>
                </c:pt>
                <c:pt idx="5900">
                  <c:v>8454</c:v>
                </c:pt>
                <c:pt idx="5901">
                  <c:v>8435</c:v>
                </c:pt>
                <c:pt idx="5902">
                  <c:v>8436</c:v>
                </c:pt>
                <c:pt idx="5903">
                  <c:v>8443</c:v>
                </c:pt>
                <c:pt idx="5904">
                  <c:v>8449</c:v>
                </c:pt>
                <c:pt idx="5905">
                  <c:v>8437</c:v>
                </c:pt>
                <c:pt idx="5906">
                  <c:v>8395</c:v>
                </c:pt>
                <c:pt idx="5907">
                  <c:v>8415</c:v>
                </c:pt>
                <c:pt idx="5908">
                  <c:v>8410</c:v>
                </c:pt>
                <c:pt idx="5909">
                  <c:v>8443</c:v>
                </c:pt>
                <c:pt idx="5910">
                  <c:v>8461</c:v>
                </c:pt>
                <c:pt idx="5911">
                  <c:v>8481</c:v>
                </c:pt>
                <c:pt idx="5912">
                  <c:v>8490</c:v>
                </c:pt>
                <c:pt idx="5913">
                  <c:v>8483</c:v>
                </c:pt>
                <c:pt idx="5914">
                  <c:v>8410</c:v>
                </c:pt>
                <c:pt idx="5915">
                  <c:v>8375</c:v>
                </c:pt>
                <c:pt idx="5916">
                  <c:v>8406</c:v>
                </c:pt>
                <c:pt idx="5917">
                  <c:v>8443</c:v>
                </c:pt>
                <c:pt idx="5918">
                  <c:v>8417</c:v>
                </c:pt>
                <c:pt idx="5919">
                  <c:v>8369</c:v>
                </c:pt>
                <c:pt idx="5920">
                  <c:v>8342</c:v>
                </c:pt>
                <c:pt idx="5921">
                  <c:v>8361</c:v>
                </c:pt>
                <c:pt idx="5922">
                  <c:v>8372</c:v>
                </c:pt>
                <c:pt idx="5923">
                  <c:v>8345</c:v>
                </c:pt>
                <c:pt idx="5924">
                  <c:v>8342</c:v>
                </c:pt>
                <c:pt idx="5925">
                  <c:v>8330</c:v>
                </c:pt>
                <c:pt idx="5926">
                  <c:v>8352</c:v>
                </c:pt>
                <c:pt idx="5927">
                  <c:v>8349</c:v>
                </c:pt>
                <c:pt idx="5928">
                  <c:v>8366</c:v>
                </c:pt>
                <c:pt idx="5929">
                  <c:v>8378</c:v>
                </c:pt>
                <c:pt idx="5930">
                  <c:v>8394</c:v>
                </c:pt>
                <c:pt idx="5931">
                  <c:v>8364</c:v>
                </c:pt>
                <c:pt idx="5932">
                  <c:v>8361</c:v>
                </c:pt>
                <c:pt idx="5933">
                  <c:v>8316</c:v>
                </c:pt>
                <c:pt idx="5934">
                  <c:v>8291</c:v>
                </c:pt>
                <c:pt idx="5935">
                  <c:v>8303</c:v>
                </c:pt>
                <c:pt idx="5936">
                  <c:v>8333</c:v>
                </c:pt>
                <c:pt idx="5937">
                  <c:v>8344</c:v>
                </c:pt>
                <c:pt idx="5938">
                  <c:v>8340</c:v>
                </c:pt>
                <c:pt idx="5939">
                  <c:v>8318</c:v>
                </c:pt>
                <c:pt idx="5940">
                  <c:v>8311</c:v>
                </c:pt>
                <c:pt idx="5941">
                  <c:v>8264</c:v>
                </c:pt>
                <c:pt idx="5942">
                  <c:v>8248</c:v>
                </c:pt>
                <c:pt idx="5943">
                  <c:v>8248</c:v>
                </c:pt>
                <c:pt idx="5944">
                  <c:v>8249</c:v>
                </c:pt>
                <c:pt idx="5945">
                  <c:v>8242</c:v>
                </c:pt>
                <c:pt idx="5946">
                  <c:v>8278</c:v>
                </c:pt>
                <c:pt idx="5947">
                  <c:v>8282</c:v>
                </c:pt>
                <c:pt idx="5948">
                  <c:v>8269</c:v>
                </c:pt>
                <c:pt idx="5949">
                  <c:v>8251</c:v>
                </c:pt>
                <c:pt idx="5950">
                  <c:v>8241</c:v>
                </c:pt>
                <c:pt idx="5951">
                  <c:v>8217</c:v>
                </c:pt>
                <c:pt idx="5952">
                  <c:v>8187</c:v>
                </c:pt>
                <c:pt idx="5953">
                  <c:v>8149</c:v>
                </c:pt>
                <c:pt idx="5954">
                  <c:v>8134</c:v>
                </c:pt>
                <c:pt idx="5955">
                  <c:v>8153</c:v>
                </c:pt>
                <c:pt idx="5956">
                  <c:v>8159</c:v>
                </c:pt>
                <c:pt idx="5957">
                  <c:v>8140</c:v>
                </c:pt>
                <c:pt idx="5958">
                  <c:v>8136</c:v>
                </c:pt>
                <c:pt idx="5959">
                  <c:v>8114</c:v>
                </c:pt>
                <c:pt idx="5960">
                  <c:v>8105</c:v>
                </c:pt>
                <c:pt idx="5961">
                  <c:v>8150</c:v>
                </c:pt>
                <c:pt idx="5962">
                  <c:v>8163</c:v>
                </c:pt>
                <c:pt idx="5963">
                  <c:v>8172</c:v>
                </c:pt>
                <c:pt idx="5964">
                  <c:v>8169</c:v>
                </c:pt>
                <c:pt idx="5965">
                  <c:v>8220</c:v>
                </c:pt>
                <c:pt idx="5966">
                  <c:v>8243</c:v>
                </c:pt>
                <c:pt idx="5967">
                  <c:v>8225</c:v>
                </c:pt>
                <c:pt idx="5968">
                  <c:v>8234</c:v>
                </c:pt>
                <c:pt idx="5969">
                  <c:v>8231</c:v>
                </c:pt>
                <c:pt idx="5970">
                  <c:v>8203</c:v>
                </c:pt>
                <c:pt idx="5971">
                  <c:v>8168</c:v>
                </c:pt>
                <c:pt idx="5972">
                  <c:v>8168</c:v>
                </c:pt>
                <c:pt idx="5973">
                  <c:v>8137</c:v>
                </c:pt>
                <c:pt idx="5974">
                  <c:v>8138</c:v>
                </c:pt>
                <c:pt idx="5975">
                  <c:v>8186</c:v>
                </c:pt>
                <c:pt idx="5976">
                  <c:v>8227</c:v>
                </c:pt>
                <c:pt idx="5977">
                  <c:v>8270</c:v>
                </c:pt>
                <c:pt idx="5978">
                  <c:v>8279</c:v>
                </c:pt>
                <c:pt idx="5979">
                  <c:v>8295</c:v>
                </c:pt>
                <c:pt idx="5980">
                  <c:v>8282</c:v>
                </c:pt>
                <c:pt idx="5981">
                  <c:v>8270</c:v>
                </c:pt>
                <c:pt idx="5982">
                  <c:v>8249</c:v>
                </c:pt>
                <c:pt idx="5983">
                  <c:v>8233</c:v>
                </c:pt>
                <c:pt idx="5984">
                  <c:v>8244</c:v>
                </c:pt>
                <c:pt idx="5985">
                  <c:v>8289</c:v>
                </c:pt>
                <c:pt idx="5986">
                  <c:v>8301</c:v>
                </c:pt>
                <c:pt idx="5987">
                  <c:v>8306</c:v>
                </c:pt>
                <c:pt idx="5988">
                  <c:v>8276</c:v>
                </c:pt>
                <c:pt idx="5989">
                  <c:v>8196</c:v>
                </c:pt>
                <c:pt idx="5990">
                  <c:v>8167</c:v>
                </c:pt>
                <c:pt idx="5991">
                  <c:v>8119</c:v>
                </c:pt>
                <c:pt idx="5992">
                  <c:v>8130</c:v>
                </c:pt>
                <c:pt idx="5993">
                  <c:v>8176</c:v>
                </c:pt>
                <c:pt idx="5994">
                  <c:v>8191</c:v>
                </c:pt>
                <c:pt idx="5995">
                  <c:v>8195</c:v>
                </c:pt>
                <c:pt idx="5996">
                  <c:v>8215</c:v>
                </c:pt>
                <c:pt idx="5997">
                  <c:v>8238</c:v>
                </c:pt>
                <c:pt idx="5998">
                  <c:v>8239</c:v>
                </c:pt>
                <c:pt idx="5999">
                  <c:v>8230</c:v>
                </c:pt>
                <c:pt idx="6000">
                  <c:v>8209</c:v>
                </c:pt>
                <c:pt idx="6001">
                  <c:v>8215</c:v>
                </c:pt>
                <c:pt idx="6002">
                  <c:v>8215</c:v>
                </c:pt>
                <c:pt idx="6003">
                  <c:v>8266</c:v>
                </c:pt>
                <c:pt idx="6004">
                  <c:v>8287</c:v>
                </c:pt>
                <c:pt idx="6005">
                  <c:v>8241</c:v>
                </c:pt>
                <c:pt idx="6006">
                  <c:v>8203</c:v>
                </c:pt>
                <c:pt idx="6007">
                  <c:v>8184</c:v>
                </c:pt>
                <c:pt idx="6008">
                  <c:v>8176</c:v>
                </c:pt>
                <c:pt idx="6009">
                  <c:v>8156</c:v>
                </c:pt>
                <c:pt idx="6010">
                  <c:v>8129</c:v>
                </c:pt>
                <c:pt idx="6011">
                  <c:v>8107</c:v>
                </c:pt>
                <c:pt idx="6012">
                  <c:v>8096</c:v>
                </c:pt>
                <c:pt idx="6013">
                  <c:v>8105</c:v>
                </c:pt>
                <c:pt idx="6014">
                  <c:v>8143</c:v>
                </c:pt>
                <c:pt idx="6015">
                  <c:v>8139</c:v>
                </c:pt>
                <c:pt idx="6016">
                  <c:v>8141</c:v>
                </c:pt>
                <c:pt idx="6017">
                  <c:v>8122</c:v>
                </c:pt>
                <c:pt idx="6018">
                  <c:v>8103</c:v>
                </c:pt>
                <c:pt idx="6019">
                  <c:v>8106</c:v>
                </c:pt>
                <c:pt idx="6020">
                  <c:v>8072</c:v>
                </c:pt>
                <c:pt idx="6021">
                  <c:v>8036</c:v>
                </c:pt>
                <c:pt idx="6022">
                  <c:v>8040</c:v>
                </c:pt>
                <c:pt idx="6023">
                  <c:v>8044</c:v>
                </c:pt>
                <c:pt idx="6024">
                  <c:v>8031</c:v>
                </c:pt>
                <c:pt idx="6025">
                  <c:v>8023</c:v>
                </c:pt>
                <c:pt idx="6026">
                  <c:v>8046</c:v>
                </c:pt>
                <c:pt idx="6027">
                  <c:v>8076</c:v>
                </c:pt>
                <c:pt idx="6028">
                  <c:v>8111</c:v>
                </c:pt>
                <c:pt idx="6029">
                  <c:v>8165</c:v>
                </c:pt>
                <c:pt idx="6030">
                  <c:v>8209</c:v>
                </c:pt>
                <c:pt idx="6031">
                  <c:v>8211</c:v>
                </c:pt>
                <c:pt idx="6032">
                  <c:v>8153</c:v>
                </c:pt>
                <c:pt idx="6033">
                  <c:v>8099</c:v>
                </c:pt>
                <c:pt idx="6034">
                  <c:v>8101</c:v>
                </c:pt>
                <c:pt idx="6035">
                  <c:v>8080</c:v>
                </c:pt>
                <c:pt idx="6036">
                  <c:v>8075</c:v>
                </c:pt>
                <c:pt idx="6037">
                  <c:v>8092</c:v>
                </c:pt>
                <c:pt idx="6038">
                  <c:v>8122</c:v>
                </c:pt>
                <c:pt idx="6039">
                  <c:v>8163</c:v>
                </c:pt>
                <c:pt idx="6040">
                  <c:v>8168</c:v>
                </c:pt>
                <c:pt idx="6041">
                  <c:v>8195</c:v>
                </c:pt>
                <c:pt idx="6042">
                  <c:v>8162</c:v>
                </c:pt>
                <c:pt idx="6043">
                  <c:v>8157</c:v>
                </c:pt>
                <c:pt idx="6044">
                  <c:v>8163</c:v>
                </c:pt>
                <c:pt idx="6045">
                  <c:v>8124</c:v>
                </c:pt>
                <c:pt idx="6046">
                  <c:v>8095</c:v>
                </c:pt>
                <c:pt idx="6047">
                  <c:v>8129</c:v>
                </c:pt>
                <c:pt idx="6048">
                  <c:v>8142</c:v>
                </c:pt>
                <c:pt idx="6049">
                  <c:v>8137</c:v>
                </c:pt>
                <c:pt idx="6050">
                  <c:v>8130</c:v>
                </c:pt>
                <c:pt idx="6051">
                  <c:v>8145</c:v>
                </c:pt>
                <c:pt idx="6052">
                  <c:v>8180</c:v>
                </c:pt>
                <c:pt idx="6053">
                  <c:v>8164</c:v>
                </c:pt>
                <c:pt idx="6054">
                  <c:v>8111</c:v>
                </c:pt>
                <c:pt idx="6055">
                  <c:v>8133</c:v>
                </c:pt>
                <c:pt idx="6056">
                  <c:v>8130</c:v>
                </c:pt>
                <c:pt idx="6057">
                  <c:v>8114</c:v>
                </c:pt>
                <c:pt idx="6058">
                  <c:v>8139</c:v>
                </c:pt>
                <c:pt idx="6059">
                  <c:v>8155</c:v>
                </c:pt>
                <c:pt idx="6060">
                  <c:v>8159</c:v>
                </c:pt>
                <c:pt idx="6061">
                  <c:v>8178</c:v>
                </c:pt>
                <c:pt idx="6062">
                  <c:v>8158</c:v>
                </c:pt>
                <c:pt idx="6063">
                  <c:v>8094</c:v>
                </c:pt>
                <c:pt idx="6064">
                  <c:v>8057</c:v>
                </c:pt>
                <c:pt idx="6065">
                  <c:v>8033</c:v>
                </c:pt>
                <c:pt idx="6066">
                  <c:v>8048</c:v>
                </c:pt>
                <c:pt idx="6067">
                  <c:v>8126</c:v>
                </c:pt>
                <c:pt idx="6068">
                  <c:v>8141</c:v>
                </c:pt>
                <c:pt idx="6069">
                  <c:v>8109</c:v>
                </c:pt>
                <c:pt idx="6070">
                  <c:v>8119</c:v>
                </c:pt>
                <c:pt idx="6071">
                  <c:v>8168</c:v>
                </c:pt>
                <c:pt idx="6072">
                  <c:v>8174</c:v>
                </c:pt>
                <c:pt idx="6073">
                  <c:v>8127</c:v>
                </c:pt>
                <c:pt idx="6074">
                  <c:v>8062</c:v>
                </c:pt>
                <c:pt idx="6075">
                  <c:v>8015</c:v>
                </c:pt>
                <c:pt idx="6076">
                  <c:v>8015</c:v>
                </c:pt>
                <c:pt idx="6077">
                  <c:v>8069</c:v>
                </c:pt>
                <c:pt idx="6078">
                  <c:v>8081</c:v>
                </c:pt>
                <c:pt idx="6079">
                  <c:v>8110</c:v>
                </c:pt>
                <c:pt idx="6080">
                  <c:v>8101</c:v>
                </c:pt>
                <c:pt idx="6081">
                  <c:v>8040</c:v>
                </c:pt>
                <c:pt idx="6082">
                  <c:v>8047</c:v>
                </c:pt>
                <c:pt idx="6083">
                  <c:v>8037</c:v>
                </c:pt>
                <c:pt idx="6084">
                  <c:v>8015</c:v>
                </c:pt>
                <c:pt idx="6085">
                  <c:v>8026</c:v>
                </c:pt>
                <c:pt idx="6086">
                  <c:v>8073</c:v>
                </c:pt>
                <c:pt idx="6087">
                  <c:v>8064</c:v>
                </c:pt>
                <c:pt idx="6088">
                  <c:v>8019</c:v>
                </c:pt>
                <c:pt idx="6089">
                  <c:v>8001</c:v>
                </c:pt>
                <c:pt idx="6090">
                  <c:v>8002</c:v>
                </c:pt>
                <c:pt idx="6091">
                  <c:v>8043</c:v>
                </c:pt>
                <c:pt idx="6092">
                  <c:v>8059</c:v>
                </c:pt>
                <c:pt idx="6093">
                  <c:v>8066</c:v>
                </c:pt>
                <c:pt idx="6094">
                  <c:v>8076</c:v>
                </c:pt>
                <c:pt idx="6095">
                  <c:v>8121</c:v>
                </c:pt>
                <c:pt idx="6096">
                  <c:v>8165</c:v>
                </c:pt>
                <c:pt idx="6097">
                  <c:v>8203</c:v>
                </c:pt>
                <c:pt idx="6098">
                  <c:v>8193</c:v>
                </c:pt>
                <c:pt idx="6099">
                  <c:v>8215</c:v>
                </c:pt>
                <c:pt idx="6100">
                  <c:v>8237</c:v>
                </c:pt>
                <c:pt idx="6101">
                  <c:v>8223</c:v>
                </c:pt>
                <c:pt idx="6102">
                  <c:v>8200</c:v>
                </c:pt>
                <c:pt idx="6103">
                  <c:v>8168</c:v>
                </c:pt>
                <c:pt idx="6104">
                  <c:v>8178</c:v>
                </c:pt>
                <c:pt idx="6105">
                  <c:v>8242</c:v>
                </c:pt>
                <c:pt idx="6106">
                  <c:v>8269</c:v>
                </c:pt>
                <c:pt idx="6107">
                  <c:v>8244</c:v>
                </c:pt>
                <c:pt idx="6108">
                  <c:v>8243</c:v>
                </c:pt>
                <c:pt idx="6109">
                  <c:v>8240</c:v>
                </c:pt>
                <c:pt idx="6110">
                  <c:v>8243</c:v>
                </c:pt>
                <c:pt idx="6111">
                  <c:v>8232</c:v>
                </c:pt>
                <c:pt idx="6112">
                  <c:v>8205</c:v>
                </c:pt>
                <c:pt idx="6113">
                  <c:v>8172</c:v>
                </c:pt>
                <c:pt idx="6114">
                  <c:v>8189</c:v>
                </c:pt>
                <c:pt idx="6115">
                  <c:v>8203</c:v>
                </c:pt>
                <c:pt idx="6116">
                  <c:v>8222</c:v>
                </c:pt>
                <c:pt idx="6117">
                  <c:v>8237</c:v>
                </c:pt>
                <c:pt idx="6118">
                  <c:v>8211</c:v>
                </c:pt>
                <c:pt idx="6119">
                  <c:v>8201</c:v>
                </c:pt>
                <c:pt idx="6120">
                  <c:v>8237</c:v>
                </c:pt>
                <c:pt idx="6121">
                  <c:v>8213</c:v>
                </c:pt>
                <c:pt idx="6122">
                  <c:v>8213</c:v>
                </c:pt>
                <c:pt idx="6123">
                  <c:v>8263</c:v>
                </c:pt>
                <c:pt idx="6124">
                  <c:v>8284</c:v>
                </c:pt>
                <c:pt idx="6125">
                  <c:v>8246</c:v>
                </c:pt>
                <c:pt idx="6126">
                  <c:v>8223</c:v>
                </c:pt>
                <c:pt idx="6127">
                  <c:v>8207</c:v>
                </c:pt>
                <c:pt idx="6128">
                  <c:v>8199</c:v>
                </c:pt>
                <c:pt idx="6129">
                  <c:v>8232</c:v>
                </c:pt>
                <c:pt idx="6130">
                  <c:v>8262</c:v>
                </c:pt>
                <c:pt idx="6131">
                  <c:v>8304</c:v>
                </c:pt>
                <c:pt idx="6132">
                  <c:v>8306</c:v>
                </c:pt>
                <c:pt idx="6133">
                  <c:v>8267</c:v>
                </c:pt>
                <c:pt idx="6134">
                  <c:v>8284</c:v>
                </c:pt>
                <c:pt idx="6135">
                  <c:v>8269</c:v>
                </c:pt>
                <c:pt idx="6136">
                  <c:v>8257</c:v>
                </c:pt>
                <c:pt idx="6137">
                  <c:v>8225</c:v>
                </c:pt>
                <c:pt idx="6138">
                  <c:v>8220</c:v>
                </c:pt>
                <c:pt idx="6139">
                  <c:v>8222</c:v>
                </c:pt>
                <c:pt idx="6140">
                  <c:v>8259</c:v>
                </c:pt>
                <c:pt idx="6141">
                  <c:v>8298</c:v>
                </c:pt>
                <c:pt idx="6142">
                  <c:v>8265</c:v>
                </c:pt>
                <c:pt idx="6143">
                  <c:v>8220</c:v>
                </c:pt>
                <c:pt idx="6144">
                  <c:v>8258</c:v>
                </c:pt>
                <c:pt idx="6145">
                  <c:v>8303</c:v>
                </c:pt>
                <c:pt idx="6146">
                  <c:v>8298</c:v>
                </c:pt>
                <c:pt idx="6147">
                  <c:v>8286</c:v>
                </c:pt>
                <c:pt idx="6148">
                  <c:v>8293</c:v>
                </c:pt>
                <c:pt idx="6149">
                  <c:v>8323</c:v>
                </c:pt>
                <c:pt idx="6150">
                  <c:v>8344</c:v>
                </c:pt>
                <c:pt idx="6151">
                  <c:v>8343</c:v>
                </c:pt>
                <c:pt idx="6152">
                  <c:v>8344</c:v>
                </c:pt>
                <c:pt idx="6153">
                  <c:v>8341</c:v>
                </c:pt>
                <c:pt idx="6154">
                  <c:v>8318</c:v>
                </c:pt>
                <c:pt idx="6155">
                  <c:v>8288</c:v>
                </c:pt>
                <c:pt idx="6156">
                  <c:v>8311</c:v>
                </c:pt>
                <c:pt idx="6157">
                  <c:v>8366</c:v>
                </c:pt>
                <c:pt idx="6158">
                  <c:v>8410</c:v>
                </c:pt>
                <c:pt idx="6159">
                  <c:v>8485</c:v>
                </c:pt>
                <c:pt idx="6160">
                  <c:v>8508</c:v>
                </c:pt>
                <c:pt idx="6161">
                  <c:v>8485</c:v>
                </c:pt>
                <c:pt idx="6162">
                  <c:v>8459</c:v>
                </c:pt>
                <c:pt idx="6163">
                  <c:v>8412</c:v>
                </c:pt>
                <c:pt idx="6164">
                  <c:v>8399</c:v>
                </c:pt>
                <c:pt idx="6165">
                  <c:v>8435</c:v>
                </c:pt>
                <c:pt idx="6166">
                  <c:v>8451</c:v>
                </c:pt>
                <c:pt idx="6167">
                  <c:v>8474</c:v>
                </c:pt>
                <c:pt idx="6168">
                  <c:v>8503</c:v>
                </c:pt>
                <c:pt idx="6169">
                  <c:v>8567</c:v>
                </c:pt>
                <c:pt idx="6170">
                  <c:v>8552</c:v>
                </c:pt>
                <c:pt idx="6171">
                  <c:v>8524</c:v>
                </c:pt>
                <c:pt idx="6172">
                  <c:v>8473</c:v>
                </c:pt>
                <c:pt idx="6173">
                  <c:v>8445</c:v>
                </c:pt>
                <c:pt idx="6174">
                  <c:v>8467</c:v>
                </c:pt>
                <c:pt idx="6175">
                  <c:v>8477</c:v>
                </c:pt>
                <c:pt idx="6176">
                  <c:v>8480</c:v>
                </c:pt>
                <c:pt idx="6177">
                  <c:v>8504</c:v>
                </c:pt>
                <c:pt idx="6178">
                  <c:v>8487</c:v>
                </c:pt>
                <c:pt idx="6179">
                  <c:v>8535</c:v>
                </c:pt>
                <c:pt idx="6180">
                  <c:v>8553</c:v>
                </c:pt>
                <c:pt idx="6181">
                  <c:v>8579</c:v>
                </c:pt>
                <c:pt idx="6182">
                  <c:v>8569</c:v>
                </c:pt>
                <c:pt idx="6183">
                  <c:v>8535</c:v>
                </c:pt>
                <c:pt idx="6184">
                  <c:v>8547</c:v>
                </c:pt>
                <c:pt idx="6185">
                  <c:v>8537</c:v>
                </c:pt>
                <c:pt idx="6186">
                  <c:v>8566</c:v>
                </c:pt>
                <c:pt idx="6187">
                  <c:v>8607</c:v>
                </c:pt>
                <c:pt idx="6188">
                  <c:v>8610</c:v>
                </c:pt>
                <c:pt idx="6189">
                  <c:v>8591</c:v>
                </c:pt>
                <c:pt idx="6190">
                  <c:v>8614</c:v>
                </c:pt>
                <c:pt idx="6191">
                  <c:v>8629</c:v>
                </c:pt>
                <c:pt idx="6192">
                  <c:v>8652</c:v>
                </c:pt>
                <c:pt idx="6193">
                  <c:v>8630</c:v>
                </c:pt>
                <c:pt idx="6194">
                  <c:v>8608</c:v>
                </c:pt>
                <c:pt idx="6195">
                  <c:v>8606</c:v>
                </c:pt>
                <c:pt idx="6196">
                  <c:v>8623</c:v>
                </c:pt>
                <c:pt idx="6197">
                  <c:v>8594</c:v>
                </c:pt>
                <c:pt idx="6198">
                  <c:v>8584</c:v>
                </c:pt>
                <c:pt idx="6199">
                  <c:v>8578</c:v>
                </c:pt>
                <c:pt idx="6200">
                  <c:v>8572</c:v>
                </c:pt>
                <c:pt idx="6201">
                  <c:v>8535</c:v>
                </c:pt>
                <c:pt idx="6202">
                  <c:v>8519</c:v>
                </c:pt>
                <c:pt idx="6203">
                  <c:v>8482</c:v>
                </c:pt>
                <c:pt idx="6204">
                  <c:v>8508</c:v>
                </c:pt>
                <c:pt idx="6205">
                  <c:v>8566</c:v>
                </c:pt>
                <c:pt idx="6206">
                  <c:v>8629</c:v>
                </c:pt>
                <c:pt idx="6207">
                  <c:v>8622</c:v>
                </c:pt>
                <c:pt idx="6208">
                  <c:v>8633</c:v>
                </c:pt>
                <c:pt idx="6209">
                  <c:v>8642</c:v>
                </c:pt>
                <c:pt idx="6210">
                  <c:v>8625</c:v>
                </c:pt>
                <c:pt idx="6211">
                  <c:v>8586</c:v>
                </c:pt>
                <c:pt idx="6212">
                  <c:v>8583</c:v>
                </c:pt>
                <c:pt idx="6213">
                  <c:v>8602</c:v>
                </c:pt>
                <c:pt idx="6214">
                  <c:v>8637</c:v>
                </c:pt>
                <c:pt idx="6215">
                  <c:v>8609</c:v>
                </c:pt>
                <c:pt idx="6216">
                  <c:v>8575</c:v>
                </c:pt>
                <c:pt idx="6217">
                  <c:v>8560</c:v>
                </c:pt>
                <c:pt idx="6218">
                  <c:v>8540</c:v>
                </c:pt>
                <c:pt idx="6219">
                  <c:v>8507</c:v>
                </c:pt>
                <c:pt idx="6220">
                  <c:v>8475</c:v>
                </c:pt>
                <c:pt idx="6221">
                  <c:v>8435</c:v>
                </c:pt>
                <c:pt idx="6222">
                  <c:v>8437</c:v>
                </c:pt>
                <c:pt idx="6223">
                  <c:v>8543</c:v>
                </c:pt>
                <c:pt idx="6224">
                  <c:v>8602</c:v>
                </c:pt>
                <c:pt idx="6225">
                  <c:v>8639</c:v>
                </c:pt>
                <c:pt idx="6226">
                  <c:v>8652</c:v>
                </c:pt>
                <c:pt idx="6227">
                  <c:v>8685</c:v>
                </c:pt>
                <c:pt idx="6228">
                  <c:v>8706</c:v>
                </c:pt>
                <c:pt idx="6229">
                  <c:v>8705</c:v>
                </c:pt>
                <c:pt idx="6230">
                  <c:v>8717</c:v>
                </c:pt>
                <c:pt idx="6231">
                  <c:v>8695</c:v>
                </c:pt>
                <c:pt idx="6232">
                  <c:v>8651</c:v>
                </c:pt>
                <c:pt idx="6233">
                  <c:v>8646</c:v>
                </c:pt>
                <c:pt idx="6234">
                  <c:v>8635</c:v>
                </c:pt>
                <c:pt idx="6235">
                  <c:v>8600</c:v>
                </c:pt>
                <c:pt idx="6236">
                  <c:v>8621</c:v>
                </c:pt>
                <c:pt idx="6237">
                  <c:v>8692</c:v>
                </c:pt>
                <c:pt idx="6238">
                  <c:v>8729</c:v>
                </c:pt>
                <c:pt idx="6239">
                  <c:v>8734</c:v>
                </c:pt>
                <c:pt idx="6240">
                  <c:v>8747</c:v>
                </c:pt>
                <c:pt idx="6241">
                  <c:v>8794</c:v>
                </c:pt>
                <c:pt idx="6242">
                  <c:v>8780</c:v>
                </c:pt>
                <c:pt idx="6243">
                  <c:v>8705</c:v>
                </c:pt>
                <c:pt idx="6244">
                  <c:v>8659</c:v>
                </c:pt>
                <c:pt idx="6245">
                  <c:v>8658</c:v>
                </c:pt>
                <c:pt idx="6246">
                  <c:v>8671</c:v>
                </c:pt>
                <c:pt idx="6247">
                  <c:v>8662</c:v>
                </c:pt>
                <c:pt idx="6248">
                  <c:v>8673</c:v>
                </c:pt>
                <c:pt idx="6249">
                  <c:v>8645</c:v>
                </c:pt>
                <c:pt idx="6250">
                  <c:v>8617</c:v>
                </c:pt>
                <c:pt idx="6251">
                  <c:v>8640</c:v>
                </c:pt>
                <c:pt idx="6252">
                  <c:v>8657</c:v>
                </c:pt>
                <c:pt idx="6253">
                  <c:v>8644</c:v>
                </c:pt>
                <c:pt idx="6254">
                  <c:v>8628</c:v>
                </c:pt>
                <c:pt idx="6255">
                  <c:v>8631</c:v>
                </c:pt>
                <c:pt idx="6256">
                  <c:v>8631</c:v>
                </c:pt>
                <c:pt idx="6257">
                  <c:v>8625</c:v>
                </c:pt>
                <c:pt idx="6258">
                  <c:v>8597</c:v>
                </c:pt>
                <c:pt idx="6259">
                  <c:v>8629</c:v>
                </c:pt>
                <c:pt idx="6260">
                  <c:v>8646</c:v>
                </c:pt>
                <c:pt idx="6261">
                  <c:v>8640</c:v>
                </c:pt>
                <c:pt idx="6262">
                  <c:v>8634</c:v>
                </c:pt>
                <c:pt idx="6263">
                  <c:v>8649</c:v>
                </c:pt>
                <c:pt idx="6264">
                  <c:v>8637</c:v>
                </c:pt>
                <c:pt idx="6265">
                  <c:v>8620</c:v>
                </c:pt>
                <c:pt idx="6266">
                  <c:v>8651</c:v>
                </c:pt>
                <c:pt idx="6267">
                  <c:v>8640</c:v>
                </c:pt>
                <c:pt idx="6268">
                  <c:v>8634</c:v>
                </c:pt>
                <c:pt idx="6269">
                  <c:v>8647</c:v>
                </c:pt>
                <c:pt idx="6270">
                  <c:v>8656</c:v>
                </c:pt>
                <c:pt idx="6271">
                  <c:v>8642</c:v>
                </c:pt>
                <c:pt idx="6272">
                  <c:v>8599</c:v>
                </c:pt>
                <c:pt idx="6273">
                  <c:v>8579</c:v>
                </c:pt>
                <c:pt idx="6274">
                  <c:v>8583</c:v>
                </c:pt>
                <c:pt idx="6275">
                  <c:v>8558</c:v>
                </c:pt>
                <c:pt idx="6276">
                  <c:v>8575</c:v>
                </c:pt>
                <c:pt idx="6277">
                  <c:v>8609</c:v>
                </c:pt>
                <c:pt idx="6278">
                  <c:v>8603</c:v>
                </c:pt>
                <c:pt idx="6279">
                  <c:v>8624</c:v>
                </c:pt>
                <c:pt idx="6280">
                  <c:v>8654</c:v>
                </c:pt>
                <c:pt idx="6281">
                  <c:v>8649</c:v>
                </c:pt>
                <c:pt idx="6282">
                  <c:v>8632</c:v>
                </c:pt>
                <c:pt idx="6283">
                  <c:v>8586</c:v>
                </c:pt>
                <c:pt idx="6284">
                  <c:v>8583</c:v>
                </c:pt>
                <c:pt idx="6285">
                  <c:v>8537</c:v>
                </c:pt>
                <c:pt idx="6286">
                  <c:v>8485</c:v>
                </c:pt>
                <c:pt idx="6287">
                  <c:v>8522</c:v>
                </c:pt>
                <c:pt idx="6288">
                  <c:v>8566</c:v>
                </c:pt>
                <c:pt idx="6289">
                  <c:v>8623</c:v>
                </c:pt>
                <c:pt idx="6290">
                  <c:v>8684</c:v>
                </c:pt>
                <c:pt idx="6291">
                  <c:v>8711</c:v>
                </c:pt>
                <c:pt idx="6292">
                  <c:v>8654</c:v>
                </c:pt>
                <c:pt idx="6293">
                  <c:v>8560</c:v>
                </c:pt>
                <c:pt idx="6294">
                  <c:v>8523</c:v>
                </c:pt>
                <c:pt idx="6295">
                  <c:v>8517</c:v>
                </c:pt>
                <c:pt idx="6296">
                  <c:v>8532</c:v>
                </c:pt>
                <c:pt idx="6297">
                  <c:v>8553</c:v>
                </c:pt>
                <c:pt idx="6298">
                  <c:v>8590</c:v>
                </c:pt>
                <c:pt idx="6299">
                  <c:v>8617</c:v>
                </c:pt>
                <c:pt idx="6300">
                  <c:v>8604</c:v>
                </c:pt>
                <c:pt idx="6301">
                  <c:v>8592</c:v>
                </c:pt>
                <c:pt idx="6302">
                  <c:v>8586</c:v>
                </c:pt>
                <c:pt idx="6303">
                  <c:v>8554</c:v>
                </c:pt>
                <c:pt idx="6304">
                  <c:v>8566</c:v>
                </c:pt>
                <c:pt idx="6305">
                  <c:v>8602</c:v>
                </c:pt>
                <c:pt idx="6306">
                  <c:v>8612</c:v>
                </c:pt>
                <c:pt idx="6307">
                  <c:v>8635</c:v>
                </c:pt>
                <c:pt idx="6308">
                  <c:v>8642</c:v>
                </c:pt>
                <c:pt idx="6309">
                  <c:v>8620</c:v>
                </c:pt>
                <c:pt idx="6310">
                  <c:v>8597</c:v>
                </c:pt>
                <c:pt idx="6311">
                  <c:v>8569</c:v>
                </c:pt>
                <c:pt idx="6312">
                  <c:v>8545</c:v>
                </c:pt>
                <c:pt idx="6313">
                  <c:v>8485</c:v>
                </c:pt>
                <c:pt idx="6314">
                  <c:v>8478</c:v>
                </c:pt>
                <c:pt idx="6315">
                  <c:v>8539</c:v>
                </c:pt>
                <c:pt idx="6316">
                  <c:v>8573</c:v>
                </c:pt>
                <c:pt idx="6317">
                  <c:v>8550</c:v>
                </c:pt>
                <c:pt idx="6318">
                  <c:v>8527</c:v>
                </c:pt>
                <c:pt idx="6319">
                  <c:v>8560</c:v>
                </c:pt>
                <c:pt idx="6320">
                  <c:v>8591</c:v>
                </c:pt>
                <c:pt idx="6321">
                  <c:v>8554</c:v>
                </c:pt>
                <c:pt idx="6322">
                  <c:v>8493</c:v>
                </c:pt>
                <c:pt idx="6323">
                  <c:v>8475</c:v>
                </c:pt>
                <c:pt idx="6324">
                  <c:v>8528</c:v>
                </c:pt>
                <c:pt idx="6325">
                  <c:v>8565</c:v>
                </c:pt>
                <c:pt idx="6326">
                  <c:v>8536</c:v>
                </c:pt>
                <c:pt idx="6327">
                  <c:v>8487</c:v>
                </c:pt>
                <c:pt idx="6328">
                  <c:v>8497</c:v>
                </c:pt>
                <c:pt idx="6329">
                  <c:v>8464</c:v>
                </c:pt>
                <c:pt idx="6330">
                  <c:v>8415</c:v>
                </c:pt>
                <c:pt idx="6331">
                  <c:v>8384</c:v>
                </c:pt>
                <c:pt idx="6332">
                  <c:v>8410</c:v>
                </c:pt>
                <c:pt idx="6333">
                  <c:v>8505</c:v>
                </c:pt>
                <c:pt idx="6334">
                  <c:v>8506</c:v>
                </c:pt>
                <c:pt idx="6335">
                  <c:v>8429</c:v>
                </c:pt>
                <c:pt idx="6336">
                  <c:v>8447</c:v>
                </c:pt>
                <c:pt idx="6337">
                  <c:v>8481</c:v>
                </c:pt>
                <c:pt idx="6338">
                  <c:v>8437</c:v>
                </c:pt>
                <c:pt idx="6339">
                  <c:v>8381</c:v>
                </c:pt>
                <c:pt idx="6340">
                  <c:v>8374</c:v>
                </c:pt>
                <c:pt idx="6341">
                  <c:v>8344</c:v>
                </c:pt>
                <c:pt idx="6342">
                  <c:v>8376</c:v>
                </c:pt>
                <c:pt idx="6343">
                  <c:v>8439</c:v>
                </c:pt>
                <c:pt idx="6344">
                  <c:v>8426</c:v>
                </c:pt>
                <c:pt idx="6345">
                  <c:v>8380</c:v>
                </c:pt>
                <c:pt idx="6346">
                  <c:v>8338</c:v>
                </c:pt>
                <c:pt idx="6347">
                  <c:v>8318</c:v>
                </c:pt>
                <c:pt idx="6348">
                  <c:v>8304</c:v>
                </c:pt>
                <c:pt idx="6349">
                  <c:v>8262</c:v>
                </c:pt>
                <c:pt idx="6350">
                  <c:v>8272</c:v>
                </c:pt>
                <c:pt idx="6351">
                  <c:v>8322</c:v>
                </c:pt>
                <c:pt idx="6352">
                  <c:v>8378</c:v>
                </c:pt>
                <c:pt idx="6353">
                  <c:v>8460</c:v>
                </c:pt>
                <c:pt idx="6354">
                  <c:v>8478</c:v>
                </c:pt>
                <c:pt idx="6355">
                  <c:v>8472</c:v>
                </c:pt>
                <c:pt idx="6356">
                  <c:v>8413</c:v>
                </c:pt>
                <c:pt idx="6357">
                  <c:v>8411</c:v>
                </c:pt>
                <c:pt idx="6358">
                  <c:v>8443</c:v>
                </c:pt>
                <c:pt idx="6359">
                  <c:v>8454</c:v>
                </c:pt>
                <c:pt idx="6360">
                  <c:v>8436</c:v>
                </c:pt>
                <c:pt idx="6361">
                  <c:v>8411</c:v>
                </c:pt>
                <c:pt idx="6362">
                  <c:v>8414</c:v>
                </c:pt>
                <c:pt idx="6363">
                  <c:v>8412</c:v>
                </c:pt>
                <c:pt idx="6364">
                  <c:v>8428</c:v>
                </c:pt>
                <c:pt idx="6365">
                  <c:v>8420</c:v>
                </c:pt>
                <c:pt idx="6366">
                  <c:v>8410</c:v>
                </c:pt>
                <c:pt idx="6367">
                  <c:v>8441</c:v>
                </c:pt>
                <c:pt idx="6368">
                  <c:v>8456</c:v>
                </c:pt>
                <c:pt idx="6369">
                  <c:v>8478</c:v>
                </c:pt>
                <c:pt idx="6370">
                  <c:v>8472</c:v>
                </c:pt>
                <c:pt idx="6371">
                  <c:v>8485</c:v>
                </c:pt>
                <c:pt idx="6372">
                  <c:v>8462</c:v>
                </c:pt>
                <c:pt idx="6373">
                  <c:v>8410</c:v>
                </c:pt>
                <c:pt idx="6374">
                  <c:v>8399</c:v>
                </c:pt>
                <c:pt idx="6375">
                  <c:v>8369</c:v>
                </c:pt>
                <c:pt idx="6376">
                  <c:v>8377</c:v>
                </c:pt>
                <c:pt idx="6377">
                  <c:v>8358</c:v>
                </c:pt>
                <c:pt idx="6378">
                  <c:v>8330</c:v>
                </c:pt>
                <c:pt idx="6379">
                  <c:v>8393</c:v>
                </c:pt>
                <c:pt idx="6380">
                  <c:v>8440</c:v>
                </c:pt>
                <c:pt idx="6381">
                  <c:v>8468</c:v>
                </c:pt>
                <c:pt idx="6382">
                  <c:v>8448</c:v>
                </c:pt>
                <c:pt idx="6383">
                  <c:v>8395</c:v>
                </c:pt>
                <c:pt idx="6384">
                  <c:v>8375</c:v>
                </c:pt>
                <c:pt idx="6385">
                  <c:v>8342</c:v>
                </c:pt>
                <c:pt idx="6386">
                  <c:v>8343</c:v>
                </c:pt>
                <c:pt idx="6387">
                  <c:v>8389</c:v>
                </c:pt>
                <c:pt idx="6388">
                  <c:v>8435</c:v>
                </c:pt>
                <c:pt idx="6389">
                  <c:v>8462</c:v>
                </c:pt>
                <c:pt idx="6390">
                  <c:v>8480</c:v>
                </c:pt>
                <c:pt idx="6391">
                  <c:v>8423</c:v>
                </c:pt>
                <c:pt idx="6392">
                  <c:v>8372</c:v>
                </c:pt>
                <c:pt idx="6393">
                  <c:v>8284</c:v>
                </c:pt>
                <c:pt idx="6394">
                  <c:v>8272</c:v>
                </c:pt>
                <c:pt idx="6395">
                  <c:v>8261</c:v>
                </c:pt>
                <c:pt idx="6396">
                  <c:v>8261</c:v>
                </c:pt>
                <c:pt idx="6397">
                  <c:v>8288</c:v>
                </c:pt>
                <c:pt idx="6398">
                  <c:v>8251</c:v>
                </c:pt>
                <c:pt idx="6399">
                  <c:v>8240</c:v>
                </c:pt>
                <c:pt idx="6400">
                  <c:v>8264</c:v>
                </c:pt>
                <c:pt idx="6401">
                  <c:v>8278</c:v>
                </c:pt>
                <c:pt idx="6402">
                  <c:v>8295</c:v>
                </c:pt>
                <c:pt idx="6403">
                  <c:v>8294</c:v>
                </c:pt>
                <c:pt idx="6404">
                  <c:v>8259</c:v>
                </c:pt>
                <c:pt idx="6405">
                  <c:v>8201</c:v>
                </c:pt>
                <c:pt idx="6406">
                  <c:v>8205</c:v>
                </c:pt>
                <c:pt idx="6407">
                  <c:v>8206</c:v>
                </c:pt>
                <c:pt idx="6408">
                  <c:v>8229</c:v>
                </c:pt>
                <c:pt idx="6409">
                  <c:v>8240</c:v>
                </c:pt>
                <c:pt idx="6410">
                  <c:v>8216</c:v>
                </c:pt>
                <c:pt idx="6411">
                  <c:v>8229</c:v>
                </c:pt>
                <c:pt idx="6412">
                  <c:v>8236</c:v>
                </c:pt>
                <c:pt idx="6413">
                  <c:v>8210</c:v>
                </c:pt>
                <c:pt idx="6414">
                  <c:v>8204</c:v>
                </c:pt>
                <c:pt idx="6415">
                  <c:v>8221</c:v>
                </c:pt>
                <c:pt idx="6416">
                  <c:v>8230</c:v>
                </c:pt>
                <c:pt idx="6417">
                  <c:v>8197</c:v>
                </c:pt>
                <c:pt idx="6418">
                  <c:v>8188</c:v>
                </c:pt>
                <c:pt idx="6419">
                  <c:v>8189</c:v>
                </c:pt>
                <c:pt idx="6420">
                  <c:v>8228</c:v>
                </c:pt>
                <c:pt idx="6421">
                  <c:v>8313</c:v>
                </c:pt>
                <c:pt idx="6422">
                  <c:v>8337</c:v>
                </c:pt>
                <c:pt idx="6423">
                  <c:v>8378</c:v>
                </c:pt>
                <c:pt idx="6424">
                  <c:v>8359</c:v>
                </c:pt>
                <c:pt idx="6425">
                  <c:v>8345</c:v>
                </c:pt>
                <c:pt idx="6426">
                  <c:v>8350</c:v>
                </c:pt>
                <c:pt idx="6427">
                  <c:v>8368</c:v>
                </c:pt>
                <c:pt idx="6428">
                  <c:v>8347</c:v>
                </c:pt>
                <c:pt idx="6429">
                  <c:v>8306</c:v>
                </c:pt>
                <c:pt idx="6430">
                  <c:v>8296</c:v>
                </c:pt>
                <c:pt idx="6431">
                  <c:v>8349</c:v>
                </c:pt>
                <c:pt idx="6432">
                  <c:v>8375</c:v>
                </c:pt>
                <c:pt idx="6433">
                  <c:v>8313</c:v>
                </c:pt>
                <c:pt idx="6434">
                  <c:v>8250</c:v>
                </c:pt>
                <c:pt idx="6435">
                  <c:v>8250</c:v>
                </c:pt>
                <c:pt idx="6436">
                  <c:v>8275</c:v>
                </c:pt>
                <c:pt idx="6437">
                  <c:v>8280</c:v>
                </c:pt>
                <c:pt idx="6438">
                  <c:v>8274</c:v>
                </c:pt>
                <c:pt idx="6439">
                  <c:v>8226</c:v>
                </c:pt>
                <c:pt idx="6440">
                  <c:v>8209</c:v>
                </c:pt>
                <c:pt idx="6441">
                  <c:v>8215</c:v>
                </c:pt>
                <c:pt idx="6442">
                  <c:v>8229</c:v>
                </c:pt>
                <c:pt idx="6443">
                  <c:v>8230</c:v>
                </c:pt>
                <c:pt idx="6444">
                  <c:v>8217</c:v>
                </c:pt>
                <c:pt idx="6445">
                  <c:v>8175</c:v>
                </c:pt>
                <c:pt idx="6446">
                  <c:v>8201</c:v>
                </c:pt>
                <c:pt idx="6447">
                  <c:v>8225</c:v>
                </c:pt>
                <c:pt idx="6448">
                  <c:v>8216</c:v>
                </c:pt>
                <c:pt idx="6449">
                  <c:v>8207</c:v>
                </c:pt>
                <c:pt idx="6450">
                  <c:v>8168</c:v>
                </c:pt>
                <c:pt idx="6451">
                  <c:v>8158</c:v>
                </c:pt>
                <c:pt idx="6452">
                  <c:v>8167</c:v>
                </c:pt>
                <c:pt idx="6453">
                  <c:v>8170</c:v>
                </c:pt>
                <c:pt idx="6454">
                  <c:v>8219</c:v>
                </c:pt>
                <c:pt idx="6455">
                  <c:v>8228</c:v>
                </c:pt>
                <c:pt idx="6456">
                  <c:v>8212</c:v>
                </c:pt>
                <c:pt idx="6457">
                  <c:v>8181</c:v>
                </c:pt>
                <c:pt idx="6458">
                  <c:v>8199</c:v>
                </c:pt>
                <c:pt idx="6459">
                  <c:v>8182</c:v>
                </c:pt>
                <c:pt idx="6460">
                  <c:v>8156</c:v>
                </c:pt>
                <c:pt idx="6461">
                  <c:v>8192</c:v>
                </c:pt>
                <c:pt idx="6462">
                  <c:v>8170</c:v>
                </c:pt>
                <c:pt idx="6463">
                  <c:v>8125</c:v>
                </c:pt>
                <c:pt idx="6464">
                  <c:v>8119</c:v>
                </c:pt>
                <c:pt idx="6465">
                  <c:v>8119</c:v>
                </c:pt>
                <c:pt idx="6466">
                  <c:v>8095</c:v>
                </c:pt>
                <c:pt idx="6467">
                  <c:v>8112</c:v>
                </c:pt>
                <c:pt idx="6468">
                  <c:v>8096</c:v>
                </c:pt>
                <c:pt idx="6469">
                  <c:v>8077</c:v>
                </c:pt>
                <c:pt idx="6470">
                  <c:v>8122</c:v>
                </c:pt>
                <c:pt idx="6471">
                  <c:v>8180</c:v>
                </c:pt>
                <c:pt idx="6472">
                  <c:v>8152</c:v>
                </c:pt>
                <c:pt idx="6473">
                  <c:v>8116</c:v>
                </c:pt>
                <c:pt idx="6474">
                  <c:v>8088</c:v>
                </c:pt>
                <c:pt idx="6475">
                  <c:v>8025</c:v>
                </c:pt>
                <c:pt idx="6476">
                  <c:v>8027</c:v>
                </c:pt>
                <c:pt idx="6477">
                  <c:v>8071</c:v>
                </c:pt>
                <c:pt idx="6478">
                  <c:v>8066</c:v>
                </c:pt>
                <c:pt idx="6479">
                  <c:v>8054</c:v>
                </c:pt>
                <c:pt idx="6480">
                  <c:v>8023</c:v>
                </c:pt>
                <c:pt idx="6481">
                  <c:v>7956</c:v>
                </c:pt>
                <c:pt idx="6482">
                  <c:v>7965</c:v>
                </c:pt>
                <c:pt idx="6483">
                  <c:v>7984</c:v>
                </c:pt>
                <c:pt idx="6484">
                  <c:v>8002</c:v>
                </c:pt>
                <c:pt idx="6485">
                  <c:v>8033</c:v>
                </c:pt>
                <c:pt idx="6486">
                  <c:v>8057</c:v>
                </c:pt>
                <c:pt idx="6487">
                  <c:v>8075</c:v>
                </c:pt>
                <c:pt idx="6488">
                  <c:v>8083</c:v>
                </c:pt>
                <c:pt idx="6489">
                  <c:v>8100</c:v>
                </c:pt>
                <c:pt idx="6490">
                  <c:v>8158</c:v>
                </c:pt>
                <c:pt idx="6491">
                  <c:v>8197</c:v>
                </c:pt>
                <c:pt idx="6492">
                  <c:v>8172</c:v>
                </c:pt>
                <c:pt idx="6493">
                  <c:v>8153</c:v>
                </c:pt>
                <c:pt idx="6494">
                  <c:v>8139</c:v>
                </c:pt>
                <c:pt idx="6495">
                  <c:v>8088</c:v>
                </c:pt>
                <c:pt idx="6496">
                  <c:v>8081</c:v>
                </c:pt>
                <c:pt idx="6497">
                  <c:v>8020</c:v>
                </c:pt>
                <c:pt idx="6498">
                  <c:v>8008</c:v>
                </c:pt>
                <c:pt idx="6499">
                  <c:v>7998</c:v>
                </c:pt>
                <c:pt idx="6500">
                  <c:v>8014</c:v>
                </c:pt>
                <c:pt idx="6501">
                  <c:v>7984</c:v>
                </c:pt>
                <c:pt idx="6502">
                  <c:v>7985</c:v>
                </c:pt>
                <c:pt idx="6503">
                  <c:v>8036</c:v>
                </c:pt>
                <c:pt idx="6504">
                  <c:v>8054</c:v>
                </c:pt>
                <c:pt idx="6505">
                  <c:v>8034</c:v>
                </c:pt>
                <c:pt idx="6506">
                  <c:v>8040</c:v>
                </c:pt>
                <c:pt idx="6507">
                  <c:v>8059</c:v>
                </c:pt>
                <c:pt idx="6508">
                  <c:v>8070</c:v>
                </c:pt>
                <c:pt idx="6509">
                  <c:v>8029</c:v>
                </c:pt>
                <c:pt idx="6510">
                  <c:v>7978</c:v>
                </c:pt>
                <c:pt idx="6511">
                  <c:v>7969</c:v>
                </c:pt>
                <c:pt idx="6512">
                  <c:v>7930</c:v>
                </c:pt>
                <c:pt idx="6513">
                  <c:v>7927</c:v>
                </c:pt>
                <c:pt idx="6514">
                  <c:v>7919</c:v>
                </c:pt>
                <c:pt idx="6515">
                  <c:v>7888</c:v>
                </c:pt>
                <c:pt idx="6516">
                  <c:v>7885</c:v>
                </c:pt>
                <c:pt idx="6517">
                  <c:v>7909</c:v>
                </c:pt>
                <c:pt idx="6518">
                  <c:v>7951</c:v>
                </c:pt>
                <c:pt idx="6519">
                  <c:v>7983</c:v>
                </c:pt>
                <c:pt idx="6520">
                  <c:v>7974</c:v>
                </c:pt>
                <c:pt idx="6521">
                  <c:v>7953</c:v>
                </c:pt>
                <c:pt idx="6522">
                  <c:v>7889</c:v>
                </c:pt>
                <c:pt idx="6523">
                  <c:v>7847</c:v>
                </c:pt>
                <c:pt idx="6524">
                  <c:v>7859</c:v>
                </c:pt>
                <c:pt idx="6525">
                  <c:v>7949</c:v>
                </c:pt>
                <c:pt idx="6526">
                  <c:v>7979</c:v>
                </c:pt>
                <c:pt idx="6527">
                  <c:v>7955</c:v>
                </c:pt>
                <c:pt idx="6528">
                  <c:v>7935</c:v>
                </c:pt>
                <c:pt idx="6529">
                  <c:v>7916</c:v>
                </c:pt>
                <c:pt idx="6530">
                  <c:v>7906</c:v>
                </c:pt>
                <c:pt idx="6531">
                  <c:v>7883</c:v>
                </c:pt>
                <c:pt idx="6532">
                  <c:v>7848</c:v>
                </c:pt>
                <c:pt idx="6533">
                  <c:v>7824</c:v>
                </c:pt>
                <c:pt idx="6534">
                  <c:v>7815</c:v>
                </c:pt>
                <c:pt idx="6535">
                  <c:v>7771</c:v>
                </c:pt>
                <c:pt idx="6536">
                  <c:v>7795</c:v>
                </c:pt>
                <c:pt idx="6537">
                  <c:v>7860</c:v>
                </c:pt>
                <c:pt idx="6538">
                  <c:v>7876</c:v>
                </c:pt>
                <c:pt idx="6539">
                  <c:v>7862</c:v>
                </c:pt>
                <c:pt idx="6540">
                  <c:v>7838</c:v>
                </c:pt>
                <c:pt idx="6541">
                  <c:v>7799</c:v>
                </c:pt>
                <c:pt idx="6542">
                  <c:v>7790</c:v>
                </c:pt>
                <c:pt idx="6543">
                  <c:v>7784</c:v>
                </c:pt>
                <c:pt idx="6544">
                  <c:v>7756</c:v>
                </c:pt>
                <c:pt idx="6545">
                  <c:v>7741</c:v>
                </c:pt>
                <c:pt idx="6546">
                  <c:v>7729</c:v>
                </c:pt>
                <c:pt idx="6547">
                  <c:v>7764</c:v>
                </c:pt>
                <c:pt idx="6548">
                  <c:v>7782</c:v>
                </c:pt>
                <c:pt idx="6549">
                  <c:v>7820</c:v>
                </c:pt>
                <c:pt idx="6550">
                  <c:v>7858</c:v>
                </c:pt>
                <c:pt idx="6551">
                  <c:v>7850</c:v>
                </c:pt>
                <c:pt idx="6552">
                  <c:v>7852</c:v>
                </c:pt>
                <c:pt idx="6553">
                  <c:v>7809</c:v>
                </c:pt>
                <c:pt idx="6554">
                  <c:v>7797</c:v>
                </c:pt>
                <c:pt idx="6555">
                  <c:v>7843</c:v>
                </c:pt>
                <c:pt idx="6556">
                  <c:v>7872</c:v>
                </c:pt>
                <c:pt idx="6557">
                  <c:v>7871</c:v>
                </c:pt>
                <c:pt idx="6558">
                  <c:v>7850</c:v>
                </c:pt>
                <c:pt idx="6559">
                  <c:v>7793</c:v>
                </c:pt>
                <c:pt idx="6560">
                  <c:v>7767</c:v>
                </c:pt>
                <c:pt idx="6561">
                  <c:v>7811</c:v>
                </c:pt>
                <c:pt idx="6562">
                  <c:v>7833</c:v>
                </c:pt>
                <c:pt idx="6563">
                  <c:v>7815</c:v>
                </c:pt>
                <c:pt idx="6564">
                  <c:v>7778</c:v>
                </c:pt>
                <c:pt idx="6565">
                  <c:v>7791</c:v>
                </c:pt>
                <c:pt idx="6566">
                  <c:v>7793</c:v>
                </c:pt>
                <c:pt idx="6567">
                  <c:v>7811</c:v>
                </c:pt>
                <c:pt idx="6568">
                  <c:v>7812</c:v>
                </c:pt>
                <c:pt idx="6569">
                  <c:v>7824</c:v>
                </c:pt>
                <c:pt idx="6570">
                  <c:v>7836</c:v>
                </c:pt>
                <c:pt idx="6571">
                  <c:v>7862</c:v>
                </c:pt>
                <c:pt idx="6572">
                  <c:v>7859</c:v>
                </c:pt>
                <c:pt idx="6573">
                  <c:v>7815</c:v>
                </c:pt>
                <c:pt idx="6574">
                  <c:v>7817</c:v>
                </c:pt>
                <c:pt idx="6575">
                  <c:v>7857</c:v>
                </c:pt>
                <c:pt idx="6576">
                  <c:v>7854</c:v>
                </c:pt>
                <c:pt idx="6577">
                  <c:v>7829</c:v>
                </c:pt>
                <c:pt idx="6578">
                  <c:v>7788</c:v>
                </c:pt>
                <c:pt idx="6579">
                  <c:v>7798</c:v>
                </c:pt>
                <c:pt idx="6580">
                  <c:v>7855</c:v>
                </c:pt>
                <c:pt idx="6581">
                  <c:v>7885</c:v>
                </c:pt>
                <c:pt idx="6582">
                  <c:v>7885</c:v>
                </c:pt>
                <c:pt idx="6583">
                  <c:v>7852</c:v>
                </c:pt>
                <c:pt idx="6584">
                  <c:v>7822</c:v>
                </c:pt>
                <c:pt idx="6585">
                  <c:v>7829</c:v>
                </c:pt>
                <c:pt idx="6586">
                  <c:v>7818</c:v>
                </c:pt>
                <c:pt idx="6587">
                  <c:v>7803</c:v>
                </c:pt>
                <c:pt idx="6588">
                  <c:v>7826</c:v>
                </c:pt>
                <c:pt idx="6589">
                  <c:v>7815</c:v>
                </c:pt>
                <c:pt idx="6590">
                  <c:v>7795</c:v>
                </c:pt>
                <c:pt idx="6591">
                  <c:v>7811</c:v>
                </c:pt>
                <c:pt idx="6592">
                  <c:v>7784</c:v>
                </c:pt>
                <c:pt idx="6593">
                  <c:v>7725</c:v>
                </c:pt>
                <c:pt idx="6594">
                  <c:v>7715</c:v>
                </c:pt>
                <c:pt idx="6595">
                  <c:v>7703</c:v>
                </c:pt>
                <c:pt idx="6596">
                  <c:v>7716</c:v>
                </c:pt>
                <c:pt idx="6597">
                  <c:v>7741</c:v>
                </c:pt>
                <c:pt idx="6598">
                  <c:v>7745</c:v>
                </c:pt>
                <c:pt idx="6599">
                  <c:v>7731</c:v>
                </c:pt>
                <c:pt idx="6600">
                  <c:v>7729</c:v>
                </c:pt>
                <c:pt idx="6601">
                  <c:v>7751</c:v>
                </c:pt>
                <c:pt idx="6602">
                  <c:v>7740</c:v>
                </c:pt>
                <c:pt idx="6603">
                  <c:v>7685</c:v>
                </c:pt>
                <c:pt idx="6604">
                  <c:v>7655</c:v>
                </c:pt>
                <c:pt idx="6605">
                  <c:v>7658</c:v>
                </c:pt>
                <c:pt idx="6606">
                  <c:v>7681</c:v>
                </c:pt>
                <c:pt idx="6607">
                  <c:v>7713</c:v>
                </c:pt>
                <c:pt idx="6608">
                  <c:v>7707</c:v>
                </c:pt>
                <c:pt idx="6609">
                  <c:v>7659</c:v>
                </c:pt>
                <c:pt idx="6610">
                  <c:v>7687</c:v>
                </c:pt>
                <c:pt idx="6611">
                  <c:v>7729</c:v>
                </c:pt>
                <c:pt idx="6612">
                  <c:v>7711</c:v>
                </c:pt>
                <c:pt idx="6613">
                  <c:v>7681</c:v>
                </c:pt>
                <c:pt idx="6614">
                  <c:v>7621</c:v>
                </c:pt>
                <c:pt idx="6615">
                  <c:v>7677</c:v>
                </c:pt>
                <c:pt idx="6616">
                  <c:v>7735</c:v>
                </c:pt>
                <c:pt idx="6617">
                  <c:v>7781</c:v>
                </c:pt>
                <c:pt idx="6618">
                  <c:v>7828</c:v>
                </c:pt>
                <c:pt idx="6619">
                  <c:v>7847</c:v>
                </c:pt>
                <c:pt idx="6620">
                  <c:v>7831</c:v>
                </c:pt>
                <c:pt idx="6621">
                  <c:v>7828</c:v>
                </c:pt>
                <c:pt idx="6622">
                  <c:v>7832</c:v>
                </c:pt>
                <c:pt idx="6623">
                  <c:v>7825</c:v>
                </c:pt>
                <c:pt idx="6624">
                  <c:v>7817</c:v>
                </c:pt>
                <c:pt idx="6625">
                  <c:v>7752</c:v>
                </c:pt>
                <c:pt idx="6626">
                  <c:v>7773</c:v>
                </c:pt>
                <c:pt idx="6627">
                  <c:v>7808</c:v>
                </c:pt>
                <c:pt idx="6628">
                  <c:v>7801</c:v>
                </c:pt>
                <c:pt idx="6629">
                  <c:v>7796</c:v>
                </c:pt>
                <c:pt idx="6630">
                  <c:v>7821</c:v>
                </c:pt>
                <c:pt idx="6631">
                  <c:v>7854</c:v>
                </c:pt>
                <c:pt idx="6632">
                  <c:v>7851</c:v>
                </c:pt>
                <c:pt idx="6633">
                  <c:v>7836</c:v>
                </c:pt>
                <c:pt idx="6634">
                  <c:v>7852</c:v>
                </c:pt>
                <c:pt idx="6635">
                  <c:v>7848</c:v>
                </c:pt>
                <c:pt idx="6636">
                  <c:v>7835</c:v>
                </c:pt>
                <c:pt idx="6637">
                  <c:v>7839</c:v>
                </c:pt>
                <c:pt idx="6638">
                  <c:v>7881</c:v>
                </c:pt>
                <c:pt idx="6639">
                  <c:v>7913</c:v>
                </c:pt>
                <c:pt idx="6640">
                  <c:v>7875</c:v>
                </c:pt>
                <c:pt idx="6641">
                  <c:v>7878</c:v>
                </c:pt>
                <c:pt idx="6642">
                  <c:v>7894</c:v>
                </c:pt>
                <c:pt idx="6643">
                  <c:v>7866</c:v>
                </c:pt>
                <c:pt idx="6644">
                  <c:v>7865</c:v>
                </c:pt>
                <c:pt idx="6645">
                  <c:v>7887</c:v>
                </c:pt>
                <c:pt idx="6646">
                  <c:v>7910</c:v>
                </c:pt>
                <c:pt idx="6647">
                  <c:v>7903</c:v>
                </c:pt>
                <c:pt idx="6648">
                  <c:v>7895</c:v>
                </c:pt>
                <c:pt idx="6649">
                  <c:v>7846</c:v>
                </c:pt>
                <c:pt idx="6650">
                  <c:v>7827</c:v>
                </c:pt>
                <c:pt idx="6651">
                  <c:v>7861</c:v>
                </c:pt>
                <c:pt idx="6652">
                  <c:v>7865</c:v>
                </c:pt>
                <c:pt idx="6653">
                  <c:v>7852</c:v>
                </c:pt>
                <c:pt idx="6654">
                  <c:v>7840</c:v>
                </c:pt>
                <c:pt idx="6655">
                  <c:v>7861</c:v>
                </c:pt>
                <c:pt idx="6656">
                  <c:v>7870</c:v>
                </c:pt>
                <c:pt idx="6657">
                  <c:v>7811</c:v>
                </c:pt>
                <c:pt idx="6658">
                  <c:v>7773</c:v>
                </c:pt>
                <c:pt idx="6659">
                  <c:v>7770</c:v>
                </c:pt>
                <c:pt idx="6660">
                  <c:v>7754</c:v>
                </c:pt>
                <c:pt idx="6661">
                  <c:v>7784</c:v>
                </c:pt>
                <c:pt idx="6662">
                  <c:v>7814</c:v>
                </c:pt>
                <c:pt idx="6663">
                  <c:v>7791</c:v>
                </c:pt>
                <c:pt idx="6664">
                  <c:v>7784</c:v>
                </c:pt>
                <c:pt idx="6665">
                  <c:v>7820</c:v>
                </c:pt>
                <c:pt idx="6666">
                  <c:v>7829</c:v>
                </c:pt>
                <c:pt idx="6667">
                  <c:v>7814</c:v>
                </c:pt>
                <c:pt idx="6668">
                  <c:v>7808</c:v>
                </c:pt>
                <c:pt idx="6669">
                  <c:v>7794</c:v>
                </c:pt>
                <c:pt idx="6670">
                  <c:v>7781</c:v>
                </c:pt>
                <c:pt idx="6671">
                  <c:v>7755</c:v>
                </c:pt>
                <c:pt idx="6672">
                  <c:v>7766</c:v>
                </c:pt>
                <c:pt idx="6673">
                  <c:v>7833</c:v>
                </c:pt>
                <c:pt idx="6674">
                  <c:v>7846</c:v>
                </c:pt>
                <c:pt idx="6675">
                  <c:v>7804</c:v>
                </c:pt>
                <c:pt idx="6676">
                  <c:v>7802</c:v>
                </c:pt>
                <c:pt idx="6677">
                  <c:v>7839</c:v>
                </c:pt>
                <c:pt idx="6678">
                  <c:v>7849</c:v>
                </c:pt>
                <c:pt idx="6679">
                  <c:v>7822</c:v>
                </c:pt>
                <c:pt idx="6680">
                  <c:v>7804</c:v>
                </c:pt>
                <c:pt idx="6681">
                  <c:v>7779</c:v>
                </c:pt>
                <c:pt idx="6682">
                  <c:v>7818</c:v>
                </c:pt>
                <c:pt idx="6683">
                  <c:v>7900</c:v>
                </c:pt>
                <c:pt idx="6684">
                  <c:v>7927</c:v>
                </c:pt>
                <c:pt idx="6685">
                  <c:v>7916</c:v>
                </c:pt>
                <c:pt idx="6686">
                  <c:v>7898</c:v>
                </c:pt>
                <c:pt idx="6687">
                  <c:v>7889</c:v>
                </c:pt>
                <c:pt idx="6688">
                  <c:v>7946</c:v>
                </c:pt>
                <c:pt idx="6689">
                  <c:v>7975</c:v>
                </c:pt>
                <c:pt idx="6690">
                  <c:v>7969</c:v>
                </c:pt>
                <c:pt idx="6691">
                  <c:v>7977</c:v>
                </c:pt>
                <c:pt idx="6692">
                  <c:v>7982</c:v>
                </c:pt>
                <c:pt idx="6693">
                  <c:v>8002</c:v>
                </c:pt>
                <c:pt idx="6694">
                  <c:v>7992</c:v>
                </c:pt>
                <c:pt idx="6695">
                  <c:v>7967</c:v>
                </c:pt>
                <c:pt idx="6696">
                  <c:v>7963</c:v>
                </c:pt>
                <c:pt idx="6697">
                  <c:v>7953</c:v>
                </c:pt>
                <c:pt idx="6698">
                  <c:v>7952</c:v>
                </c:pt>
                <c:pt idx="6699">
                  <c:v>7948</c:v>
                </c:pt>
                <c:pt idx="6700">
                  <c:v>7957</c:v>
                </c:pt>
                <c:pt idx="6701">
                  <c:v>7970</c:v>
                </c:pt>
                <c:pt idx="6702">
                  <c:v>7960</c:v>
                </c:pt>
                <c:pt idx="6703">
                  <c:v>7930</c:v>
                </c:pt>
                <c:pt idx="6704">
                  <c:v>7916</c:v>
                </c:pt>
                <c:pt idx="6705">
                  <c:v>7926</c:v>
                </c:pt>
                <c:pt idx="6706">
                  <c:v>7922</c:v>
                </c:pt>
                <c:pt idx="6707">
                  <c:v>7919</c:v>
                </c:pt>
                <c:pt idx="6708">
                  <c:v>7934</c:v>
                </c:pt>
                <c:pt idx="6709">
                  <c:v>7984</c:v>
                </c:pt>
                <c:pt idx="6710">
                  <c:v>7983</c:v>
                </c:pt>
                <c:pt idx="6711">
                  <c:v>7911</c:v>
                </c:pt>
                <c:pt idx="6712">
                  <c:v>7922</c:v>
                </c:pt>
                <c:pt idx="6713">
                  <c:v>7971</c:v>
                </c:pt>
                <c:pt idx="6714">
                  <c:v>8000</c:v>
                </c:pt>
                <c:pt idx="6715">
                  <c:v>8013</c:v>
                </c:pt>
                <c:pt idx="6716">
                  <c:v>8032</c:v>
                </c:pt>
                <c:pt idx="6717">
                  <c:v>8053</c:v>
                </c:pt>
                <c:pt idx="6718">
                  <c:v>8027</c:v>
                </c:pt>
                <c:pt idx="6719">
                  <c:v>8018</c:v>
                </c:pt>
                <c:pt idx="6720">
                  <c:v>8015</c:v>
                </c:pt>
                <c:pt idx="6721">
                  <c:v>7996</c:v>
                </c:pt>
                <c:pt idx="6722">
                  <c:v>7989</c:v>
                </c:pt>
                <c:pt idx="6723">
                  <c:v>7992</c:v>
                </c:pt>
                <c:pt idx="6724">
                  <c:v>7971</c:v>
                </c:pt>
                <c:pt idx="6725">
                  <c:v>7920</c:v>
                </c:pt>
                <c:pt idx="6726">
                  <c:v>7929</c:v>
                </c:pt>
                <c:pt idx="6727">
                  <c:v>7948</c:v>
                </c:pt>
                <c:pt idx="6728">
                  <c:v>7969</c:v>
                </c:pt>
                <c:pt idx="6729">
                  <c:v>7953</c:v>
                </c:pt>
                <c:pt idx="6730">
                  <c:v>7935</c:v>
                </c:pt>
                <c:pt idx="6731">
                  <c:v>7915</c:v>
                </c:pt>
                <c:pt idx="6732">
                  <c:v>7898</c:v>
                </c:pt>
                <c:pt idx="6733">
                  <c:v>7919</c:v>
                </c:pt>
                <c:pt idx="6734">
                  <c:v>7958</c:v>
                </c:pt>
                <c:pt idx="6735">
                  <c:v>7950</c:v>
                </c:pt>
                <c:pt idx="6736">
                  <c:v>7927</c:v>
                </c:pt>
                <c:pt idx="6737">
                  <c:v>7957</c:v>
                </c:pt>
                <c:pt idx="6738">
                  <c:v>7966</c:v>
                </c:pt>
                <c:pt idx="6739">
                  <c:v>7964</c:v>
                </c:pt>
                <c:pt idx="6740">
                  <c:v>7950</c:v>
                </c:pt>
                <c:pt idx="6741">
                  <c:v>7975</c:v>
                </c:pt>
                <c:pt idx="6742">
                  <c:v>7982</c:v>
                </c:pt>
                <c:pt idx="6743">
                  <c:v>7945</c:v>
                </c:pt>
                <c:pt idx="6744">
                  <c:v>7911</c:v>
                </c:pt>
                <c:pt idx="6745">
                  <c:v>7871</c:v>
                </c:pt>
                <c:pt idx="6746">
                  <c:v>7892</c:v>
                </c:pt>
                <c:pt idx="6747">
                  <c:v>7987</c:v>
                </c:pt>
                <c:pt idx="6748">
                  <c:v>8037</c:v>
                </c:pt>
                <c:pt idx="6749">
                  <c:v>8044</c:v>
                </c:pt>
                <c:pt idx="6750">
                  <c:v>8057</c:v>
                </c:pt>
                <c:pt idx="6751">
                  <c:v>8050</c:v>
                </c:pt>
                <c:pt idx="6752">
                  <c:v>8082</c:v>
                </c:pt>
                <c:pt idx="6753">
                  <c:v>8123</c:v>
                </c:pt>
                <c:pt idx="6754">
                  <c:v>8107</c:v>
                </c:pt>
                <c:pt idx="6755">
                  <c:v>8088</c:v>
                </c:pt>
                <c:pt idx="6756">
                  <c:v>8086</c:v>
                </c:pt>
                <c:pt idx="6757">
                  <c:v>8120</c:v>
                </c:pt>
                <c:pt idx="6758">
                  <c:v>8137</c:v>
                </c:pt>
                <c:pt idx="6759">
                  <c:v>8097</c:v>
                </c:pt>
                <c:pt idx="6760">
                  <c:v>8063</c:v>
                </c:pt>
                <c:pt idx="6761">
                  <c:v>8012</c:v>
                </c:pt>
                <c:pt idx="6762">
                  <c:v>8015</c:v>
                </c:pt>
                <c:pt idx="6763">
                  <c:v>8091</c:v>
                </c:pt>
                <c:pt idx="6764">
                  <c:v>8107</c:v>
                </c:pt>
                <c:pt idx="6765">
                  <c:v>8131</c:v>
                </c:pt>
                <c:pt idx="6766">
                  <c:v>8105</c:v>
                </c:pt>
                <c:pt idx="6767">
                  <c:v>8038</c:v>
                </c:pt>
                <c:pt idx="6768">
                  <c:v>8023</c:v>
                </c:pt>
                <c:pt idx="6769">
                  <c:v>8051</c:v>
                </c:pt>
                <c:pt idx="6770">
                  <c:v>8071</c:v>
                </c:pt>
                <c:pt idx="6771">
                  <c:v>8061</c:v>
                </c:pt>
                <c:pt idx="6772">
                  <c:v>8059</c:v>
                </c:pt>
                <c:pt idx="6773">
                  <c:v>8032</c:v>
                </c:pt>
                <c:pt idx="6774">
                  <c:v>8031</c:v>
                </c:pt>
                <c:pt idx="6775">
                  <c:v>8057</c:v>
                </c:pt>
                <c:pt idx="6776">
                  <c:v>8061</c:v>
                </c:pt>
                <c:pt idx="6777">
                  <c:v>8006</c:v>
                </c:pt>
                <c:pt idx="6778">
                  <c:v>7987</c:v>
                </c:pt>
                <c:pt idx="6779">
                  <c:v>7986</c:v>
                </c:pt>
                <c:pt idx="6780">
                  <c:v>8019</c:v>
                </c:pt>
                <c:pt idx="6781">
                  <c:v>8063</c:v>
                </c:pt>
                <c:pt idx="6782">
                  <c:v>8034</c:v>
                </c:pt>
                <c:pt idx="6783">
                  <c:v>7992</c:v>
                </c:pt>
                <c:pt idx="6784">
                  <c:v>7981</c:v>
                </c:pt>
                <c:pt idx="6785">
                  <c:v>8058</c:v>
                </c:pt>
                <c:pt idx="6786">
                  <c:v>8103</c:v>
                </c:pt>
                <c:pt idx="6787">
                  <c:v>8126</c:v>
                </c:pt>
                <c:pt idx="6788">
                  <c:v>8095</c:v>
                </c:pt>
                <c:pt idx="6789">
                  <c:v>8069</c:v>
                </c:pt>
                <c:pt idx="6790">
                  <c:v>8075</c:v>
                </c:pt>
                <c:pt idx="6791">
                  <c:v>8094</c:v>
                </c:pt>
                <c:pt idx="6792">
                  <c:v>8101</c:v>
                </c:pt>
                <c:pt idx="6793">
                  <c:v>8076</c:v>
                </c:pt>
                <c:pt idx="6794">
                  <c:v>8060</c:v>
                </c:pt>
                <c:pt idx="6795">
                  <c:v>8019</c:v>
                </c:pt>
                <c:pt idx="6796">
                  <c:v>7982</c:v>
                </c:pt>
                <c:pt idx="6797">
                  <c:v>7970</c:v>
                </c:pt>
                <c:pt idx="6798">
                  <c:v>7964</c:v>
                </c:pt>
                <c:pt idx="6799">
                  <c:v>8007</c:v>
                </c:pt>
                <c:pt idx="6800">
                  <c:v>8057</c:v>
                </c:pt>
                <c:pt idx="6801">
                  <c:v>8063</c:v>
                </c:pt>
                <c:pt idx="6802">
                  <c:v>8056</c:v>
                </c:pt>
                <c:pt idx="6803">
                  <c:v>8022</c:v>
                </c:pt>
                <c:pt idx="6804">
                  <c:v>8000</c:v>
                </c:pt>
                <c:pt idx="6805">
                  <c:v>7986</c:v>
                </c:pt>
                <c:pt idx="6806">
                  <c:v>7994</c:v>
                </c:pt>
                <c:pt idx="6807">
                  <c:v>7950</c:v>
                </c:pt>
                <c:pt idx="6808">
                  <c:v>7913</c:v>
                </c:pt>
                <c:pt idx="6809">
                  <c:v>7873</c:v>
                </c:pt>
                <c:pt idx="6810">
                  <c:v>7888</c:v>
                </c:pt>
                <c:pt idx="6811">
                  <c:v>7890</c:v>
                </c:pt>
                <c:pt idx="6812">
                  <c:v>7917</c:v>
                </c:pt>
                <c:pt idx="6813">
                  <c:v>7947</c:v>
                </c:pt>
                <c:pt idx="6814">
                  <c:v>7994</c:v>
                </c:pt>
                <c:pt idx="6815">
                  <c:v>8050</c:v>
                </c:pt>
                <c:pt idx="6816">
                  <c:v>8074</c:v>
                </c:pt>
                <c:pt idx="6817">
                  <c:v>8060</c:v>
                </c:pt>
                <c:pt idx="6818">
                  <c:v>8057</c:v>
                </c:pt>
                <c:pt idx="6819">
                  <c:v>8062</c:v>
                </c:pt>
                <c:pt idx="6820">
                  <c:v>8041</c:v>
                </c:pt>
                <c:pt idx="6821">
                  <c:v>8013</c:v>
                </c:pt>
                <c:pt idx="6822">
                  <c:v>8031</c:v>
                </c:pt>
                <c:pt idx="6823">
                  <c:v>8041</c:v>
                </c:pt>
                <c:pt idx="6824">
                  <c:v>8033</c:v>
                </c:pt>
                <c:pt idx="6825">
                  <c:v>7984</c:v>
                </c:pt>
                <c:pt idx="6826">
                  <c:v>7960</c:v>
                </c:pt>
                <c:pt idx="6827">
                  <c:v>7936</c:v>
                </c:pt>
                <c:pt idx="6828">
                  <c:v>7946</c:v>
                </c:pt>
                <c:pt idx="6829">
                  <c:v>7981</c:v>
                </c:pt>
                <c:pt idx="6830">
                  <c:v>8018</c:v>
                </c:pt>
                <c:pt idx="6831">
                  <c:v>8069</c:v>
                </c:pt>
                <c:pt idx="6832">
                  <c:v>8071</c:v>
                </c:pt>
                <c:pt idx="6833">
                  <c:v>8008</c:v>
                </c:pt>
                <c:pt idx="6834">
                  <c:v>7986</c:v>
                </c:pt>
                <c:pt idx="6835">
                  <c:v>7969</c:v>
                </c:pt>
                <c:pt idx="6836">
                  <c:v>8000</c:v>
                </c:pt>
                <c:pt idx="6837">
                  <c:v>8070</c:v>
                </c:pt>
                <c:pt idx="6838">
                  <c:v>8063</c:v>
                </c:pt>
                <c:pt idx="6839">
                  <c:v>8044</c:v>
                </c:pt>
                <c:pt idx="6840">
                  <c:v>8026</c:v>
                </c:pt>
                <c:pt idx="6841">
                  <c:v>8026</c:v>
                </c:pt>
                <c:pt idx="6842">
                  <c:v>8004</c:v>
                </c:pt>
                <c:pt idx="6843">
                  <c:v>7990</c:v>
                </c:pt>
                <c:pt idx="6844">
                  <c:v>7994</c:v>
                </c:pt>
                <c:pt idx="6845">
                  <c:v>7998</c:v>
                </c:pt>
                <c:pt idx="6846">
                  <c:v>7996</c:v>
                </c:pt>
                <c:pt idx="6847">
                  <c:v>7982</c:v>
                </c:pt>
                <c:pt idx="6848">
                  <c:v>7946</c:v>
                </c:pt>
                <c:pt idx="6849">
                  <c:v>7911</c:v>
                </c:pt>
                <c:pt idx="6850">
                  <c:v>7894</c:v>
                </c:pt>
                <c:pt idx="6851">
                  <c:v>7851</c:v>
                </c:pt>
                <c:pt idx="6852">
                  <c:v>7852</c:v>
                </c:pt>
                <c:pt idx="6853">
                  <c:v>7858</c:v>
                </c:pt>
                <c:pt idx="6854">
                  <c:v>7871</c:v>
                </c:pt>
                <c:pt idx="6855">
                  <c:v>7880</c:v>
                </c:pt>
                <c:pt idx="6856">
                  <c:v>7930</c:v>
                </c:pt>
                <c:pt idx="6857">
                  <c:v>7995</c:v>
                </c:pt>
                <c:pt idx="6858">
                  <c:v>7973</c:v>
                </c:pt>
                <c:pt idx="6859">
                  <c:v>7894</c:v>
                </c:pt>
                <c:pt idx="6860">
                  <c:v>7843</c:v>
                </c:pt>
                <c:pt idx="6861">
                  <c:v>7796</c:v>
                </c:pt>
                <c:pt idx="6862">
                  <c:v>7773</c:v>
                </c:pt>
                <c:pt idx="6863">
                  <c:v>7767</c:v>
                </c:pt>
                <c:pt idx="6864">
                  <c:v>7767</c:v>
                </c:pt>
                <c:pt idx="6865">
                  <c:v>7766</c:v>
                </c:pt>
                <c:pt idx="6866">
                  <c:v>7776</c:v>
                </c:pt>
                <c:pt idx="6867">
                  <c:v>7715</c:v>
                </c:pt>
                <c:pt idx="6868">
                  <c:v>7708</c:v>
                </c:pt>
                <c:pt idx="6869">
                  <c:v>7742</c:v>
                </c:pt>
                <c:pt idx="6870">
                  <c:v>7770</c:v>
                </c:pt>
                <c:pt idx="6871">
                  <c:v>7742</c:v>
                </c:pt>
                <c:pt idx="6872">
                  <c:v>7706</c:v>
                </c:pt>
                <c:pt idx="6873">
                  <c:v>7707</c:v>
                </c:pt>
                <c:pt idx="6874">
                  <c:v>7721</c:v>
                </c:pt>
                <c:pt idx="6875">
                  <c:v>7745</c:v>
                </c:pt>
                <c:pt idx="6876">
                  <c:v>7778</c:v>
                </c:pt>
                <c:pt idx="6877">
                  <c:v>7801</c:v>
                </c:pt>
                <c:pt idx="6878">
                  <c:v>7766</c:v>
                </c:pt>
                <c:pt idx="6879">
                  <c:v>7777</c:v>
                </c:pt>
                <c:pt idx="6880">
                  <c:v>7794</c:v>
                </c:pt>
                <c:pt idx="6881">
                  <c:v>7841</c:v>
                </c:pt>
                <c:pt idx="6882">
                  <c:v>7858</c:v>
                </c:pt>
                <c:pt idx="6883">
                  <c:v>7833</c:v>
                </c:pt>
                <c:pt idx="6884">
                  <c:v>7809</c:v>
                </c:pt>
                <c:pt idx="6885">
                  <c:v>7733</c:v>
                </c:pt>
                <c:pt idx="6886">
                  <c:v>7702</c:v>
                </c:pt>
                <c:pt idx="6887">
                  <c:v>7703</c:v>
                </c:pt>
                <c:pt idx="6888">
                  <c:v>7758</c:v>
                </c:pt>
                <c:pt idx="6889">
                  <c:v>7827</c:v>
                </c:pt>
                <c:pt idx="6890">
                  <c:v>7796</c:v>
                </c:pt>
                <c:pt idx="6891">
                  <c:v>7749</c:v>
                </c:pt>
                <c:pt idx="6892">
                  <c:v>7747</c:v>
                </c:pt>
                <c:pt idx="6893">
                  <c:v>7752</c:v>
                </c:pt>
                <c:pt idx="6894">
                  <c:v>7746</c:v>
                </c:pt>
                <c:pt idx="6895">
                  <c:v>7773</c:v>
                </c:pt>
                <c:pt idx="6896">
                  <c:v>7752</c:v>
                </c:pt>
                <c:pt idx="6897">
                  <c:v>7715</c:v>
                </c:pt>
                <c:pt idx="6898">
                  <c:v>7708</c:v>
                </c:pt>
                <c:pt idx="6899">
                  <c:v>7731</c:v>
                </c:pt>
                <c:pt idx="6900">
                  <c:v>7721</c:v>
                </c:pt>
                <c:pt idx="6901">
                  <c:v>7739</c:v>
                </c:pt>
                <c:pt idx="6902">
                  <c:v>7771</c:v>
                </c:pt>
                <c:pt idx="6903">
                  <c:v>7808</c:v>
                </c:pt>
                <c:pt idx="6904">
                  <c:v>7795</c:v>
                </c:pt>
                <c:pt idx="6905">
                  <c:v>7768</c:v>
                </c:pt>
                <c:pt idx="6906">
                  <c:v>7762</c:v>
                </c:pt>
                <c:pt idx="6907">
                  <c:v>7739</c:v>
                </c:pt>
                <c:pt idx="6908">
                  <c:v>7714</c:v>
                </c:pt>
                <c:pt idx="6909">
                  <c:v>7686</c:v>
                </c:pt>
                <c:pt idx="6910">
                  <c:v>7715</c:v>
                </c:pt>
                <c:pt idx="6911">
                  <c:v>7702</c:v>
                </c:pt>
                <c:pt idx="6912">
                  <c:v>7680</c:v>
                </c:pt>
                <c:pt idx="6913">
                  <c:v>7653</c:v>
                </c:pt>
                <c:pt idx="6914">
                  <c:v>7665</c:v>
                </c:pt>
                <c:pt idx="6915">
                  <c:v>7688</c:v>
                </c:pt>
                <c:pt idx="6916">
                  <c:v>7687</c:v>
                </c:pt>
                <c:pt idx="6917">
                  <c:v>7726</c:v>
                </c:pt>
                <c:pt idx="6918">
                  <c:v>7731</c:v>
                </c:pt>
                <c:pt idx="6919">
                  <c:v>7697</c:v>
                </c:pt>
                <c:pt idx="6920">
                  <c:v>7674</c:v>
                </c:pt>
                <c:pt idx="6921">
                  <c:v>7661</c:v>
                </c:pt>
                <c:pt idx="6922">
                  <c:v>7666</c:v>
                </c:pt>
                <c:pt idx="6923">
                  <c:v>7648</c:v>
                </c:pt>
                <c:pt idx="6924">
                  <c:v>7619</c:v>
                </c:pt>
                <c:pt idx="6925">
                  <c:v>7595</c:v>
                </c:pt>
                <c:pt idx="6926">
                  <c:v>7561</c:v>
                </c:pt>
                <c:pt idx="6927">
                  <c:v>7535</c:v>
                </c:pt>
                <c:pt idx="6928">
                  <c:v>7487</c:v>
                </c:pt>
                <c:pt idx="6929">
                  <c:v>7473</c:v>
                </c:pt>
                <c:pt idx="6930">
                  <c:v>7495</c:v>
                </c:pt>
                <c:pt idx="6931">
                  <c:v>7489</c:v>
                </c:pt>
                <c:pt idx="6932">
                  <c:v>7470</c:v>
                </c:pt>
                <c:pt idx="6933">
                  <c:v>7475</c:v>
                </c:pt>
                <c:pt idx="6934">
                  <c:v>7462</c:v>
                </c:pt>
                <c:pt idx="6935">
                  <c:v>7466</c:v>
                </c:pt>
                <c:pt idx="6936">
                  <c:v>7468</c:v>
                </c:pt>
                <c:pt idx="6937">
                  <c:v>7462</c:v>
                </c:pt>
                <c:pt idx="6938">
                  <c:v>7462</c:v>
                </c:pt>
                <c:pt idx="6939">
                  <c:v>7449</c:v>
                </c:pt>
                <c:pt idx="6940">
                  <c:v>7442</c:v>
                </c:pt>
                <c:pt idx="6941">
                  <c:v>7401</c:v>
                </c:pt>
                <c:pt idx="6942">
                  <c:v>7376</c:v>
                </c:pt>
                <c:pt idx="6943">
                  <c:v>7336</c:v>
                </c:pt>
                <c:pt idx="6944">
                  <c:v>7324</c:v>
                </c:pt>
                <c:pt idx="6945">
                  <c:v>7400</c:v>
                </c:pt>
                <c:pt idx="6946">
                  <c:v>7463</c:v>
                </c:pt>
                <c:pt idx="6947">
                  <c:v>7480</c:v>
                </c:pt>
                <c:pt idx="6948">
                  <c:v>7487</c:v>
                </c:pt>
                <c:pt idx="6949">
                  <c:v>7506</c:v>
                </c:pt>
                <c:pt idx="6950">
                  <c:v>7491</c:v>
                </c:pt>
                <c:pt idx="6951">
                  <c:v>7453</c:v>
                </c:pt>
                <c:pt idx="6952">
                  <c:v>7410</c:v>
                </c:pt>
                <c:pt idx="6953">
                  <c:v>7410</c:v>
                </c:pt>
                <c:pt idx="6954">
                  <c:v>7422</c:v>
                </c:pt>
                <c:pt idx="6955">
                  <c:v>7407</c:v>
                </c:pt>
                <c:pt idx="6956">
                  <c:v>7428</c:v>
                </c:pt>
                <c:pt idx="6957">
                  <c:v>7466</c:v>
                </c:pt>
                <c:pt idx="6958">
                  <c:v>7436</c:v>
                </c:pt>
                <c:pt idx="6959">
                  <c:v>7387</c:v>
                </c:pt>
                <c:pt idx="6960">
                  <c:v>7386</c:v>
                </c:pt>
                <c:pt idx="6961">
                  <c:v>7386</c:v>
                </c:pt>
                <c:pt idx="6962">
                  <c:v>7390</c:v>
                </c:pt>
                <c:pt idx="6963">
                  <c:v>7411</c:v>
                </c:pt>
                <c:pt idx="6964">
                  <c:v>7400</c:v>
                </c:pt>
                <c:pt idx="6965">
                  <c:v>7360</c:v>
                </c:pt>
                <c:pt idx="6966">
                  <c:v>7374</c:v>
                </c:pt>
                <c:pt idx="6967">
                  <c:v>7368</c:v>
                </c:pt>
                <c:pt idx="6968">
                  <c:v>7343</c:v>
                </c:pt>
                <c:pt idx="6969">
                  <c:v>7331</c:v>
                </c:pt>
                <c:pt idx="6970">
                  <c:v>7305</c:v>
                </c:pt>
                <c:pt idx="6971">
                  <c:v>7272</c:v>
                </c:pt>
                <c:pt idx="6972">
                  <c:v>7290</c:v>
                </c:pt>
                <c:pt idx="6973">
                  <c:v>7317</c:v>
                </c:pt>
                <c:pt idx="6974">
                  <c:v>7320</c:v>
                </c:pt>
                <c:pt idx="6975">
                  <c:v>7320</c:v>
                </c:pt>
                <c:pt idx="6976">
                  <c:v>7282</c:v>
                </c:pt>
                <c:pt idx="6977">
                  <c:v>7233</c:v>
                </c:pt>
                <c:pt idx="6978">
                  <c:v>7230</c:v>
                </c:pt>
                <c:pt idx="6979">
                  <c:v>7257</c:v>
                </c:pt>
                <c:pt idx="6980">
                  <c:v>7263</c:v>
                </c:pt>
                <c:pt idx="6981">
                  <c:v>7250</c:v>
                </c:pt>
                <c:pt idx="6982">
                  <c:v>7256</c:v>
                </c:pt>
                <c:pt idx="6983">
                  <c:v>7276</c:v>
                </c:pt>
                <c:pt idx="6984">
                  <c:v>7306</c:v>
                </c:pt>
                <c:pt idx="6985">
                  <c:v>7274</c:v>
                </c:pt>
                <c:pt idx="6986">
                  <c:v>7257</c:v>
                </c:pt>
                <c:pt idx="6987">
                  <c:v>7189</c:v>
                </c:pt>
                <c:pt idx="6988">
                  <c:v>7178</c:v>
                </c:pt>
                <c:pt idx="6989">
                  <c:v>7213</c:v>
                </c:pt>
                <c:pt idx="6990">
                  <c:v>7218</c:v>
                </c:pt>
                <c:pt idx="6991">
                  <c:v>7257</c:v>
                </c:pt>
                <c:pt idx="6992">
                  <c:v>7254</c:v>
                </c:pt>
                <c:pt idx="6993">
                  <c:v>7235</c:v>
                </c:pt>
                <c:pt idx="6994">
                  <c:v>7245</c:v>
                </c:pt>
                <c:pt idx="6995">
                  <c:v>7245</c:v>
                </c:pt>
                <c:pt idx="6996">
                  <c:v>7237</c:v>
                </c:pt>
                <c:pt idx="6997">
                  <c:v>7202</c:v>
                </c:pt>
                <c:pt idx="6998">
                  <c:v>7157</c:v>
                </c:pt>
                <c:pt idx="6999">
                  <c:v>7125</c:v>
                </c:pt>
                <c:pt idx="7000">
                  <c:v>7134</c:v>
                </c:pt>
                <c:pt idx="7001">
                  <c:v>7144</c:v>
                </c:pt>
                <c:pt idx="7002">
                  <c:v>7127</c:v>
                </c:pt>
                <c:pt idx="7003">
                  <c:v>7113</c:v>
                </c:pt>
                <c:pt idx="7004">
                  <c:v>7079</c:v>
                </c:pt>
                <c:pt idx="7005">
                  <c:v>7043</c:v>
                </c:pt>
                <c:pt idx="7006">
                  <c:v>7047</c:v>
                </c:pt>
                <c:pt idx="7007">
                  <c:v>7005</c:v>
                </c:pt>
                <c:pt idx="7008">
                  <c:v>6962</c:v>
                </c:pt>
                <c:pt idx="7009">
                  <c:v>6988</c:v>
                </c:pt>
                <c:pt idx="7010">
                  <c:v>7044</c:v>
                </c:pt>
                <c:pt idx="7011">
                  <c:v>7105</c:v>
                </c:pt>
                <c:pt idx="7012">
                  <c:v>7108</c:v>
                </c:pt>
                <c:pt idx="7013">
                  <c:v>7101</c:v>
                </c:pt>
                <c:pt idx="7014">
                  <c:v>7100</c:v>
                </c:pt>
                <c:pt idx="7015">
                  <c:v>7131</c:v>
                </c:pt>
                <c:pt idx="7016">
                  <c:v>7161</c:v>
                </c:pt>
                <c:pt idx="7017">
                  <c:v>7188</c:v>
                </c:pt>
                <c:pt idx="7018">
                  <c:v>7201</c:v>
                </c:pt>
                <c:pt idx="7019">
                  <c:v>7180</c:v>
                </c:pt>
                <c:pt idx="7020">
                  <c:v>7165</c:v>
                </c:pt>
                <c:pt idx="7021">
                  <c:v>7144</c:v>
                </c:pt>
                <c:pt idx="7022">
                  <c:v>7138</c:v>
                </c:pt>
                <c:pt idx="7023">
                  <c:v>7107</c:v>
                </c:pt>
                <c:pt idx="7024">
                  <c:v>7088</c:v>
                </c:pt>
                <c:pt idx="7025">
                  <c:v>7057</c:v>
                </c:pt>
                <c:pt idx="7026">
                  <c:v>7067</c:v>
                </c:pt>
                <c:pt idx="7027">
                  <c:v>7071</c:v>
                </c:pt>
                <c:pt idx="7028">
                  <c:v>7067</c:v>
                </c:pt>
                <c:pt idx="7029">
                  <c:v>7053</c:v>
                </c:pt>
                <c:pt idx="7030">
                  <c:v>7050</c:v>
                </c:pt>
                <c:pt idx="7031">
                  <c:v>7040</c:v>
                </c:pt>
                <c:pt idx="7032">
                  <c:v>7027</c:v>
                </c:pt>
                <c:pt idx="7033">
                  <c:v>7007</c:v>
                </c:pt>
                <c:pt idx="7034">
                  <c:v>7033</c:v>
                </c:pt>
                <c:pt idx="7035">
                  <c:v>7039</c:v>
                </c:pt>
                <c:pt idx="7036">
                  <c:v>7045</c:v>
                </c:pt>
                <c:pt idx="7037">
                  <c:v>7057</c:v>
                </c:pt>
                <c:pt idx="7038">
                  <c:v>7049</c:v>
                </c:pt>
                <c:pt idx="7039">
                  <c:v>7036</c:v>
                </c:pt>
                <c:pt idx="7040">
                  <c:v>7033</c:v>
                </c:pt>
                <c:pt idx="7041">
                  <c:v>7022</c:v>
                </c:pt>
                <c:pt idx="7042">
                  <c:v>7003</c:v>
                </c:pt>
                <c:pt idx="7043">
                  <c:v>7003</c:v>
                </c:pt>
                <c:pt idx="7044">
                  <c:v>7033</c:v>
                </c:pt>
                <c:pt idx="7045">
                  <c:v>7067</c:v>
                </c:pt>
                <c:pt idx="7046">
                  <c:v>7067</c:v>
                </c:pt>
                <c:pt idx="7047">
                  <c:v>7039</c:v>
                </c:pt>
                <c:pt idx="7048">
                  <c:v>7030</c:v>
                </c:pt>
                <c:pt idx="7049">
                  <c:v>7017</c:v>
                </c:pt>
                <c:pt idx="7050">
                  <c:v>7041</c:v>
                </c:pt>
                <c:pt idx="7051">
                  <c:v>7084</c:v>
                </c:pt>
                <c:pt idx="7052">
                  <c:v>7070</c:v>
                </c:pt>
                <c:pt idx="7053">
                  <c:v>7035</c:v>
                </c:pt>
                <c:pt idx="7054">
                  <c:v>7026</c:v>
                </c:pt>
                <c:pt idx="7055">
                  <c:v>6991</c:v>
                </c:pt>
                <c:pt idx="7056">
                  <c:v>7005</c:v>
                </c:pt>
                <c:pt idx="7057">
                  <c:v>7017</c:v>
                </c:pt>
                <c:pt idx="7058">
                  <c:v>6991</c:v>
                </c:pt>
                <c:pt idx="7059">
                  <c:v>6990</c:v>
                </c:pt>
                <c:pt idx="7060">
                  <c:v>7023</c:v>
                </c:pt>
                <c:pt idx="7061">
                  <c:v>7033</c:v>
                </c:pt>
                <c:pt idx="7062">
                  <c:v>7027</c:v>
                </c:pt>
                <c:pt idx="7063">
                  <c:v>6990</c:v>
                </c:pt>
                <c:pt idx="7064">
                  <c:v>6964</c:v>
                </c:pt>
                <c:pt idx="7065">
                  <c:v>6918</c:v>
                </c:pt>
                <c:pt idx="7066">
                  <c:v>6920</c:v>
                </c:pt>
                <c:pt idx="7067">
                  <c:v>6945</c:v>
                </c:pt>
                <c:pt idx="7068">
                  <c:v>6949</c:v>
                </c:pt>
                <c:pt idx="7069">
                  <c:v>6995</c:v>
                </c:pt>
                <c:pt idx="7070">
                  <c:v>6971</c:v>
                </c:pt>
                <c:pt idx="7071">
                  <c:v>6902</c:v>
                </c:pt>
                <c:pt idx="7072">
                  <c:v>6914</c:v>
                </c:pt>
                <c:pt idx="7073">
                  <c:v>6921</c:v>
                </c:pt>
                <c:pt idx="7074">
                  <c:v>6885</c:v>
                </c:pt>
                <c:pt idx="7075">
                  <c:v>6935</c:v>
                </c:pt>
                <c:pt idx="7076">
                  <c:v>7000</c:v>
                </c:pt>
                <c:pt idx="7077">
                  <c:v>7042</c:v>
                </c:pt>
                <c:pt idx="7078">
                  <c:v>7054</c:v>
                </c:pt>
                <c:pt idx="7079">
                  <c:v>7015</c:v>
                </c:pt>
                <c:pt idx="7080">
                  <c:v>7002</c:v>
                </c:pt>
                <c:pt idx="7081">
                  <c:v>7007</c:v>
                </c:pt>
                <c:pt idx="7082">
                  <c:v>7004</c:v>
                </c:pt>
                <c:pt idx="7083">
                  <c:v>7040</c:v>
                </c:pt>
                <c:pt idx="7084">
                  <c:v>7030</c:v>
                </c:pt>
                <c:pt idx="7085">
                  <c:v>7041</c:v>
                </c:pt>
                <c:pt idx="7086">
                  <c:v>7036</c:v>
                </c:pt>
                <c:pt idx="7087">
                  <c:v>7025</c:v>
                </c:pt>
                <c:pt idx="7088">
                  <c:v>7012</c:v>
                </c:pt>
                <c:pt idx="7089">
                  <c:v>6983</c:v>
                </c:pt>
                <c:pt idx="7090">
                  <c:v>6977</c:v>
                </c:pt>
                <c:pt idx="7091">
                  <c:v>6927</c:v>
                </c:pt>
                <c:pt idx="7092">
                  <c:v>6912</c:v>
                </c:pt>
                <c:pt idx="7093">
                  <c:v>6956</c:v>
                </c:pt>
                <c:pt idx="7094">
                  <c:v>6988</c:v>
                </c:pt>
                <c:pt idx="7095">
                  <c:v>6999</c:v>
                </c:pt>
                <c:pt idx="7096">
                  <c:v>6973</c:v>
                </c:pt>
                <c:pt idx="7097">
                  <c:v>6944</c:v>
                </c:pt>
                <c:pt idx="7098">
                  <c:v>6950</c:v>
                </c:pt>
                <c:pt idx="7099">
                  <c:v>6902</c:v>
                </c:pt>
                <c:pt idx="7100">
                  <c:v>6875</c:v>
                </c:pt>
                <c:pt idx="7101">
                  <c:v>6878</c:v>
                </c:pt>
                <c:pt idx="7102">
                  <c:v>6898</c:v>
                </c:pt>
                <c:pt idx="7103">
                  <c:v>6952</c:v>
                </c:pt>
                <c:pt idx="7104">
                  <c:v>6984</c:v>
                </c:pt>
                <c:pt idx="7105">
                  <c:v>7022</c:v>
                </c:pt>
                <c:pt idx="7106">
                  <c:v>7008</c:v>
                </c:pt>
                <c:pt idx="7107">
                  <c:v>6937</c:v>
                </c:pt>
                <c:pt idx="7108">
                  <c:v>6944</c:v>
                </c:pt>
                <c:pt idx="7109">
                  <c:v>6980</c:v>
                </c:pt>
                <c:pt idx="7110">
                  <c:v>6958</c:v>
                </c:pt>
                <c:pt idx="7111">
                  <c:v>6939</c:v>
                </c:pt>
                <c:pt idx="7112">
                  <c:v>6935</c:v>
                </c:pt>
                <c:pt idx="7113">
                  <c:v>6941</c:v>
                </c:pt>
                <c:pt idx="7114">
                  <c:v>6970</c:v>
                </c:pt>
                <c:pt idx="7115">
                  <c:v>6951</c:v>
                </c:pt>
                <c:pt idx="7116">
                  <c:v>6914</c:v>
                </c:pt>
                <c:pt idx="7117">
                  <c:v>6890</c:v>
                </c:pt>
                <c:pt idx="7118">
                  <c:v>6906</c:v>
                </c:pt>
                <c:pt idx="7119">
                  <c:v>6908</c:v>
                </c:pt>
                <c:pt idx="7120">
                  <c:v>6869</c:v>
                </c:pt>
                <c:pt idx="7121">
                  <c:v>6831</c:v>
                </c:pt>
                <c:pt idx="7122">
                  <c:v>6853</c:v>
                </c:pt>
                <c:pt idx="7123">
                  <c:v>6902</c:v>
                </c:pt>
                <c:pt idx="7124">
                  <c:v>6912</c:v>
                </c:pt>
                <c:pt idx="7125">
                  <c:v>6929</c:v>
                </c:pt>
                <c:pt idx="7126">
                  <c:v>6963</c:v>
                </c:pt>
                <c:pt idx="7127">
                  <c:v>6996</c:v>
                </c:pt>
                <c:pt idx="7128">
                  <c:v>6959</c:v>
                </c:pt>
                <c:pt idx="7129">
                  <c:v>6907</c:v>
                </c:pt>
                <c:pt idx="7130">
                  <c:v>6890</c:v>
                </c:pt>
                <c:pt idx="7131">
                  <c:v>6891</c:v>
                </c:pt>
                <c:pt idx="7132">
                  <c:v>6898</c:v>
                </c:pt>
                <c:pt idx="7133">
                  <c:v>6856</c:v>
                </c:pt>
                <c:pt idx="7134">
                  <c:v>6842</c:v>
                </c:pt>
                <c:pt idx="7135">
                  <c:v>6867</c:v>
                </c:pt>
                <c:pt idx="7136">
                  <c:v>6852</c:v>
                </c:pt>
                <c:pt idx="7137">
                  <c:v>6847</c:v>
                </c:pt>
                <c:pt idx="7138">
                  <c:v>6834</c:v>
                </c:pt>
                <c:pt idx="7139">
                  <c:v>6840</c:v>
                </c:pt>
                <c:pt idx="7140">
                  <c:v>6877</c:v>
                </c:pt>
                <c:pt idx="7141">
                  <c:v>6922</c:v>
                </c:pt>
                <c:pt idx="7142">
                  <c:v>6886</c:v>
                </c:pt>
                <c:pt idx="7143">
                  <c:v>6883</c:v>
                </c:pt>
                <c:pt idx="7144">
                  <c:v>6914</c:v>
                </c:pt>
                <c:pt idx="7145">
                  <c:v>6934</c:v>
                </c:pt>
                <c:pt idx="7146">
                  <c:v>6944</c:v>
                </c:pt>
                <c:pt idx="7147">
                  <c:v>6975</c:v>
                </c:pt>
                <c:pt idx="7148">
                  <c:v>6978</c:v>
                </c:pt>
                <c:pt idx="7149">
                  <c:v>6992</c:v>
                </c:pt>
                <c:pt idx="7150">
                  <c:v>6997</c:v>
                </c:pt>
                <c:pt idx="7151">
                  <c:v>6992</c:v>
                </c:pt>
                <c:pt idx="7152">
                  <c:v>6981</c:v>
                </c:pt>
                <c:pt idx="7153">
                  <c:v>6971</c:v>
                </c:pt>
                <c:pt idx="7154">
                  <c:v>6977</c:v>
                </c:pt>
                <c:pt idx="7155">
                  <c:v>6972</c:v>
                </c:pt>
                <c:pt idx="7156">
                  <c:v>6987</c:v>
                </c:pt>
                <c:pt idx="7157">
                  <c:v>7003</c:v>
                </c:pt>
                <c:pt idx="7158">
                  <c:v>7001</c:v>
                </c:pt>
                <c:pt idx="7159">
                  <c:v>7000</c:v>
                </c:pt>
                <c:pt idx="7160">
                  <c:v>6990</c:v>
                </c:pt>
                <c:pt idx="7161">
                  <c:v>6910</c:v>
                </c:pt>
                <c:pt idx="7162">
                  <c:v>6860</c:v>
                </c:pt>
                <c:pt idx="7163">
                  <c:v>6844</c:v>
                </c:pt>
                <c:pt idx="7164">
                  <c:v>6858</c:v>
                </c:pt>
                <c:pt idx="7165">
                  <c:v>6891</c:v>
                </c:pt>
                <c:pt idx="7166">
                  <c:v>6920</c:v>
                </c:pt>
                <c:pt idx="7167">
                  <c:v>6923</c:v>
                </c:pt>
                <c:pt idx="7168">
                  <c:v>6927</c:v>
                </c:pt>
                <c:pt idx="7169">
                  <c:v>6916</c:v>
                </c:pt>
                <c:pt idx="7170">
                  <c:v>6909</c:v>
                </c:pt>
                <c:pt idx="7171">
                  <c:v>6937</c:v>
                </c:pt>
                <c:pt idx="7172">
                  <c:v>6971</c:v>
                </c:pt>
                <c:pt idx="7173">
                  <c:v>6954</c:v>
                </c:pt>
                <c:pt idx="7174">
                  <c:v>6935</c:v>
                </c:pt>
                <c:pt idx="7175">
                  <c:v>6951</c:v>
                </c:pt>
                <c:pt idx="7176">
                  <c:v>6969</c:v>
                </c:pt>
                <c:pt idx="7177">
                  <c:v>6973</c:v>
                </c:pt>
                <c:pt idx="7178">
                  <c:v>6946</c:v>
                </c:pt>
                <c:pt idx="7179">
                  <c:v>6896</c:v>
                </c:pt>
                <c:pt idx="7180">
                  <c:v>6892</c:v>
                </c:pt>
                <c:pt idx="7181">
                  <c:v>6927</c:v>
                </c:pt>
                <c:pt idx="7182">
                  <c:v>6914</c:v>
                </c:pt>
                <c:pt idx="7183">
                  <c:v>6886</c:v>
                </c:pt>
                <c:pt idx="7184">
                  <c:v>6882</c:v>
                </c:pt>
                <c:pt idx="7185">
                  <c:v>6900</c:v>
                </c:pt>
                <c:pt idx="7186">
                  <c:v>6890</c:v>
                </c:pt>
                <c:pt idx="7187">
                  <c:v>6898</c:v>
                </c:pt>
                <c:pt idx="7188">
                  <c:v>6891</c:v>
                </c:pt>
                <c:pt idx="7189">
                  <c:v>6860</c:v>
                </c:pt>
                <c:pt idx="7190">
                  <c:v>6830</c:v>
                </c:pt>
                <c:pt idx="7191">
                  <c:v>6853</c:v>
                </c:pt>
                <c:pt idx="7192">
                  <c:v>6883</c:v>
                </c:pt>
                <c:pt idx="7193">
                  <c:v>6896</c:v>
                </c:pt>
                <c:pt idx="7194">
                  <c:v>6893</c:v>
                </c:pt>
                <c:pt idx="7195">
                  <c:v>6903</c:v>
                </c:pt>
                <c:pt idx="7196">
                  <c:v>6900</c:v>
                </c:pt>
                <c:pt idx="7197">
                  <c:v>6908</c:v>
                </c:pt>
                <c:pt idx="7198">
                  <c:v>6914</c:v>
                </c:pt>
                <c:pt idx="7199">
                  <c:v>6874</c:v>
                </c:pt>
                <c:pt idx="7200">
                  <c:v>6835</c:v>
                </c:pt>
              </c:numCache>
            </c:numRef>
          </c:yVal>
          <c:smooth val="1"/>
          <c:extLst>
            <c:ext xmlns:c16="http://schemas.microsoft.com/office/drawing/2014/chart" uri="{C3380CC4-5D6E-409C-BE32-E72D297353CC}">
              <c16:uniqueId val="{00000000-2FC8-4398-970F-929A20F08655}"/>
            </c:ext>
          </c:extLst>
        </c:ser>
        <c:dLbls>
          <c:showLegendKey val="0"/>
          <c:showVal val="0"/>
          <c:showCatName val="0"/>
          <c:showSerName val="0"/>
          <c:showPercent val="0"/>
          <c:showBubbleSize val="0"/>
        </c:dLbls>
        <c:axId val="1029034720"/>
        <c:axId val="1029035376"/>
      </c:scatterChart>
      <c:valAx>
        <c:axId val="10290347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29035376"/>
        <c:crosses val="autoZero"/>
        <c:crossBetween val="midCat"/>
      </c:valAx>
      <c:valAx>
        <c:axId val="1029035376"/>
        <c:scaling>
          <c:orientation val="minMax"/>
          <c:max val="600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290347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'230224 KS-801→SP0810_test TrCel'!$B$1</c:f>
              <c:strCache>
                <c:ptCount val="1"/>
                <c:pt idx="0">
                  <c:v>Intensity</c:v>
                </c:pt>
              </c:strCache>
            </c:strRef>
          </c:tx>
          <c:spPr>
            <a:ln w="12700" cap="rnd">
              <a:solidFill>
                <a:schemeClr val="accent1"/>
              </a:solidFill>
              <a:round/>
            </a:ln>
            <a:effectLst/>
          </c:spPr>
          <c:marker>
            <c:symbol val="none"/>
          </c:marker>
          <c:xVal>
            <c:numRef>
              <c:f>'230224 KS-801→SP0810_test TrCel'!$A$2:$A$7202</c:f>
              <c:numCache>
                <c:formatCode>General</c:formatCode>
                <c:ptCount val="7201"/>
                <c:pt idx="0">
                  <c:v>0</c:v>
                </c:pt>
                <c:pt idx="1">
                  <c:v>8.3333299999999999E-3</c:v>
                </c:pt>
                <c:pt idx="2">
                  <c:v>1.6666670000000001E-2</c:v>
                </c:pt>
                <c:pt idx="3">
                  <c:v>2.5000000000000001E-2</c:v>
                </c:pt>
                <c:pt idx="4">
                  <c:v>3.3333330000000001E-2</c:v>
                </c:pt>
                <c:pt idx="5">
                  <c:v>4.1666670000000003E-2</c:v>
                </c:pt>
                <c:pt idx="6">
                  <c:v>0.05</c:v>
                </c:pt>
                <c:pt idx="7">
                  <c:v>5.8333330000000003E-2</c:v>
                </c:pt>
                <c:pt idx="8">
                  <c:v>6.6666669999999997E-2</c:v>
                </c:pt>
                <c:pt idx="9">
                  <c:v>7.4999999999999997E-2</c:v>
                </c:pt>
                <c:pt idx="10">
                  <c:v>8.3333329999999997E-2</c:v>
                </c:pt>
                <c:pt idx="11">
                  <c:v>9.1666670000000006E-2</c:v>
                </c:pt>
                <c:pt idx="12">
                  <c:v>0.1</c:v>
                </c:pt>
                <c:pt idx="13">
                  <c:v>0.10833333000000001</c:v>
                </c:pt>
                <c:pt idx="14">
                  <c:v>0.11666667</c:v>
                </c:pt>
                <c:pt idx="15">
                  <c:v>0.125</c:v>
                </c:pt>
                <c:pt idx="16">
                  <c:v>0.13333333</c:v>
                </c:pt>
                <c:pt idx="17">
                  <c:v>0.14166666999999999</c:v>
                </c:pt>
                <c:pt idx="18">
                  <c:v>0.15</c:v>
                </c:pt>
                <c:pt idx="19">
                  <c:v>0.15833332999999999</c:v>
                </c:pt>
                <c:pt idx="20">
                  <c:v>0.16666666999999999</c:v>
                </c:pt>
                <c:pt idx="21">
                  <c:v>0.17499999999999999</c:v>
                </c:pt>
                <c:pt idx="22">
                  <c:v>0.18333332999999999</c:v>
                </c:pt>
                <c:pt idx="23">
                  <c:v>0.19166667000000001</c:v>
                </c:pt>
                <c:pt idx="24">
                  <c:v>0.2</c:v>
                </c:pt>
                <c:pt idx="25">
                  <c:v>0.20833333000000001</c:v>
                </c:pt>
                <c:pt idx="26">
                  <c:v>0.21666667000000001</c:v>
                </c:pt>
                <c:pt idx="27">
                  <c:v>0.22500000000000001</c:v>
                </c:pt>
                <c:pt idx="28">
                  <c:v>0.23333333000000001</c:v>
                </c:pt>
                <c:pt idx="29">
                  <c:v>0.24166667</c:v>
                </c:pt>
                <c:pt idx="30">
                  <c:v>0.25</c:v>
                </c:pt>
                <c:pt idx="31">
                  <c:v>0.25833333000000003</c:v>
                </c:pt>
                <c:pt idx="32">
                  <c:v>0.26666666999999999</c:v>
                </c:pt>
                <c:pt idx="33">
                  <c:v>0.27500000000000002</c:v>
                </c:pt>
                <c:pt idx="34">
                  <c:v>0.28333332999999999</c:v>
                </c:pt>
                <c:pt idx="35">
                  <c:v>0.29166667000000002</c:v>
                </c:pt>
                <c:pt idx="36">
                  <c:v>0.3</c:v>
                </c:pt>
                <c:pt idx="37">
                  <c:v>0.30833333000000002</c:v>
                </c:pt>
                <c:pt idx="38">
                  <c:v>0.31666666999999998</c:v>
                </c:pt>
                <c:pt idx="39">
                  <c:v>0.32500000000000001</c:v>
                </c:pt>
                <c:pt idx="40">
                  <c:v>0.33333332999999998</c:v>
                </c:pt>
                <c:pt idx="41">
                  <c:v>0.34166667000000001</c:v>
                </c:pt>
                <c:pt idx="42">
                  <c:v>0.35</c:v>
                </c:pt>
                <c:pt idx="43">
                  <c:v>0.35833333000000001</c:v>
                </c:pt>
                <c:pt idx="44">
                  <c:v>0.36666666999999997</c:v>
                </c:pt>
                <c:pt idx="45">
                  <c:v>0.375</c:v>
                </c:pt>
                <c:pt idx="46">
                  <c:v>0.38333333000000003</c:v>
                </c:pt>
                <c:pt idx="47">
                  <c:v>0.39166666999999999</c:v>
                </c:pt>
                <c:pt idx="48">
                  <c:v>0.4</c:v>
                </c:pt>
                <c:pt idx="49">
                  <c:v>0.40833332999999999</c:v>
                </c:pt>
                <c:pt idx="50">
                  <c:v>0.41666667000000002</c:v>
                </c:pt>
                <c:pt idx="51">
                  <c:v>0.42499999999999999</c:v>
                </c:pt>
                <c:pt idx="52">
                  <c:v>0.43333333000000002</c:v>
                </c:pt>
                <c:pt idx="53">
                  <c:v>0.44166666999999998</c:v>
                </c:pt>
                <c:pt idx="54">
                  <c:v>0.45</c:v>
                </c:pt>
                <c:pt idx="55">
                  <c:v>0.45833332999999998</c:v>
                </c:pt>
                <c:pt idx="56">
                  <c:v>0.46666667000000001</c:v>
                </c:pt>
                <c:pt idx="57">
                  <c:v>0.47499999999999998</c:v>
                </c:pt>
                <c:pt idx="58">
                  <c:v>0.48333333000000001</c:v>
                </c:pt>
                <c:pt idx="59">
                  <c:v>0.49166666999999997</c:v>
                </c:pt>
                <c:pt idx="60">
                  <c:v>0.5</c:v>
                </c:pt>
                <c:pt idx="61">
                  <c:v>0.50833333000000003</c:v>
                </c:pt>
                <c:pt idx="62">
                  <c:v>0.51666666999999999</c:v>
                </c:pt>
                <c:pt idx="63">
                  <c:v>0.52500000000000002</c:v>
                </c:pt>
                <c:pt idx="64">
                  <c:v>0.53333333000000005</c:v>
                </c:pt>
                <c:pt idx="65">
                  <c:v>0.54166667000000002</c:v>
                </c:pt>
                <c:pt idx="66">
                  <c:v>0.55000000000000004</c:v>
                </c:pt>
                <c:pt idx="67">
                  <c:v>0.55833332999999996</c:v>
                </c:pt>
                <c:pt idx="68">
                  <c:v>0.56666667000000004</c:v>
                </c:pt>
                <c:pt idx="69">
                  <c:v>0.57499999999999996</c:v>
                </c:pt>
                <c:pt idx="70">
                  <c:v>0.58333332999999998</c:v>
                </c:pt>
                <c:pt idx="71">
                  <c:v>0.59166666999999995</c:v>
                </c:pt>
                <c:pt idx="72">
                  <c:v>0.6</c:v>
                </c:pt>
                <c:pt idx="73">
                  <c:v>0.60833333000000001</c:v>
                </c:pt>
                <c:pt idx="74">
                  <c:v>0.61666666999999997</c:v>
                </c:pt>
                <c:pt idx="75">
                  <c:v>0.625</c:v>
                </c:pt>
                <c:pt idx="76">
                  <c:v>0.63333333000000003</c:v>
                </c:pt>
                <c:pt idx="77">
                  <c:v>0.64166666999999999</c:v>
                </c:pt>
                <c:pt idx="78">
                  <c:v>0.65</c:v>
                </c:pt>
                <c:pt idx="79">
                  <c:v>0.65833333000000005</c:v>
                </c:pt>
                <c:pt idx="80">
                  <c:v>0.66666667000000002</c:v>
                </c:pt>
                <c:pt idx="81">
                  <c:v>0.67500000000000004</c:v>
                </c:pt>
                <c:pt idx="82">
                  <c:v>0.68333332999999996</c:v>
                </c:pt>
                <c:pt idx="83">
                  <c:v>0.69166667000000004</c:v>
                </c:pt>
                <c:pt idx="84">
                  <c:v>0.7</c:v>
                </c:pt>
                <c:pt idx="85">
                  <c:v>0.70833332999999998</c:v>
                </c:pt>
                <c:pt idx="86">
                  <c:v>0.71666666999999995</c:v>
                </c:pt>
                <c:pt idx="87">
                  <c:v>0.72499999999999998</c:v>
                </c:pt>
                <c:pt idx="88">
                  <c:v>0.73333333000000001</c:v>
                </c:pt>
                <c:pt idx="89">
                  <c:v>0.74166666999999997</c:v>
                </c:pt>
                <c:pt idx="90">
                  <c:v>0.75</c:v>
                </c:pt>
                <c:pt idx="91">
                  <c:v>0.75833333000000003</c:v>
                </c:pt>
                <c:pt idx="92">
                  <c:v>0.76666666999999999</c:v>
                </c:pt>
                <c:pt idx="93">
                  <c:v>0.77500000000000002</c:v>
                </c:pt>
                <c:pt idx="94">
                  <c:v>0.78333333000000005</c:v>
                </c:pt>
                <c:pt idx="95">
                  <c:v>0.79166667000000002</c:v>
                </c:pt>
                <c:pt idx="96">
                  <c:v>0.8</c:v>
                </c:pt>
                <c:pt idx="97">
                  <c:v>0.80833332999999996</c:v>
                </c:pt>
                <c:pt idx="98">
                  <c:v>0.81666667000000004</c:v>
                </c:pt>
                <c:pt idx="99">
                  <c:v>0.82499999999999996</c:v>
                </c:pt>
                <c:pt idx="100">
                  <c:v>0.83333332999999998</c:v>
                </c:pt>
                <c:pt idx="101">
                  <c:v>0.84166666999999995</c:v>
                </c:pt>
                <c:pt idx="102">
                  <c:v>0.85</c:v>
                </c:pt>
                <c:pt idx="103">
                  <c:v>0.85833333000000001</c:v>
                </c:pt>
                <c:pt idx="104">
                  <c:v>0.86666666999999997</c:v>
                </c:pt>
                <c:pt idx="105">
                  <c:v>0.875</c:v>
                </c:pt>
                <c:pt idx="106">
                  <c:v>0.88333333000000003</c:v>
                </c:pt>
                <c:pt idx="107">
                  <c:v>0.89166666999999999</c:v>
                </c:pt>
                <c:pt idx="108">
                  <c:v>0.9</c:v>
                </c:pt>
                <c:pt idx="109">
                  <c:v>0.90833333000000005</c:v>
                </c:pt>
                <c:pt idx="110">
                  <c:v>0.91666667000000002</c:v>
                </c:pt>
                <c:pt idx="111">
                  <c:v>0.92500000000000004</c:v>
                </c:pt>
                <c:pt idx="112">
                  <c:v>0.93333332999999996</c:v>
                </c:pt>
                <c:pt idx="113">
                  <c:v>0.94166667000000004</c:v>
                </c:pt>
                <c:pt idx="114">
                  <c:v>0.95</c:v>
                </c:pt>
                <c:pt idx="115">
                  <c:v>0.95833332999999998</c:v>
                </c:pt>
                <c:pt idx="116">
                  <c:v>0.96666666999999995</c:v>
                </c:pt>
                <c:pt idx="117">
                  <c:v>0.97499999999999998</c:v>
                </c:pt>
                <c:pt idx="118">
                  <c:v>0.98333333000000001</c:v>
                </c:pt>
                <c:pt idx="119">
                  <c:v>0.99166666999999997</c:v>
                </c:pt>
                <c:pt idx="120">
                  <c:v>1</c:v>
                </c:pt>
                <c:pt idx="121">
                  <c:v>1.0083333299999999</c:v>
                </c:pt>
                <c:pt idx="122">
                  <c:v>1.01666667</c:v>
                </c:pt>
                <c:pt idx="123">
                  <c:v>1.0249999999999999</c:v>
                </c:pt>
                <c:pt idx="124">
                  <c:v>1.03333333</c:v>
                </c:pt>
                <c:pt idx="125">
                  <c:v>1.0416666699999999</c:v>
                </c:pt>
                <c:pt idx="126">
                  <c:v>1.05</c:v>
                </c:pt>
                <c:pt idx="127">
                  <c:v>1.05833333</c:v>
                </c:pt>
                <c:pt idx="128">
                  <c:v>1.06666667</c:v>
                </c:pt>
                <c:pt idx="129">
                  <c:v>1.075</c:v>
                </c:pt>
                <c:pt idx="130">
                  <c:v>1.0833333300000001</c:v>
                </c:pt>
                <c:pt idx="131">
                  <c:v>1.09166667</c:v>
                </c:pt>
                <c:pt idx="132">
                  <c:v>1.1000000000000001</c:v>
                </c:pt>
                <c:pt idx="133">
                  <c:v>1.10833333</c:v>
                </c:pt>
                <c:pt idx="134">
                  <c:v>1.1166666700000001</c:v>
                </c:pt>
                <c:pt idx="135">
                  <c:v>1.125</c:v>
                </c:pt>
                <c:pt idx="136">
                  <c:v>1.1333333299999999</c:v>
                </c:pt>
                <c:pt idx="137">
                  <c:v>1.14166667</c:v>
                </c:pt>
                <c:pt idx="138">
                  <c:v>1.1499999999999999</c:v>
                </c:pt>
                <c:pt idx="139">
                  <c:v>1.15833333</c:v>
                </c:pt>
                <c:pt idx="140">
                  <c:v>1.1666666699999999</c:v>
                </c:pt>
                <c:pt idx="141">
                  <c:v>1.175</c:v>
                </c:pt>
                <c:pt idx="142">
                  <c:v>1.18333333</c:v>
                </c:pt>
                <c:pt idx="143">
                  <c:v>1.19166667</c:v>
                </c:pt>
                <c:pt idx="144">
                  <c:v>1.2</c:v>
                </c:pt>
                <c:pt idx="145">
                  <c:v>1.2083333300000001</c:v>
                </c:pt>
                <c:pt idx="146">
                  <c:v>1.21666667</c:v>
                </c:pt>
                <c:pt idx="147">
                  <c:v>1.2250000000000001</c:v>
                </c:pt>
                <c:pt idx="148">
                  <c:v>1.23333333</c:v>
                </c:pt>
                <c:pt idx="149">
                  <c:v>1.2416666700000001</c:v>
                </c:pt>
                <c:pt idx="150">
                  <c:v>1.25</c:v>
                </c:pt>
                <c:pt idx="151">
                  <c:v>1.2583333299999999</c:v>
                </c:pt>
                <c:pt idx="152">
                  <c:v>1.26666667</c:v>
                </c:pt>
                <c:pt idx="153">
                  <c:v>1.2749999999999999</c:v>
                </c:pt>
                <c:pt idx="154">
                  <c:v>1.28333333</c:v>
                </c:pt>
                <c:pt idx="155">
                  <c:v>1.2916666699999999</c:v>
                </c:pt>
                <c:pt idx="156">
                  <c:v>1.3</c:v>
                </c:pt>
                <c:pt idx="157">
                  <c:v>1.30833333</c:v>
                </c:pt>
                <c:pt idx="158">
                  <c:v>1.31666667</c:v>
                </c:pt>
                <c:pt idx="159">
                  <c:v>1.325</c:v>
                </c:pt>
                <c:pt idx="160">
                  <c:v>1.3333333300000001</c:v>
                </c:pt>
                <c:pt idx="161">
                  <c:v>1.34166667</c:v>
                </c:pt>
                <c:pt idx="162">
                  <c:v>1.35</c:v>
                </c:pt>
                <c:pt idx="163">
                  <c:v>1.35833333</c:v>
                </c:pt>
                <c:pt idx="164">
                  <c:v>1.3666666700000001</c:v>
                </c:pt>
                <c:pt idx="165">
                  <c:v>1.375</c:v>
                </c:pt>
                <c:pt idx="166">
                  <c:v>1.3833333299999999</c:v>
                </c:pt>
                <c:pt idx="167">
                  <c:v>1.39166667</c:v>
                </c:pt>
                <c:pt idx="168">
                  <c:v>1.4</c:v>
                </c:pt>
                <c:pt idx="169">
                  <c:v>1.40833333</c:v>
                </c:pt>
                <c:pt idx="170">
                  <c:v>1.4166666699999999</c:v>
                </c:pt>
                <c:pt idx="171">
                  <c:v>1.425</c:v>
                </c:pt>
                <c:pt idx="172">
                  <c:v>1.43333333</c:v>
                </c:pt>
                <c:pt idx="173">
                  <c:v>1.44166667</c:v>
                </c:pt>
                <c:pt idx="174">
                  <c:v>1.45</c:v>
                </c:pt>
                <c:pt idx="175">
                  <c:v>1.4583333300000001</c:v>
                </c:pt>
                <c:pt idx="176">
                  <c:v>1.46666667</c:v>
                </c:pt>
                <c:pt idx="177">
                  <c:v>1.4750000000000001</c:v>
                </c:pt>
                <c:pt idx="178">
                  <c:v>1.48333333</c:v>
                </c:pt>
                <c:pt idx="179">
                  <c:v>1.4916666700000001</c:v>
                </c:pt>
                <c:pt idx="180">
                  <c:v>1.5</c:v>
                </c:pt>
                <c:pt idx="181">
                  <c:v>1.5083333299999999</c:v>
                </c:pt>
                <c:pt idx="182">
                  <c:v>1.51666667</c:v>
                </c:pt>
                <c:pt idx="183">
                  <c:v>1.5249999999999999</c:v>
                </c:pt>
                <c:pt idx="184">
                  <c:v>1.53333333</c:v>
                </c:pt>
                <c:pt idx="185">
                  <c:v>1.5416666699999999</c:v>
                </c:pt>
                <c:pt idx="186">
                  <c:v>1.55</c:v>
                </c:pt>
                <c:pt idx="187">
                  <c:v>1.55833333</c:v>
                </c:pt>
                <c:pt idx="188">
                  <c:v>1.56666667</c:v>
                </c:pt>
                <c:pt idx="189">
                  <c:v>1.575</c:v>
                </c:pt>
                <c:pt idx="190">
                  <c:v>1.5833333300000001</c:v>
                </c:pt>
                <c:pt idx="191">
                  <c:v>1.59166667</c:v>
                </c:pt>
                <c:pt idx="192">
                  <c:v>1.6</c:v>
                </c:pt>
                <c:pt idx="193">
                  <c:v>1.60833333</c:v>
                </c:pt>
                <c:pt idx="194">
                  <c:v>1.6166666700000001</c:v>
                </c:pt>
                <c:pt idx="195">
                  <c:v>1.625</c:v>
                </c:pt>
                <c:pt idx="196">
                  <c:v>1.6333333299999999</c:v>
                </c:pt>
                <c:pt idx="197">
                  <c:v>1.64166667</c:v>
                </c:pt>
                <c:pt idx="198">
                  <c:v>1.65</c:v>
                </c:pt>
                <c:pt idx="199">
                  <c:v>1.65833333</c:v>
                </c:pt>
                <c:pt idx="200">
                  <c:v>1.6666666699999999</c:v>
                </c:pt>
                <c:pt idx="201">
                  <c:v>1.675</c:v>
                </c:pt>
                <c:pt idx="202">
                  <c:v>1.68333333</c:v>
                </c:pt>
                <c:pt idx="203">
                  <c:v>1.69166667</c:v>
                </c:pt>
                <c:pt idx="204">
                  <c:v>1.7</c:v>
                </c:pt>
                <c:pt idx="205">
                  <c:v>1.7083333300000001</c:v>
                </c:pt>
                <c:pt idx="206">
                  <c:v>1.71666667</c:v>
                </c:pt>
                <c:pt idx="207">
                  <c:v>1.7250000000000001</c:v>
                </c:pt>
                <c:pt idx="208">
                  <c:v>1.73333333</c:v>
                </c:pt>
                <c:pt idx="209">
                  <c:v>1.7416666700000001</c:v>
                </c:pt>
                <c:pt idx="210">
                  <c:v>1.75</c:v>
                </c:pt>
                <c:pt idx="211">
                  <c:v>1.7583333299999999</c:v>
                </c:pt>
                <c:pt idx="212">
                  <c:v>1.76666667</c:v>
                </c:pt>
                <c:pt idx="213">
                  <c:v>1.7749999999999999</c:v>
                </c:pt>
                <c:pt idx="214">
                  <c:v>1.78333333</c:v>
                </c:pt>
                <c:pt idx="215">
                  <c:v>1.7916666699999999</c:v>
                </c:pt>
                <c:pt idx="216">
                  <c:v>1.8</c:v>
                </c:pt>
                <c:pt idx="217">
                  <c:v>1.80833333</c:v>
                </c:pt>
                <c:pt idx="218">
                  <c:v>1.81666667</c:v>
                </c:pt>
                <c:pt idx="219">
                  <c:v>1.825</c:v>
                </c:pt>
                <c:pt idx="220">
                  <c:v>1.8333333300000001</c:v>
                </c:pt>
                <c:pt idx="221">
                  <c:v>1.84166667</c:v>
                </c:pt>
                <c:pt idx="222">
                  <c:v>1.85</c:v>
                </c:pt>
                <c:pt idx="223">
                  <c:v>1.85833333</c:v>
                </c:pt>
                <c:pt idx="224">
                  <c:v>1.8666666700000001</c:v>
                </c:pt>
                <c:pt idx="225">
                  <c:v>1.875</c:v>
                </c:pt>
                <c:pt idx="226">
                  <c:v>1.8833333299999999</c:v>
                </c:pt>
                <c:pt idx="227">
                  <c:v>1.89166667</c:v>
                </c:pt>
                <c:pt idx="228">
                  <c:v>1.9</c:v>
                </c:pt>
                <c:pt idx="229">
                  <c:v>1.90833333</c:v>
                </c:pt>
                <c:pt idx="230">
                  <c:v>1.9166666699999999</c:v>
                </c:pt>
                <c:pt idx="231">
                  <c:v>1.925</c:v>
                </c:pt>
                <c:pt idx="232">
                  <c:v>1.93333333</c:v>
                </c:pt>
                <c:pt idx="233">
                  <c:v>1.94166667</c:v>
                </c:pt>
                <c:pt idx="234">
                  <c:v>1.95</c:v>
                </c:pt>
                <c:pt idx="235">
                  <c:v>1.9583333300000001</c:v>
                </c:pt>
                <c:pt idx="236">
                  <c:v>1.96666667</c:v>
                </c:pt>
                <c:pt idx="237">
                  <c:v>1.9750000000000001</c:v>
                </c:pt>
                <c:pt idx="238">
                  <c:v>1.98333333</c:v>
                </c:pt>
                <c:pt idx="239">
                  <c:v>1.9916666700000001</c:v>
                </c:pt>
                <c:pt idx="240">
                  <c:v>2</c:v>
                </c:pt>
                <c:pt idx="241">
                  <c:v>2.0083333300000001</c:v>
                </c:pt>
                <c:pt idx="242">
                  <c:v>2.0166666700000002</c:v>
                </c:pt>
                <c:pt idx="243">
                  <c:v>2.0249999999999999</c:v>
                </c:pt>
                <c:pt idx="244">
                  <c:v>2.03333333</c:v>
                </c:pt>
                <c:pt idx="245">
                  <c:v>2.0416666700000001</c:v>
                </c:pt>
                <c:pt idx="246">
                  <c:v>2.0499999999999998</c:v>
                </c:pt>
                <c:pt idx="247">
                  <c:v>2.05833333</c:v>
                </c:pt>
                <c:pt idx="248">
                  <c:v>2.06666667</c:v>
                </c:pt>
                <c:pt idx="249">
                  <c:v>2.0750000000000002</c:v>
                </c:pt>
                <c:pt idx="250">
                  <c:v>2.0833333299999999</c:v>
                </c:pt>
                <c:pt idx="251">
                  <c:v>2.09166667</c:v>
                </c:pt>
                <c:pt idx="252">
                  <c:v>2.1</c:v>
                </c:pt>
                <c:pt idx="253">
                  <c:v>2.1083333299999998</c:v>
                </c:pt>
                <c:pt idx="254">
                  <c:v>2.1166666699999999</c:v>
                </c:pt>
                <c:pt idx="255">
                  <c:v>2.125</c:v>
                </c:pt>
                <c:pt idx="256">
                  <c:v>2.1333333300000001</c:v>
                </c:pt>
                <c:pt idx="257">
                  <c:v>2.1416666700000002</c:v>
                </c:pt>
                <c:pt idx="258">
                  <c:v>2.15</c:v>
                </c:pt>
                <c:pt idx="259">
                  <c:v>2.15833333</c:v>
                </c:pt>
                <c:pt idx="260">
                  <c:v>2.1666666700000001</c:v>
                </c:pt>
                <c:pt idx="261">
                  <c:v>2.1749999999999998</c:v>
                </c:pt>
                <c:pt idx="262">
                  <c:v>2.18333333</c:v>
                </c:pt>
                <c:pt idx="263">
                  <c:v>2.19166667</c:v>
                </c:pt>
                <c:pt idx="264">
                  <c:v>2.2000000000000002</c:v>
                </c:pt>
                <c:pt idx="265">
                  <c:v>2.2083333299999999</c:v>
                </c:pt>
                <c:pt idx="266">
                  <c:v>2.21666667</c:v>
                </c:pt>
                <c:pt idx="267">
                  <c:v>2.2250000000000001</c:v>
                </c:pt>
                <c:pt idx="268">
                  <c:v>2.2333333299999998</c:v>
                </c:pt>
                <c:pt idx="269">
                  <c:v>2.2416666699999999</c:v>
                </c:pt>
                <c:pt idx="270">
                  <c:v>2.25</c:v>
                </c:pt>
                <c:pt idx="271">
                  <c:v>2.2583333300000001</c:v>
                </c:pt>
                <c:pt idx="272">
                  <c:v>2.2666666700000002</c:v>
                </c:pt>
                <c:pt idx="273">
                  <c:v>2.2749999999999999</c:v>
                </c:pt>
                <c:pt idx="274">
                  <c:v>2.28333333</c:v>
                </c:pt>
                <c:pt idx="275">
                  <c:v>2.2916666700000001</c:v>
                </c:pt>
                <c:pt idx="276">
                  <c:v>2.2999999999999998</c:v>
                </c:pt>
                <c:pt idx="277">
                  <c:v>2.30833333</c:v>
                </c:pt>
                <c:pt idx="278">
                  <c:v>2.31666667</c:v>
                </c:pt>
                <c:pt idx="279">
                  <c:v>2.3250000000000002</c:v>
                </c:pt>
                <c:pt idx="280">
                  <c:v>2.3333333299999999</c:v>
                </c:pt>
                <c:pt idx="281">
                  <c:v>2.34166667</c:v>
                </c:pt>
                <c:pt idx="282">
                  <c:v>2.35</c:v>
                </c:pt>
                <c:pt idx="283">
                  <c:v>2.3583333299999998</c:v>
                </c:pt>
                <c:pt idx="284">
                  <c:v>2.3666666699999999</c:v>
                </c:pt>
                <c:pt idx="285">
                  <c:v>2.375</c:v>
                </c:pt>
                <c:pt idx="286">
                  <c:v>2.3833333300000001</c:v>
                </c:pt>
                <c:pt idx="287">
                  <c:v>2.3916666700000002</c:v>
                </c:pt>
                <c:pt idx="288">
                  <c:v>2.4</c:v>
                </c:pt>
                <c:pt idx="289">
                  <c:v>2.40833333</c:v>
                </c:pt>
                <c:pt idx="290">
                  <c:v>2.4166666700000001</c:v>
                </c:pt>
                <c:pt idx="291">
                  <c:v>2.4249999999999998</c:v>
                </c:pt>
                <c:pt idx="292">
                  <c:v>2.43333333</c:v>
                </c:pt>
                <c:pt idx="293">
                  <c:v>2.44166667</c:v>
                </c:pt>
                <c:pt idx="294">
                  <c:v>2.4500000000000002</c:v>
                </c:pt>
                <c:pt idx="295">
                  <c:v>2.4583333299999999</c:v>
                </c:pt>
                <c:pt idx="296">
                  <c:v>2.46666667</c:v>
                </c:pt>
                <c:pt idx="297">
                  <c:v>2.4750000000000001</c:v>
                </c:pt>
                <c:pt idx="298">
                  <c:v>2.4833333299999998</c:v>
                </c:pt>
                <c:pt idx="299">
                  <c:v>2.4916666699999999</c:v>
                </c:pt>
                <c:pt idx="300">
                  <c:v>2.5</c:v>
                </c:pt>
                <c:pt idx="301">
                  <c:v>2.5083333300000001</c:v>
                </c:pt>
                <c:pt idx="302">
                  <c:v>2.5166666700000002</c:v>
                </c:pt>
                <c:pt idx="303">
                  <c:v>2.5249999999999999</c:v>
                </c:pt>
                <c:pt idx="304">
                  <c:v>2.53333333</c:v>
                </c:pt>
                <c:pt idx="305">
                  <c:v>2.5416666700000001</c:v>
                </c:pt>
                <c:pt idx="306">
                  <c:v>2.5499999999999998</c:v>
                </c:pt>
                <c:pt idx="307">
                  <c:v>2.55833333</c:v>
                </c:pt>
                <c:pt idx="308">
                  <c:v>2.56666667</c:v>
                </c:pt>
                <c:pt idx="309">
                  <c:v>2.5750000000000002</c:v>
                </c:pt>
                <c:pt idx="310">
                  <c:v>2.5833333299999999</c:v>
                </c:pt>
                <c:pt idx="311">
                  <c:v>2.59166667</c:v>
                </c:pt>
                <c:pt idx="312">
                  <c:v>2.6</c:v>
                </c:pt>
                <c:pt idx="313">
                  <c:v>2.6083333299999998</c:v>
                </c:pt>
                <c:pt idx="314">
                  <c:v>2.6166666699999999</c:v>
                </c:pt>
                <c:pt idx="315">
                  <c:v>2.625</c:v>
                </c:pt>
                <c:pt idx="316">
                  <c:v>2.6333333300000001</c:v>
                </c:pt>
                <c:pt idx="317">
                  <c:v>2.6416666700000002</c:v>
                </c:pt>
                <c:pt idx="318">
                  <c:v>2.65</c:v>
                </c:pt>
                <c:pt idx="319">
                  <c:v>2.65833333</c:v>
                </c:pt>
                <c:pt idx="320">
                  <c:v>2.6666666700000001</c:v>
                </c:pt>
                <c:pt idx="321">
                  <c:v>2.6749999999999998</c:v>
                </c:pt>
                <c:pt idx="322">
                  <c:v>2.68333333</c:v>
                </c:pt>
                <c:pt idx="323">
                  <c:v>2.69166667</c:v>
                </c:pt>
                <c:pt idx="324">
                  <c:v>2.7</c:v>
                </c:pt>
                <c:pt idx="325">
                  <c:v>2.7083333299999999</c:v>
                </c:pt>
                <c:pt idx="326">
                  <c:v>2.71666667</c:v>
                </c:pt>
                <c:pt idx="327">
                  <c:v>2.7250000000000001</c:v>
                </c:pt>
                <c:pt idx="328">
                  <c:v>2.7333333299999998</c:v>
                </c:pt>
                <c:pt idx="329">
                  <c:v>2.7416666699999999</c:v>
                </c:pt>
                <c:pt idx="330">
                  <c:v>2.75</c:v>
                </c:pt>
                <c:pt idx="331">
                  <c:v>2.7583333300000001</c:v>
                </c:pt>
                <c:pt idx="332">
                  <c:v>2.7666666700000002</c:v>
                </c:pt>
                <c:pt idx="333">
                  <c:v>2.7749999999999999</c:v>
                </c:pt>
                <c:pt idx="334">
                  <c:v>2.78333333</c:v>
                </c:pt>
                <c:pt idx="335">
                  <c:v>2.7916666700000001</c:v>
                </c:pt>
                <c:pt idx="336">
                  <c:v>2.8</c:v>
                </c:pt>
                <c:pt idx="337">
                  <c:v>2.80833333</c:v>
                </c:pt>
                <c:pt idx="338">
                  <c:v>2.81666667</c:v>
                </c:pt>
                <c:pt idx="339">
                  <c:v>2.8250000000000002</c:v>
                </c:pt>
                <c:pt idx="340">
                  <c:v>2.8333333299999999</c:v>
                </c:pt>
                <c:pt idx="341">
                  <c:v>2.84166667</c:v>
                </c:pt>
                <c:pt idx="342">
                  <c:v>2.85</c:v>
                </c:pt>
                <c:pt idx="343">
                  <c:v>2.8583333299999998</c:v>
                </c:pt>
                <c:pt idx="344">
                  <c:v>2.8666666699999999</c:v>
                </c:pt>
                <c:pt idx="345">
                  <c:v>2.875</c:v>
                </c:pt>
                <c:pt idx="346">
                  <c:v>2.8833333300000001</c:v>
                </c:pt>
                <c:pt idx="347">
                  <c:v>2.8916666700000002</c:v>
                </c:pt>
                <c:pt idx="348">
                  <c:v>2.9</c:v>
                </c:pt>
                <c:pt idx="349">
                  <c:v>2.90833333</c:v>
                </c:pt>
                <c:pt idx="350">
                  <c:v>2.9166666700000001</c:v>
                </c:pt>
                <c:pt idx="351">
                  <c:v>2.9249999999999998</c:v>
                </c:pt>
                <c:pt idx="352">
                  <c:v>2.93333333</c:v>
                </c:pt>
                <c:pt idx="353">
                  <c:v>2.94166667</c:v>
                </c:pt>
                <c:pt idx="354">
                  <c:v>2.95</c:v>
                </c:pt>
                <c:pt idx="355">
                  <c:v>2.9583333299999999</c:v>
                </c:pt>
                <c:pt idx="356">
                  <c:v>2.96666667</c:v>
                </c:pt>
                <c:pt idx="357">
                  <c:v>2.9750000000000001</c:v>
                </c:pt>
                <c:pt idx="358">
                  <c:v>2.9833333299999998</c:v>
                </c:pt>
                <c:pt idx="359">
                  <c:v>2.9916666699999999</c:v>
                </c:pt>
                <c:pt idx="360">
                  <c:v>3</c:v>
                </c:pt>
                <c:pt idx="361">
                  <c:v>3.0083333300000001</c:v>
                </c:pt>
                <c:pt idx="362">
                  <c:v>3.0166666700000002</c:v>
                </c:pt>
                <c:pt idx="363">
                  <c:v>3.0249999999999999</c:v>
                </c:pt>
                <c:pt idx="364">
                  <c:v>3.03333333</c:v>
                </c:pt>
                <c:pt idx="365">
                  <c:v>3.0416666700000001</c:v>
                </c:pt>
                <c:pt idx="366">
                  <c:v>3.05</c:v>
                </c:pt>
                <c:pt idx="367">
                  <c:v>3.05833333</c:v>
                </c:pt>
                <c:pt idx="368">
                  <c:v>3.06666667</c:v>
                </c:pt>
                <c:pt idx="369">
                  <c:v>3.0750000000000002</c:v>
                </c:pt>
                <c:pt idx="370">
                  <c:v>3.0833333299999999</c:v>
                </c:pt>
                <c:pt idx="371">
                  <c:v>3.09166667</c:v>
                </c:pt>
                <c:pt idx="372">
                  <c:v>3.1</c:v>
                </c:pt>
                <c:pt idx="373">
                  <c:v>3.1083333299999998</c:v>
                </c:pt>
                <c:pt idx="374">
                  <c:v>3.1166666699999999</c:v>
                </c:pt>
                <c:pt idx="375">
                  <c:v>3.125</c:v>
                </c:pt>
                <c:pt idx="376">
                  <c:v>3.1333333300000001</c:v>
                </c:pt>
                <c:pt idx="377">
                  <c:v>3.1416666700000002</c:v>
                </c:pt>
                <c:pt idx="378">
                  <c:v>3.15</c:v>
                </c:pt>
                <c:pt idx="379">
                  <c:v>3.15833333</c:v>
                </c:pt>
                <c:pt idx="380">
                  <c:v>3.1666666700000001</c:v>
                </c:pt>
                <c:pt idx="381">
                  <c:v>3.1749999999999998</c:v>
                </c:pt>
                <c:pt idx="382">
                  <c:v>3.18333333</c:v>
                </c:pt>
                <c:pt idx="383">
                  <c:v>3.19166667</c:v>
                </c:pt>
                <c:pt idx="384">
                  <c:v>3.2</c:v>
                </c:pt>
                <c:pt idx="385">
                  <c:v>3.2083333299999999</c:v>
                </c:pt>
                <c:pt idx="386">
                  <c:v>3.21666667</c:v>
                </c:pt>
                <c:pt idx="387">
                  <c:v>3.2250000000000001</c:v>
                </c:pt>
                <c:pt idx="388">
                  <c:v>3.2333333299999998</c:v>
                </c:pt>
                <c:pt idx="389">
                  <c:v>3.2416666699999999</c:v>
                </c:pt>
                <c:pt idx="390">
                  <c:v>3.25</c:v>
                </c:pt>
                <c:pt idx="391">
                  <c:v>3.2583333300000001</c:v>
                </c:pt>
                <c:pt idx="392">
                  <c:v>3.2666666700000002</c:v>
                </c:pt>
                <c:pt idx="393">
                  <c:v>3.2749999999999999</c:v>
                </c:pt>
                <c:pt idx="394">
                  <c:v>3.28333333</c:v>
                </c:pt>
                <c:pt idx="395">
                  <c:v>3.2916666700000001</c:v>
                </c:pt>
                <c:pt idx="396">
                  <c:v>3.3</c:v>
                </c:pt>
                <c:pt idx="397">
                  <c:v>3.30833333</c:v>
                </c:pt>
                <c:pt idx="398">
                  <c:v>3.31666667</c:v>
                </c:pt>
                <c:pt idx="399">
                  <c:v>3.3250000000000002</c:v>
                </c:pt>
                <c:pt idx="400">
                  <c:v>3.3333333299999999</c:v>
                </c:pt>
                <c:pt idx="401">
                  <c:v>3.34166667</c:v>
                </c:pt>
                <c:pt idx="402">
                  <c:v>3.35</c:v>
                </c:pt>
                <c:pt idx="403">
                  <c:v>3.3583333299999998</c:v>
                </c:pt>
                <c:pt idx="404">
                  <c:v>3.3666666699999999</c:v>
                </c:pt>
                <c:pt idx="405">
                  <c:v>3.375</c:v>
                </c:pt>
                <c:pt idx="406">
                  <c:v>3.3833333300000001</c:v>
                </c:pt>
                <c:pt idx="407">
                  <c:v>3.3916666700000002</c:v>
                </c:pt>
                <c:pt idx="408">
                  <c:v>3.4</c:v>
                </c:pt>
                <c:pt idx="409">
                  <c:v>3.40833333</c:v>
                </c:pt>
                <c:pt idx="410">
                  <c:v>3.4166666700000001</c:v>
                </c:pt>
                <c:pt idx="411">
                  <c:v>3.4249999999999998</c:v>
                </c:pt>
                <c:pt idx="412">
                  <c:v>3.43333333</c:v>
                </c:pt>
                <c:pt idx="413">
                  <c:v>3.44166667</c:v>
                </c:pt>
                <c:pt idx="414">
                  <c:v>3.45</c:v>
                </c:pt>
                <c:pt idx="415">
                  <c:v>3.4583333299999999</c:v>
                </c:pt>
                <c:pt idx="416">
                  <c:v>3.46666667</c:v>
                </c:pt>
                <c:pt idx="417">
                  <c:v>3.4750000000000001</c:v>
                </c:pt>
                <c:pt idx="418">
                  <c:v>3.4833333299999998</c:v>
                </c:pt>
                <c:pt idx="419">
                  <c:v>3.4916666699999999</c:v>
                </c:pt>
                <c:pt idx="420">
                  <c:v>3.5</c:v>
                </c:pt>
                <c:pt idx="421">
                  <c:v>3.5083333300000001</c:v>
                </c:pt>
                <c:pt idx="422">
                  <c:v>3.5166666700000002</c:v>
                </c:pt>
                <c:pt idx="423">
                  <c:v>3.5249999999999999</c:v>
                </c:pt>
                <c:pt idx="424">
                  <c:v>3.53333333</c:v>
                </c:pt>
                <c:pt idx="425">
                  <c:v>3.5416666700000001</c:v>
                </c:pt>
                <c:pt idx="426">
                  <c:v>3.55</c:v>
                </c:pt>
                <c:pt idx="427">
                  <c:v>3.55833333</c:v>
                </c:pt>
                <c:pt idx="428">
                  <c:v>3.56666667</c:v>
                </c:pt>
                <c:pt idx="429">
                  <c:v>3.5750000000000002</c:v>
                </c:pt>
                <c:pt idx="430">
                  <c:v>3.5833333299999999</c:v>
                </c:pt>
                <c:pt idx="431">
                  <c:v>3.59166667</c:v>
                </c:pt>
                <c:pt idx="432">
                  <c:v>3.6</c:v>
                </c:pt>
                <c:pt idx="433">
                  <c:v>3.6083333299999998</c:v>
                </c:pt>
                <c:pt idx="434">
                  <c:v>3.6166666699999999</c:v>
                </c:pt>
                <c:pt idx="435">
                  <c:v>3.625</c:v>
                </c:pt>
                <c:pt idx="436">
                  <c:v>3.6333333300000001</c:v>
                </c:pt>
                <c:pt idx="437">
                  <c:v>3.6416666700000002</c:v>
                </c:pt>
                <c:pt idx="438">
                  <c:v>3.65</c:v>
                </c:pt>
                <c:pt idx="439">
                  <c:v>3.65833333</c:v>
                </c:pt>
                <c:pt idx="440">
                  <c:v>3.6666666700000001</c:v>
                </c:pt>
                <c:pt idx="441">
                  <c:v>3.6749999999999998</c:v>
                </c:pt>
                <c:pt idx="442">
                  <c:v>3.68333333</c:v>
                </c:pt>
                <c:pt idx="443">
                  <c:v>3.69166667</c:v>
                </c:pt>
                <c:pt idx="444">
                  <c:v>3.7</c:v>
                </c:pt>
                <c:pt idx="445">
                  <c:v>3.7083333299999999</c:v>
                </c:pt>
                <c:pt idx="446">
                  <c:v>3.71666667</c:v>
                </c:pt>
                <c:pt idx="447">
                  <c:v>3.7250000000000001</c:v>
                </c:pt>
                <c:pt idx="448">
                  <c:v>3.7333333299999998</c:v>
                </c:pt>
                <c:pt idx="449">
                  <c:v>3.7416666699999999</c:v>
                </c:pt>
                <c:pt idx="450">
                  <c:v>3.75</c:v>
                </c:pt>
                <c:pt idx="451">
                  <c:v>3.7583333300000001</c:v>
                </c:pt>
                <c:pt idx="452">
                  <c:v>3.7666666700000002</c:v>
                </c:pt>
                <c:pt idx="453">
                  <c:v>3.7749999999999999</c:v>
                </c:pt>
                <c:pt idx="454">
                  <c:v>3.78333333</c:v>
                </c:pt>
                <c:pt idx="455">
                  <c:v>3.7916666700000001</c:v>
                </c:pt>
                <c:pt idx="456">
                  <c:v>3.8</c:v>
                </c:pt>
                <c:pt idx="457">
                  <c:v>3.80833333</c:v>
                </c:pt>
                <c:pt idx="458">
                  <c:v>3.81666667</c:v>
                </c:pt>
                <c:pt idx="459">
                  <c:v>3.8250000000000002</c:v>
                </c:pt>
                <c:pt idx="460">
                  <c:v>3.8333333299999999</c:v>
                </c:pt>
                <c:pt idx="461">
                  <c:v>3.84166667</c:v>
                </c:pt>
                <c:pt idx="462">
                  <c:v>3.85</c:v>
                </c:pt>
                <c:pt idx="463">
                  <c:v>3.8583333299999998</c:v>
                </c:pt>
                <c:pt idx="464">
                  <c:v>3.8666666699999999</c:v>
                </c:pt>
                <c:pt idx="465">
                  <c:v>3.875</c:v>
                </c:pt>
                <c:pt idx="466">
                  <c:v>3.8833333300000001</c:v>
                </c:pt>
                <c:pt idx="467">
                  <c:v>3.8916666700000002</c:v>
                </c:pt>
                <c:pt idx="468">
                  <c:v>3.9</c:v>
                </c:pt>
                <c:pt idx="469">
                  <c:v>3.90833333</c:v>
                </c:pt>
                <c:pt idx="470">
                  <c:v>3.9166666700000001</c:v>
                </c:pt>
                <c:pt idx="471">
                  <c:v>3.9249999999999998</c:v>
                </c:pt>
                <c:pt idx="472">
                  <c:v>3.93333333</c:v>
                </c:pt>
                <c:pt idx="473">
                  <c:v>3.94166667</c:v>
                </c:pt>
                <c:pt idx="474">
                  <c:v>3.95</c:v>
                </c:pt>
                <c:pt idx="475">
                  <c:v>3.9583333299999999</c:v>
                </c:pt>
                <c:pt idx="476">
                  <c:v>3.96666667</c:v>
                </c:pt>
                <c:pt idx="477">
                  <c:v>3.9750000000000001</c:v>
                </c:pt>
                <c:pt idx="478">
                  <c:v>3.9833333299999998</c:v>
                </c:pt>
                <c:pt idx="479">
                  <c:v>3.9916666699999999</c:v>
                </c:pt>
                <c:pt idx="480">
                  <c:v>4</c:v>
                </c:pt>
                <c:pt idx="481">
                  <c:v>4.0083333300000001</c:v>
                </c:pt>
                <c:pt idx="482">
                  <c:v>4.0166666700000002</c:v>
                </c:pt>
                <c:pt idx="483">
                  <c:v>4.0250000000000004</c:v>
                </c:pt>
                <c:pt idx="484">
                  <c:v>4.0333333299999996</c:v>
                </c:pt>
                <c:pt idx="485">
                  <c:v>4.0416666699999997</c:v>
                </c:pt>
                <c:pt idx="486">
                  <c:v>4.05</c:v>
                </c:pt>
                <c:pt idx="487">
                  <c:v>4.05833333</c:v>
                </c:pt>
                <c:pt idx="488">
                  <c:v>4.06666667</c:v>
                </c:pt>
                <c:pt idx="489">
                  <c:v>4.0750000000000002</c:v>
                </c:pt>
                <c:pt idx="490">
                  <c:v>4.0833333300000003</c:v>
                </c:pt>
                <c:pt idx="491">
                  <c:v>4.0916666700000004</c:v>
                </c:pt>
                <c:pt idx="492">
                  <c:v>4.0999999999999996</c:v>
                </c:pt>
                <c:pt idx="493">
                  <c:v>4.1083333299999998</c:v>
                </c:pt>
                <c:pt idx="494">
                  <c:v>4.1166666699999999</c:v>
                </c:pt>
                <c:pt idx="495">
                  <c:v>4.125</c:v>
                </c:pt>
                <c:pt idx="496">
                  <c:v>4.1333333300000001</c:v>
                </c:pt>
                <c:pt idx="497">
                  <c:v>4.1416666700000002</c:v>
                </c:pt>
                <c:pt idx="498">
                  <c:v>4.1500000000000004</c:v>
                </c:pt>
                <c:pt idx="499">
                  <c:v>4.1583333299999996</c:v>
                </c:pt>
                <c:pt idx="500">
                  <c:v>4.1666666699999997</c:v>
                </c:pt>
                <c:pt idx="501">
                  <c:v>4.1749999999999998</c:v>
                </c:pt>
                <c:pt idx="502">
                  <c:v>4.18333333</c:v>
                </c:pt>
                <c:pt idx="503">
                  <c:v>4.19166667</c:v>
                </c:pt>
                <c:pt idx="504">
                  <c:v>4.2</c:v>
                </c:pt>
                <c:pt idx="505">
                  <c:v>4.2083333300000003</c:v>
                </c:pt>
                <c:pt idx="506">
                  <c:v>4.2166666700000004</c:v>
                </c:pt>
                <c:pt idx="507">
                  <c:v>4.2249999999999996</c:v>
                </c:pt>
                <c:pt idx="508">
                  <c:v>4.2333333299999998</c:v>
                </c:pt>
                <c:pt idx="509">
                  <c:v>4.2416666699999999</c:v>
                </c:pt>
                <c:pt idx="510">
                  <c:v>4.25</c:v>
                </c:pt>
                <c:pt idx="511">
                  <c:v>4.2583333300000001</c:v>
                </c:pt>
                <c:pt idx="512">
                  <c:v>4.2666666700000002</c:v>
                </c:pt>
                <c:pt idx="513">
                  <c:v>4.2750000000000004</c:v>
                </c:pt>
                <c:pt idx="514">
                  <c:v>4.2833333299999996</c:v>
                </c:pt>
                <c:pt idx="515">
                  <c:v>4.2916666699999997</c:v>
                </c:pt>
                <c:pt idx="516">
                  <c:v>4.3</c:v>
                </c:pt>
                <c:pt idx="517">
                  <c:v>4.30833333</c:v>
                </c:pt>
                <c:pt idx="518">
                  <c:v>4.31666667</c:v>
                </c:pt>
                <c:pt idx="519">
                  <c:v>4.3250000000000002</c:v>
                </c:pt>
                <c:pt idx="520">
                  <c:v>4.3333333300000003</c:v>
                </c:pt>
                <c:pt idx="521">
                  <c:v>4.3416666700000004</c:v>
                </c:pt>
                <c:pt idx="522">
                  <c:v>4.3499999999999996</c:v>
                </c:pt>
                <c:pt idx="523">
                  <c:v>4.3583333299999998</c:v>
                </c:pt>
                <c:pt idx="524">
                  <c:v>4.3666666699999999</c:v>
                </c:pt>
                <c:pt idx="525">
                  <c:v>4.375</c:v>
                </c:pt>
                <c:pt idx="526">
                  <c:v>4.3833333300000001</c:v>
                </c:pt>
                <c:pt idx="527">
                  <c:v>4.3916666700000002</c:v>
                </c:pt>
                <c:pt idx="528">
                  <c:v>4.4000000000000004</c:v>
                </c:pt>
                <c:pt idx="529">
                  <c:v>4.4083333299999996</c:v>
                </c:pt>
                <c:pt idx="530">
                  <c:v>4.4166666699999997</c:v>
                </c:pt>
                <c:pt idx="531">
                  <c:v>4.4249999999999998</c:v>
                </c:pt>
                <c:pt idx="532">
                  <c:v>4.43333333</c:v>
                </c:pt>
                <c:pt idx="533">
                  <c:v>4.44166667</c:v>
                </c:pt>
                <c:pt idx="534">
                  <c:v>4.45</c:v>
                </c:pt>
                <c:pt idx="535">
                  <c:v>4.4583333300000003</c:v>
                </c:pt>
                <c:pt idx="536">
                  <c:v>4.4666666700000004</c:v>
                </c:pt>
                <c:pt idx="537">
                  <c:v>4.4749999999999996</c:v>
                </c:pt>
                <c:pt idx="538">
                  <c:v>4.4833333299999998</c:v>
                </c:pt>
                <c:pt idx="539">
                  <c:v>4.4916666699999999</c:v>
                </c:pt>
                <c:pt idx="540">
                  <c:v>4.5</c:v>
                </c:pt>
                <c:pt idx="541">
                  <c:v>4.5083333300000001</c:v>
                </c:pt>
                <c:pt idx="542">
                  <c:v>4.5166666700000002</c:v>
                </c:pt>
                <c:pt idx="543">
                  <c:v>4.5250000000000004</c:v>
                </c:pt>
                <c:pt idx="544">
                  <c:v>4.5333333299999996</c:v>
                </c:pt>
                <c:pt idx="545">
                  <c:v>4.5416666699999997</c:v>
                </c:pt>
                <c:pt idx="546">
                  <c:v>4.55</c:v>
                </c:pt>
                <c:pt idx="547">
                  <c:v>4.55833333</c:v>
                </c:pt>
                <c:pt idx="548">
                  <c:v>4.56666667</c:v>
                </c:pt>
                <c:pt idx="549">
                  <c:v>4.5750000000000002</c:v>
                </c:pt>
                <c:pt idx="550">
                  <c:v>4.5833333300000003</c:v>
                </c:pt>
                <c:pt idx="551">
                  <c:v>4.5916666700000004</c:v>
                </c:pt>
                <c:pt idx="552">
                  <c:v>4.5999999999999996</c:v>
                </c:pt>
                <c:pt idx="553">
                  <c:v>4.6083333299999998</c:v>
                </c:pt>
                <c:pt idx="554">
                  <c:v>4.6166666699999999</c:v>
                </c:pt>
                <c:pt idx="555">
                  <c:v>4.625</c:v>
                </c:pt>
                <c:pt idx="556">
                  <c:v>4.6333333300000001</c:v>
                </c:pt>
                <c:pt idx="557">
                  <c:v>4.6416666700000002</c:v>
                </c:pt>
                <c:pt idx="558">
                  <c:v>4.6500000000000004</c:v>
                </c:pt>
                <c:pt idx="559">
                  <c:v>4.6583333299999996</c:v>
                </c:pt>
                <c:pt idx="560">
                  <c:v>4.6666666699999997</c:v>
                </c:pt>
                <c:pt idx="561">
                  <c:v>4.6749999999999998</c:v>
                </c:pt>
                <c:pt idx="562">
                  <c:v>4.68333333</c:v>
                </c:pt>
                <c:pt idx="563">
                  <c:v>4.69166667</c:v>
                </c:pt>
                <c:pt idx="564">
                  <c:v>4.7</c:v>
                </c:pt>
                <c:pt idx="565">
                  <c:v>4.7083333300000003</c:v>
                </c:pt>
                <c:pt idx="566">
                  <c:v>4.7166666700000004</c:v>
                </c:pt>
                <c:pt idx="567">
                  <c:v>4.7249999999999996</c:v>
                </c:pt>
                <c:pt idx="568">
                  <c:v>4.7333333299999998</c:v>
                </c:pt>
                <c:pt idx="569">
                  <c:v>4.7416666699999999</c:v>
                </c:pt>
                <c:pt idx="570">
                  <c:v>4.75</c:v>
                </c:pt>
                <c:pt idx="571">
                  <c:v>4.7583333300000001</c:v>
                </c:pt>
                <c:pt idx="572">
                  <c:v>4.7666666700000002</c:v>
                </c:pt>
                <c:pt idx="573">
                  <c:v>4.7750000000000004</c:v>
                </c:pt>
                <c:pt idx="574">
                  <c:v>4.7833333299999996</c:v>
                </c:pt>
                <c:pt idx="575">
                  <c:v>4.7916666699999997</c:v>
                </c:pt>
                <c:pt idx="576">
                  <c:v>4.8</c:v>
                </c:pt>
                <c:pt idx="577">
                  <c:v>4.80833333</c:v>
                </c:pt>
                <c:pt idx="578">
                  <c:v>4.81666667</c:v>
                </c:pt>
                <c:pt idx="579">
                  <c:v>4.8250000000000002</c:v>
                </c:pt>
                <c:pt idx="580">
                  <c:v>4.8333333300000003</c:v>
                </c:pt>
                <c:pt idx="581">
                  <c:v>4.8416666700000004</c:v>
                </c:pt>
                <c:pt idx="582">
                  <c:v>4.8499999999999996</c:v>
                </c:pt>
                <c:pt idx="583">
                  <c:v>4.8583333299999998</c:v>
                </c:pt>
                <c:pt idx="584">
                  <c:v>4.8666666699999999</c:v>
                </c:pt>
                <c:pt idx="585">
                  <c:v>4.875</c:v>
                </c:pt>
                <c:pt idx="586">
                  <c:v>4.8833333300000001</c:v>
                </c:pt>
                <c:pt idx="587">
                  <c:v>4.8916666700000002</c:v>
                </c:pt>
                <c:pt idx="588">
                  <c:v>4.9000000000000004</c:v>
                </c:pt>
                <c:pt idx="589">
                  <c:v>4.9083333299999996</c:v>
                </c:pt>
                <c:pt idx="590">
                  <c:v>4.9166666699999997</c:v>
                </c:pt>
                <c:pt idx="591">
                  <c:v>4.9249999999999998</c:v>
                </c:pt>
                <c:pt idx="592">
                  <c:v>4.93333333</c:v>
                </c:pt>
                <c:pt idx="593">
                  <c:v>4.94166667</c:v>
                </c:pt>
                <c:pt idx="594">
                  <c:v>4.95</c:v>
                </c:pt>
                <c:pt idx="595">
                  <c:v>4.9583333300000003</c:v>
                </c:pt>
                <c:pt idx="596">
                  <c:v>4.9666666700000004</c:v>
                </c:pt>
                <c:pt idx="597">
                  <c:v>4.9749999999999996</c:v>
                </c:pt>
                <c:pt idx="598">
                  <c:v>4.9833333299999998</c:v>
                </c:pt>
                <c:pt idx="599">
                  <c:v>4.9916666699999999</c:v>
                </c:pt>
                <c:pt idx="600">
                  <c:v>5</c:v>
                </c:pt>
                <c:pt idx="601">
                  <c:v>5.0083333300000001</c:v>
                </c:pt>
                <c:pt idx="602">
                  <c:v>5.0166666700000002</c:v>
                </c:pt>
                <c:pt idx="603">
                  <c:v>5.0250000000000004</c:v>
                </c:pt>
                <c:pt idx="604">
                  <c:v>5.0333333299999996</c:v>
                </c:pt>
                <c:pt idx="605">
                  <c:v>5.0416666699999997</c:v>
                </c:pt>
                <c:pt idx="606">
                  <c:v>5.05</c:v>
                </c:pt>
                <c:pt idx="607">
                  <c:v>5.05833333</c:v>
                </c:pt>
                <c:pt idx="608">
                  <c:v>5.06666667</c:v>
                </c:pt>
                <c:pt idx="609">
                  <c:v>5.0750000000000002</c:v>
                </c:pt>
                <c:pt idx="610">
                  <c:v>5.0833333300000003</c:v>
                </c:pt>
                <c:pt idx="611">
                  <c:v>5.0916666700000004</c:v>
                </c:pt>
                <c:pt idx="612">
                  <c:v>5.0999999999999996</c:v>
                </c:pt>
                <c:pt idx="613">
                  <c:v>5.1083333299999998</c:v>
                </c:pt>
                <c:pt idx="614">
                  <c:v>5.1166666699999999</c:v>
                </c:pt>
                <c:pt idx="615">
                  <c:v>5.125</c:v>
                </c:pt>
                <c:pt idx="616">
                  <c:v>5.1333333300000001</c:v>
                </c:pt>
                <c:pt idx="617">
                  <c:v>5.1416666700000002</c:v>
                </c:pt>
                <c:pt idx="618">
                  <c:v>5.15</c:v>
                </c:pt>
                <c:pt idx="619">
                  <c:v>5.1583333299999996</c:v>
                </c:pt>
                <c:pt idx="620">
                  <c:v>5.1666666699999997</c:v>
                </c:pt>
                <c:pt idx="621">
                  <c:v>5.1749999999999998</c:v>
                </c:pt>
                <c:pt idx="622">
                  <c:v>5.18333333</c:v>
                </c:pt>
                <c:pt idx="623">
                  <c:v>5.19166667</c:v>
                </c:pt>
                <c:pt idx="624">
                  <c:v>5.2</c:v>
                </c:pt>
                <c:pt idx="625">
                  <c:v>5.2083333300000003</c:v>
                </c:pt>
                <c:pt idx="626">
                  <c:v>5.2166666700000004</c:v>
                </c:pt>
                <c:pt idx="627">
                  <c:v>5.2249999999999996</c:v>
                </c:pt>
                <c:pt idx="628">
                  <c:v>5.2333333299999998</c:v>
                </c:pt>
                <c:pt idx="629">
                  <c:v>5.2416666699999999</c:v>
                </c:pt>
                <c:pt idx="630">
                  <c:v>5.25</c:v>
                </c:pt>
                <c:pt idx="631">
                  <c:v>5.2583333300000001</c:v>
                </c:pt>
                <c:pt idx="632">
                  <c:v>5.2666666700000002</c:v>
                </c:pt>
                <c:pt idx="633">
                  <c:v>5.2750000000000004</c:v>
                </c:pt>
                <c:pt idx="634">
                  <c:v>5.2833333299999996</c:v>
                </c:pt>
                <c:pt idx="635">
                  <c:v>5.2916666699999997</c:v>
                </c:pt>
                <c:pt idx="636">
                  <c:v>5.3</c:v>
                </c:pt>
                <c:pt idx="637">
                  <c:v>5.30833333</c:v>
                </c:pt>
                <c:pt idx="638">
                  <c:v>5.31666667</c:v>
                </c:pt>
                <c:pt idx="639">
                  <c:v>5.3250000000000002</c:v>
                </c:pt>
                <c:pt idx="640">
                  <c:v>5.3333333300000003</c:v>
                </c:pt>
                <c:pt idx="641">
                  <c:v>5.3416666700000004</c:v>
                </c:pt>
                <c:pt idx="642">
                  <c:v>5.35</c:v>
                </c:pt>
                <c:pt idx="643">
                  <c:v>5.3583333299999998</c:v>
                </c:pt>
                <c:pt idx="644">
                  <c:v>5.3666666699999999</c:v>
                </c:pt>
                <c:pt idx="645">
                  <c:v>5.375</c:v>
                </c:pt>
                <c:pt idx="646">
                  <c:v>5.3833333300000001</c:v>
                </c:pt>
                <c:pt idx="647">
                  <c:v>5.3916666700000002</c:v>
                </c:pt>
                <c:pt idx="648">
                  <c:v>5.4</c:v>
                </c:pt>
                <c:pt idx="649">
                  <c:v>5.4083333299999996</c:v>
                </c:pt>
                <c:pt idx="650">
                  <c:v>5.4166666699999997</c:v>
                </c:pt>
                <c:pt idx="651">
                  <c:v>5.4249999999999998</c:v>
                </c:pt>
                <c:pt idx="652">
                  <c:v>5.43333333</c:v>
                </c:pt>
                <c:pt idx="653">
                  <c:v>5.44166667</c:v>
                </c:pt>
                <c:pt idx="654">
                  <c:v>5.45</c:v>
                </c:pt>
                <c:pt idx="655">
                  <c:v>5.4583333300000003</c:v>
                </c:pt>
                <c:pt idx="656">
                  <c:v>5.4666666700000004</c:v>
                </c:pt>
                <c:pt idx="657">
                  <c:v>5.4749999999999996</c:v>
                </c:pt>
                <c:pt idx="658">
                  <c:v>5.4833333299999998</c:v>
                </c:pt>
                <c:pt idx="659">
                  <c:v>5.4916666699999999</c:v>
                </c:pt>
                <c:pt idx="660">
                  <c:v>5.5</c:v>
                </c:pt>
                <c:pt idx="661">
                  <c:v>5.5083333300000001</c:v>
                </c:pt>
                <c:pt idx="662">
                  <c:v>5.5166666700000002</c:v>
                </c:pt>
                <c:pt idx="663">
                  <c:v>5.5250000000000004</c:v>
                </c:pt>
                <c:pt idx="664">
                  <c:v>5.5333333299999996</c:v>
                </c:pt>
                <c:pt idx="665">
                  <c:v>5.5416666699999997</c:v>
                </c:pt>
                <c:pt idx="666">
                  <c:v>5.55</c:v>
                </c:pt>
                <c:pt idx="667">
                  <c:v>5.55833333</c:v>
                </c:pt>
                <c:pt idx="668">
                  <c:v>5.56666667</c:v>
                </c:pt>
                <c:pt idx="669">
                  <c:v>5.5750000000000002</c:v>
                </c:pt>
                <c:pt idx="670">
                  <c:v>5.5833333300000003</c:v>
                </c:pt>
                <c:pt idx="671">
                  <c:v>5.5916666700000004</c:v>
                </c:pt>
                <c:pt idx="672">
                  <c:v>5.6</c:v>
                </c:pt>
                <c:pt idx="673">
                  <c:v>5.6083333299999998</c:v>
                </c:pt>
                <c:pt idx="674">
                  <c:v>5.6166666699999999</c:v>
                </c:pt>
                <c:pt idx="675">
                  <c:v>5.625</c:v>
                </c:pt>
                <c:pt idx="676">
                  <c:v>5.6333333300000001</c:v>
                </c:pt>
                <c:pt idx="677">
                  <c:v>5.6416666700000002</c:v>
                </c:pt>
                <c:pt idx="678">
                  <c:v>5.65</c:v>
                </c:pt>
                <c:pt idx="679">
                  <c:v>5.6583333299999996</c:v>
                </c:pt>
                <c:pt idx="680">
                  <c:v>5.6666666699999997</c:v>
                </c:pt>
                <c:pt idx="681">
                  <c:v>5.6749999999999998</c:v>
                </c:pt>
                <c:pt idx="682">
                  <c:v>5.68333333</c:v>
                </c:pt>
                <c:pt idx="683">
                  <c:v>5.69166667</c:v>
                </c:pt>
                <c:pt idx="684">
                  <c:v>5.7</c:v>
                </c:pt>
                <c:pt idx="685">
                  <c:v>5.7083333300000003</c:v>
                </c:pt>
                <c:pt idx="686">
                  <c:v>5.7166666700000004</c:v>
                </c:pt>
                <c:pt idx="687">
                  <c:v>5.7249999999999996</c:v>
                </c:pt>
                <c:pt idx="688">
                  <c:v>5.7333333299999998</c:v>
                </c:pt>
                <c:pt idx="689">
                  <c:v>5.7416666699999999</c:v>
                </c:pt>
                <c:pt idx="690">
                  <c:v>5.75</c:v>
                </c:pt>
                <c:pt idx="691">
                  <c:v>5.7583333300000001</c:v>
                </c:pt>
                <c:pt idx="692">
                  <c:v>5.7666666700000002</c:v>
                </c:pt>
                <c:pt idx="693">
                  <c:v>5.7750000000000004</c:v>
                </c:pt>
                <c:pt idx="694">
                  <c:v>5.7833333299999996</c:v>
                </c:pt>
                <c:pt idx="695">
                  <c:v>5.7916666699999997</c:v>
                </c:pt>
                <c:pt idx="696">
                  <c:v>5.8</c:v>
                </c:pt>
                <c:pt idx="697">
                  <c:v>5.80833333</c:v>
                </c:pt>
                <c:pt idx="698">
                  <c:v>5.81666667</c:v>
                </c:pt>
                <c:pt idx="699">
                  <c:v>5.8250000000000002</c:v>
                </c:pt>
                <c:pt idx="700">
                  <c:v>5.8333333300000003</c:v>
                </c:pt>
                <c:pt idx="701">
                  <c:v>5.8416666700000004</c:v>
                </c:pt>
                <c:pt idx="702">
                  <c:v>5.85</c:v>
                </c:pt>
                <c:pt idx="703">
                  <c:v>5.8583333299999998</c:v>
                </c:pt>
                <c:pt idx="704">
                  <c:v>5.8666666699999999</c:v>
                </c:pt>
                <c:pt idx="705">
                  <c:v>5.875</c:v>
                </c:pt>
                <c:pt idx="706">
                  <c:v>5.8833333300000001</c:v>
                </c:pt>
                <c:pt idx="707">
                  <c:v>5.8916666700000002</c:v>
                </c:pt>
                <c:pt idx="708">
                  <c:v>5.9</c:v>
                </c:pt>
                <c:pt idx="709">
                  <c:v>5.9083333299999996</c:v>
                </c:pt>
                <c:pt idx="710">
                  <c:v>5.9166666699999997</c:v>
                </c:pt>
                <c:pt idx="711">
                  <c:v>5.9249999999999998</c:v>
                </c:pt>
                <c:pt idx="712">
                  <c:v>5.93333333</c:v>
                </c:pt>
                <c:pt idx="713">
                  <c:v>5.94166667</c:v>
                </c:pt>
                <c:pt idx="714">
                  <c:v>5.95</c:v>
                </c:pt>
                <c:pt idx="715">
                  <c:v>5.9583333300000003</c:v>
                </c:pt>
                <c:pt idx="716">
                  <c:v>5.9666666700000004</c:v>
                </c:pt>
                <c:pt idx="717">
                  <c:v>5.9749999999999996</c:v>
                </c:pt>
                <c:pt idx="718">
                  <c:v>5.9833333299999998</c:v>
                </c:pt>
                <c:pt idx="719">
                  <c:v>5.9916666699999999</c:v>
                </c:pt>
                <c:pt idx="720">
                  <c:v>6</c:v>
                </c:pt>
                <c:pt idx="721">
                  <c:v>6.0083333300000001</c:v>
                </c:pt>
                <c:pt idx="722">
                  <c:v>6.0166666700000002</c:v>
                </c:pt>
                <c:pt idx="723">
                  <c:v>6.0250000000000004</c:v>
                </c:pt>
                <c:pt idx="724">
                  <c:v>6.0333333299999996</c:v>
                </c:pt>
                <c:pt idx="725">
                  <c:v>6.0416666699999997</c:v>
                </c:pt>
                <c:pt idx="726">
                  <c:v>6.05</c:v>
                </c:pt>
                <c:pt idx="727">
                  <c:v>6.05833333</c:v>
                </c:pt>
                <c:pt idx="728">
                  <c:v>6.06666667</c:v>
                </c:pt>
                <c:pt idx="729">
                  <c:v>6.0750000000000002</c:v>
                </c:pt>
                <c:pt idx="730">
                  <c:v>6.0833333300000003</c:v>
                </c:pt>
                <c:pt idx="731">
                  <c:v>6.0916666700000004</c:v>
                </c:pt>
                <c:pt idx="732">
                  <c:v>6.1</c:v>
                </c:pt>
                <c:pt idx="733">
                  <c:v>6.1083333299999998</c:v>
                </c:pt>
                <c:pt idx="734">
                  <c:v>6.1166666699999999</c:v>
                </c:pt>
                <c:pt idx="735">
                  <c:v>6.125</c:v>
                </c:pt>
                <c:pt idx="736">
                  <c:v>6.1333333300000001</c:v>
                </c:pt>
                <c:pt idx="737">
                  <c:v>6.1416666700000002</c:v>
                </c:pt>
                <c:pt idx="738">
                  <c:v>6.15</c:v>
                </c:pt>
                <c:pt idx="739">
                  <c:v>6.1583333299999996</c:v>
                </c:pt>
                <c:pt idx="740">
                  <c:v>6.1666666699999997</c:v>
                </c:pt>
                <c:pt idx="741">
                  <c:v>6.1749999999999998</c:v>
                </c:pt>
                <c:pt idx="742">
                  <c:v>6.18333333</c:v>
                </c:pt>
                <c:pt idx="743">
                  <c:v>6.19166667</c:v>
                </c:pt>
                <c:pt idx="744">
                  <c:v>6.2</c:v>
                </c:pt>
                <c:pt idx="745">
                  <c:v>6.2083333300000003</c:v>
                </c:pt>
                <c:pt idx="746">
                  <c:v>6.2166666700000004</c:v>
                </c:pt>
                <c:pt idx="747">
                  <c:v>6.2249999999999996</c:v>
                </c:pt>
                <c:pt idx="748">
                  <c:v>6.2333333299999998</c:v>
                </c:pt>
                <c:pt idx="749">
                  <c:v>6.2416666699999999</c:v>
                </c:pt>
                <c:pt idx="750">
                  <c:v>6.25</c:v>
                </c:pt>
                <c:pt idx="751">
                  <c:v>6.2583333300000001</c:v>
                </c:pt>
                <c:pt idx="752">
                  <c:v>6.2666666700000002</c:v>
                </c:pt>
                <c:pt idx="753">
                  <c:v>6.2750000000000004</c:v>
                </c:pt>
                <c:pt idx="754">
                  <c:v>6.2833333299999996</c:v>
                </c:pt>
                <c:pt idx="755">
                  <c:v>6.2916666699999997</c:v>
                </c:pt>
                <c:pt idx="756">
                  <c:v>6.3</c:v>
                </c:pt>
                <c:pt idx="757">
                  <c:v>6.30833333</c:v>
                </c:pt>
                <c:pt idx="758">
                  <c:v>6.31666667</c:v>
                </c:pt>
                <c:pt idx="759">
                  <c:v>6.3250000000000002</c:v>
                </c:pt>
                <c:pt idx="760">
                  <c:v>6.3333333300000003</c:v>
                </c:pt>
                <c:pt idx="761">
                  <c:v>6.3416666700000004</c:v>
                </c:pt>
                <c:pt idx="762">
                  <c:v>6.35</c:v>
                </c:pt>
                <c:pt idx="763">
                  <c:v>6.3583333299999998</c:v>
                </c:pt>
                <c:pt idx="764">
                  <c:v>6.3666666699999999</c:v>
                </c:pt>
                <c:pt idx="765">
                  <c:v>6.375</c:v>
                </c:pt>
                <c:pt idx="766">
                  <c:v>6.3833333300000001</c:v>
                </c:pt>
                <c:pt idx="767">
                  <c:v>6.3916666700000002</c:v>
                </c:pt>
                <c:pt idx="768">
                  <c:v>6.4</c:v>
                </c:pt>
                <c:pt idx="769">
                  <c:v>6.4083333299999996</c:v>
                </c:pt>
                <c:pt idx="770">
                  <c:v>6.4166666699999997</c:v>
                </c:pt>
                <c:pt idx="771">
                  <c:v>6.4249999999999998</c:v>
                </c:pt>
                <c:pt idx="772">
                  <c:v>6.43333333</c:v>
                </c:pt>
                <c:pt idx="773">
                  <c:v>6.44166667</c:v>
                </c:pt>
                <c:pt idx="774">
                  <c:v>6.45</c:v>
                </c:pt>
                <c:pt idx="775">
                  <c:v>6.4583333300000003</c:v>
                </c:pt>
                <c:pt idx="776">
                  <c:v>6.4666666700000004</c:v>
                </c:pt>
                <c:pt idx="777">
                  <c:v>6.4749999999999996</c:v>
                </c:pt>
                <c:pt idx="778">
                  <c:v>6.4833333299999998</c:v>
                </c:pt>
                <c:pt idx="779">
                  <c:v>6.4916666699999999</c:v>
                </c:pt>
                <c:pt idx="780">
                  <c:v>6.5</c:v>
                </c:pt>
                <c:pt idx="781">
                  <c:v>6.5083333300000001</c:v>
                </c:pt>
                <c:pt idx="782">
                  <c:v>6.5166666700000002</c:v>
                </c:pt>
                <c:pt idx="783">
                  <c:v>6.5250000000000004</c:v>
                </c:pt>
                <c:pt idx="784">
                  <c:v>6.5333333299999996</c:v>
                </c:pt>
                <c:pt idx="785">
                  <c:v>6.5416666699999997</c:v>
                </c:pt>
                <c:pt idx="786">
                  <c:v>6.55</c:v>
                </c:pt>
                <c:pt idx="787">
                  <c:v>6.55833333</c:v>
                </c:pt>
                <c:pt idx="788">
                  <c:v>6.56666667</c:v>
                </c:pt>
                <c:pt idx="789">
                  <c:v>6.5750000000000002</c:v>
                </c:pt>
                <c:pt idx="790">
                  <c:v>6.5833333300000003</c:v>
                </c:pt>
                <c:pt idx="791">
                  <c:v>6.5916666700000004</c:v>
                </c:pt>
                <c:pt idx="792">
                  <c:v>6.6</c:v>
                </c:pt>
                <c:pt idx="793">
                  <c:v>6.6083333299999998</c:v>
                </c:pt>
                <c:pt idx="794">
                  <c:v>6.6166666699999999</c:v>
                </c:pt>
                <c:pt idx="795">
                  <c:v>6.625</c:v>
                </c:pt>
                <c:pt idx="796">
                  <c:v>6.6333333300000001</c:v>
                </c:pt>
                <c:pt idx="797">
                  <c:v>6.6416666700000002</c:v>
                </c:pt>
                <c:pt idx="798">
                  <c:v>6.65</c:v>
                </c:pt>
                <c:pt idx="799">
                  <c:v>6.6583333299999996</c:v>
                </c:pt>
                <c:pt idx="800">
                  <c:v>6.6666666699999997</c:v>
                </c:pt>
                <c:pt idx="801">
                  <c:v>6.6749999999999998</c:v>
                </c:pt>
                <c:pt idx="802">
                  <c:v>6.68333333</c:v>
                </c:pt>
                <c:pt idx="803">
                  <c:v>6.69166667</c:v>
                </c:pt>
                <c:pt idx="804">
                  <c:v>6.7</c:v>
                </c:pt>
                <c:pt idx="805">
                  <c:v>6.7083333300000003</c:v>
                </c:pt>
                <c:pt idx="806">
                  <c:v>6.7166666700000004</c:v>
                </c:pt>
                <c:pt idx="807">
                  <c:v>6.7249999999999996</c:v>
                </c:pt>
                <c:pt idx="808">
                  <c:v>6.7333333299999998</c:v>
                </c:pt>
                <c:pt idx="809">
                  <c:v>6.7416666699999999</c:v>
                </c:pt>
                <c:pt idx="810">
                  <c:v>6.75</c:v>
                </c:pt>
                <c:pt idx="811">
                  <c:v>6.7583333300000001</c:v>
                </c:pt>
                <c:pt idx="812">
                  <c:v>6.7666666700000002</c:v>
                </c:pt>
                <c:pt idx="813">
                  <c:v>6.7750000000000004</c:v>
                </c:pt>
                <c:pt idx="814">
                  <c:v>6.7833333299999996</c:v>
                </c:pt>
                <c:pt idx="815">
                  <c:v>6.7916666699999997</c:v>
                </c:pt>
                <c:pt idx="816">
                  <c:v>6.8</c:v>
                </c:pt>
                <c:pt idx="817">
                  <c:v>6.80833333</c:v>
                </c:pt>
                <c:pt idx="818">
                  <c:v>6.81666667</c:v>
                </c:pt>
                <c:pt idx="819">
                  <c:v>6.8250000000000002</c:v>
                </c:pt>
                <c:pt idx="820">
                  <c:v>6.8333333300000003</c:v>
                </c:pt>
                <c:pt idx="821">
                  <c:v>6.8416666700000004</c:v>
                </c:pt>
                <c:pt idx="822">
                  <c:v>6.85</c:v>
                </c:pt>
                <c:pt idx="823">
                  <c:v>6.8583333299999998</c:v>
                </c:pt>
                <c:pt idx="824">
                  <c:v>6.8666666699999999</c:v>
                </c:pt>
                <c:pt idx="825">
                  <c:v>6.875</c:v>
                </c:pt>
                <c:pt idx="826">
                  <c:v>6.8833333300000001</c:v>
                </c:pt>
                <c:pt idx="827">
                  <c:v>6.8916666700000002</c:v>
                </c:pt>
                <c:pt idx="828">
                  <c:v>6.9</c:v>
                </c:pt>
                <c:pt idx="829">
                  <c:v>6.9083333299999996</c:v>
                </c:pt>
                <c:pt idx="830">
                  <c:v>6.9166666699999997</c:v>
                </c:pt>
                <c:pt idx="831">
                  <c:v>6.9249999999999998</c:v>
                </c:pt>
                <c:pt idx="832">
                  <c:v>6.93333333</c:v>
                </c:pt>
                <c:pt idx="833">
                  <c:v>6.94166667</c:v>
                </c:pt>
                <c:pt idx="834">
                  <c:v>6.95</c:v>
                </c:pt>
                <c:pt idx="835">
                  <c:v>6.9583333300000003</c:v>
                </c:pt>
                <c:pt idx="836">
                  <c:v>6.9666666700000004</c:v>
                </c:pt>
                <c:pt idx="837">
                  <c:v>6.9749999999999996</c:v>
                </c:pt>
                <c:pt idx="838">
                  <c:v>6.9833333299999998</c:v>
                </c:pt>
                <c:pt idx="839">
                  <c:v>6.9916666699999999</c:v>
                </c:pt>
                <c:pt idx="840">
                  <c:v>7</c:v>
                </c:pt>
                <c:pt idx="841">
                  <c:v>7.0083333300000001</c:v>
                </c:pt>
                <c:pt idx="842">
                  <c:v>7.0166666700000002</c:v>
                </c:pt>
                <c:pt idx="843">
                  <c:v>7.0250000000000004</c:v>
                </c:pt>
                <c:pt idx="844">
                  <c:v>7.0333333299999996</c:v>
                </c:pt>
                <c:pt idx="845">
                  <c:v>7.0416666699999997</c:v>
                </c:pt>
                <c:pt idx="846">
                  <c:v>7.05</c:v>
                </c:pt>
                <c:pt idx="847">
                  <c:v>7.05833333</c:v>
                </c:pt>
                <c:pt idx="848">
                  <c:v>7.06666667</c:v>
                </c:pt>
                <c:pt idx="849">
                  <c:v>7.0750000000000002</c:v>
                </c:pt>
                <c:pt idx="850">
                  <c:v>7.0833333300000003</c:v>
                </c:pt>
                <c:pt idx="851">
                  <c:v>7.0916666700000004</c:v>
                </c:pt>
                <c:pt idx="852">
                  <c:v>7.1</c:v>
                </c:pt>
                <c:pt idx="853">
                  <c:v>7.1083333299999998</c:v>
                </c:pt>
                <c:pt idx="854">
                  <c:v>7.1166666699999999</c:v>
                </c:pt>
                <c:pt idx="855">
                  <c:v>7.125</c:v>
                </c:pt>
                <c:pt idx="856">
                  <c:v>7.1333333300000001</c:v>
                </c:pt>
                <c:pt idx="857">
                  <c:v>7.1416666700000002</c:v>
                </c:pt>
                <c:pt idx="858">
                  <c:v>7.15</c:v>
                </c:pt>
                <c:pt idx="859">
                  <c:v>7.1583333299999996</c:v>
                </c:pt>
                <c:pt idx="860">
                  <c:v>7.1666666699999997</c:v>
                </c:pt>
                <c:pt idx="861">
                  <c:v>7.1749999999999998</c:v>
                </c:pt>
                <c:pt idx="862">
                  <c:v>7.18333333</c:v>
                </c:pt>
                <c:pt idx="863">
                  <c:v>7.19166667</c:v>
                </c:pt>
                <c:pt idx="864">
                  <c:v>7.2</c:v>
                </c:pt>
                <c:pt idx="865">
                  <c:v>7.2083333300000003</c:v>
                </c:pt>
                <c:pt idx="866">
                  <c:v>7.2166666700000004</c:v>
                </c:pt>
                <c:pt idx="867">
                  <c:v>7.2249999999999996</c:v>
                </c:pt>
                <c:pt idx="868">
                  <c:v>7.2333333299999998</c:v>
                </c:pt>
                <c:pt idx="869">
                  <c:v>7.2416666699999999</c:v>
                </c:pt>
                <c:pt idx="870">
                  <c:v>7.25</c:v>
                </c:pt>
                <c:pt idx="871">
                  <c:v>7.2583333300000001</c:v>
                </c:pt>
                <c:pt idx="872">
                  <c:v>7.2666666700000002</c:v>
                </c:pt>
                <c:pt idx="873">
                  <c:v>7.2750000000000004</c:v>
                </c:pt>
                <c:pt idx="874">
                  <c:v>7.2833333299999996</c:v>
                </c:pt>
                <c:pt idx="875">
                  <c:v>7.2916666699999997</c:v>
                </c:pt>
                <c:pt idx="876">
                  <c:v>7.3</c:v>
                </c:pt>
                <c:pt idx="877">
                  <c:v>7.30833333</c:v>
                </c:pt>
                <c:pt idx="878">
                  <c:v>7.31666667</c:v>
                </c:pt>
                <c:pt idx="879">
                  <c:v>7.3250000000000002</c:v>
                </c:pt>
                <c:pt idx="880">
                  <c:v>7.3333333300000003</c:v>
                </c:pt>
                <c:pt idx="881">
                  <c:v>7.3416666700000004</c:v>
                </c:pt>
                <c:pt idx="882">
                  <c:v>7.35</c:v>
                </c:pt>
                <c:pt idx="883">
                  <c:v>7.3583333299999998</c:v>
                </c:pt>
                <c:pt idx="884">
                  <c:v>7.3666666699999999</c:v>
                </c:pt>
                <c:pt idx="885">
                  <c:v>7.375</c:v>
                </c:pt>
                <c:pt idx="886">
                  <c:v>7.3833333300000001</c:v>
                </c:pt>
                <c:pt idx="887">
                  <c:v>7.3916666700000002</c:v>
                </c:pt>
                <c:pt idx="888">
                  <c:v>7.4</c:v>
                </c:pt>
                <c:pt idx="889">
                  <c:v>7.4083333299999996</c:v>
                </c:pt>
                <c:pt idx="890">
                  <c:v>7.4166666699999997</c:v>
                </c:pt>
                <c:pt idx="891">
                  <c:v>7.4249999999999998</c:v>
                </c:pt>
                <c:pt idx="892">
                  <c:v>7.43333333</c:v>
                </c:pt>
                <c:pt idx="893">
                  <c:v>7.44166667</c:v>
                </c:pt>
                <c:pt idx="894">
                  <c:v>7.45</c:v>
                </c:pt>
                <c:pt idx="895">
                  <c:v>7.4583333300000003</c:v>
                </c:pt>
                <c:pt idx="896">
                  <c:v>7.4666666700000004</c:v>
                </c:pt>
                <c:pt idx="897">
                  <c:v>7.4749999999999996</c:v>
                </c:pt>
                <c:pt idx="898">
                  <c:v>7.4833333299999998</c:v>
                </c:pt>
                <c:pt idx="899">
                  <c:v>7.4916666699999999</c:v>
                </c:pt>
                <c:pt idx="900">
                  <c:v>7.5</c:v>
                </c:pt>
                <c:pt idx="901">
                  <c:v>7.5083333300000001</c:v>
                </c:pt>
                <c:pt idx="902">
                  <c:v>7.5166666700000002</c:v>
                </c:pt>
                <c:pt idx="903">
                  <c:v>7.5250000000000004</c:v>
                </c:pt>
                <c:pt idx="904">
                  <c:v>7.5333333299999996</c:v>
                </c:pt>
                <c:pt idx="905">
                  <c:v>7.5416666699999997</c:v>
                </c:pt>
                <c:pt idx="906">
                  <c:v>7.55</c:v>
                </c:pt>
                <c:pt idx="907">
                  <c:v>7.55833333</c:v>
                </c:pt>
                <c:pt idx="908">
                  <c:v>7.56666667</c:v>
                </c:pt>
                <c:pt idx="909">
                  <c:v>7.5750000000000002</c:v>
                </c:pt>
                <c:pt idx="910">
                  <c:v>7.5833333300000003</c:v>
                </c:pt>
                <c:pt idx="911">
                  <c:v>7.5916666700000004</c:v>
                </c:pt>
                <c:pt idx="912">
                  <c:v>7.6</c:v>
                </c:pt>
                <c:pt idx="913">
                  <c:v>7.6083333299999998</c:v>
                </c:pt>
                <c:pt idx="914">
                  <c:v>7.6166666699999999</c:v>
                </c:pt>
                <c:pt idx="915">
                  <c:v>7.625</c:v>
                </c:pt>
                <c:pt idx="916">
                  <c:v>7.6333333300000001</c:v>
                </c:pt>
                <c:pt idx="917">
                  <c:v>7.6416666700000002</c:v>
                </c:pt>
                <c:pt idx="918">
                  <c:v>7.65</c:v>
                </c:pt>
                <c:pt idx="919">
                  <c:v>7.6583333299999996</c:v>
                </c:pt>
                <c:pt idx="920">
                  <c:v>7.6666666699999997</c:v>
                </c:pt>
                <c:pt idx="921">
                  <c:v>7.6749999999999998</c:v>
                </c:pt>
                <c:pt idx="922">
                  <c:v>7.68333333</c:v>
                </c:pt>
                <c:pt idx="923">
                  <c:v>7.69166667</c:v>
                </c:pt>
                <c:pt idx="924">
                  <c:v>7.7</c:v>
                </c:pt>
                <c:pt idx="925">
                  <c:v>7.7083333300000003</c:v>
                </c:pt>
                <c:pt idx="926">
                  <c:v>7.7166666700000004</c:v>
                </c:pt>
                <c:pt idx="927">
                  <c:v>7.7249999999999996</c:v>
                </c:pt>
                <c:pt idx="928">
                  <c:v>7.7333333299999998</c:v>
                </c:pt>
                <c:pt idx="929">
                  <c:v>7.7416666699999999</c:v>
                </c:pt>
                <c:pt idx="930">
                  <c:v>7.75</c:v>
                </c:pt>
                <c:pt idx="931">
                  <c:v>7.7583333300000001</c:v>
                </c:pt>
                <c:pt idx="932">
                  <c:v>7.7666666700000002</c:v>
                </c:pt>
                <c:pt idx="933">
                  <c:v>7.7750000000000004</c:v>
                </c:pt>
                <c:pt idx="934">
                  <c:v>7.7833333299999996</c:v>
                </c:pt>
                <c:pt idx="935">
                  <c:v>7.7916666699999997</c:v>
                </c:pt>
                <c:pt idx="936">
                  <c:v>7.8</c:v>
                </c:pt>
                <c:pt idx="937">
                  <c:v>7.80833333</c:v>
                </c:pt>
                <c:pt idx="938">
                  <c:v>7.81666667</c:v>
                </c:pt>
                <c:pt idx="939">
                  <c:v>7.8250000000000002</c:v>
                </c:pt>
                <c:pt idx="940">
                  <c:v>7.8333333300000003</c:v>
                </c:pt>
                <c:pt idx="941">
                  <c:v>7.8416666700000004</c:v>
                </c:pt>
                <c:pt idx="942">
                  <c:v>7.85</c:v>
                </c:pt>
                <c:pt idx="943">
                  <c:v>7.8583333299999998</c:v>
                </c:pt>
                <c:pt idx="944">
                  <c:v>7.8666666699999999</c:v>
                </c:pt>
                <c:pt idx="945">
                  <c:v>7.875</c:v>
                </c:pt>
                <c:pt idx="946">
                  <c:v>7.8833333300000001</c:v>
                </c:pt>
                <c:pt idx="947">
                  <c:v>7.8916666700000002</c:v>
                </c:pt>
                <c:pt idx="948">
                  <c:v>7.9</c:v>
                </c:pt>
                <c:pt idx="949">
                  <c:v>7.9083333299999996</c:v>
                </c:pt>
                <c:pt idx="950">
                  <c:v>7.9166666699999997</c:v>
                </c:pt>
                <c:pt idx="951">
                  <c:v>7.9249999999999998</c:v>
                </c:pt>
                <c:pt idx="952">
                  <c:v>7.93333333</c:v>
                </c:pt>
                <c:pt idx="953">
                  <c:v>7.94166667</c:v>
                </c:pt>
                <c:pt idx="954">
                  <c:v>7.95</c:v>
                </c:pt>
                <c:pt idx="955">
                  <c:v>7.9583333300000003</c:v>
                </c:pt>
                <c:pt idx="956">
                  <c:v>7.9666666700000004</c:v>
                </c:pt>
                <c:pt idx="957">
                  <c:v>7.9749999999999996</c:v>
                </c:pt>
                <c:pt idx="958">
                  <c:v>7.9833333299999998</c:v>
                </c:pt>
                <c:pt idx="959">
                  <c:v>7.9916666699999999</c:v>
                </c:pt>
                <c:pt idx="960">
                  <c:v>8</c:v>
                </c:pt>
                <c:pt idx="961">
                  <c:v>8.0083333299999993</c:v>
                </c:pt>
                <c:pt idx="962">
                  <c:v>8.0166666699999993</c:v>
                </c:pt>
                <c:pt idx="963">
                  <c:v>8.0250000000000004</c:v>
                </c:pt>
                <c:pt idx="964">
                  <c:v>8.0333333299999996</c:v>
                </c:pt>
                <c:pt idx="965">
                  <c:v>8.0416666699999997</c:v>
                </c:pt>
                <c:pt idx="966">
                  <c:v>8.0500000000000007</c:v>
                </c:pt>
                <c:pt idx="967">
                  <c:v>8.05833333</c:v>
                </c:pt>
                <c:pt idx="968">
                  <c:v>8.06666667</c:v>
                </c:pt>
                <c:pt idx="969">
                  <c:v>8.0749999999999993</c:v>
                </c:pt>
                <c:pt idx="970">
                  <c:v>8.0833333300000003</c:v>
                </c:pt>
                <c:pt idx="971">
                  <c:v>8.0916666700000004</c:v>
                </c:pt>
                <c:pt idx="972">
                  <c:v>8.1</c:v>
                </c:pt>
                <c:pt idx="973">
                  <c:v>8.1083333300000007</c:v>
                </c:pt>
                <c:pt idx="974">
                  <c:v>8.1166666700000007</c:v>
                </c:pt>
                <c:pt idx="975">
                  <c:v>8.125</c:v>
                </c:pt>
                <c:pt idx="976">
                  <c:v>8.1333333299999993</c:v>
                </c:pt>
                <c:pt idx="977">
                  <c:v>8.1416666699999993</c:v>
                </c:pt>
                <c:pt idx="978">
                  <c:v>8.15</c:v>
                </c:pt>
                <c:pt idx="979">
                  <c:v>8.1583333299999996</c:v>
                </c:pt>
                <c:pt idx="980">
                  <c:v>8.1666666699999997</c:v>
                </c:pt>
                <c:pt idx="981">
                  <c:v>8.1750000000000007</c:v>
                </c:pt>
                <c:pt idx="982">
                  <c:v>8.18333333</c:v>
                </c:pt>
                <c:pt idx="983">
                  <c:v>8.19166667</c:v>
                </c:pt>
                <c:pt idx="984">
                  <c:v>8.1999999999999993</c:v>
                </c:pt>
                <c:pt idx="985">
                  <c:v>8.2083333300000003</c:v>
                </c:pt>
                <c:pt idx="986">
                  <c:v>8.2166666700000004</c:v>
                </c:pt>
                <c:pt idx="987">
                  <c:v>8.2249999999999996</c:v>
                </c:pt>
                <c:pt idx="988">
                  <c:v>8.2333333300000007</c:v>
                </c:pt>
                <c:pt idx="989">
                  <c:v>8.2416666700000007</c:v>
                </c:pt>
                <c:pt idx="990">
                  <c:v>8.25</c:v>
                </c:pt>
                <c:pt idx="991">
                  <c:v>8.2583333299999993</c:v>
                </c:pt>
                <c:pt idx="992">
                  <c:v>8.2666666699999993</c:v>
                </c:pt>
                <c:pt idx="993">
                  <c:v>8.2750000000000004</c:v>
                </c:pt>
                <c:pt idx="994">
                  <c:v>8.2833333299999996</c:v>
                </c:pt>
                <c:pt idx="995">
                  <c:v>8.2916666699999997</c:v>
                </c:pt>
                <c:pt idx="996">
                  <c:v>8.3000000000000007</c:v>
                </c:pt>
                <c:pt idx="997">
                  <c:v>8.30833333</c:v>
                </c:pt>
                <c:pt idx="998">
                  <c:v>8.31666667</c:v>
                </c:pt>
                <c:pt idx="999">
                  <c:v>8.3249999999999993</c:v>
                </c:pt>
                <c:pt idx="1000">
                  <c:v>8.3333333300000003</c:v>
                </c:pt>
                <c:pt idx="1001">
                  <c:v>8.3416666700000004</c:v>
                </c:pt>
                <c:pt idx="1002">
                  <c:v>8.35</c:v>
                </c:pt>
                <c:pt idx="1003">
                  <c:v>8.3583333300000007</c:v>
                </c:pt>
                <c:pt idx="1004">
                  <c:v>8.3666666700000007</c:v>
                </c:pt>
                <c:pt idx="1005">
                  <c:v>8.375</c:v>
                </c:pt>
                <c:pt idx="1006">
                  <c:v>8.3833333299999993</c:v>
                </c:pt>
                <c:pt idx="1007">
                  <c:v>8.3916666699999993</c:v>
                </c:pt>
                <c:pt idx="1008">
                  <c:v>8.4</c:v>
                </c:pt>
                <c:pt idx="1009">
                  <c:v>8.4083333299999996</c:v>
                </c:pt>
                <c:pt idx="1010">
                  <c:v>8.4166666699999997</c:v>
                </c:pt>
                <c:pt idx="1011">
                  <c:v>8.4250000000000007</c:v>
                </c:pt>
                <c:pt idx="1012">
                  <c:v>8.43333333</c:v>
                </c:pt>
                <c:pt idx="1013">
                  <c:v>8.44166667</c:v>
                </c:pt>
                <c:pt idx="1014">
                  <c:v>8.4499999999999993</c:v>
                </c:pt>
                <c:pt idx="1015">
                  <c:v>8.4583333300000003</c:v>
                </c:pt>
                <c:pt idx="1016">
                  <c:v>8.4666666700000004</c:v>
                </c:pt>
                <c:pt idx="1017">
                  <c:v>8.4749999999999996</c:v>
                </c:pt>
                <c:pt idx="1018">
                  <c:v>8.4833333300000007</c:v>
                </c:pt>
                <c:pt idx="1019">
                  <c:v>8.4916666700000007</c:v>
                </c:pt>
                <c:pt idx="1020">
                  <c:v>8.5</c:v>
                </c:pt>
                <c:pt idx="1021">
                  <c:v>8.5083333299999993</c:v>
                </c:pt>
                <c:pt idx="1022">
                  <c:v>8.5166666699999993</c:v>
                </c:pt>
                <c:pt idx="1023">
                  <c:v>8.5250000000000004</c:v>
                </c:pt>
                <c:pt idx="1024">
                  <c:v>8.5333333299999996</c:v>
                </c:pt>
                <c:pt idx="1025">
                  <c:v>8.5416666699999997</c:v>
                </c:pt>
                <c:pt idx="1026">
                  <c:v>8.5500000000000007</c:v>
                </c:pt>
                <c:pt idx="1027">
                  <c:v>8.55833333</c:v>
                </c:pt>
                <c:pt idx="1028">
                  <c:v>8.56666667</c:v>
                </c:pt>
                <c:pt idx="1029">
                  <c:v>8.5749999999999993</c:v>
                </c:pt>
                <c:pt idx="1030">
                  <c:v>8.5833333300000003</c:v>
                </c:pt>
                <c:pt idx="1031">
                  <c:v>8.5916666700000004</c:v>
                </c:pt>
                <c:pt idx="1032">
                  <c:v>8.6</c:v>
                </c:pt>
                <c:pt idx="1033">
                  <c:v>8.6083333300000007</c:v>
                </c:pt>
                <c:pt idx="1034">
                  <c:v>8.6166666700000007</c:v>
                </c:pt>
                <c:pt idx="1035">
                  <c:v>8.625</c:v>
                </c:pt>
                <c:pt idx="1036">
                  <c:v>8.6333333299999993</c:v>
                </c:pt>
                <c:pt idx="1037">
                  <c:v>8.6416666699999993</c:v>
                </c:pt>
                <c:pt idx="1038">
                  <c:v>8.65</c:v>
                </c:pt>
                <c:pt idx="1039">
                  <c:v>8.6583333299999996</c:v>
                </c:pt>
                <c:pt idx="1040">
                  <c:v>8.6666666699999997</c:v>
                </c:pt>
                <c:pt idx="1041">
                  <c:v>8.6750000000000007</c:v>
                </c:pt>
                <c:pt idx="1042">
                  <c:v>8.68333333</c:v>
                </c:pt>
                <c:pt idx="1043">
                  <c:v>8.69166667</c:v>
                </c:pt>
                <c:pt idx="1044">
                  <c:v>8.6999999999999993</c:v>
                </c:pt>
                <c:pt idx="1045">
                  <c:v>8.7083333300000003</c:v>
                </c:pt>
                <c:pt idx="1046">
                  <c:v>8.7166666700000004</c:v>
                </c:pt>
                <c:pt idx="1047">
                  <c:v>8.7249999999999996</c:v>
                </c:pt>
                <c:pt idx="1048">
                  <c:v>8.7333333300000007</c:v>
                </c:pt>
                <c:pt idx="1049">
                  <c:v>8.7416666700000007</c:v>
                </c:pt>
                <c:pt idx="1050">
                  <c:v>8.75</c:v>
                </c:pt>
                <c:pt idx="1051">
                  <c:v>8.7583333299999993</c:v>
                </c:pt>
                <c:pt idx="1052">
                  <c:v>8.7666666699999993</c:v>
                </c:pt>
                <c:pt idx="1053">
                  <c:v>8.7750000000000004</c:v>
                </c:pt>
                <c:pt idx="1054">
                  <c:v>8.7833333299999996</c:v>
                </c:pt>
                <c:pt idx="1055">
                  <c:v>8.7916666699999997</c:v>
                </c:pt>
                <c:pt idx="1056">
                  <c:v>8.8000000000000007</c:v>
                </c:pt>
                <c:pt idx="1057">
                  <c:v>8.80833333</c:v>
                </c:pt>
                <c:pt idx="1058">
                  <c:v>8.81666667</c:v>
                </c:pt>
                <c:pt idx="1059">
                  <c:v>8.8249999999999993</c:v>
                </c:pt>
                <c:pt idx="1060">
                  <c:v>8.8333333300000003</c:v>
                </c:pt>
                <c:pt idx="1061">
                  <c:v>8.8416666700000004</c:v>
                </c:pt>
                <c:pt idx="1062">
                  <c:v>8.85</c:v>
                </c:pt>
                <c:pt idx="1063">
                  <c:v>8.8583333300000007</c:v>
                </c:pt>
                <c:pt idx="1064">
                  <c:v>8.8666666700000007</c:v>
                </c:pt>
                <c:pt idx="1065">
                  <c:v>8.875</c:v>
                </c:pt>
                <c:pt idx="1066">
                  <c:v>8.8833333299999993</c:v>
                </c:pt>
                <c:pt idx="1067">
                  <c:v>8.8916666699999993</c:v>
                </c:pt>
                <c:pt idx="1068">
                  <c:v>8.9</c:v>
                </c:pt>
                <c:pt idx="1069">
                  <c:v>8.9083333299999996</c:v>
                </c:pt>
                <c:pt idx="1070">
                  <c:v>8.9166666699999997</c:v>
                </c:pt>
                <c:pt idx="1071">
                  <c:v>8.9250000000000007</c:v>
                </c:pt>
                <c:pt idx="1072">
                  <c:v>8.93333333</c:v>
                </c:pt>
                <c:pt idx="1073">
                  <c:v>8.94166667</c:v>
                </c:pt>
                <c:pt idx="1074">
                  <c:v>8.9499999999999993</c:v>
                </c:pt>
                <c:pt idx="1075">
                  <c:v>8.9583333300000003</c:v>
                </c:pt>
                <c:pt idx="1076">
                  <c:v>8.9666666700000004</c:v>
                </c:pt>
                <c:pt idx="1077">
                  <c:v>8.9749999999999996</c:v>
                </c:pt>
                <c:pt idx="1078">
                  <c:v>8.9833333300000007</c:v>
                </c:pt>
                <c:pt idx="1079">
                  <c:v>8.9916666700000007</c:v>
                </c:pt>
                <c:pt idx="1080">
                  <c:v>9</c:v>
                </c:pt>
                <c:pt idx="1081">
                  <c:v>9.0083333299999993</c:v>
                </c:pt>
                <c:pt idx="1082">
                  <c:v>9.0166666699999993</c:v>
                </c:pt>
                <c:pt idx="1083">
                  <c:v>9.0250000000000004</c:v>
                </c:pt>
                <c:pt idx="1084">
                  <c:v>9.0333333299999996</c:v>
                </c:pt>
                <c:pt idx="1085">
                  <c:v>9.0416666699999997</c:v>
                </c:pt>
                <c:pt idx="1086">
                  <c:v>9.0500000000000007</c:v>
                </c:pt>
                <c:pt idx="1087">
                  <c:v>9.05833333</c:v>
                </c:pt>
                <c:pt idx="1088">
                  <c:v>9.06666667</c:v>
                </c:pt>
                <c:pt idx="1089">
                  <c:v>9.0749999999999993</c:v>
                </c:pt>
                <c:pt idx="1090">
                  <c:v>9.0833333300000003</c:v>
                </c:pt>
                <c:pt idx="1091">
                  <c:v>9.0916666700000004</c:v>
                </c:pt>
                <c:pt idx="1092">
                  <c:v>9.1</c:v>
                </c:pt>
                <c:pt idx="1093">
                  <c:v>9.1083333300000007</c:v>
                </c:pt>
                <c:pt idx="1094">
                  <c:v>9.1166666700000007</c:v>
                </c:pt>
                <c:pt idx="1095">
                  <c:v>9.125</c:v>
                </c:pt>
                <c:pt idx="1096">
                  <c:v>9.1333333299999993</c:v>
                </c:pt>
                <c:pt idx="1097">
                  <c:v>9.1416666699999993</c:v>
                </c:pt>
                <c:pt idx="1098">
                  <c:v>9.15</c:v>
                </c:pt>
                <c:pt idx="1099">
                  <c:v>9.1583333299999996</c:v>
                </c:pt>
                <c:pt idx="1100">
                  <c:v>9.1666666699999997</c:v>
                </c:pt>
                <c:pt idx="1101">
                  <c:v>9.1750000000000007</c:v>
                </c:pt>
                <c:pt idx="1102">
                  <c:v>9.18333333</c:v>
                </c:pt>
                <c:pt idx="1103">
                  <c:v>9.19166667</c:v>
                </c:pt>
                <c:pt idx="1104">
                  <c:v>9.1999999999999993</c:v>
                </c:pt>
                <c:pt idx="1105">
                  <c:v>9.2083333300000003</c:v>
                </c:pt>
                <c:pt idx="1106">
                  <c:v>9.2166666700000004</c:v>
                </c:pt>
                <c:pt idx="1107">
                  <c:v>9.2249999999999996</c:v>
                </c:pt>
                <c:pt idx="1108">
                  <c:v>9.2333333300000007</c:v>
                </c:pt>
                <c:pt idx="1109">
                  <c:v>9.2416666700000007</c:v>
                </c:pt>
                <c:pt idx="1110">
                  <c:v>9.25</c:v>
                </c:pt>
                <c:pt idx="1111">
                  <c:v>9.2583333299999993</c:v>
                </c:pt>
                <c:pt idx="1112">
                  <c:v>9.2666666699999993</c:v>
                </c:pt>
                <c:pt idx="1113">
                  <c:v>9.2750000000000004</c:v>
                </c:pt>
                <c:pt idx="1114">
                  <c:v>9.2833333299999996</c:v>
                </c:pt>
                <c:pt idx="1115">
                  <c:v>9.2916666699999997</c:v>
                </c:pt>
                <c:pt idx="1116">
                  <c:v>9.3000000000000007</c:v>
                </c:pt>
                <c:pt idx="1117">
                  <c:v>9.30833333</c:v>
                </c:pt>
                <c:pt idx="1118">
                  <c:v>9.31666667</c:v>
                </c:pt>
                <c:pt idx="1119">
                  <c:v>9.3249999999999993</c:v>
                </c:pt>
                <c:pt idx="1120">
                  <c:v>9.3333333300000003</c:v>
                </c:pt>
                <c:pt idx="1121">
                  <c:v>9.3416666700000004</c:v>
                </c:pt>
                <c:pt idx="1122">
                  <c:v>9.35</c:v>
                </c:pt>
                <c:pt idx="1123">
                  <c:v>9.3583333300000007</c:v>
                </c:pt>
                <c:pt idx="1124">
                  <c:v>9.3666666700000007</c:v>
                </c:pt>
                <c:pt idx="1125">
                  <c:v>9.375</c:v>
                </c:pt>
                <c:pt idx="1126">
                  <c:v>9.3833333299999993</c:v>
                </c:pt>
                <c:pt idx="1127">
                  <c:v>9.3916666699999993</c:v>
                </c:pt>
                <c:pt idx="1128">
                  <c:v>9.4</c:v>
                </c:pt>
                <c:pt idx="1129">
                  <c:v>9.4083333299999996</c:v>
                </c:pt>
                <c:pt idx="1130">
                  <c:v>9.4166666699999997</c:v>
                </c:pt>
                <c:pt idx="1131">
                  <c:v>9.4250000000000007</c:v>
                </c:pt>
                <c:pt idx="1132">
                  <c:v>9.43333333</c:v>
                </c:pt>
                <c:pt idx="1133">
                  <c:v>9.44166667</c:v>
                </c:pt>
                <c:pt idx="1134">
                  <c:v>9.4499999999999993</c:v>
                </c:pt>
                <c:pt idx="1135">
                  <c:v>9.4583333300000003</c:v>
                </c:pt>
                <c:pt idx="1136">
                  <c:v>9.4666666700000004</c:v>
                </c:pt>
                <c:pt idx="1137">
                  <c:v>9.4749999999999996</c:v>
                </c:pt>
                <c:pt idx="1138">
                  <c:v>9.4833333300000007</c:v>
                </c:pt>
                <c:pt idx="1139">
                  <c:v>9.4916666700000007</c:v>
                </c:pt>
                <c:pt idx="1140">
                  <c:v>9.5</c:v>
                </c:pt>
                <c:pt idx="1141">
                  <c:v>9.5083333299999993</c:v>
                </c:pt>
                <c:pt idx="1142">
                  <c:v>9.5166666699999993</c:v>
                </c:pt>
                <c:pt idx="1143">
                  <c:v>9.5250000000000004</c:v>
                </c:pt>
                <c:pt idx="1144">
                  <c:v>9.5333333299999996</c:v>
                </c:pt>
                <c:pt idx="1145">
                  <c:v>9.5416666699999997</c:v>
                </c:pt>
                <c:pt idx="1146">
                  <c:v>9.5500000000000007</c:v>
                </c:pt>
                <c:pt idx="1147">
                  <c:v>9.55833333</c:v>
                </c:pt>
                <c:pt idx="1148">
                  <c:v>9.56666667</c:v>
                </c:pt>
                <c:pt idx="1149">
                  <c:v>9.5749999999999993</c:v>
                </c:pt>
                <c:pt idx="1150">
                  <c:v>9.5833333300000003</c:v>
                </c:pt>
                <c:pt idx="1151">
                  <c:v>9.5916666700000004</c:v>
                </c:pt>
                <c:pt idx="1152">
                  <c:v>9.6</c:v>
                </c:pt>
                <c:pt idx="1153">
                  <c:v>9.6083333300000007</c:v>
                </c:pt>
                <c:pt idx="1154">
                  <c:v>9.6166666700000007</c:v>
                </c:pt>
                <c:pt idx="1155">
                  <c:v>9.625</c:v>
                </c:pt>
                <c:pt idx="1156">
                  <c:v>9.6333333299999993</c:v>
                </c:pt>
                <c:pt idx="1157">
                  <c:v>9.6416666699999993</c:v>
                </c:pt>
                <c:pt idx="1158">
                  <c:v>9.65</c:v>
                </c:pt>
                <c:pt idx="1159">
                  <c:v>9.6583333299999996</c:v>
                </c:pt>
                <c:pt idx="1160">
                  <c:v>9.6666666699999997</c:v>
                </c:pt>
                <c:pt idx="1161">
                  <c:v>9.6750000000000007</c:v>
                </c:pt>
                <c:pt idx="1162">
                  <c:v>9.68333333</c:v>
                </c:pt>
                <c:pt idx="1163">
                  <c:v>9.69166667</c:v>
                </c:pt>
                <c:pt idx="1164">
                  <c:v>9.6999999999999993</c:v>
                </c:pt>
                <c:pt idx="1165">
                  <c:v>9.7083333300000003</c:v>
                </c:pt>
                <c:pt idx="1166">
                  <c:v>9.7166666700000004</c:v>
                </c:pt>
                <c:pt idx="1167">
                  <c:v>9.7249999999999996</c:v>
                </c:pt>
                <c:pt idx="1168">
                  <c:v>9.7333333300000007</c:v>
                </c:pt>
                <c:pt idx="1169">
                  <c:v>9.7416666700000007</c:v>
                </c:pt>
                <c:pt idx="1170">
                  <c:v>9.75</c:v>
                </c:pt>
                <c:pt idx="1171">
                  <c:v>9.7583333299999993</c:v>
                </c:pt>
                <c:pt idx="1172">
                  <c:v>9.7666666699999993</c:v>
                </c:pt>
                <c:pt idx="1173">
                  <c:v>9.7750000000000004</c:v>
                </c:pt>
                <c:pt idx="1174">
                  <c:v>9.7833333299999996</c:v>
                </c:pt>
                <c:pt idx="1175">
                  <c:v>9.7916666699999997</c:v>
                </c:pt>
                <c:pt idx="1176">
                  <c:v>9.8000000000000007</c:v>
                </c:pt>
                <c:pt idx="1177">
                  <c:v>9.80833333</c:v>
                </c:pt>
                <c:pt idx="1178">
                  <c:v>9.81666667</c:v>
                </c:pt>
                <c:pt idx="1179">
                  <c:v>9.8249999999999993</c:v>
                </c:pt>
                <c:pt idx="1180">
                  <c:v>9.8333333300000003</c:v>
                </c:pt>
                <c:pt idx="1181">
                  <c:v>9.8416666700000004</c:v>
                </c:pt>
                <c:pt idx="1182">
                  <c:v>9.85</c:v>
                </c:pt>
                <c:pt idx="1183">
                  <c:v>9.8583333300000007</c:v>
                </c:pt>
                <c:pt idx="1184">
                  <c:v>9.8666666700000007</c:v>
                </c:pt>
                <c:pt idx="1185">
                  <c:v>9.875</c:v>
                </c:pt>
                <c:pt idx="1186">
                  <c:v>9.8833333299999993</c:v>
                </c:pt>
                <c:pt idx="1187">
                  <c:v>9.8916666699999993</c:v>
                </c:pt>
                <c:pt idx="1188">
                  <c:v>9.9</c:v>
                </c:pt>
                <c:pt idx="1189">
                  <c:v>9.9083333299999996</c:v>
                </c:pt>
                <c:pt idx="1190">
                  <c:v>9.9166666699999997</c:v>
                </c:pt>
                <c:pt idx="1191">
                  <c:v>9.9250000000000007</c:v>
                </c:pt>
                <c:pt idx="1192">
                  <c:v>9.93333333</c:v>
                </c:pt>
                <c:pt idx="1193">
                  <c:v>9.94166667</c:v>
                </c:pt>
                <c:pt idx="1194">
                  <c:v>9.9499999999999993</c:v>
                </c:pt>
                <c:pt idx="1195">
                  <c:v>9.9583333300000003</c:v>
                </c:pt>
                <c:pt idx="1196">
                  <c:v>9.9666666700000004</c:v>
                </c:pt>
                <c:pt idx="1197">
                  <c:v>9.9749999999999996</c:v>
                </c:pt>
                <c:pt idx="1198">
                  <c:v>9.9833333300000007</c:v>
                </c:pt>
                <c:pt idx="1199">
                  <c:v>9.9916666700000007</c:v>
                </c:pt>
                <c:pt idx="1200">
                  <c:v>10</c:v>
                </c:pt>
                <c:pt idx="1201">
                  <c:v>10.008333329999999</c:v>
                </c:pt>
                <c:pt idx="1202">
                  <c:v>10.016666669999999</c:v>
                </c:pt>
                <c:pt idx="1203">
                  <c:v>10.025</c:v>
                </c:pt>
                <c:pt idx="1204">
                  <c:v>10.03333333</c:v>
                </c:pt>
                <c:pt idx="1205">
                  <c:v>10.04166667</c:v>
                </c:pt>
                <c:pt idx="1206">
                  <c:v>10.050000000000001</c:v>
                </c:pt>
                <c:pt idx="1207">
                  <c:v>10.05833333</c:v>
                </c:pt>
                <c:pt idx="1208">
                  <c:v>10.06666667</c:v>
                </c:pt>
                <c:pt idx="1209">
                  <c:v>10.074999999999999</c:v>
                </c:pt>
                <c:pt idx="1210">
                  <c:v>10.08333333</c:v>
                </c:pt>
                <c:pt idx="1211">
                  <c:v>10.09166667</c:v>
                </c:pt>
                <c:pt idx="1212">
                  <c:v>10.1</c:v>
                </c:pt>
                <c:pt idx="1213">
                  <c:v>10.108333330000001</c:v>
                </c:pt>
                <c:pt idx="1214">
                  <c:v>10.116666670000001</c:v>
                </c:pt>
                <c:pt idx="1215">
                  <c:v>10.125</c:v>
                </c:pt>
                <c:pt idx="1216">
                  <c:v>10.133333329999999</c:v>
                </c:pt>
                <c:pt idx="1217">
                  <c:v>10.141666669999999</c:v>
                </c:pt>
                <c:pt idx="1218">
                  <c:v>10.15</c:v>
                </c:pt>
                <c:pt idx="1219">
                  <c:v>10.15833333</c:v>
                </c:pt>
                <c:pt idx="1220">
                  <c:v>10.16666667</c:v>
                </c:pt>
                <c:pt idx="1221">
                  <c:v>10.175000000000001</c:v>
                </c:pt>
                <c:pt idx="1222">
                  <c:v>10.18333333</c:v>
                </c:pt>
                <c:pt idx="1223">
                  <c:v>10.19166667</c:v>
                </c:pt>
                <c:pt idx="1224">
                  <c:v>10.199999999999999</c:v>
                </c:pt>
                <c:pt idx="1225">
                  <c:v>10.20833333</c:v>
                </c:pt>
                <c:pt idx="1226">
                  <c:v>10.21666667</c:v>
                </c:pt>
                <c:pt idx="1227">
                  <c:v>10.225</c:v>
                </c:pt>
                <c:pt idx="1228">
                  <c:v>10.233333330000001</c:v>
                </c:pt>
                <c:pt idx="1229">
                  <c:v>10.241666670000001</c:v>
                </c:pt>
                <c:pt idx="1230">
                  <c:v>10.25</c:v>
                </c:pt>
                <c:pt idx="1231">
                  <c:v>10.258333329999999</c:v>
                </c:pt>
                <c:pt idx="1232">
                  <c:v>10.266666669999999</c:v>
                </c:pt>
                <c:pt idx="1233">
                  <c:v>10.275</c:v>
                </c:pt>
                <c:pt idx="1234">
                  <c:v>10.28333333</c:v>
                </c:pt>
                <c:pt idx="1235">
                  <c:v>10.29166667</c:v>
                </c:pt>
                <c:pt idx="1236">
                  <c:v>10.3</c:v>
                </c:pt>
                <c:pt idx="1237">
                  <c:v>10.30833333</c:v>
                </c:pt>
                <c:pt idx="1238">
                  <c:v>10.31666667</c:v>
                </c:pt>
                <c:pt idx="1239">
                  <c:v>10.324999999999999</c:v>
                </c:pt>
                <c:pt idx="1240">
                  <c:v>10.33333333</c:v>
                </c:pt>
                <c:pt idx="1241">
                  <c:v>10.34166667</c:v>
                </c:pt>
                <c:pt idx="1242">
                  <c:v>10.35</c:v>
                </c:pt>
                <c:pt idx="1243">
                  <c:v>10.358333330000001</c:v>
                </c:pt>
                <c:pt idx="1244">
                  <c:v>10.366666670000001</c:v>
                </c:pt>
                <c:pt idx="1245">
                  <c:v>10.375</c:v>
                </c:pt>
                <c:pt idx="1246">
                  <c:v>10.383333329999999</c:v>
                </c:pt>
                <c:pt idx="1247">
                  <c:v>10.391666669999999</c:v>
                </c:pt>
                <c:pt idx="1248">
                  <c:v>10.4</c:v>
                </c:pt>
                <c:pt idx="1249">
                  <c:v>10.40833333</c:v>
                </c:pt>
                <c:pt idx="1250">
                  <c:v>10.41666667</c:v>
                </c:pt>
                <c:pt idx="1251">
                  <c:v>10.425000000000001</c:v>
                </c:pt>
                <c:pt idx="1252">
                  <c:v>10.43333333</c:v>
                </c:pt>
                <c:pt idx="1253">
                  <c:v>10.44166667</c:v>
                </c:pt>
                <c:pt idx="1254">
                  <c:v>10.45</c:v>
                </c:pt>
                <c:pt idx="1255">
                  <c:v>10.45833333</c:v>
                </c:pt>
                <c:pt idx="1256">
                  <c:v>10.46666667</c:v>
                </c:pt>
                <c:pt idx="1257">
                  <c:v>10.475</c:v>
                </c:pt>
                <c:pt idx="1258">
                  <c:v>10.483333330000001</c:v>
                </c:pt>
                <c:pt idx="1259">
                  <c:v>10.491666670000001</c:v>
                </c:pt>
                <c:pt idx="1260">
                  <c:v>10.5</c:v>
                </c:pt>
                <c:pt idx="1261">
                  <c:v>10.508333329999999</c:v>
                </c:pt>
                <c:pt idx="1262">
                  <c:v>10.516666669999999</c:v>
                </c:pt>
                <c:pt idx="1263">
                  <c:v>10.525</c:v>
                </c:pt>
                <c:pt idx="1264">
                  <c:v>10.53333333</c:v>
                </c:pt>
                <c:pt idx="1265">
                  <c:v>10.54166667</c:v>
                </c:pt>
                <c:pt idx="1266">
                  <c:v>10.55</c:v>
                </c:pt>
                <c:pt idx="1267">
                  <c:v>10.55833333</c:v>
                </c:pt>
                <c:pt idx="1268">
                  <c:v>10.56666667</c:v>
                </c:pt>
                <c:pt idx="1269">
                  <c:v>10.574999999999999</c:v>
                </c:pt>
                <c:pt idx="1270">
                  <c:v>10.58333333</c:v>
                </c:pt>
                <c:pt idx="1271">
                  <c:v>10.59166667</c:v>
                </c:pt>
                <c:pt idx="1272">
                  <c:v>10.6</c:v>
                </c:pt>
                <c:pt idx="1273">
                  <c:v>10.608333330000001</c:v>
                </c:pt>
                <c:pt idx="1274">
                  <c:v>10.616666670000001</c:v>
                </c:pt>
                <c:pt idx="1275">
                  <c:v>10.625</c:v>
                </c:pt>
                <c:pt idx="1276">
                  <c:v>10.633333329999999</c:v>
                </c:pt>
                <c:pt idx="1277">
                  <c:v>10.641666669999999</c:v>
                </c:pt>
                <c:pt idx="1278">
                  <c:v>10.65</c:v>
                </c:pt>
                <c:pt idx="1279">
                  <c:v>10.65833333</c:v>
                </c:pt>
                <c:pt idx="1280">
                  <c:v>10.66666667</c:v>
                </c:pt>
                <c:pt idx="1281">
                  <c:v>10.675000000000001</c:v>
                </c:pt>
                <c:pt idx="1282">
                  <c:v>10.68333333</c:v>
                </c:pt>
                <c:pt idx="1283">
                  <c:v>10.69166667</c:v>
                </c:pt>
                <c:pt idx="1284">
                  <c:v>10.7</c:v>
                </c:pt>
                <c:pt idx="1285">
                  <c:v>10.70833333</c:v>
                </c:pt>
                <c:pt idx="1286">
                  <c:v>10.71666667</c:v>
                </c:pt>
                <c:pt idx="1287">
                  <c:v>10.725</c:v>
                </c:pt>
                <c:pt idx="1288">
                  <c:v>10.733333330000001</c:v>
                </c:pt>
                <c:pt idx="1289">
                  <c:v>10.741666670000001</c:v>
                </c:pt>
                <c:pt idx="1290">
                  <c:v>10.75</c:v>
                </c:pt>
                <c:pt idx="1291">
                  <c:v>10.758333329999999</c:v>
                </c:pt>
                <c:pt idx="1292">
                  <c:v>10.766666669999999</c:v>
                </c:pt>
                <c:pt idx="1293">
                  <c:v>10.775</c:v>
                </c:pt>
                <c:pt idx="1294">
                  <c:v>10.78333333</c:v>
                </c:pt>
                <c:pt idx="1295">
                  <c:v>10.79166667</c:v>
                </c:pt>
                <c:pt idx="1296">
                  <c:v>10.8</c:v>
                </c:pt>
                <c:pt idx="1297">
                  <c:v>10.80833333</c:v>
                </c:pt>
                <c:pt idx="1298">
                  <c:v>10.81666667</c:v>
                </c:pt>
                <c:pt idx="1299">
                  <c:v>10.824999999999999</c:v>
                </c:pt>
                <c:pt idx="1300">
                  <c:v>10.83333333</c:v>
                </c:pt>
                <c:pt idx="1301">
                  <c:v>10.84166667</c:v>
                </c:pt>
                <c:pt idx="1302">
                  <c:v>10.85</c:v>
                </c:pt>
                <c:pt idx="1303">
                  <c:v>10.858333330000001</c:v>
                </c:pt>
                <c:pt idx="1304">
                  <c:v>10.866666670000001</c:v>
                </c:pt>
                <c:pt idx="1305">
                  <c:v>10.875</c:v>
                </c:pt>
                <c:pt idx="1306">
                  <c:v>10.883333329999999</c:v>
                </c:pt>
                <c:pt idx="1307">
                  <c:v>10.891666669999999</c:v>
                </c:pt>
                <c:pt idx="1308">
                  <c:v>10.9</c:v>
                </c:pt>
                <c:pt idx="1309">
                  <c:v>10.90833333</c:v>
                </c:pt>
                <c:pt idx="1310">
                  <c:v>10.91666667</c:v>
                </c:pt>
                <c:pt idx="1311">
                  <c:v>10.925000000000001</c:v>
                </c:pt>
                <c:pt idx="1312">
                  <c:v>10.93333333</c:v>
                </c:pt>
                <c:pt idx="1313">
                  <c:v>10.94166667</c:v>
                </c:pt>
                <c:pt idx="1314">
                  <c:v>10.95</c:v>
                </c:pt>
                <c:pt idx="1315">
                  <c:v>10.95833333</c:v>
                </c:pt>
                <c:pt idx="1316">
                  <c:v>10.96666667</c:v>
                </c:pt>
                <c:pt idx="1317">
                  <c:v>10.975</c:v>
                </c:pt>
                <c:pt idx="1318">
                  <c:v>10.983333330000001</c:v>
                </c:pt>
                <c:pt idx="1319">
                  <c:v>10.991666670000001</c:v>
                </c:pt>
                <c:pt idx="1320">
                  <c:v>11</c:v>
                </c:pt>
                <c:pt idx="1321">
                  <c:v>11.008333329999999</c:v>
                </c:pt>
                <c:pt idx="1322">
                  <c:v>11.016666669999999</c:v>
                </c:pt>
                <c:pt idx="1323">
                  <c:v>11.025</c:v>
                </c:pt>
                <c:pt idx="1324">
                  <c:v>11.03333333</c:v>
                </c:pt>
                <c:pt idx="1325">
                  <c:v>11.04166667</c:v>
                </c:pt>
                <c:pt idx="1326">
                  <c:v>11.05</c:v>
                </c:pt>
                <c:pt idx="1327">
                  <c:v>11.05833333</c:v>
                </c:pt>
                <c:pt idx="1328">
                  <c:v>11.06666667</c:v>
                </c:pt>
                <c:pt idx="1329">
                  <c:v>11.074999999999999</c:v>
                </c:pt>
                <c:pt idx="1330">
                  <c:v>11.08333333</c:v>
                </c:pt>
                <c:pt idx="1331">
                  <c:v>11.09166667</c:v>
                </c:pt>
                <c:pt idx="1332">
                  <c:v>11.1</c:v>
                </c:pt>
                <c:pt idx="1333">
                  <c:v>11.108333330000001</c:v>
                </c:pt>
                <c:pt idx="1334">
                  <c:v>11.116666670000001</c:v>
                </c:pt>
                <c:pt idx="1335">
                  <c:v>11.125</c:v>
                </c:pt>
                <c:pt idx="1336">
                  <c:v>11.133333329999999</c:v>
                </c:pt>
                <c:pt idx="1337">
                  <c:v>11.141666669999999</c:v>
                </c:pt>
                <c:pt idx="1338">
                  <c:v>11.15</c:v>
                </c:pt>
                <c:pt idx="1339">
                  <c:v>11.15833333</c:v>
                </c:pt>
                <c:pt idx="1340">
                  <c:v>11.16666667</c:v>
                </c:pt>
                <c:pt idx="1341">
                  <c:v>11.175000000000001</c:v>
                </c:pt>
                <c:pt idx="1342">
                  <c:v>11.18333333</c:v>
                </c:pt>
                <c:pt idx="1343">
                  <c:v>11.19166667</c:v>
                </c:pt>
                <c:pt idx="1344">
                  <c:v>11.2</c:v>
                </c:pt>
                <c:pt idx="1345">
                  <c:v>11.20833333</c:v>
                </c:pt>
                <c:pt idx="1346">
                  <c:v>11.21666667</c:v>
                </c:pt>
                <c:pt idx="1347">
                  <c:v>11.225</c:v>
                </c:pt>
                <c:pt idx="1348">
                  <c:v>11.233333330000001</c:v>
                </c:pt>
                <c:pt idx="1349">
                  <c:v>11.241666670000001</c:v>
                </c:pt>
                <c:pt idx="1350">
                  <c:v>11.25</c:v>
                </c:pt>
                <c:pt idx="1351">
                  <c:v>11.258333329999999</c:v>
                </c:pt>
                <c:pt idx="1352">
                  <c:v>11.266666669999999</c:v>
                </c:pt>
                <c:pt idx="1353">
                  <c:v>11.275</c:v>
                </c:pt>
                <c:pt idx="1354">
                  <c:v>11.28333333</c:v>
                </c:pt>
                <c:pt idx="1355">
                  <c:v>11.29166667</c:v>
                </c:pt>
                <c:pt idx="1356">
                  <c:v>11.3</c:v>
                </c:pt>
                <c:pt idx="1357">
                  <c:v>11.30833333</c:v>
                </c:pt>
                <c:pt idx="1358">
                  <c:v>11.31666667</c:v>
                </c:pt>
                <c:pt idx="1359">
                  <c:v>11.324999999999999</c:v>
                </c:pt>
                <c:pt idx="1360">
                  <c:v>11.33333333</c:v>
                </c:pt>
                <c:pt idx="1361">
                  <c:v>11.34166667</c:v>
                </c:pt>
                <c:pt idx="1362">
                  <c:v>11.35</c:v>
                </c:pt>
                <c:pt idx="1363">
                  <c:v>11.358333330000001</c:v>
                </c:pt>
                <c:pt idx="1364">
                  <c:v>11.366666670000001</c:v>
                </c:pt>
                <c:pt idx="1365">
                  <c:v>11.375</c:v>
                </c:pt>
                <c:pt idx="1366">
                  <c:v>11.383333329999999</c:v>
                </c:pt>
                <c:pt idx="1367">
                  <c:v>11.391666669999999</c:v>
                </c:pt>
                <c:pt idx="1368">
                  <c:v>11.4</c:v>
                </c:pt>
                <c:pt idx="1369">
                  <c:v>11.40833333</c:v>
                </c:pt>
                <c:pt idx="1370">
                  <c:v>11.41666667</c:v>
                </c:pt>
                <c:pt idx="1371">
                  <c:v>11.425000000000001</c:v>
                </c:pt>
                <c:pt idx="1372">
                  <c:v>11.43333333</c:v>
                </c:pt>
                <c:pt idx="1373">
                  <c:v>11.44166667</c:v>
                </c:pt>
                <c:pt idx="1374">
                  <c:v>11.45</c:v>
                </c:pt>
                <c:pt idx="1375">
                  <c:v>11.45833333</c:v>
                </c:pt>
                <c:pt idx="1376">
                  <c:v>11.46666667</c:v>
                </c:pt>
                <c:pt idx="1377">
                  <c:v>11.475</c:v>
                </c:pt>
                <c:pt idx="1378">
                  <c:v>11.483333330000001</c:v>
                </c:pt>
                <c:pt idx="1379">
                  <c:v>11.491666670000001</c:v>
                </c:pt>
                <c:pt idx="1380">
                  <c:v>11.5</c:v>
                </c:pt>
                <c:pt idx="1381">
                  <c:v>11.508333329999999</c:v>
                </c:pt>
                <c:pt idx="1382">
                  <c:v>11.516666669999999</c:v>
                </c:pt>
                <c:pt idx="1383">
                  <c:v>11.525</c:v>
                </c:pt>
                <c:pt idx="1384">
                  <c:v>11.53333333</c:v>
                </c:pt>
                <c:pt idx="1385">
                  <c:v>11.54166667</c:v>
                </c:pt>
                <c:pt idx="1386">
                  <c:v>11.55</c:v>
                </c:pt>
                <c:pt idx="1387">
                  <c:v>11.55833333</c:v>
                </c:pt>
                <c:pt idx="1388">
                  <c:v>11.56666667</c:v>
                </c:pt>
                <c:pt idx="1389">
                  <c:v>11.574999999999999</c:v>
                </c:pt>
                <c:pt idx="1390">
                  <c:v>11.58333333</c:v>
                </c:pt>
                <c:pt idx="1391">
                  <c:v>11.59166667</c:v>
                </c:pt>
                <c:pt idx="1392">
                  <c:v>11.6</c:v>
                </c:pt>
                <c:pt idx="1393">
                  <c:v>11.608333330000001</c:v>
                </c:pt>
                <c:pt idx="1394">
                  <c:v>11.616666670000001</c:v>
                </c:pt>
                <c:pt idx="1395">
                  <c:v>11.625</c:v>
                </c:pt>
                <c:pt idx="1396">
                  <c:v>11.633333329999999</c:v>
                </c:pt>
                <c:pt idx="1397">
                  <c:v>11.641666669999999</c:v>
                </c:pt>
                <c:pt idx="1398">
                  <c:v>11.65</c:v>
                </c:pt>
                <c:pt idx="1399">
                  <c:v>11.65833333</c:v>
                </c:pt>
                <c:pt idx="1400">
                  <c:v>11.66666667</c:v>
                </c:pt>
                <c:pt idx="1401">
                  <c:v>11.675000000000001</c:v>
                </c:pt>
                <c:pt idx="1402">
                  <c:v>11.68333333</c:v>
                </c:pt>
                <c:pt idx="1403">
                  <c:v>11.69166667</c:v>
                </c:pt>
                <c:pt idx="1404">
                  <c:v>11.7</c:v>
                </c:pt>
                <c:pt idx="1405">
                  <c:v>11.70833333</c:v>
                </c:pt>
                <c:pt idx="1406">
                  <c:v>11.71666667</c:v>
                </c:pt>
                <c:pt idx="1407">
                  <c:v>11.725</c:v>
                </c:pt>
                <c:pt idx="1408">
                  <c:v>11.733333330000001</c:v>
                </c:pt>
                <c:pt idx="1409">
                  <c:v>11.741666670000001</c:v>
                </c:pt>
                <c:pt idx="1410">
                  <c:v>11.75</c:v>
                </c:pt>
                <c:pt idx="1411">
                  <c:v>11.758333329999999</c:v>
                </c:pt>
                <c:pt idx="1412">
                  <c:v>11.766666669999999</c:v>
                </c:pt>
                <c:pt idx="1413">
                  <c:v>11.775</c:v>
                </c:pt>
                <c:pt idx="1414">
                  <c:v>11.78333333</c:v>
                </c:pt>
                <c:pt idx="1415">
                  <c:v>11.79166667</c:v>
                </c:pt>
                <c:pt idx="1416">
                  <c:v>11.8</c:v>
                </c:pt>
                <c:pt idx="1417">
                  <c:v>11.80833333</c:v>
                </c:pt>
                <c:pt idx="1418">
                  <c:v>11.81666667</c:v>
                </c:pt>
                <c:pt idx="1419">
                  <c:v>11.824999999999999</c:v>
                </c:pt>
                <c:pt idx="1420">
                  <c:v>11.83333333</c:v>
                </c:pt>
                <c:pt idx="1421">
                  <c:v>11.84166667</c:v>
                </c:pt>
                <c:pt idx="1422">
                  <c:v>11.85</c:v>
                </c:pt>
                <c:pt idx="1423">
                  <c:v>11.858333330000001</c:v>
                </c:pt>
                <c:pt idx="1424">
                  <c:v>11.866666670000001</c:v>
                </c:pt>
                <c:pt idx="1425">
                  <c:v>11.875</c:v>
                </c:pt>
                <c:pt idx="1426">
                  <c:v>11.883333329999999</c:v>
                </c:pt>
                <c:pt idx="1427">
                  <c:v>11.891666669999999</c:v>
                </c:pt>
                <c:pt idx="1428">
                  <c:v>11.9</c:v>
                </c:pt>
                <c:pt idx="1429">
                  <c:v>11.90833333</c:v>
                </c:pt>
                <c:pt idx="1430">
                  <c:v>11.91666667</c:v>
                </c:pt>
                <c:pt idx="1431">
                  <c:v>11.925000000000001</c:v>
                </c:pt>
                <c:pt idx="1432">
                  <c:v>11.93333333</c:v>
                </c:pt>
                <c:pt idx="1433">
                  <c:v>11.94166667</c:v>
                </c:pt>
                <c:pt idx="1434">
                  <c:v>11.95</c:v>
                </c:pt>
                <c:pt idx="1435">
                  <c:v>11.95833333</c:v>
                </c:pt>
                <c:pt idx="1436">
                  <c:v>11.96666667</c:v>
                </c:pt>
                <c:pt idx="1437">
                  <c:v>11.975</c:v>
                </c:pt>
                <c:pt idx="1438">
                  <c:v>11.983333330000001</c:v>
                </c:pt>
                <c:pt idx="1439">
                  <c:v>11.991666670000001</c:v>
                </c:pt>
                <c:pt idx="1440">
                  <c:v>12</c:v>
                </c:pt>
                <c:pt idx="1441">
                  <c:v>12.008333329999999</c:v>
                </c:pt>
                <c:pt idx="1442">
                  <c:v>12.016666669999999</c:v>
                </c:pt>
                <c:pt idx="1443">
                  <c:v>12.025</c:v>
                </c:pt>
                <c:pt idx="1444">
                  <c:v>12.03333333</c:v>
                </c:pt>
                <c:pt idx="1445">
                  <c:v>12.04166667</c:v>
                </c:pt>
                <c:pt idx="1446">
                  <c:v>12.05</c:v>
                </c:pt>
                <c:pt idx="1447">
                  <c:v>12.05833333</c:v>
                </c:pt>
                <c:pt idx="1448">
                  <c:v>12.06666667</c:v>
                </c:pt>
                <c:pt idx="1449">
                  <c:v>12.074999999999999</c:v>
                </c:pt>
                <c:pt idx="1450">
                  <c:v>12.08333333</c:v>
                </c:pt>
                <c:pt idx="1451">
                  <c:v>12.09166667</c:v>
                </c:pt>
                <c:pt idx="1452">
                  <c:v>12.1</c:v>
                </c:pt>
                <c:pt idx="1453">
                  <c:v>12.108333330000001</c:v>
                </c:pt>
                <c:pt idx="1454">
                  <c:v>12.116666670000001</c:v>
                </c:pt>
                <c:pt idx="1455">
                  <c:v>12.125</c:v>
                </c:pt>
                <c:pt idx="1456">
                  <c:v>12.133333329999999</c:v>
                </c:pt>
                <c:pt idx="1457">
                  <c:v>12.141666669999999</c:v>
                </c:pt>
                <c:pt idx="1458">
                  <c:v>12.15</c:v>
                </c:pt>
                <c:pt idx="1459">
                  <c:v>12.15833333</c:v>
                </c:pt>
                <c:pt idx="1460">
                  <c:v>12.16666667</c:v>
                </c:pt>
                <c:pt idx="1461">
                  <c:v>12.175000000000001</c:v>
                </c:pt>
                <c:pt idx="1462">
                  <c:v>12.18333333</c:v>
                </c:pt>
                <c:pt idx="1463">
                  <c:v>12.19166667</c:v>
                </c:pt>
                <c:pt idx="1464">
                  <c:v>12.2</c:v>
                </c:pt>
                <c:pt idx="1465">
                  <c:v>12.20833333</c:v>
                </c:pt>
                <c:pt idx="1466">
                  <c:v>12.21666667</c:v>
                </c:pt>
                <c:pt idx="1467">
                  <c:v>12.225</c:v>
                </c:pt>
                <c:pt idx="1468">
                  <c:v>12.233333330000001</c:v>
                </c:pt>
                <c:pt idx="1469">
                  <c:v>12.241666670000001</c:v>
                </c:pt>
                <c:pt idx="1470">
                  <c:v>12.25</c:v>
                </c:pt>
                <c:pt idx="1471">
                  <c:v>12.258333329999999</c:v>
                </c:pt>
                <c:pt idx="1472">
                  <c:v>12.266666669999999</c:v>
                </c:pt>
                <c:pt idx="1473">
                  <c:v>12.275</c:v>
                </c:pt>
                <c:pt idx="1474">
                  <c:v>12.28333333</c:v>
                </c:pt>
                <c:pt idx="1475">
                  <c:v>12.29166667</c:v>
                </c:pt>
                <c:pt idx="1476">
                  <c:v>12.3</c:v>
                </c:pt>
                <c:pt idx="1477">
                  <c:v>12.30833333</c:v>
                </c:pt>
                <c:pt idx="1478">
                  <c:v>12.31666667</c:v>
                </c:pt>
                <c:pt idx="1479">
                  <c:v>12.324999999999999</c:v>
                </c:pt>
                <c:pt idx="1480">
                  <c:v>12.33333333</c:v>
                </c:pt>
                <c:pt idx="1481">
                  <c:v>12.34166667</c:v>
                </c:pt>
                <c:pt idx="1482">
                  <c:v>12.35</c:v>
                </c:pt>
                <c:pt idx="1483">
                  <c:v>12.358333330000001</c:v>
                </c:pt>
                <c:pt idx="1484">
                  <c:v>12.366666670000001</c:v>
                </c:pt>
                <c:pt idx="1485">
                  <c:v>12.375</c:v>
                </c:pt>
                <c:pt idx="1486">
                  <c:v>12.383333329999999</c:v>
                </c:pt>
                <c:pt idx="1487">
                  <c:v>12.391666669999999</c:v>
                </c:pt>
                <c:pt idx="1488">
                  <c:v>12.4</c:v>
                </c:pt>
                <c:pt idx="1489">
                  <c:v>12.40833333</c:v>
                </c:pt>
                <c:pt idx="1490">
                  <c:v>12.41666667</c:v>
                </c:pt>
                <c:pt idx="1491">
                  <c:v>12.425000000000001</c:v>
                </c:pt>
                <c:pt idx="1492">
                  <c:v>12.43333333</c:v>
                </c:pt>
                <c:pt idx="1493">
                  <c:v>12.44166667</c:v>
                </c:pt>
                <c:pt idx="1494">
                  <c:v>12.45</c:v>
                </c:pt>
                <c:pt idx="1495">
                  <c:v>12.45833333</c:v>
                </c:pt>
                <c:pt idx="1496">
                  <c:v>12.46666667</c:v>
                </c:pt>
                <c:pt idx="1497">
                  <c:v>12.475</c:v>
                </c:pt>
                <c:pt idx="1498">
                  <c:v>12.483333330000001</c:v>
                </c:pt>
                <c:pt idx="1499">
                  <c:v>12.491666670000001</c:v>
                </c:pt>
                <c:pt idx="1500">
                  <c:v>12.5</c:v>
                </c:pt>
                <c:pt idx="1501">
                  <c:v>12.508333329999999</c:v>
                </c:pt>
                <c:pt idx="1502">
                  <c:v>12.516666669999999</c:v>
                </c:pt>
                <c:pt idx="1503">
                  <c:v>12.525</c:v>
                </c:pt>
                <c:pt idx="1504">
                  <c:v>12.53333333</c:v>
                </c:pt>
                <c:pt idx="1505">
                  <c:v>12.54166667</c:v>
                </c:pt>
                <c:pt idx="1506">
                  <c:v>12.55</c:v>
                </c:pt>
                <c:pt idx="1507">
                  <c:v>12.55833333</c:v>
                </c:pt>
                <c:pt idx="1508">
                  <c:v>12.56666667</c:v>
                </c:pt>
                <c:pt idx="1509">
                  <c:v>12.574999999999999</c:v>
                </c:pt>
                <c:pt idx="1510">
                  <c:v>12.58333333</c:v>
                </c:pt>
                <c:pt idx="1511">
                  <c:v>12.59166667</c:v>
                </c:pt>
                <c:pt idx="1512">
                  <c:v>12.6</c:v>
                </c:pt>
                <c:pt idx="1513">
                  <c:v>12.608333330000001</c:v>
                </c:pt>
                <c:pt idx="1514">
                  <c:v>12.616666670000001</c:v>
                </c:pt>
                <c:pt idx="1515">
                  <c:v>12.625</c:v>
                </c:pt>
                <c:pt idx="1516">
                  <c:v>12.633333329999999</c:v>
                </c:pt>
                <c:pt idx="1517">
                  <c:v>12.641666669999999</c:v>
                </c:pt>
                <c:pt idx="1518">
                  <c:v>12.65</c:v>
                </c:pt>
                <c:pt idx="1519">
                  <c:v>12.65833333</c:v>
                </c:pt>
                <c:pt idx="1520">
                  <c:v>12.66666667</c:v>
                </c:pt>
                <c:pt idx="1521">
                  <c:v>12.675000000000001</c:v>
                </c:pt>
                <c:pt idx="1522">
                  <c:v>12.68333333</c:v>
                </c:pt>
                <c:pt idx="1523">
                  <c:v>12.69166667</c:v>
                </c:pt>
                <c:pt idx="1524">
                  <c:v>12.7</c:v>
                </c:pt>
                <c:pt idx="1525">
                  <c:v>12.70833333</c:v>
                </c:pt>
                <c:pt idx="1526">
                  <c:v>12.71666667</c:v>
                </c:pt>
                <c:pt idx="1527">
                  <c:v>12.725</c:v>
                </c:pt>
                <c:pt idx="1528">
                  <c:v>12.733333330000001</c:v>
                </c:pt>
                <c:pt idx="1529">
                  <c:v>12.741666670000001</c:v>
                </c:pt>
                <c:pt idx="1530">
                  <c:v>12.75</c:v>
                </c:pt>
                <c:pt idx="1531">
                  <c:v>12.758333329999999</c:v>
                </c:pt>
                <c:pt idx="1532">
                  <c:v>12.766666669999999</c:v>
                </c:pt>
                <c:pt idx="1533">
                  <c:v>12.775</c:v>
                </c:pt>
                <c:pt idx="1534">
                  <c:v>12.78333333</c:v>
                </c:pt>
                <c:pt idx="1535">
                  <c:v>12.79166667</c:v>
                </c:pt>
                <c:pt idx="1536">
                  <c:v>12.8</c:v>
                </c:pt>
                <c:pt idx="1537">
                  <c:v>12.80833333</c:v>
                </c:pt>
                <c:pt idx="1538">
                  <c:v>12.81666667</c:v>
                </c:pt>
                <c:pt idx="1539">
                  <c:v>12.824999999999999</c:v>
                </c:pt>
                <c:pt idx="1540">
                  <c:v>12.83333333</c:v>
                </c:pt>
                <c:pt idx="1541">
                  <c:v>12.84166667</c:v>
                </c:pt>
                <c:pt idx="1542">
                  <c:v>12.85</c:v>
                </c:pt>
                <c:pt idx="1543">
                  <c:v>12.858333330000001</c:v>
                </c:pt>
                <c:pt idx="1544">
                  <c:v>12.866666670000001</c:v>
                </c:pt>
                <c:pt idx="1545">
                  <c:v>12.875</c:v>
                </c:pt>
                <c:pt idx="1546">
                  <c:v>12.883333329999999</c:v>
                </c:pt>
                <c:pt idx="1547">
                  <c:v>12.891666669999999</c:v>
                </c:pt>
                <c:pt idx="1548">
                  <c:v>12.9</c:v>
                </c:pt>
                <c:pt idx="1549">
                  <c:v>12.90833333</c:v>
                </c:pt>
                <c:pt idx="1550">
                  <c:v>12.91666667</c:v>
                </c:pt>
                <c:pt idx="1551">
                  <c:v>12.925000000000001</c:v>
                </c:pt>
                <c:pt idx="1552">
                  <c:v>12.93333333</c:v>
                </c:pt>
                <c:pt idx="1553">
                  <c:v>12.94166667</c:v>
                </c:pt>
                <c:pt idx="1554">
                  <c:v>12.95</c:v>
                </c:pt>
                <c:pt idx="1555">
                  <c:v>12.95833333</c:v>
                </c:pt>
                <c:pt idx="1556">
                  <c:v>12.96666667</c:v>
                </c:pt>
                <c:pt idx="1557">
                  <c:v>12.975</c:v>
                </c:pt>
                <c:pt idx="1558">
                  <c:v>12.983333330000001</c:v>
                </c:pt>
                <c:pt idx="1559">
                  <c:v>12.991666670000001</c:v>
                </c:pt>
                <c:pt idx="1560">
                  <c:v>13</c:v>
                </c:pt>
                <c:pt idx="1561">
                  <c:v>13.008333329999999</c:v>
                </c:pt>
                <c:pt idx="1562">
                  <c:v>13.016666669999999</c:v>
                </c:pt>
                <c:pt idx="1563">
                  <c:v>13.025</c:v>
                </c:pt>
                <c:pt idx="1564">
                  <c:v>13.03333333</c:v>
                </c:pt>
                <c:pt idx="1565">
                  <c:v>13.04166667</c:v>
                </c:pt>
                <c:pt idx="1566">
                  <c:v>13.05</c:v>
                </c:pt>
                <c:pt idx="1567">
                  <c:v>13.05833333</c:v>
                </c:pt>
                <c:pt idx="1568">
                  <c:v>13.06666667</c:v>
                </c:pt>
                <c:pt idx="1569">
                  <c:v>13.074999999999999</c:v>
                </c:pt>
                <c:pt idx="1570">
                  <c:v>13.08333333</c:v>
                </c:pt>
                <c:pt idx="1571">
                  <c:v>13.09166667</c:v>
                </c:pt>
                <c:pt idx="1572">
                  <c:v>13.1</c:v>
                </c:pt>
                <c:pt idx="1573">
                  <c:v>13.108333330000001</c:v>
                </c:pt>
                <c:pt idx="1574">
                  <c:v>13.116666670000001</c:v>
                </c:pt>
                <c:pt idx="1575">
                  <c:v>13.125</c:v>
                </c:pt>
                <c:pt idx="1576">
                  <c:v>13.133333329999999</c:v>
                </c:pt>
                <c:pt idx="1577">
                  <c:v>13.141666669999999</c:v>
                </c:pt>
                <c:pt idx="1578">
                  <c:v>13.15</c:v>
                </c:pt>
                <c:pt idx="1579">
                  <c:v>13.15833333</c:v>
                </c:pt>
                <c:pt idx="1580">
                  <c:v>13.16666667</c:v>
                </c:pt>
                <c:pt idx="1581">
                  <c:v>13.175000000000001</c:v>
                </c:pt>
                <c:pt idx="1582">
                  <c:v>13.18333333</c:v>
                </c:pt>
                <c:pt idx="1583">
                  <c:v>13.19166667</c:v>
                </c:pt>
                <c:pt idx="1584">
                  <c:v>13.2</c:v>
                </c:pt>
                <c:pt idx="1585">
                  <c:v>13.20833333</c:v>
                </c:pt>
                <c:pt idx="1586">
                  <c:v>13.21666667</c:v>
                </c:pt>
                <c:pt idx="1587">
                  <c:v>13.225</c:v>
                </c:pt>
                <c:pt idx="1588">
                  <c:v>13.233333330000001</c:v>
                </c:pt>
                <c:pt idx="1589">
                  <c:v>13.241666670000001</c:v>
                </c:pt>
                <c:pt idx="1590">
                  <c:v>13.25</c:v>
                </c:pt>
                <c:pt idx="1591">
                  <c:v>13.258333329999999</c:v>
                </c:pt>
                <c:pt idx="1592">
                  <c:v>13.266666669999999</c:v>
                </c:pt>
                <c:pt idx="1593">
                  <c:v>13.275</c:v>
                </c:pt>
                <c:pt idx="1594">
                  <c:v>13.28333333</c:v>
                </c:pt>
                <c:pt idx="1595">
                  <c:v>13.29166667</c:v>
                </c:pt>
                <c:pt idx="1596">
                  <c:v>13.3</c:v>
                </c:pt>
                <c:pt idx="1597">
                  <c:v>13.30833333</c:v>
                </c:pt>
                <c:pt idx="1598">
                  <c:v>13.31666667</c:v>
                </c:pt>
                <c:pt idx="1599">
                  <c:v>13.324999999999999</c:v>
                </c:pt>
                <c:pt idx="1600">
                  <c:v>13.33333333</c:v>
                </c:pt>
                <c:pt idx="1601">
                  <c:v>13.34166667</c:v>
                </c:pt>
                <c:pt idx="1602">
                  <c:v>13.35</c:v>
                </c:pt>
                <c:pt idx="1603">
                  <c:v>13.358333330000001</c:v>
                </c:pt>
                <c:pt idx="1604">
                  <c:v>13.366666670000001</c:v>
                </c:pt>
                <c:pt idx="1605">
                  <c:v>13.375</c:v>
                </c:pt>
                <c:pt idx="1606">
                  <c:v>13.383333329999999</c:v>
                </c:pt>
                <c:pt idx="1607">
                  <c:v>13.391666669999999</c:v>
                </c:pt>
                <c:pt idx="1608">
                  <c:v>13.4</c:v>
                </c:pt>
                <c:pt idx="1609">
                  <c:v>13.40833333</c:v>
                </c:pt>
                <c:pt idx="1610">
                  <c:v>13.41666667</c:v>
                </c:pt>
                <c:pt idx="1611">
                  <c:v>13.425000000000001</c:v>
                </c:pt>
                <c:pt idx="1612">
                  <c:v>13.43333333</c:v>
                </c:pt>
                <c:pt idx="1613">
                  <c:v>13.44166667</c:v>
                </c:pt>
                <c:pt idx="1614">
                  <c:v>13.45</c:v>
                </c:pt>
                <c:pt idx="1615">
                  <c:v>13.45833333</c:v>
                </c:pt>
                <c:pt idx="1616">
                  <c:v>13.46666667</c:v>
                </c:pt>
                <c:pt idx="1617">
                  <c:v>13.475</c:v>
                </c:pt>
                <c:pt idx="1618">
                  <c:v>13.483333330000001</c:v>
                </c:pt>
                <c:pt idx="1619">
                  <c:v>13.491666670000001</c:v>
                </c:pt>
                <c:pt idx="1620">
                  <c:v>13.5</c:v>
                </c:pt>
                <c:pt idx="1621">
                  <c:v>13.508333329999999</c:v>
                </c:pt>
                <c:pt idx="1622">
                  <c:v>13.516666669999999</c:v>
                </c:pt>
                <c:pt idx="1623">
                  <c:v>13.525</c:v>
                </c:pt>
                <c:pt idx="1624">
                  <c:v>13.53333333</c:v>
                </c:pt>
                <c:pt idx="1625">
                  <c:v>13.54166667</c:v>
                </c:pt>
                <c:pt idx="1626">
                  <c:v>13.55</c:v>
                </c:pt>
                <c:pt idx="1627">
                  <c:v>13.55833333</c:v>
                </c:pt>
                <c:pt idx="1628">
                  <c:v>13.56666667</c:v>
                </c:pt>
                <c:pt idx="1629">
                  <c:v>13.574999999999999</c:v>
                </c:pt>
                <c:pt idx="1630">
                  <c:v>13.58333333</c:v>
                </c:pt>
                <c:pt idx="1631">
                  <c:v>13.59166667</c:v>
                </c:pt>
                <c:pt idx="1632">
                  <c:v>13.6</c:v>
                </c:pt>
                <c:pt idx="1633">
                  <c:v>13.608333330000001</c:v>
                </c:pt>
                <c:pt idx="1634">
                  <c:v>13.616666670000001</c:v>
                </c:pt>
                <c:pt idx="1635">
                  <c:v>13.625</c:v>
                </c:pt>
                <c:pt idx="1636">
                  <c:v>13.633333329999999</c:v>
                </c:pt>
                <c:pt idx="1637">
                  <c:v>13.641666669999999</c:v>
                </c:pt>
                <c:pt idx="1638">
                  <c:v>13.65</c:v>
                </c:pt>
                <c:pt idx="1639">
                  <c:v>13.65833333</c:v>
                </c:pt>
                <c:pt idx="1640">
                  <c:v>13.66666667</c:v>
                </c:pt>
                <c:pt idx="1641">
                  <c:v>13.675000000000001</c:v>
                </c:pt>
                <c:pt idx="1642">
                  <c:v>13.68333333</c:v>
                </c:pt>
                <c:pt idx="1643">
                  <c:v>13.69166667</c:v>
                </c:pt>
                <c:pt idx="1644">
                  <c:v>13.7</c:v>
                </c:pt>
                <c:pt idx="1645">
                  <c:v>13.70833333</c:v>
                </c:pt>
                <c:pt idx="1646">
                  <c:v>13.71666667</c:v>
                </c:pt>
                <c:pt idx="1647">
                  <c:v>13.725</c:v>
                </c:pt>
                <c:pt idx="1648">
                  <c:v>13.733333330000001</c:v>
                </c:pt>
                <c:pt idx="1649">
                  <c:v>13.741666670000001</c:v>
                </c:pt>
                <c:pt idx="1650">
                  <c:v>13.75</c:v>
                </c:pt>
                <c:pt idx="1651">
                  <c:v>13.758333329999999</c:v>
                </c:pt>
                <c:pt idx="1652">
                  <c:v>13.766666669999999</c:v>
                </c:pt>
                <c:pt idx="1653">
                  <c:v>13.775</c:v>
                </c:pt>
                <c:pt idx="1654">
                  <c:v>13.78333333</c:v>
                </c:pt>
                <c:pt idx="1655">
                  <c:v>13.79166667</c:v>
                </c:pt>
                <c:pt idx="1656">
                  <c:v>13.8</c:v>
                </c:pt>
                <c:pt idx="1657">
                  <c:v>13.80833333</c:v>
                </c:pt>
                <c:pt idx="1658">
                  <c:v>13.81666667</c:v>
                </c:pt>
                <c:pt idx="1659">
                  <c:v>13.824999999999999</c:v>
                </c:pt>
                <c:pt idx="1660">
                  <c:v>13.83333333</c:v>
                </c:pt>
                <c:pt idx="1661">
                  <c:v>13.84166667</c:v>
                </c:pt>
                <c:pt idx="1662">
                  <c:v>13.85</c:v>
                </c:pt>
                <c:pt idx="1663">
                  <c:v>13.858333330000001</c:v>
                </c:pt>
                <c:pt idx="1664">
                  <c:v>13.866666670000001</c:v>
                </c:pt>
                <c:pt idx="1665">
                  <c:v>13.875</c:v>
                </c:pt>
                <c:pt idx="1666">
                  <c:v>13.883333329999999</c:v>
                </c:pt>
                <c:pt idx="1667">
                  <c:v>13.891666669999999</c:v>
                </c:pt>
                <c:pt idx="1668">
                  <c:v>13.9</c:v>
                </c:pt>
                <c:pt idx="1669">
                  <c:v>13.90833333</c:v>
                </c:pt>
                <c:pt idx="1670">
                  <c:v>13.91666667</c:v>
                </c:pt>
                <c:pt idx="1671">
                  <c:v>13.925000000000001</c:v>
                </c:pt>
                <c:pt idx="1672">
                  <c:v>13.93333333</c:v>
                </c:pt>
                <c:pt idx="1673">
                  <c:v>13.94166667</c:v>
                </c:pt>
                <c:pt idx="1674">
                  <c:v>13.95</c:v>
                </c:pt>
                <c:pt idx="1675">
                  <c:v>13.95833333</c:v>
                </c:pt>
                <c:pt idx="1676">
                  <c:v>13.96666667</c:v>
                </c:pt>
                <c:pt idx="1677">
                  <c:v>13.975</c:v>
                </c:pt>
                <c:pt idx="1678">
                  <c:v>13.983333330000001</c:v>
                </c:pt>
                <c:pt idx="1679">
                  <c:v>13.991666670000001</c:v>
                </c:pt>
                <c:pt idx="1680">
                  <c:v>14</c:v>
                </c:pt>
                <c:pt idx="1681">
                  <c:v>14.008333329999999</c:v>
                </c:pt>
                <c:pt idx="1682">
                  <c:v>14.016666669999999</c:v>
                </c:pt>
                <c:pt idx="1683">
                  <c:v>14.025</c:v>
                </c:pt>
                <c:pt idx="1684">
                  <c:v>14.03333333</c:v>
                </c:pt>
                <c:pt idx="1685">
                  <c:v>14.04166667</c:v>
                </c:pt>
                <c:pt idx="1686">
                  <c:v>14.05</c:v>
                </c:pt>
                <c:pt idx="1687">
                  <c:v>14.05833333</c:v>
                </c:pt>
                <c:pt idx="1688">
                  <c:v>14.06666667</c:v>
                </c:pt>
                <c:pt idx="1689">
                  <c:v>14.074999999999999</c:v>
                </c:pt>
                <c:pt idx="1690">
                  <c:v>14.08333333</c:v>
                </c:pt>
                <c:pt idx="1691">
                  <c:v>14.09166667</c:v>
                </c:pt>
                <c:pt idx="1692">
                  <c:v>14.1</c:v>
                </c:pt>
                <c:pt idx="1693">
                  <c:v>14.108333330000001</c:v>
                </c:pt>
                <c:pt idx="1694">
                  <c:v>14.116666670000001</c:v>
                </c:pt>
                <c:pt idx="1695">
                  <c:v>14.125</c:v>
                </c:pt>
                <c:pt idx="1696">
                  <c:v>14.133333329999999</c:v>
                </c:pt>
                <c:pt idx="1697">
                  <c:v>14.141666669999999</c:v>
                </c:pt>
                <c:pt idx="1698">
                  <c:v>14.15</c:v>
                </c:pt>
                <c:pt idx="1699">
                  <c:v>14.15833333</c:v>
                </c:pt>
                <c:pt idx="1700">
                  <c:v>14.16666667</c:v>
                </c:pt>
                <c:pt idx="1701">
                  <c:v>14.175000000000001</c:v>
                </c:pt>
                <c:pt idx="1702">
                  <c:v>14.18333333</c:v>
                </c:pt>
                <c:pt idx="1703">
                  <c:v>14.19166667</c:v>
                </c:pt>
                <c:pt idx="1704">
                  <c:v>14.2</c:v>
                </c:pt>
                <c:pt idx="1705">
                  <c:v>14.20833333</c:v>
                </c:pt>
                <c:pt idx="1706">
                  <c:v>14.21666667</c:v>
                </c:pt>
                <c:pt idx="1707">
                  <c:v>14.225</c:v>
                </c:pt>
                <c:pt idx="1708">
                  <c:v>14.233333330000001</c:v>
                </c:pt>
                <c:pt idx="1709">
                  <c:v>14.241666670000001</c:v>
                </c:pt>
                <c:pt idx="1710">
                  <c:v>14.25</c:v>
                </c:pt>
                <c:pt idx="1711">
                  <c:v>14.258333329999999</c:v>
                </c:pt>
                <c:pt idx="1712">
                  <c:v>14.266666669999999</c:v>
                </c:pt>
                <c:pt idx="1713">
                  <c:v>14.275</c:v>
                </c:pt>
                <c:pt idx="1714">
                  <c:v>14.28333333</c:v>
                </c:pt>
                <c:pt idx="1715">
                  <c:v>14.29166667</c:v>
                </c:pt>
                <c:pt idx="1716">
                  <c:v>14.3</c:v>
                </c:pt>
                <c:pt idx="1717">
                  <c:v>14.30833333</c:v>
                </c:pt>
                <c:pt idx="1718">
                  <c:v>14.31666667</c:v>
                </c:pt>
                <c:pt idx="1719">
                  <c:v>14.324999999999999</c:v>
                </c:pt>
                <c:pt idx="1720">
                  <c:v>14.33333333</c:v>
                </c:pt>
                <c:pt idx="1721">
                  <c:v>14.34166667</c:v>
                </c:pt>
                <c:pt idx="1722">
                  <c:v>14.35</c:v>
                </c:pt>
                <c:pt idx="1723">
                  <c:v>14.358333330000001</c:v>
                </c:pt>
                <c:pt idx="1724">
                  <c:v>14.366666670000001</c:v>
                </c:pt>
                <c:pt idx="1725">
                  <c:v>14.375</c:v>
                </c:pt>
                <c:pt idx="1726">
                  <c:v>14.383333329999999</c:v>
                </c:pt>
                <c:pt idx="1727">
                  <c:v>14.391666669999999</c:v>
                </c:pt>
                <c:pt idx="1728">
                  <c:v>14.4</c:v>
                </c:pt>
                <c:pt idx="1729">
                  <c:v>14.40833333</c:v>
                </c:pt>
                <c:pt idx="1730">
                  <c:v>14.41666667</c:v>
                </c:pt>
                <c:pt idx="1731">
                  <c:v>14.425000000000001</c:v>
                </c:pt>
                <c:pt idx="1732">
                  <c:v>14.43333333</c:v>
                </c:pt>
                <c:pt idx="1733">
                  <c:v>14.44166667</c:v>
                </c:pt>
                <c:pt idx="1734">
                  <c:v>14.45</c:v>
                </c:pt>
                <c:pt idx="1735">
                  <c:v>14.45833333</c:v>
                </c:pt>
                <c:pt idx="1736">
                  <c:v>14.46666667</c:v>
                </c:pt>
                <c:pt idx="1737">
                  <c:v>14.475</c:v>
                </c:pt>
                <c:pt idx="1738">
                  <c:v>14.483333330000001</c:v>
                </c:pt>
                <c:pt idx="1739">
                  <c:v>14.491666670000001</c:v>
                </c:pt>
                <c:pt idx="1740">
                  <c:v>14.5</c:v>
                </c:pt>
                <c:pt idx="1741">
                  <c:v>14.508333329999999</c:v>
                </c:pt>
                <c:pt idx="1742">
                  <c:v>14.516666669999999</c:v>
                </c:pt>
                <c:pt idx="1743">
                  <c:v>14.525</c:v>
                </c:pt>
                <c:pt idx="1744">
                  <c:v>14.53333333</c:v>
                </c:pt>
                <c:pt idx="1745">
                  <c:v>14.54166667</c:v>
                </c:pt>
                <c:pt idx="1746">
                  <c:v>14.55</c:v>
                </c:pt>
                <c:pt idx="1747">
                  <c:v>14.55833333</c:v>
                </c:pt>
                <c:pt idx="1748">
                  <c:v>14.56666667</c:v>
                </c:pt>
                <c:pt idx="1749">
                  <c:v>14.574999999999999</c:v>
                </c:pt>
                <c:pt idx="1750">
                  <c:v>14.58333333</c:v>
                </c:pt>
                <c:pt idx="1751">
                  <c:v>14.59166667</c:v>
                </c:pt>
                <c:pt idx="1752">
                  <c:v>14.6</c:v>
                </c:pt>
                <c:pt idx="1753">
                  <c:v>14.608333330000001</c:v>
                </c:pt>
                <c:pt idx="1754">
                  <c:v>14.616666670000001</c:v>
                </c:pt>
                <c:pt idx="1755">
                  <c:v>14.625</c:v>
                </c:pt>
                <c:pt idx="1756">
                  <c:v>14.633333329999999</c:v>
                </c:pt>
                <c:pt idx="1757">
                  <c:v>14.641666669999999</c:v>
                </c:pt>
                <c:pt idx="1758">
                  <c:v>14.65</c:v>
                </c:pt>
                <c:pt idx="1759">
                  <c:v>14.65833333</c:v>
                </c:pt>
                <c:pt idx="1760">
                  <c:v>14.66666667</c:v>
                </c:pt>
                <c:pt idx="1761">
                  <c:v>14.675000000000001</c:v>
                </c:pt>
                <c:pt idx="1762">
                  <c:v>14.68333333</c:v>
                </c:pt>
                <c:pt idx="1763">
                  <c:v>14.69166667</c:v>
                </c:pt>
                <c:pt idx="1764">
                  <c:v>14.7</c:v>
                </c:pt>
                <c:pt idx="1765">
                  <c:v>14.70833333</c:v>
                </c:pt>
                <c:pt idx="1766">
                  <c:v>14.71666667</c:v>
                </c:pt>
                <c:pt idx="1767">
                  <c:v>14.725</c:v>
                </c:pt>
                <c:pt idx="1768">
                  <c:v>14.733333330000001</c:v>
                </c:pt>
                <c:pt idx="1769">
                  <c:v>14.741666670000001</c:v>
                </c:pt>
                <c:pt idx="1770">
                  <c:v>14.75</c:v>
                </c:pt>
                <c:pt idx="1771">
                  <c:v>14.758333329999999</c:v>
                </c:pt>
                <c:pt idx="1772">
                  <c:v>14.766666669999999</c:v>
                </c:pt>
                <c:pt idx="1773">
                  <c:v>14.775</c:v>
                </c:pt>
                <c:pt idx="1774">
                  <c:v>14.78333333</c:v>
                </c:pt>
                <c:pt idx="1775">
                  <c:v>14.79166667</c:v>
                </c:pt>
                <c:pt idx="1776">
                  <c:v>14.8</c:v>
                </c:pt>
                <c:pt idx="1777">
                  <c:v>14.80833333</c:v>
                </c:pt>
                <c:pt idx="1778">
                  <c:v>14.81666667</c:v>
                </c:pt>
                <c:pt idx="1779">
                  <c:v>14.824999999999999</c:v>
                </c:pt>
                <c:pt idx="1780">
                  <c:v>14.83333333</c:v>
                </c:pt>
                <c:pt idx="1781">
                  <c:v>14.84166667</c:v>
                </c:pt>
                <c:pt idx="1782">
                  <c:v>14.85</c:v>
                </c:pt>
                <c:pt idx="1783">
                  <c:v>14.858333330000001</c:v>
                </c:pt>
                <c:pt idx="1784">
                  <c:v>14.866666670000001</c:v>
                </c:pt>
                <c:pt idx="1785">
                  <c:v>14.875</c:v>
                </c:pt>
                <c:pt idx="1786">
                  <c:v>14.883333329999999</c:v>
                </c:pt>
                <c:pt idx="1787">
                  <c:v>14.891666669999999</c:v>
                </c:pt>
                <c:pt idx="1788">
                  <c:v>14.9</c:v>
                </c:pt>
                <c:pt idx="1789">
                  <c:v>14.90833333</c:v>
                </c:pt>
                <c:pt idx="1790">
                  <c:v>14.91666667</c:v>
                </c:pt>
                <c:pt idx="1791">
                  <c:v>14.925000000000001</c:v>
                </c:pt>
                <c:pt idx="1792">
                  <c:v>14.93333333</c:v>
                </c:pt>
                <c:pt idx="1793">
                  <c:v>14.94166667</c:v>
                </c:pt>
                <c:pt idx="1794">
                  <c:v>14.95</c:v>
                </c:pt>
                <c:pt idx="1795">
                  <c:v>14.95833333</c:v>
                </c:pt>
                <c:pt idx="1796">
                  <c:v>14.96666667</c:v>
                </c:pt>
                <c:pt idx="1797">
                  <c:v>14.975</c:v>
                </c:pt>
                <c:pt idx="1798">
                  <c:v>14.983333330000001</c:v>
                </c:pt>
                <c:pt idx="1799">
                  <c:v>14.991666670000001</c:v>
                </c:pt>
                <c:pt idx="1800">
                  <c:v>15</c:v>
                </c:pt>
                <c:pt idx="1801">
                  <c:v>15.008333329999999</c:v>
                </c:pt>
                <c:pt idx="1802">
                  <c:v>15.016666669999999</c:v>
                </c:pt>
                <c:pt idx="1803">
                  <c:v>15.025</c:v>
                </c:pt>
                <c:pt idx="1804">
                  <c:v>15.03333333</c:v>
                </c:pt>
                <c:pt idx="1805">
                  <c:v>15.04166667</c:v>
                </c:pt>
                <c:pt idx="1806">
                  <c:v>15.05</c:v>
                </c:pt>
                <c:pt idx="1807">
                  <c:v>15.05833333</c:v>
                </c:pt>
                <c:pt idx="1808">
                  <c:v>15.06666667</c:v>
                </c:pt>
                <c:pt idx="1809">
                  <c:v>15.074999999999999</c:v>
                </c:pt>
                <c:pt idx="1810">
                  <c:v>15.08333333</c:v>
                </c:pt>
                <c:pt idx="1811">
                  <c:v>15.09166667</c:v>
                </c:pt>
                <c:pt idx="1812">
                  <c:v>15.1</c:v>
                </c:pt>
                <c:pt idx="1813">
                  <c:v>15.108333330000001</c:v>
                </c:pt>
                <c:pt idx="1814">
                  <c:v>15.116666670000001</c:v>
                </c:pt>
                <c:pt idx="1815">
                  <c:v>15.125</c:v>
                </c:pt>
                <c:pt idx="1816">
                  <c:v>15.133333329999999</c:v>
                </c:pt>
                <c:pt idx="1817">
                  <c:v>15.141666669999999</c:v>
                </c:pt>
                <c:pt idx="1818">
                  <c:v>15.15</c:v>
                </c:pt>
                <c:pt idx="1819">
                  <c:v>15.15833333</c:v>
                </c:pt>
                <c:pt idx="1820">
                  <c:v>15.16666667</c:v>
                </c:pt>
                <c:pt idx="1821">
                  <c:v>15.175000000000001</c:v>
                </c:pt>
                <c:pt idx="1822">
                  <c:v>15.18333333</c:v>
                </c:pt>
                <c:pt idx="1823">
                  <c:v>15.19166667</c:v>
                </c:pt>
                <c:pt idx="1824">
                  <c:v>15.2</c:v>
                </c:pt>
                <c:pt idx="1825">
                  <c:v>15.20833333</c:v>
                </c:pt>
                <c:pt idx="1826">
                  <c:v>15.21666667</c:v>
                </c:pt>
                <c:pt idx="1827">
                  <c:v>15.225</c:v>
                </c:pt>
                <c:pt idx="1828">
                  <c:v>15.233333330000001</c:v>
                </c:pt>
                <c:pt idx="1829">
                  <c:v>15.241666670000001</c:v>
                </c:pt>
                <c:pt idx="1830">
                  <c:v>15.25</c:v>
                </c:pt>
                <c:pt idx="1831">
                  <c:v>15.258333329999999</c:v>
                </c:pt>
                <c:pt idx="1832">
                  <c:v>15.266666669999999</c:v>
                </c:pt>
                <c:pt idx="1833">
                  <c:v>15.275</c:v>
                </c:pt>
                <c:pt idx="1834">
                  <c:v>15.28333333</c:v>
                </c:pt>
                <c:pt idx="1835">
                  <c:v>15.29166667</c:v>
                </c:pt>
                <c:pt idx="1836">
                  <c:v>15.3</c:v>
                </c:pt>
                <c:pt idx="1837">
                  <c:v>15.30833333</c:v>
                </c:pt>
                <c:pt idx="1838">
                  <c:v>15.31666667</c:v>
                </c:pt>
                <c:pt idx="1839">
                  <c:v>15.324999999999999</c:v>
                </c:pt>
                <c:pt idx="1840">
                  <c:v>15.33333333</c:v>
                </c:pt>
                <c:pt idx="1841">
                  <c:v>15.34166667</c:v>
                </c:pt>
                <c:pt idx="1842">
                  <c:v>15.35</c:v>
                </c:pt>
                <c:pt idx="1843">
                  <c:v>15.358333330000001</c:v>
                </c:pt>
                <c:pt idx="1844">
                  <c:v>15.366666670000001</c:v>
                </c:pt>
                <c:pt idx="1845">
                  <c:v>15.375</c:v>
                </c:pt>
                <c:pt idx="1846">
                  <c:v>15.383333329999999</c:v>
                </c:pt>
                <c:pt idx="1847">
                  <c:v>15.391666669999999</c:v>
                </c:pt>
                <c:pt idx="1848">
                  <c:v>15.4</c:v>
                </c:pt>
                <c:pt idx="1849">
                  <c:v>15.40833333</c:v>
                </c:pt>
                <c:pt idx="1850">
                  <c:v>15.41666667</c:v>
                </c:pt>
                <c:pt idx="1851">
                  <c:v>15.425000000000001</c:v>
                </c:pt>
                <c:pt idx="1852">
                  <c:v>15.43333333</c:v>
                </c:pt>
                <c:pt idx="1853">
                  <c:v>15.44166667</c:v>
                </c:pt>
                <c:pt idx="1854">
                  <c:v>15.45</c:v>
                </c:pt>
                <c:pt idx="1855">
                  <c:v>15.45833333</c:v>
                </c:pt>
                <c:pt idx="1856">
                  <c:v>15.46666667</c:v>
                </c:pt>
                <c:pt idx="1857">
                  <c:v>15.475</c:v>
                </c:pt>
                <c:pt idx="1858">
                  <c:v>15.483333330000001</c:v>
                </c:pt>
                <c:pt idx="1859">
                  <c:v>15.491666670000001</c:v>
                </c:pt>
                <c:pt idx="1860">
                  <c:v>15.5</c:v>
                </c:pt>
                <c:pt idx="1861">
                  <c:v>15.508333329999999</c:v>
                </c:pt>
                <c:pt idx="1862">
                  <c:v>15.516666669999999</c:v>
                </c:pt>
                <c:pt idx="1863">
                  <c:v>15.525</c:v>
                </c:pt>
                <c:pt idx="1864">
                  <c:v>15.53333333</c:v>
                </c:pt>
                <c:pt idx="1865">
                  <c:v>15.54166667</c:v>
                </c:pt>
                <c:pt idx="1866">
                  <c:v>15.55</c:v>
                </c:pt>
                <c:pt idx="1867">
                  <c:v>15.55833333</c:v>
                </c:pt>
                <c:pt idx="1868">
                  <c:v>15.56666667</c:v>
                </c:pt>
                <c:pt idx="1869">
                  <c:v>15.574999999999999</c:v>
                </c:pt>
                <c:pt idx="1870">
                  <c:v>15.58333333</c:v>
                </c:pt>
                <c:pt idx="1871">
                  <c:v>15.59166667</c:v>
                </c:pt>
                <c:pt idx="1872">
                  <c:v>15.6</c:v>
                </c:pt>
                <c:pt idx="1873">
                  <c:v>15.608333330000001</c:v>
                </c:pt>
                <c:pt idx="1874">
                  <c:v>15.616666670000001</c:v>
                </c:pt>
                <c:pt idx="1875">
                  <c:v>15.625</c:v>
                </c:pt>
                <c:pt idx="1876">
                  <c:v>15.633333329999999</c:v>
                </c:pt>
                <c:pt idx="1877">
                  <c:v>15.641666669999999</c:v>
                </c:pt>
                <c:pt idx="1878">
                  <c:v>15.65</c:v>
                </c:pt>
                <c:pt idx="1879">
                  <c:v>15.65833333</c:v>
                </c:pt>
                <c:pt idx="1880">
                  <c:v>15.66666667</c:v>
                </c:pt>
                <c:pt idx="1881">
                  <c:v>15.675000000000001</c:v>
                </c:pt>
                <c:pt idx="1882">
                  <c:v>15.68333333</c:v>
                </c:pt>
                <c:pt idx="1883">
                  <c:v>15.69166667</c:v>
                </c:pt>
                <c:pt idx="1884">
                  <c:v>15.7</c:v>
                </c:pt>
                <c:pt idx="1885">
                  <c:v>15.70833333</c:v>
                </c:pt>
                <c:pt idx="1886">
                  <c:v>15.71666667</c:v>
                </c:pt>
                <c:pt idx="1887">
                  <c:v>15.725</c:v>
                </c:pt>
                <c:pt idx="1888">
                  <c:v>15.733333330000001</c:v>
                </c:pt>
                <c:pt idx="1889">
                  <c:v>15.741666670000001</c:v>
                </c:pt>
                <c:pt idx="1890">
                  <c:v>15.75</c:v>
                </c:pt>
                <c:pt idx="1891">
                  <c:v>15.758333329999999</c:v>
                </c:pt>
                <c:pt idx="1892">
                  <c:v>15.766666669999999</c:v>
                </c:pt>
                <c:pt idx="1893">
                  <c:v>15.775</c:v>
                </c:pt>
                <c:pt idx="1894">
                  <c:v>15.78333333</c:v>
                </c:pt>
                <c:pt idx="1895">
                  <c:v>15.79166667</c:v>
                </c:pt>
                <c:pt idx="1896">
                  <c:v>15.8</c:v>
                </c:pt>
                <c:pt idx="1897">
                  <c:v>15.80833333</c:v>
                </c:pt>
                <c:pt idx="1898">
                  <c:v>15.81666667</c:v>
                </c:pt>
                <c:pt idx="1899">
                  <c:v>15.824999999999999</c:v>
                </c:pt>
                <c:pt idx="1900">
                  <c:v>15.83333333</c:v>
                </c:pt>
                <c:pt idx="1901">
                  <c:v>15.84166667</c:v>
                </c:pt>
                <c:pt idx="1902">
                  <c:v>15.85</c:v>
                </c:pt>
                <c:pt idx="1903">
                  <c:v>15.858333330000001</c:v>
                </c:pt>
                <c:pt idx="1904">
                  <c:v>15.866666670000001</c:v>
                </c:pt>
                <c:pt idx="1905">
                  <c:v>15.875</c:v>
                </c:pt>
                <c:pt idx="1906">
                  <c:v>15.883333329999999</c:v>
                </c:pt>
                <c:pt idx="1907">
                  <c:v>15.891666669999999</c:v>
                </c:pt>
                <c:pt idx="1908">
                  <c:v>15.9</c:v>
                </c:pt>
                <c:pt idx="1909">
                  <c:v>15.90833333</c:v>
                </c:pt>
                <c:pt idx="1910">
                  <c:v>15.91666667</c:v>
                </c:pt>
                <c:pt idx="1911">
                  <c:v>15.925000000000001</c:v>
                </c:pt>
                <c:pt idx="1912">
                  <c:v>15.93333333</c:v>
                </c:pt>
                <c:pt idx="1913">
                  <c:v>15.94166667</c:v>
                </c:pt>
                <c:pt idx="1914">
                  <c:v>15.95</c:v>
                </c:pt>
                <c:pt idx="1915">
                  <c:v>15.95833333</c:v>
                </c:pt>
                <c:pt idx="1916">
                  <c:v>15.96666667</c:v>
                </c:pt>
                <c:pt idx="1917">
                  <c:v>15.975</c:v>
                </c:pt>
                <c:pt idx="1918">
                  <c:v>15.983333330000001</c:v>
                </c:pt>
                <c:pt idx="1919">
                  <c:v>15.991666670000001</c:v>
                </c:pt>
                <c:pt idx="1920">
                  <c:v>16</c:v>
                </c:pt>
                <c:pt idx="1921">
                  <c:v>16.008333329999999</c:v>
                </c:pt>
                <c:pt idx="1922">
                  <c:v>16.016666669999999</c:v>
                </c:pt>
                <c:pt idx="1923">
                  <c:v>16.024999999999999</c:v>
                </c:pt>
                <c:pt idx="1924">
                  <c:v>16.033333330000001</c:v>
                </c:pt>
                <c:pt idx="1925">
                  <c:v>16.041666670000001</c:v>
                </c:pt>
                <c:pt idx="1926">
                  <c:v>16.05</c:v>
                </c:pt>
                <c:pt idx="1927">
                  <c:v>16.05833333</c:v>
                </c:pt>
                <c:pt idx="1928">
                  <c:v>16.06666667</c:v>
                </c:pt>
                <c:pt idx="1929">
                  <c:v>16.074999999999999</c:v>
                </c:pt>
                <c:pt idx="1930">
                  <c:v>16.083333329999999</c:v>
                </c:pt>
                <c:pt idx="1931">
                  <c:v>16.091666669999999</c:v>
                </c:pt>
                <c:pt idx="1932">
                  <c:v>16.100000000000001</c:v>
                </c:pt>
                <c:pt idx="1933">
                  <c:v>16.108333330000001</c:v>
                </c:pt>
                <c:pt idx="1934">
                  <c:v>16.116666670000001</c:v>
                </c:pt>
                <c:pt idx="1935">
                  <c:v>16.125</c:v>
                </c:pt>
                <c:pt idx="1936">
                  <c:v>16.133333329999999</c:v>
                </c:pt>
                <c:pt idx="1937">
                  <c:v>16.141666669999999</c:v>
                </c:pt>
                <c:pt idx="1938">
                  <c:v>16.149999999999999</c:v>
                </c:pt>
                <c:pt idx="1939">
                  <c:v>16.158333330000001</c:v>
                </c:pt>
                <c:pt idx="1940">
                  <c:v>16.166666670000001</c:v>
                </c:pt>
                <c:pt idx="1941">
                  <c:v>16.175000000000001</c:v>
                </c:pt>
                <c:pt idx="1942">
                  <c:v>16.18333333</c:v>
                </c:pt>
                <c:pt idx="1943">
                  <c:v>16.19166667</c:v>
                </c:pt>
                <c:pt idx="1944">
                  <c:v>16.2</c:v>
                </c:pt>
                <c:pt idx="1945">
                  <c:v>16.208333329999999</c:v>
                </c:pt>
                <c:pt idx="1946">
                  <c:v>16.216666669999999</c:v>
                </c:pt>
                <c:pt idx="1947">
                  <c:v>16.225000000000001</c:v>
                </c:pt>
                <c:pt idx="1948">
                  <c:v>16.233333330000001</c:v>
                </c:pt>
                <c:pt idx="1949">
                  <c:v>16.241666670000001</c:v>
                </c:pt>
                <c:pt idx="1950">
                  <c:v>16.25</c:v>
                </c:pt>
                <c:pt idx="1951">
                  <c:v>16.258333329999999</c:v>
                </c:pt>
                <c:pt idx="1952">
                  <c:v>16.266666669999999</c:v>
                </c:pt>
                <c:pt idx="1953">
                  <c:v>16.274999999999999</c:v>
                </c:pt>
                <c:pt idx="1954">
                  <c:v>16.283333330000001</c:v>
                </c:pt>
                <c:pt idx="1955">
                  <c:v>16.291666670000001</c:v>
                </c:pt>
                <c:pt idx="1956">
                  <c:v>16.3</c:v>
                </c:pt>
                <c:pt idx="1957">
                  <c:v>16.30833333</c:v>
                </c:pt>
                <c:pt idx="1958">
                  <c:v>16.31666667</c:v>
                </c:pt>
                <c:pt idx="1959">
                  <c:v>16.324999999999999</c:v>
                </c:pt>
                <c:pt idx="1960">
                  <c:v>16.333333329999999</c:v>
                </c:pt>
                <c:pt idx="1961">
                  <c:v>16.341666669999999</c:v>
                </c:pt>
                <c:pt idx="1962">
                  <c:v>16.350000000000001</c:v>
                </c:pt>
                <c:pt idx="1963">
                  <c:v>16.358333330000001</c:v>
                </c:pt>
                <c:pt idx="1964">
                  <c:v>16.366666670000001</c:v>
                </c:pt>
                <c:pt idx="1965">
                  <c:v>16.375</c:v>
                </c:pt>
                <c:pt idx="1966">
                  <c:v>16.383333329999999</c:v>
                </c:pt>
                <c:pt idx="1967">
                  <c:v>16.391666669999999</c:v>
                </c:pt>
                <c:pt idx="1968">
                  <c:v>16.399999999999999</c:v>
                </c:pt>
                <c:pt idx="1969">
                  <c:v>16.408333330000001</c:v>
                </c:pt>
                <c:pt idx="1970">
                  <c:v>16.416666670000001</c:v>
                </c:pt>
                <c:pt idx="1971">
                  <c:v>16.425000000000001</c:v>
                </c:pt>
                <c:pt idx="1972">
                  <c:v>16.43333333</c:v>
                </c:pt>
                <c:pt idx="1973">
                  <c:v>16.44166667</c:v>
                </c:pt>
                <c:pt idx="1974">
                  <c:v>16.45</c:v>
                </c:pt>
                <c:pt idx="1975">
                  <c:v>16.458333329999999</c:v>
                </c:pt>
                <c:pt idx="1976">
                  <c:v>16.466666669999999</c:v>
                </c:pt>
                <c:pt idx="1977">
                  <c:v>16.475000000000001</c:v>
                </c:pt>
                <c:pt idx="1978">
                  <c:v>16.483333330000001</c:v>
                </c:pt>
                <c:pt idx="1979">
                  <c:v>16.491666670000001</c:v>
                </c:pt>
                <c:pt idx="1980">
                  <c:v>16.5</c:v>
                </c:pt>
                <c:pt idx="1981">
                  <c:v>16.508333329999999</c:v>
                </c:pt>
                <c:pt idx="1982">
                  <c:v>16.516666669999999</c:v>
                </c:pt>
                <c:pt idx="1983">
                  <c:v>16.524999999999999</c:v>
                </c:pt>
                <c:pt idx="1984">
                  <c:v>16.533333330000001</c:v>
                </c:pt>
                <c:pt idx="1985">
                  <c:v>16.541666670000001</c:v>
                </c:pt>
                <c:pt idx="1986">
                  <c:v>16.55</c:v>
                </c:pt>
                <c:pt idx="1987">
                  <c:v>16.55833333</c:v>
                </c:pt>
                <c:pt idx="1988">
                  <c:v>16.56666667</c:v>
                </c:pt>
                <c:pt idx="1989">
                  <c:v>16.574999999999999</c:v>
                </c:pt>
                <c:pt idx="1990">
                  <c:v>16.583333329999999</c:v>
                </c:pt>
                <c:pt idx="1991">
                  <c:v>16.591666669999999</c:v>
                </c:pt>
                <c:pt idx="1992">
                  <c:v>16.600000000000001</c:v>
                </c:pt>
                <c:pt idx="1993">
                  <c:v>16.608333330000001</c:v>
                </c:pt>
                <c:pt idx="1994">
                  <c:v>16.616666670000001</c:v>
                </c:pt>
                <c:pt idx="1995">
                  <c:v>16.625</c:v>
                </c:pt>
                <c:pt idx="1996">
                  <c:v>16.633333329999999</c:v>
                </c:pt>
                <c:pt idx="1997">
                  <c:v>16.641666669999999</c:v>
                </c:pt>
                <c:pt idx="1998">
                  <c:v>16.649999999999999</c:v>
                </c:pt>
                <c:pt idx="1999">
                  <c:v>16.658333330000001</c:v>
                </c:pt>
                <c:pt idx="2000">
                  <c:v>16.666666670000001</c:v>
                </c:pt>
                <c:pt idx="2001">
                  <c:v>16.675000000000001</c:v>
                </c:pt>
                <c:pt idx="2002">
                  <c:v>16.68333333</c:v>
                </c:pt>
                <c:pt idx="2003">
                  <c:v>16.69166667</c:v>
                </c:pt>
                <c:pt idx="2004">
                  <c:v>16.7</c:v>
                </c:pt>
                <c:pt idx="2005">
                  <c:v>16.708333329999999</c:v>
                </c:pt>
                <c:pt idx="2006">
                  <c:v>16.716666669999999</c:v>
                </c:pt>
                <c:pt idx="2007">
                  <c:v>16.725000000000001</c:v>
                </c:pt>
                <c:pt idx="2008">
                  <c:v>16.733333330000001</c:v>
                </c:pt>
                <c:pt idx="2009">
                  <c:v>16.741666670000001</c:v>
                </c:pt>
                <c:pt idx="2010">
                  <c:v>16.75</c:v>
                </c:pt>
                <c:pt idx="2011">
                  <c:v>16.758333329999999</c:v>
                </c:pt>
                <c:pt idx="2012">
                  <c:v>16.766666669999999</c:v>
                </c:pt>
                <c:pt idx="2013">
                  <c:v>16.774999999999999</c:v>
                </c:pt>
                <c:pt idx="2014">
                  <c:v>16.783333330000001</c:v>
                </c:pt>
                <c:pt idx="2015">
                  <c:v>16.791666670000001</c:v>
                </c:pt>
                <c:pt idx="2016">
                  <c:v>16.8</c:v>
                </c:pt>
                <c:pt idx="2017">
                  <c:v>16.80833333</c:v>
                </c:pt>
                <c:pt idx="2018">
                  <c:v>16.81666667</c:v>
                </c:pt>
                <c:pt idx="2019">
                  <c:v>16.824999999999999</c:v>
                </c:pt>
                <c:pt idx="2020">
                  <c:v>16.833333329999999</c:v>
                </c:pt>
                <c:pt idx="2021">
                  <c:v>16.841666669999999</c:v>
                </c:pt>
                <c:pt idx="2022">
                  <c:v>16.850000000000001</c:v>
                </c:pt>
                <c:pt idx="2023">
                  <c:v>16.858333330000001</c:v>
                </c:pt>
                <c:pt idx="2024">
                  <c:v>16.866666670000001</c:v>
                </c:pt>
                <c:pt idx="2025">
                  <c:v>16.875</c:v>
                </c:pt>
                <c:pt idx="2026">
                  <c:v>16.883333329999999</c:v>
                </c:pt>
                <c:pt idx="2027">
                  <c:v>16.891666669999999</c:v>
                </c:pt>
                <c:pt idx="2028">
                  <c:v>16.899999999999999</c:v>
                </c:pt>
                <c:pt idx="2029">
                  <c:v>16.908333330000001</c:v>
                </c:pt>
                <c:pt idx="2030">
                  <c:v>16.916666670000001</c:v>
                </c:pt>
                <c:pt idx="2031">
                  <c:v>16.925000000000001</c:v>
                </c:pt>
                <c:pt idx="2032">
                  <c:v>16.93333333</c:v>
                </c:pt>
                <c:pt idx="2033">
                  <c:v>16.94166667</c:v>
                </c:pt>
                <c:pt idx="2034">
                  <c:v>16.95</c:v>
                </c:pt>
                <c:pt idx="2035">
                  <c:v>16.958333329999999</c:v>
                </c:pt>
                <c:pt idx="2036">
                  <c:v>16.966666669999999</c:v>
                </c:pt>
                <c:pt idx="2037">
                  <c:v>16.975000000000001</c:v>
                </c:pt>
                <c:pt idx="2038">
                  <c:v>16.983333330000001</c:v>
                </c:pt>
                <c:pt idx="2039">
                  <c:v>16.991666670000001</c:v>
                </c:pt>
                <c:pt idx="2040">
                  <c:v>17</c:v>
                </c:pt>
                <c:pt idx="2041">
                  <c:v>17.008333329999999</c:v>
                </c:pt>
                <c:pt idx="2042">
                  <c:v>17.016666669999999</c:v>
                </c:pt>
                <c:pt idx="2043">
                  <c:v>17.024999999999999</c:v>
                </c:pt>
                <c:pt idx="2044">
                  <c:v>17.033333330000001</c:v>
                </c:pt>
                <c:pt idx="2045">
                  <c:v>17.041666670000001</c:v>
                </c:pt>
                <c:pt idx="2046">
                  <c:v>17.05</c:v>
                </c:pt>
                <c:pt idx="2047">
                  <c:v>17.05833333</c:v>
                </c:pt>
                <c:pt idx="2048">
                  <c:v>17.06666667</c:v>
                </c:pt>
                <c:pt idx="2049">
                  <c:v>17.074999999999999</c:v>
                </c:pt>
                <c:pt idx="2050">
                  <c:v>17.083333329999999</c:v>
                </c:pt>
                <c:pt idx="2051">
                  <c:v>17.091666669999999</c:v>
                </c:pt>
                <c:pt idx="2052">
                  <c:v>17.100000000000001</c:v>
                </c:pt>
                <c:pt idx="2053">
                  <c:v>17.108333330000001</c:v>
                </c:pt>
                <c:pt idx="2054">
                  <c:v>17.116666670000001</c:v>
                </c:pt>
                <c:pt idx="2055">
                  <c:v>17.125</c:v>
                </c:pt>
                <c:pt idx="2056">
                  <c:v>17.133333329999999</c:v>
                </c:pt>
                <c:pt idx="2057">
                  <c:v>17.141666669999999</c:v>
                </c:pt>
                <c:pt idx="2058">
                  <c:v>17.149999999999999</c:v>
                </c:pt>
                <c:pt idx="2059">
                  <c:v>17.158333330000001</c:v>
                </c:pt>
                <c:pt idx="2060">
                  <c:v>17.166666670000001</c:v>
                </c:pt>
                <c:pt idx="2061">
                  <c:v>17.175000000000001</c:v>
                </c:pt>
                <c:pt idx="2062">
                  <c:v>17.18333333</c:v>
                </c:pt>
                <c:pt idx="2063">
                  <c:v>17.19166667</c:v>
                </c:pt>
                <c:pt idx="2064">
                  <c:v>17.2</c:v>
                </c:pt>
                <c:pt idx="2065">
                  <c:v>17.208333329999999</c:v>
                </c:pt>
                <c:pt idx="2066">
                  <c:v>17.216666669999999</c:v>
                </c:pt>
                <c:pt idx="2067">
                  <c:v>17.225000000000001</c:v>
                </c:pt>
                <c:pt idx="2068">
                  <c:v>17.233333330000001</c:v>
                </c:pt>
                <c:pt idx="2069">
                  <c:v>17.241666670000001</c:v>
                </c:pt>
                <c:pt idx="2070">
                  <c:v>17.25</c:v>
                </c:pt>
                <c:pt idx="2071">
                  <c:v>17.258333329999999</c:v>
                </c:pt>
                <c:pt idx="2072">
                  <c:v>17.266666669999999</c:v>
                </c:pt>
                <c:pt idx="2073">
                  <c:v>17.274999999999999</c:v>
                </c:pt>
                <c:pt idx="2074">
                  <c:v>17.283333330000001</c:v>
                </c:pt>
                <c:pt idx="2075">
                  <c:v>17.291666670000001</c:v>
                </c:pt>
                <c:pt idx="2076">
                  <c:v>17.3</c:v>
                </c:pt>
                <c:pt idx="2077">
                  <c:v>17.30833333</c:v>
                </c:pt>
                <c:pt idx="2078">
                  <c:v>17.31666667</c:v>
                </c:pt>
                <c:pt idx="2079">
                  <c:v>17.324999999999999</c:v>
                </c:pt>
                <c:pt idx="2080">
                  <c:v>17.333333329999999</c:v>
                </c:pt>
                <c:pt idx="2081">
                  <c:v>17.341666669999999</c:v>
                </c:pt>
                <c:pt idx="2082">
                  <c:v>17.350000000000001</c:v>
                </c:pt>
                <c:pt idx="2083">
                  <c:v>17.358333330000001</c:v>
                </c:pt>
                <c:pt idx="2084">
                  <c:v>17.366666670000001</c:v>
                </c:pt>
                <c:pt idx="2085">
                  <c:v>17.375</c:v>
                </c:pt>
                <c:pt idx="2086">
                  <c:v>17.383333329999999</c:v>
                </c:pt>
                <c:pt idx="2087">
                  <c:v>17.391666669999999</c:v>
                </c:pt>
                <c:pt idx="2088">
                  <c:v>17.399999999999999</c:v>
                </c:pt>
                <c:pt idx="2089">
                  <c:v>17.408333330000001</c:v>
                </c:pt>
                <c:pt idx="2090">
                  <c:v>17.416666670000001</c:v>
                </c:pt>
                <c:pt idx="2091">
                  <c:v>17.425000000000001</c:v>
                </c:pt>
                <c:pt idx="2092">
                  <c:v>17.43333333</c:v>
                </c:pt>
                <c:pt idx="2093">
                  <c:v>17.44166667</c:v>
                </c:pt>
                <c:pt idx="2094">
                  <c:v>17.45</c:v>
                </c:pt>
                <c:pt idx="2095">
                  <c:v>17.458333329999999</c:v>
                </c:pt>
                <c:pt idx="2096">
                  <c:v>17.466666669999999</c:v>
                </c:pt>
                <c:pt idx="2097">
                  <c:v>17.475000000000001</c:v>
                </c:pt>
                <c:pt idx="2098">
                  <c:v>17.483333330000001</c:v>
                </c:pt>
                <c:pt idx="2099">
                  <c:v>17.491666670000001</c:v>
                </c:pt>
                <c:pt idx="2100">
                  <c:v>17.5</c:v>
                </c:pt>
                <c:pt idx="2101">
                  <c:v>17.508333329999999</c:v>
                </c:pt>
                <c:pt idx="2102">
                  <c:v>17.516666669999999</c:v>
                </c:pt>
                <c:pt idx="2103">
                  <c:v>17.524999999999999</c:v>
                </c:pt>
                <c:pt idx="2104">
                  <c:v>17.533333330000001</c:v>
                </c:pt>
                <c:pt idx="2105">
                  <c:v>17.541666670000001</c:v>
                </c:pt>
                <c:pt idx="2106">
                  <c:v>17.55</c:v>
                </c:pt>
                <c:pt idx="2107">
                  <c:v>17.55833333</c:v>
                </c:pt>
                <c:pt idx="2108">
                  <c:v>17.56666667</c:v>
                </c:pt>
                <c:pt idx="2109">
                  <c:v>17.574999999999999</c:v>
                </c:pt>
                <c:pt idx="2110">
                  <c:v>17.583333329999999</c:v>
                </c:pt>
                <c:pt idx="2111">
                  <c:v>17.591666669999999</c:v>
                </c:pt>
                <c:pt idx="2112">
                  <c:v>17.600000000000001</c:v>
                </c:pt>
                <c:pt idx="2113">
                  <c:v>17.608333330000001</c:v>
                </c:pt>
                <c:pt idx="2114">
                  <c:v>17.616666670000001</c:v>
                </c:pt>
                <c:pt idx="2115">
                  <c:v>17.625</c:v>
                </c:pt>
                <c:pt idx="2116">
                  <c:v>17.633333329999999</c:v>
                </c:pt>
                <c:pt idx="2117">
                  <c:v>17.641666669999999</c:v>
                </c:pt>
                <c:pt idx="2118">
                  <c:v>17.649999999999999</c:v>
                </c:pt>
                <c:pt idx="2119">
                  <c:v>17.658333330000001</c:v>
                </c:pt>
                <c:pt idx="2120">
                  <c:v>17.666666670000001</c:v>
                </c:pt>
                <c:pt idx="2121">
                  <c:v>17.675000000000001</c:v>
                </c:pt>
                <c:pt idx="2122">
                  <c:v>17.68333333</c:v>
                </c:pt>
                <c:pt idx="2123">
                  <c:v>17.69166667</c:v>
                </c:pt>
                <c:pt idx="2124">
                  <c:v>17.7</c:v>
                </c:pt>
                <c:pt idx="2125">
                  <c:v>17.708333329999999</c:v>
                </c:pt>
                <c:pt idx="2126">
                  <c:v>17.716666669999999</c:v>
                </c:pt>
                <c:pt idx="2127">
                  <c:v>17.725000000000001</c:v>
                </c:pt>
                <c:pt idx="2128">
                  <c:v>17.733333330000001</c:v>
                </c:pt>
                <c:pt idx="2129">
                  <c:v>17.741666670000001</c:v>
                </c:pt>
                <c:pt idx="2130">
                  <c:v>17.75</c:v>
                </c:pt>
                <c:pt idx="2131">
                  <c:v>17.758333329999999</c:v>
                </c:pt>
                <c:pt idx="2132">
                  <c:v>17.766666669999999</c:v>
                </c:pt>
                <c:pt idx="2133">
                  <c:v>17.774999999999999</c:v>
                </c:pt>
                <c:pt idx="2134">
                  <c:v>17.783333330000001</c:v>
                </c:pt>
                <c:pt idx="2135">
                  <c:v>17.791666670000001</c:v>
                </c:pt>
                <c:pt idx="2136">
                  <c:v>17.8</c:v>
                </c:pt>
                <c:pt idx="2137">
                  <c:v>17.80833333</c:v>
                </c:pt>
                <c:pt idx="2138">
                  <c:v>17.81666667</c:v>
                </c:pt>
                <c:pt idx="2139">
                  <c:v>17.824999999999999</c:v>
                </c:pt>
                <c:pt idx="2140">
                  <c:v>17.833333329999999</c:v>
                </c:pt>
                <c:pt idx="2141">
                  <c:v>17.841666669999999</c:v>
                </c:pt>
                <c:pt idx="2142">
                  <c:v>17.850000000000001</c:v>
                </c:pt>
                <c:pt idx="2143">
                  <c:v>17.858333330000001</c:v>
                </c:pt>
                <c:pt idx="2144">
                  <c:v>17.866666670000001</c:v>
                </c:pt>
                <c:pt idx="2145">
                  <c:v>17.875</c:v>
                </c:pt>
                <c:pt idx="2146">
                  <c:v>17.883333329999999</c:v>
                </c:pt>
                <c:pt idx="2147">
                  <c:v>17.891666669999999</c:v>
                </c:pt>
                <c:pt idx="2148">
                  <c:v>17.899999999999999</c:v>
                </c:pt>
                <c:pt idx="2149">
                  <c:v>17.908333330000001</c:v>
                </c:pt>
                <c:pt idx="2150">
                  <c:v>17.916666670000001</c:v>
                </c:pt>
                <c:pt idx="2151">
                  <c:v>17.925000000000001</c:v>
                </c:pt>
                <c:pt idx="2152">
                  <c:v>17.93333333</c:v>
                </c:pt>
                <c:pt idx="2153">
                  <c:v>17.94166667</c:v>
                </c:pt>
                <c:pt idx="2154">
                  <c:v>17.95</c:v>
                </c:pt>
                <c:pt idx="2155">
                  <c:v>17.958333329999999</c:v>
                </c:pt>
                <c:pt idx="2156">
                  <c:v>17.966666669999999</c:v>
                </c:pt>
                <c:pt idx="2157">
                  <c:v>17.975000000000001</c:v>
                </c:pt>
                <c:pt idx="2158">
                  <c:v>17.983333330000001</c:v>
                </c:pt>
                <c:pt idx="2159">
                  <c:v>17.991666670000001</c:v>
                </c:pt>
                <c:pt idx="2160">
                  <c:v>18</c:v>
                </c:pt>
                <c:pt idx="2161">
                  <c:v>18.008333329999999</c:v>
                </c:pt>
                <c:pt idx="2162">
                  <c:v>18.016666669999999</c:v>
                </c:pt>
                <c:pt idx="2163">
                  <c:v>18.024999999999999</c:v>
                </c:pt>
                <c:pt idx="2164">
                  <c:v>18.033333330000001</c:v>
                </c:pt>
                <c:pt idx="2165">
                  <c:v>18.041666670000001</c:v>
                </c:pt>
                <c:pt idx="2166">
                  <c:v>18.05</c:v>
                </c:pt>
                <c:pt idx="2167">
                  <c:v>18.05833333</c:v>
                </c:pt>
                <c:pt idx="2168">
                  <c:v>18.06666667</c:v>
                </c:pt>
                <c:pt idx="2169">
                  <c:v>18.074999999999999</c:v>
                </c:pt>
                <c:pt idx="2170">
                  <c:v>18.083333329999999</c:v>
                </c:pt>
                <c:pt idx="2171">
                  <c:v>18.091666669999999</c:v>
                </c:pt>
                <c:pt idx="2172">
                  <c:v>18.100000000000001</c:v>
                </c:pt>
                <c:pt idx="2173">
                  <c:v>18.108333330000001</c:v>
                </c:pt>
                <c:pt idx="2174">
                  <c:v>18.116666670000001</c:v>
                </c:pt>
                <c:pt idx="2175">
                  <c:v>18.125</c:v>
                </c:pt>
                <c:pt idx="2176">
                  <c:v>18.133333329999999</c:v>
                </c:pt>
                <c:pt idx="2177">
                  <c:v>18.141666669999999</c:v>
                </c:pt>
                <c:pt idx="2178">
                  <c:v>18.149999999999999</c:v>
                </c:pt>
                <c:pt idx="2179">
                  <c:v>18.158333330000001</c:v>
                </c:pt>
                <c:pt idx="2180">
                  <c:v>18.166666670000001</c:v>
                </c:pt>
                <c:pt idx="2181">
                  <c:v>18.175000000000001</c:v>
                </c:pt>
                <c:pt idx="2182">
                  <c:v>18.18333333</c:v>
                </c:pt>
                <c:pt idx="2183">
                  <c:v>18.19166667</c:v>
                </c:pt>
                <c:pt idx="2184">
                  <c:v>18.2</c:v>
                </c:pt>
                <c:pt idx="2185">
                  <c:v>18.208333329999999</c:v>
                </c:pt>
                <c:pt idx="2186">
                  <c:v>18.216666669999999</c:v>
                </c:pt>
                <c:pt idx="2187">
                  <c:v>18.225000000000001</c:v>
                </c:pt>
                <c:pt idx="2188">
                  <c:v>18.233333330000001</c:v>
                </c:pt>
                <c:pt idx="2189">
                  <c:v>18.241666670000001</c:v>
                </c:pt>
                <c:pt idx="2190">
                  <c:v>18.25</c:v>
                </c:pt>
                <c:pt idx="2191">
                  <c:v>18.258333329999999</c:v>
                </c:pt>
                <c:pt idx="2192">
                  <c:v>18.266666669999999</c:v>
                </c:pt>
                <c:pt idx="2193">
                  <c:v>18.274999999999999</c:v>
                </c:pt>
                <c:pt idx="2194">
                  <c:v>18.283333330000001</c:v>
                </c:pt>
                <c:pt idx="2195">
                  <c:v>18.291666670000001</c:v>
                </c:pt>
                <c:pt idx="2196">
                  <c:v>18.3</c:v>
                </c:pt>
                <c:pt idx="2197">
                  <c:v>18.30833333</c:v>
                </c:pt>
                <c:pt idx="2198">
                  <c:v>18.31666667</c:v>
                </c:pt>
                <c:pt idx="2199">
                  <c:v>18.324999999999999</c:v>
                </c:pt>
                <c:pt idx="2200">
                  <c:v>18.333333329999999</c:v>
                </c:pt>
                <c:pt idx="2201">
                  <c:v>18.341666669999999</c:v>
                </c:pt>
                <c:pt idx="2202">
                  <c:v>18.350000000000001</c:v>
                </c:pt>
                <c:pt idx="2203">
                  <c:v>18.358333330000001</c:v>
                </c:pt>
                <c:pt idx="2204">
                  <c:v>18.366666670000001</c:v>
                </c:pt>
                <c:pt idx="2205">
                  <c:v>18.375</c:v>
                </c:pt>
                <c:pt idx="2206">
                  <c:v>18.383333329999999</c:v>
                </c:pt>
                <c:pt idx="2207">
                  <c:v>18.391666669999999</c:v>
                </c:pt>
                <c:pt idx="2208">
                  <c:v>18.399999999999999</c:v>
                </c:pt>
                <c:pt idx="2209">
                  <c:v>18.408333330000001</c:v>
                </c:pt>
                <c:pt idx="2210">
                  <c:v>18.416666670000001</c:v>
                </c:pt>
                <c:pt idx="2211">
                  <c:v>18.425000000000001</c:v>
                </c:pt>
                <c:pt idx="2212">
                  <c:v>18.43333333</c:v>
                </c:pt>
                <c:pt idx="2213">
                  <c:v>18.44166667</c:v>
                </c:pt>
                <c:pt idx="2214">
                  <c:v>18.45</c:v>
                </c:pt>
                <c:pt idx="2215">
                  <c:v>18.458333329999999</c:v>
                </c:pt>
                <c:pt idx="2216">
                  <c:v>18.466666669999999</c:v>
                </c:pt>
                <c:pt idx="2217">
                  <c:v>18.475000000000001</c:v>
                </c:pt>
                <c:pt idx="2218">
                  <c:v>18.483333330000001</c:v>
                </c:pt>
                <c:pt idx="2219">
                  <c:v>18.491666670000001</c:v>
                </c:pt>
                <c:pt idx="2220">
                  <c:v>18.5</c:v>
                </c:pt>
                <c:pt idx="2221">
                  <c:v>18.508333329999999</c:v>
                </c:pt>
                <c:pt idx="2222">
                  <c:v>18.516666669999999</c:v>
                </c:pt>
                <c:pt idx="2223">
                  <c:v>18.524999999999999</c:v>
                </c:pt>
                <c:pt idx="2224">
                  <c:v>18.533333330000001</c:v>
                </c:pt>
                <c:pt idx="2225">
                  <c:v>18.541666670000001</c:v>
                </c:pt>
                <c:pt idx="2226">
                  <c:v>18.55</c:v>
                </c:pt>
                <c:pt idx="2227">
                  <c:v>18.55833333</c:v>
                </c:pt>
                <c:pt idx="2228">
                  <c:v>18.56666667</c:v>
                </c:pt>
                <c:pt idx="2229">
                  <c:v>18.574999999999999</c:v>
                </c:pt>
                <c:pt idx="2230">
                  <c:v>18.583333329999999</c:v>
                </c:pt>
                <c:pt idx="2231">
                  <c:v>18.591666669999999</c:v>
                </c:pt>
                <c:pt idx="2232">
                  <c:v>18.600000000000001</c:v>
                </c:pt>
                <c:pt idx="2233">
                  <c:v>18.608333330000001</c:v>
                </c:pt>
                <c:pt idx="2234">
                  <c:v>18.616666670000001</c:v>
                </c:pt>
                <c:pt idx="2235">
                  <c:v>18.625</c:v>
                </c:pt>
                <c:pt idx="2236">
                  <c:v>18.633333329999999</c:v>
                </c:pt>
                <c:pt idx="2237">
                  <c:v>18.641666669999999</c:v>
                </c:pt>
                <c:pt idx="2238">
                  <c:v>18.649999999999999</c:v>
                </c:pt>
                <c:pt idx="2239">
                  <c:v>18.658333330000001</c:v>
                </c:pt>
                <c:pt idx="2240">
                  <c:v>18.666666670000001</c:v>
                </c:pt>
                <c:pt idx="2241">
                  <c:v>18.675000000000001</c:v>
                </c:pt>
                <c:pt idx="2242">
                  <c:v>18.68333333</c:v>
                </c:pt>
                <c:pt idx="2243">
                  <c:v>18.69166667</c:v>
                </c:pt>
                <c:pt idx="2244">
                  <c:v>18.7</c:v>
                </c:pt>
                <c:pt idx="2245">
                  <c:v>18.708333329999999</c:v>
                </c:pt>
                <c:pt idx="2246">
                  <c:v>18.716666669999999</c:v>
                </c:pt>
                <c:pt idx="2247">
                  <c:v>18.725000000000001</c:v>
                </c:pt>
                <c:pt idx="2248">
                  <c:v>18.733333330000001</c:v>
                </c:pt>
                <c:pt idx="2249">
                  <c:v>18.741666670000001</c:v>
                </c:pt>
                <c:pt idx="2250">
                  <c:v>18.75</c:v>
                </c:pt>
                <c:pt idx="2251">
                  <c:v>18.758333329999999</c:v>
                </c:pt>
                <c:pt idx="2252">
                  <c:v>18.766666669999999</c:v>
                </c:pt>
                <c:pt idx="2253">
                  <c:v>18.774999999999999</c:v>
                </c:pt>
                <c:pt idx="2254">
                  <c:v>18.783333330000001</c:v>
                </c:pt>
                <c:pt idx="2255">
                  <c:v>18.791666670000001</c:v>
                </c:pt>
                <c:pt idx="2256">
                  <c:v>18.8</c:v>
                </c:pt>
                <c:pt idx="2257">
                  <c:v>18.80833333</c:v>
                </c:pt>
                <c:pt idx="2258">
                  <c:v>18.81666667</c:v>
                </c:pt>
                <c:pt idx="2259">
                  <c:v>18.824999999999999</c:v>
                </c:pt>
                <c:pt idx="2260">
                  <c:v>18.833333329999999</c:v>
                </c:pt>
                <c:pt idx="2261">
                  <c:v>18.841666669999999</c:v>
                </c:pt>
                <c:pt idx="2262">
                  <c:v>18.850000000000001</c:v>
                </c:pt>
                <c:pt idx="2263">
                  <c:v>18.858333330000001</c:v>
                </c:pt>
                <c:pt idx="2264">
                  <c:v>18.866666670000001</c:v>
                </c:pt>
                <c:pt idx="2265">
                  <c:v>18.875</c:v>
                </c:pt>
                <c:pt idx="2266">
                  <c:v>18.883333329999999</c:v>
                </c:pt>
                <c:pt idx="2267">
                  <c:v>18.891666669999999</c:v>
                </c:pt>
                <c:pt idx="2268">
                  <c:v>18.899999999999999</c:v>
                </c:pt>
                <c:pt idx="2269">
                  <c:v>18.908333330000001</c:v>
                </c:pt>
                <c:pt idx="2270">
                  <c:v>18.916666670000001</c:v>
                </c:pt>
                <c:pt idx="2271">
                  <c:v>18.925000000000001</c:v>
                </c:pt>
                <c:pt idx="2272">
                  <c:v>18.93333333</c:v>
                </c:pt>
                <c:pt idx="2273">
                  <c:v>18.94166667</c:v>
                </c:pt>
                <c:pt idx="2274">
                  <c:v>18.95</c:v>
                </c:pt>
                <c:pt idx="2275">
                  <c:v>18.958333329999999</c:v>
                </c:pt>
                <c:pt idx="2276">
                  <c:v>18.966666669999999</c:v>
                </c:pt>
                <c:pt idx="2277">
                  <c:v>18.975000000000001</c:v>
                </c:pt>
                <c:pt idx="2278">
                  <c:v>18.983333330000001</c:v>
                </c:pt>
                <c:pt idx="2279">
                  <c:v>18.991666670000001</c:v>
                </c:pt>
                <c:pt idx="2280">
                  <c:v>19</c:v>
                </c:pt>
                <c:pt idx="2281">
                  <c:v>19.008333329999999</c:v>
                </c:pt>
                <c:pt idx="2282">
                  <c:v>19.016666669999999</c:v>
                </c:pt>
                <c:pt idx="2283">
                  <c:v>19.024999999999999</c:v>
                </c:pt>
                <c:pt idx="2284">
                  <c:v>19.033333330000001</c:v>
                </c:pt>
                <c:pt idx="2285">
                  <c:v>19.041666670000001</c:v>
                </c:pt>
                <c:pt idx="2286">
                  <c:v>19.05</c:v>
                </c:pt>
                <c:pt idx="2287">
                  <c:v>19.05833333</c:v>
                </c:pt>
                <c:pt idx="2288">
                  <c:v>19.06666667</c:v>
                </c:pt>
                <c:pt idx="2289">
                  <c:v>19.074999999999999</c:v>
                </c:pt>
                <c:pt idx="2290">
                  <c:v>19.083333329999999</c:v>
                </c:pt>
                <c:pt idx="2291">
                  <c:v>19.091666669999999</c:v>
                </c:pt>
                <c:pt idx="2292">
                  <c:v>19.100000000000001</c:v>
                </c:pt>
                <c:pt idx="2293">
                  <c:v>19.108333330000001</c:v>
                </c:pt>
                <c:pt idx="2294">
                  <c:v>19.116666670000001</c:v>
                </c:pt>
                <c:pt idx="2295">
                  <c:v>19.125</c:v>
                </c:pt>
                <c:pt idx="2296">
                  <c:v>19.133333329999999</c:v>
                </c:pt>
                <c:pt idx="2297">
                  <c:v>19.141666669999999</c:v>
                </c:pt>
                <c:pt idx="2298">
                  <c:v>19.149999999999999</c:v>
                </c:pt>
                <c:pt idx="2299">
                  <c:v>19.158333330000001</c:v>
                </c:pt>
                <c:pt idx="2300">
                  <c:v>19.166666670000001</c:v>
                </c:pt>
                <c:pt idx="2301">
                  <c:v>19.175000000000001</c:v>
                </c:pt>
                <c:pt idx="2302">
                  <c:v>19.18333333</c:v>
                </c:pt>
                <c:pt idx="2303">
                  <c:v>19.19166667</c:v>
                </c:pt>
                <c:pt idx="2304">
                  <c:v>19.2</c:v>
                </c:pt>
                <c:pt idx="2305">
                  <c:v>19.208333329999999</c:v>
                </c:pt>
                <c:pt idx="2306">
                  <c:v>19.216666669999999</c:v>
                </c:pt>
                <c:pt idx="2307">
                  <c:v>19.225000000000001</c:v>
                </c:pt>
                <c:pt idx="2308">
                  <c:v>19.233333330000001</c:v>
                </c:pt>
                <c:pt idx="2309">
                  <c:v>19.241666670000001</c:v>
                </c:pt>
                <c:pt idx="2310">
                  <c:v>19.25</c:v>
                </c:pt>
                <c:pt idx="2311">
                  <c:v>19.258333329999999</c:v>
                </c:pt>
                <c:pt idx="2312">
                  <c:v>19.266666669999999</c:v>
                </c:pt>
                <c:pt idx="2313">
                  <c:v>19.274999999999999</c:v>
                </c:pt>
                <c:pt idx="2314">
                  <c:v>19.283333330000001</c:v>
                </c:pt>
                <c:pt idx="2315">
                  <c:v>19.291666670000001</c:v>
                </c:pt>
                <c:pt idx="2316">
                  <c:v>19.3</c:v>
                </c:pt>
                <c:pt idx="2317">
                  <c:v>19.30833333</c:v>
                </c:pt>
                <c:pt idx="2318">
                  <c:v>19.31666667</c:v>
                </c:pt>
                <c:pt idx="2319">
                  <c:v>19.324999999999999</c:v>
                </c:pt>
                <c:pt idx="2320">
                  <c:v>19.333333329999999</c:v>
                </c:pt>
                <c:pt idx="2321">
                  <c:v>19.341666669999999</c:v>
                </c:pt>
                <c:pt idx="2322">
                  <c:v>19.350000000000001</c:v>
                </c:pt>
                <c:pt idx="2323">
                  <c:v>19.358333330000001</c:v>
                </c:pt>
                <c:pt idx="2324">
                  <c:v>19.366666670000001</c:v>
                </c:pt>
                <c:pt idx="2325">
                  <c:v>19.375</c:v>
                </c:pt>
                <c:pt idx="2326">
                  <c:v>19.383333329999999</c:v>
                </c:pt>
                <c:pt idx="2327">
                  <c:v>19.391666669999999</c:v>
                </c:pt>
                <c:pt idx="2328">
                  <c:v>19.399999999999999</c:v>
                </c:pt>
                <c:pt idx="2329">
                  <c:v>19.408333330000001</c:v>
                </c:pt>
                <c:pt idx="2330">
                  <c:v>19.416666670000001</c:v>
                </c:pt>
                <c:pt idx="2331">
                  <c:v>19.425000000000001</c:v>
                </c:pt>
                <c:pt idx="2332">
                  <c:v>19.43333333</c:v>
                </c:pt>
                <c:pt idx="2333">
                  <c:v>19.44166667</c:v>
                </c:pt>
                <c:pt idx="2334">
                  <c:v>19.45</c:v>
                </c:pt>
                <c:pt idx="2335">
                  <c:v>19.458333329999999</c:v>
                </c:pt>
                <c:pt idx="2336">
                  <c:v>19.466666669999999</c:v>
                </c:pt>
                <c:pt idx="2337">
                  <c:v>19.475000000000001</c:v>
                </c:pt>
                <c:pt idx="2338">
                  <c:v>19.483333330000001</c:v>
                </c:pt>
                <c:pt idx="2339">
                  <c:v>19.491666670000001</c:v>
                </c:pt>
                <c:pt idx="2340">
                  <c:v>19.5</c:v>
                </c:pt>
                <c:pt idx="2341">
                  <c:v>19.508333329999999</c:v>
                </c:pt>
                <c:pt idx="2342">
                  <c:v>19.516666669999999</c:v>
                </c:pt>
                <c:pt idx="2343">
                  <c:v>19.524999999999999</c:v>
                </c:pt>
                <c:pt idx="2344">
                  <c:v>19.533333330000001</c:v>
                </c:pt>
                <c:pt idx="2345">
                  <c:v>19.541666670000001</c:v>
                </c:pt>
                <c:pt idx="2346">
                  <c:v>19.55</c:v>
                </c:pt>
                <c:pt idx="2347">
                  <c:v>19.55833333</c:v>
                </c:pt>
                <c:pt idx="2348">
                  <c:v>19.56666667</c:v>
                </c:pt>
                <c:pt idx="2349">
                  <c:v>19.574999999999999</c:v>
                </c:pt>
                <c:pt idx="2350">
                  <c:v>19.583333329999999</c:v>
                </c:pt>
                <c:pt idx="2351">
                  <c:v>19.591666669999999</c:v>
                </c:pt>
                <c:pt idx="2352">
                  <c:v>19.600000000000001</c:v>
                </c:pt>
                <c:pt idx="2353">
                  <c:v>19.608333330000001</c:v>
                </c:pt>
                <c:pt idx="2354">
                  <c:v>19.616666670000001</c:v>
                </c:pt>
                <c:pt idx="2355">
                  <c:v>19.625</c:v>
                </c:pt>
                <c:pt idx="2356">
                  <c:v>19.633333329999999</c:v>
                </c:pt>
                <c:pt idx="2357">
                  <c:v>19.641666669999999</c:v>
                </c:pt>
                <c:pt idx="2358">
                  <c:v>19.649999999999999</c:v>
                </c:pt>
                <c:pt idx="2359">
                  <c:v>19.658333330000001</c:v>
                </c:pt>
                <c:pt idx="2360">
                  <c:v>19.666666670000001</c:v>
                </c:pt>
                <c:pt idx="2361">
                  <c:v>19.675000000000001</c:v>
                </c:pt>
                <c:pt idx="2362">
                  <c:v>19.68333333</c:v>
                </c:pt>
                <c:pt idx="2363">
                  <c:v>19.69166667</c:v>
                </c:pt>
                <c:pt idx="2364">
                  <c:v>19.7</c:v>
                </c:pt>
                <c:pt idx="2365">
                  <c:v>19.708333329999999</c:v>
                </c:pt>
                <c:pt idx="2366">
                  <c:v>19.716666669999999</c:v>
                </c:pt>
                <c:pt idx="2367">
                  <c:v>19.725000000000001</c:v>
                </c:pt>
                <c:pt idx="2368">
                  <c:v>19.733333330000001</c:v>
                </c:pt>
                <c:pt idx="2369">
                  <c:v>19.741666670000001</c:v>
                </c:pt>
                <c:pt idx="2370">
                  <c:v>19.75</c:v>
                </c:pt>
                <c:pt idx="2371">
                  <c:v>19.758333329999999</c:v>
                </c:pt>
                <c:pt idx="2372">
                  <c:v>19.766666669999999</c:v>
                </c:pt>
                <c:pt idx="2373">
                  <c:v>19.774999999999999</c:v>
                </c:pt>
                <c:pt idx="2374">
                  <c:v>19.783333330000001</c:v>
                </c:pt>
                <c:pt idx="2375">
                  <c:v>19.791666670000001</c:v>
                </c:pt>
                <c:pt idx="2376">
                  <c:v>19.8</c:v>
                </c:pt>
                <c:pt idx="2377">
                  <c:v>19.80833333</c:v>
                </c:pt>
                <c:pt idx="2378">
                  <c:v>19.81666667</c:v>
                </c:pt>
                <c:pt idx="2379">
                  <c:v>19.824999999999999</c:v>
                </c:pt>
                <c:pt idx="2380">
                  <c:v>19.833333329999999</c:v>
                </c:pt>
                <c:pt idx="2381">
                  <c:v>19.841666669999999</c:v>
                </c:pt>
                <c:pt idx="2382">
                  <c:v>19.850000000000001</c:v>
                </c:pt>
                <c:pt idx="2383">
                  <c:v>19.858333330000001</c:v>
                </c:pt>
                <c:pt idx="2384">
                  <c:v>19.866666670000001</c:v>
                </c:pt>
                <c:pt idx="2385">
                  <c:v>19.875</c:v>
                </c:pt>
                <c:pt idx="2386">
                  <c:v>19.883333329999999</c:v>
                </c:pt>
                <c:pt idx="2387">
                  <c:v>19.891666669999999</c:v>
                </c:pt>
                <c:pt idx="2388">
                  <c:v>19.899999999999999</c:v>
                </c:pt>
                <c:pt idx="2389">
                  <c:v>19.908333330000001</c:v>
                </c:pt>
                <c:pt idx="2390">
                  <c:v>19.916666670000001</c:v>
                </c:pt>
                <c:pt idx="2391">
                  <c:v>19.925000000000001</c:v>
                </c:pt>
                <c:pt idx="2392">
                  <c:v>19.93333333</c:v>
                </c:pt>
                <c:pt idx="2393">
                  <c:v>19.94166667</c:v>
                </c:pt>
                <c:pt idx="2394">
                  <c:v>19.95</c:v>
                </c:pt>
                <c:pt idx="2395">
                  <c:v>19.958333329999999</c:v>
                </c:pt>
                <c:pt idx="2396">
                  <c:v>19.966666669999999</c:v>
                </c:pt>
                <c:pt idx="2397">
                  <c:v>19.975000000000001</c:v>
                </c:pt>
                <c:pt idx="2398">
                  <c:v>19.983333330000001</c:v>
                </c:pt>
                <c:pt idx="2399">
                  <c:v>19.991666670000001</c:v>
                </c:pt>
                <c:pt idx="2400">
                  <c:v>20</c:v>
                </c:pt>
                <c:pt idx="2401">
                  <c:v>20.008333329999999</c:v>
                </c:pt>
                <c:pt idx="2402">
                  <c:v>20.016666669999999</c:v>
                </c:pt>
                <c:pt idx="2403">
                  <c:v>20.024999999999999</c:v>
                </c:pt>
                <c:pt idx="2404">
                  <c:v>20.033333330000001</c:v>
                </c:pt>
                <c:pt idx="2405">
                  <c:v>20.041666670000001</c:v>
                </c:pt>
                <c:pt idx="2406">
                  <c:v>20.05</c:v>
                </c:pt>
                <c:pt idx="2407">
                  <c:v>20.05833333</c:v>
                </c:pt>
                <c:pt idx="2408">
                  <c:v>20.06666667</c:v>
                </c:pt>
                <c:pt idx="2409">
                  <c:v>20.074999999999999</c:v>
                </c:pt>
                <c:pt idx="2410">
                  <c:v>20.083333329999999</c:v>
                </c:pt>
                <c:pt idx="2411">
                  <c:v>20.091666669999999</c:v>
                </c:pt>
                <c:pt idx="2412">
                  <c:v>20.100000000000001</c:v>
                </c:pt>
                <c:pt idx="2413">
                  <c:v>20.108333330000001</c:v>
                </c:pt>
                <c:pt idx="2414">
                  <c:v>20.116666670000001</c:v>
                </c:pt>
                <c:pt idx="2415">
                  <c:v>20.125</c:v>
                </c:pt>
                <c:pt idx="2416">
                  <c:v>20.133333329999999</c:v>
                </c:pt>
                <c:pt idx="2417">
                  <c:v>20.141666669999999</c:v>
                </c:pt>
                <c:pt idx="2418">
                  <c:v>20.149999999999999</c:v>
                </c:pt>
                <c:pt idx="2419">
                  <c:v>20.158333330000001</c:v>
                </c:pt>
                <c:pt idx="2420">
                  <c:v>20.166666670000001</c:v>
                </c:pt>
                <c:pt idx="2421">
                  <c:v>20.175000000000001</c:v>
                </c:pt>
                <c:pt idx="2422">
                  <c:v>20.18333333</c:v>
                </c:pt>
                <c:pt idx="2423">
                  <c:v>20.19166667</c:v>
                </c:pt>
                <c:pt idx="2424">
                  <c:v>20.2</c:v>
                </c:pt>
                <c:pt idx="2425">
                  <c:v>20.208333329999999</c:v>
                </c:pt>
                <c:pt idx="2426">
                  <c:v>20.216666669999999</c:v>
                </c:pt>
                <c:pt idx="2427">
                  <c:v>20.225000000000001</c:v>
                </c:pt>
                <c:pt idx="2428">
                  <c:v>20.233333330000001</c:v>
                </c:pt>
                <c:pt idx="2429">
                  <c:v>20.241666670000001</c:v>
                </c:pt>
                <c:pt idx="2430">
                  <c:v>20.25</c:v>
                </c:pt>
                <c:pt idx="2431">
                  <c:v>20.258333329999999</c:v>
                </c:pt>
                <c:pt idx="2432">
                  <c:v>20.266666669999999</c:v>
                </c:pt>
                <c:pt idx="2433">
                  <c:v>20.274999999999999</c:v>
                </c:pt>
                <c:pt idx="2434">
                  <c:v>20.283333330000001</c:v>
                </c:pt>
                <c:pt idx="2435">
                  <c:v>20.291666670000001</c:v>
                </c:pt>
                <c:pt idx="2436">
                  <c:v>20.3</c:v>
                </c:pt>
                <c:pt idx="2437">
                  <c:v>20.30833333</c:v>
                </c:pt>
                <c:pt idx="2438">
                  <c:v>20.31666667</c:v>
                </c:pt>
                <c:pt idx="2439">
                  <c:v>20.324999999999999</c:v>
                </c:pt>
                <c:pt idx="2440">
                  <c:v>20.333333329999999</c:v>
                </c:pt>
                <c:pt idx="2441">
                  <c:v>20.341666669999999</c:v>
                </c:pt>
                <c:pt idx="2442">
                  <c:v>20.350000000000001</c:v>
                </c:pt>
                <c:pt idx="2443">
                  <c:v>20.358333330000001</c:v>
                </c:pt>
                <c:pt idx="2444">
                  <c:v>20.366666670000001</c:v>
                </c:pt>
                <c:pt idx="2445">
                  <c:v>20.375</c:v>
                </c:pt>
                <c:pt idx="2446">
                  <c:v>20.383333329999999</c:v>
                </c:pt>
                <c:pt idx="2447">
                  <c:v>20.391666669999999</c:v>
                </c:pt>
                <c:pt idx="2448">
                  <c:v>20.399999999999999</c:v>
                </c:pt>
                <c:pt idx="2449">
                  <c:v>20.408333330000001</c:v>
                </c:pt>
                <c:pt idx="2450">
                  <c:v>20.416666670000001</c:v>
                </c:pt>
                <c:pt idx="2451">
                  <c:v>20.425000000000001</c:v>
                </c:pt>
                <c:pt idx="2452">
                  <c:v>20.43333333</c:v>
                </c:pt>
                <c:pt idx="2453">
                  <c:v>20.44166667</c:v>
                </c:pt>
                <c:pt idx="2454">
                  <c:v>20.45</c:v>
                </c:pt>
                <c:pt idx="2455">
                  <c:v>20.458333329999999</c:v>
                </c:pt>
                <c:pt idx="2456">
                  <c:v>20.466666669999999</c:v>
                </c:pt>
                <c:pt idx="2457">
                  <c:v>20.475000000000001</c:v>
                </c:pt>
                <c:pt idx="2458">
                  <c:v>20.483333330000001</c:v>
                </c:pt>
                <c:pt idx="2459">
                  <c:v>20.491666670000001</c:v>
                </c:pt>
                <c:pt idx="2460">
                  <c:v>20.5</c:v>
                </c:pt>
                <c:pt idx="2461">
                  <c:v>20.508333329999999</c:v>
                </c:pt>
                <c:pt idx="2462">
                  <c:v>20.516666669999999</c:v>
                </c:pt>
                <c:pt idx="2463">
                  <c:v>20.524999999999999</c:v>
                </c:pt>
                <c:pt idx="2464">
                  <c:v>20.533333330000001</c:v>
                </c:pt>
                <c:pt idx="2465">
                  <c:v>20.541666670000001</c:v>
                </c:pt>
                <c:pt idx="2466">
                  <c:v>20.55</c:v>
                </c:pt>
                <c:pt idx="2467">
                  <c:v>20.55833333</c:v>
                </c:pt>
                <c:pt idx="2468">
                  <c:v>20.56666667</c:v>
                </c:pt>
                <c:pt idx="2469">
                  <c:v>20.574999999999999</c:v>
                </c:pt>
                <c:pt idx="2470">
                  <c:v>20.583333329999999</c:v>
                </c:pt>
                <c:pt idx="2471">
                  <c:v>20.591666669999999</c:v>
                </c:pt>
                <c:pt idx="2472">
                  <c:v>20.6</c:v>
                </c:pt>
                <c:pt idx="2473">
                  <c:v>20.608333330000001</c:v>
                </c:pt>
                <c:pt idx="2474">
                  <c:v>20.616666670000001</c:v>
                </c:pt>
                <c:pt idx="2475">
                  <c:v>20.625</c:v>
                </c:pt>
                <c:pt idx="2476">
                  <c:v>20.633333329999999</c:v>
                </c:pt>
                <c:pt idx="2477">
                  <c:v>20.641666669999999</c:v>
                </c:pt>
                <c:pt idx="2478">
                  <c:v>20.65</c:v>
                </c:pt>
                <c:pt idx="2479">
                  <c:v>20.658333330000001</c:v>
                </c:pt>
                <c:pt idx="2480">
                  <c:v>20.666666670000001</c:v>
                </c:pt>
                <c:pt idx="2481">
                  <c:v>20.675000000000001</c:v>
                </c:pt>
                <c:pt idx="2482">
                  <c:v>20.68333333</c:v>
                </c:pt>
                <c:pt idx="2483">
                  <c:v>20.69166667</c:v>
                </c:pt>
                <c:pt idx="2484">
                  <c:v>20.7</c:v>
                </c:pt>
                <c:pt idx="2485">
                  <c:v>20.708333329999999</c:v>
                </c:pt>
                <c:pt idx="2486">
                  <c:v>20.716666669999999</c:v>
                </c:pt>
                <c:pt idx="2487">
                  <c:v>20.725000000000001</c:v>
                </c:pt>
                <c:pt idx="2488">
                  <c:v>20.733333330000001</c:v>
                </c:pt>
                <c:pt idx="2489">
                  <c:v>20.741666670000001</c:v>
                </c:pt>
                <c:pt idx="2490">
                  <c:v>20.75</c:v>
                </c:pt>
                <c:pt idx="2491">
                  <c:v>20.758333329999999</c:v>
                </c:pt>
                <c:pt idx="2492">
                  <c:v>20.766666669999999</c:v>
                </c:pt>
                <c:pt idx="2493">
                  <c:v>20.774999999999999</c:v>
                </c:pt>
                <c:pt idx="2494">
                  <c:v>20.783333330000001</c:v>
                </c:pt>
                <c:pt idx="2495">
                  <c:v>20.791666670000001</c:v>
                </c:pt>
                <c:pt idx="2496">
                  <c:v>20.8</c:v>
                </c:pt>
                <c:pt idx="2497">
                  <c:v>20.80833333</c:v>
                </c:pt>
                <c:pt idx="2498">
                  <c:v>20.81666667</c:v>
                </c:pt>
                <c:pt idx="2499">
                  <c:v>20.824999999999999</c:v>
                </c:pt>
                <c:pt idx="2500">
                  <c:v>20.833333329999999</c:v>
                </c:pt>
                <c:pt idx="2501">
                  <c:v>20.841666669999999</c:v>
                </c:pt>
                <c:pt idx="2502">
                  <c:v>20.85</c:v>
                </c:pt>
                <c:pt idx="2503">
                  <c:v>20.858333330000001</c:v>
                </c:pt>
                <c:pt idx="2504">
                  <c:v>20.866666670000001</c:v>
                </c:pt>
                <c:pt idx="2505">
                  <c:v>20.875</c:v>
                </c:pt>
                <c:pt idx="2506">
                  <c:v>20.883333329999999</c:v>
                </c:pt>
                <c:pt idx="2507">
                  <c:v>20.891666669999999</c:v>
                </c:pt>
                <c:pt idx="2508">
                  <c:v>20.9</c:v>
                </c:pt>
                <c:pt idx="2509">
                  <c:v>20.908333330000001</c:v>
                </c:pt>
                <c:pt idx="2510">
                  <c:v>20.916666670000001</c:v>
                </c:pt>
                <c:pt idx="2511">
                  <c:v>20.925000000000001</c:v>
                </c:pt>
                <c:pt idx="2512">
                  <c:v>20.93333333</c:v>
                </c:pt>
                <c:pt idx="2513">
                  <c:v>20.94166667</c:v>
                </c:pt>
                <c:pt idx="2514">
                  <c:v>20.95</c:v>
                </c:pt>
                <c:pt idx="2515">
                  <c:v>20.958333329999999</c:v>
                </c:pt>
                <c:pt idx="2516">
                  <c:v>20.966666669999999</c:v>
                </c:pt>
                <c:pt idx="2517">
                  <c:v>20.975000000000001</c:v>
                </c:pt>
                <c:pt idx="2518">
                  <c:v>20.983333330000001</c:v>
                </c:pt>
                <c:pt idx="2519">
                  <c:v>20.991666670000001</c:v>
                </c:pt>
                <c:pt idx="2520">
                  <c:v>21</c:v>
                </c:pt>
                <c:pt idx="2521">
                  <c:v>21.008333329999999</c:v>
                </c:pt>
                <c:pt idx="2522">
                  <c:v>21.016666669999999</c:v>
                </c:pt>
                <c:pt idx="2523">
                  <c:v>21.024999999999999</c:v>
                </c:pt>
                <c:pt idx="2524">
                  <c:v>21.033333330000001</c:v>
                </c:pt>
                <c:pt idx="2525">
                  <c:v>21.041666670000001</c:v>
                </c:pt>
                <c:pt idx="2526">
                  <c:v>21.05</c:v>
                </c:pt>
                <c:pt idx="2527">
                  <c:v>21.05833333</c:v>
                </c:pt>
                <c:pt idx="2528">
                  <c:v>21.06666667</c:v>
                </c:pt>
                <c:pt idx="2529">
                  <c:v>21.074999999999999</c:v>
                </c:pt>
                <c:pt idx="2530">
                  <c:v>21.083333329999999</c:v>
                </c:pt>
                <c:pt idx="2531">
                  <c:v>21.091666669999999</c:v>
                </c:pt>
                <c:pt idx="2532">
                  <c:v>21.1</c:v>
                </c:pt>
                <c:pt idx="2533">
                  <c:v>21.108333330000001</c:v>
                </c:pt>
                <c:pt idx="2534">
                  <c:v>21.116666670000001</c:v>
                </c:pt>
                <c:pt idx="2535">
                  <c:v>21.125</c:v>
                </c:pt>
                <c:pt idx="2536">
                  <c:v>21.133333329999999</c:v>
                </c:pt>
                <c:pt idx="2537">
                  <c:v>21.141666669999999</c:v>
                </c:pt>
                <c:pt idx="2538">
                  <c:v>21.15</c:v>
                </c:pt>
                <c:pt idx="2539">
                  <c:v>21.158333330000001</c:v>
                </c:pt>
                <c:pt idx="2540">
                  <c:v>21.166666670000001</c:v>
                </c:pt>
                <c:pt idx="2541">
                  <c:v>21.175000000000001</c:v>
                </c:pt>
                <c:pt idx="2542">
                  <c:v>21.18333333</c:v>
                </c:pt>
                <c:pt idx="2543">
                  <c:v>21.19166667</c:v>
                </c:pt>
                <c:pt idx="2544">
                  <c:v>21.2</c:v>
                </c:pt>
                <c:pt idx="2545">
                  <c:v>21.208333329999999</c:v>
                </c:pt>
                <c:pt idx="2546">
                  <c:v>21.216666669999999</c:v>
                </c:pt>
                <c:pt idx="2547">
                  <c:v>21.225000000000001</c:v>
                </c:pt>
                <c:pt idx="2548">
                  <c:v>21.233333330000001</c:v>
                </c:pt>
                <c:pt idx="2549">
                  <c:v>21.241666670000001</c:v>
                </c:pt>
                <c:pt idx="2550">
                  <c:v>21.25</c:v>
                </c:pt>
                <c:pt idx="2551">
                  <c:v>21.258333329999999</c:v>
                </c:pt>
                <c:pt idx="2552">
                  <c:v>21.266666669999999</c:v>
                </c:pt>
                <c:pt idx="2553">
                  <c:v>21.274999999999999</c:v>
                </c:pt>
                <c:pt idx="2554">
                  <c:v>21.283333330000001</c:v>
                </c:pt>
                <c:pt idx="2555">
                  <c:v>21.291666670000001</c:v>
                </c:pt>
                <c:pt idx="2556">
                  <c:v>21.3</c:v>
                </c:pt>
                <c:pt idx="2557">
                  <c:v>21.30833333</c:v>
                </c:pt>
                <c:pt idx="2558">
                  <c:v>21.31666667</c:v>
                </c:pt>
                <c:pt idx="2559">
                  <c:v>21.324999999999999</c:v>
                </c:pt>
                <c:pt idx="2560">
                  <c:v>21.333333329999999</c:v>
                </c:pt>
                <c:pt idx="2561">
                  <c:v>21.341666669999999</c:v>
                </c:pt>
                <c:pt idx="2562">
                  <c:v>21.35</c:v>
                </c:pt>
                <c:pt idx="2563">
                  <c:v>21.358333330000001</c:v>
                </c:pt>
                <c:pt idx="2564">
                  <c:v>21.366666670000001</c:v>
                </c:pt>
                <c:pt idx="2565">
                  <c:v>21.375</c:v>
                </c:pt>
                <c:pt idx="2566">
                  <c:v>21.383333329999999</c:v>
                </c:pt>
                <c:pt idx="2567">
                  <c:v>21.391666669999999</c:v>
                </c:pt>
                <c:pt idx="2568">
                  <c:v>21.4</c:v>
                </c:pt>
                <c:pt idx="2569">
                  <c:v>21.408333330000001</c:v>
                </c:pt>
                <c:pt idx="2570">
                  <c:v>21.416666670000001</c:v>
                </c:pt>
                <c:pt idx="2571">
                  <c:v>21.425000000000001</c:v>
                </c:pt>
                <c:pt idx="2572">
                  <c:v>21.43333333</c:v>
                </c:pt>
                <c:pt idx="2573">
                  <c:v>21.44166667</c:v>
                </c:pt>
                <c:pt idx="2574">
                  <c:v>21.45</c:v>
                </c:pt>
                <c:pt idx="2575">
                  <c:v>21.458333329999999</c:v>
                </c:pt>
                <c:pt idx="2576">
                  <c:v>21.466666669999999</c:v>
                </c:pt>
                <c:pt idx="2577">
                  <c:v>21.475000000000001</c:v>
                </c:pt>
                <c:pt idx="2578">
                  <c:v>21.483333330000001</c:v>
                </c:pt>
                <c:pt idx="2579">
                  <c:v>21.491666670000001</c:v>
                </c:pt>
                <c:pt idx="2580">
                  <c:v>21.5</c:v>
                </c:pt>
                <c:pt idx="2581">
                  <c:v>21.508333329999999</c:v>
                </c:pt>
                <c:pt idx="2582">
                  <c:v>21.516666669999999</c:v>
                </c:pt>
                <c:pt idx="2583">
                  <c:v>21.524999999999999</c:v>
                </c:pt>
                <c:pt idx="2584">
                  <c:v>21.533333330000001</c:v>
                </c:pt>
                <c:pt idx="2585">
                  <c:v>21.541666670000001</c:v>
                </c:pt>
                <c:pt idx="2586">
                  <c:v>21.55</c:v>
                </c:pt>
                <c:pt idx="2587">
                  <c:v>21.55833333</c:v>
                </c:pt>
                <c:pt idx="2588">
                  <c:v>21.56666667</c:v>
                </c:pt>
                <c:pt idx="2589">
                  <c:v>21.574999999999999</c:v>
                </c:pt>
                <c:pt idx="2590">
                  <c:v>21.583333329999999</c:v>
                </c:pt>
                <c:pt idx="2591">
                  <c:v>21.591666669999999</c:v>
                </c:pt>
                <c:pt idx="2592">
                  <c:v>21.6</c:v>
                </c:pt>
                <c:pt idx="2593">
                  <c:v>21.608333330000001</c:v>
                </c:pt>
                <c:pt idx="2594">
                  <c:v>21.616666670000001</c:v>
                </c:pt>
                <c:pt idx="2595">
                  <c:v>21.625</c:v>
                </c:pt>
                <c:pt idx="2596">
                  <c:v>21.633333329999999</c:v>
                </c:pt>
                <c:pt idx="2597">
                  <c:v>21.641666669999999</c:v>
                </c:pt>
                <c:pt idx="2598">
                  <c:v>21.65</c:v>
                </c:pt>
                <c:pt idx="2599">
                  <c:v>21.658333330000001</c:v>
                </c:pt>
                <c:pt idx="2600">
                  <c:v>21.666666670000001</c:v>
                </c:pt>
                <c:pt idx="2601">
                  <c:v>21.675000000000001</c:v>
                </c:pt>
                <c:pt idx="2602">
                  <c:v>21.68333333</c:v>
                </c:pt>
                <c:pt idx="2603">
                  <c:v>21.69166667</c:v>
                </c:pt>
                <c:pt idx="2604">
                  <c:v>21.7</c:v>
                </c:pt>
                <c:pt idx="2605">
                  <c:v>21.708333329999999</c:v>
                </c:pt>
                <c:pt idx="2606">
                  <c:v>21.716666669999999</c:v>
                </c:pt>
                <c:pt idx="2607">
                  <c:v>21.725000000000001</c:v>
                </c:pt>
                <c:pt idx="2608">
                  <c:v>21.733333330000001</c:v>
                </c:pt>
                <c:pt idx="2609">
                  <c:v>21.741666670000001</c:v>
                </c:pt>
                <c:pt idx="2610">
                  <c:v>21.75</c:v>
                </c:pt>
                <c:pt idx="2611">
                  <c:v>21.758333329999999</c:v>
                </c:pt>
                <c:pt idx="2612">
                  <c:v>21.766666669999999</c:v>
                </c:pt>
                <c:pt idx="2613">
                  <c:v>21.774999999999999</c:v>
                </c:pt>
                <c:pt idx="2614">
                  <c:v>21.783333330000001</c:v>
                </c:pt>
                <c:pt idx="2615">
                  <c:v>21.791666670000001</c:v>
                </c:pt>
                <c:pt idx="2616">
                  <c:v>21.8</c:v>
                </c:pt>
                <c:pt idx="2617">
                  <c:v>21.80833333</c:v>
                </c:pt>
                <c:pt idx="2618">
                  <c:v>21.81666667</c:v>
                </c:pt>
                <c:pt idx="2619">
                  <c:v>21.824999999999999</c:v>
                </c:pt>
                <c:pt idx="2620">
                  <c:v>21.833333329999999</c:v>
                </c:pt>
                <c:pt idx="2621">
                  <c:v>21.841666669999999</c:v>
                </c:pt>
                <c:pt idx="2622">
                  <c:v>21.85</c:v>
                </c:pt>
                <c:pt idx="2623">
                  <c:v>21.858333330000001</c:v>
                </c:pt>
                <c:pt idx="2624">
                  <c:v>21.866666670000001</c:v>
                </c:pt>
                <c:pt idx="2625">
                  <c:v>21.875</c:v>
                </c:pt>
                <c:pt idx="2626">
                  <c:v>21.883333329999999</c:v>
                </c:pt>
                <c:pt idx="2627">
                  <c:v>21.891666669999999</c:v>
                </c:pt>
                <c:pt idx="2628">
                  <c:v>21.9</c:v>
                </c:pt>
                <c:pt idx="2629">
                  <c:v>21.908333330000001</c:v>
                </c:pt>
                <c:pt idx="2630">
                  <c:v>21.916666670000001</c:v>
                </c:pt>
                <c:pt idx="2631">
                  <c:v>21.925000000000001</c:v>
                </c:pt>
                <c:pt idx="2632">
                  <c:v>21.93333333</c:v>
                </c:pt>
                <c:pt idx="2633">
                  <c:v>21.94166667</c:v>
                </c:pt>
                <c:pt idx="2634">
                  <c:v>21.95</c:v>
                </c:pt>
                <c:pt idx="2635">
                  <c:v>21.958333329999999</c:v>
                </c:pt>
                <c:pt idx="2636">
                  <c:v>21.966666669999999</c:v>
                </c:pt>
                <c:pt idx="2637">
                  <c:v>21.975000000000001</c:v>
                </c:pt>
                <c:pt idx="2638">
                  <c:v>21.983333330000001</c:v>
                </c:pt>
                <c:pt idx="2639">
                  <c:v>21.991666670000001</c:v>
                </c:pt>
                <c:pt idx="2640">
                  <c:v>22</c:v>
                </c:pt>
                <c:pt idx="2641">
                  <c:v>22.008333329999999</c:v>
                </c:pt>
                <c:pt idx="2642">
                  <c:v>22.016666669999999</c:v>
                </c:pt>
                <c:pt idx="2643">
                  <c:v>22.024999999999999</c:v>
                </c:pt>
                <c:pt idx="2644">
                  <c:v>22.033333330000001</c:v>
                </c:pt>
                <c:pt idx="2645">
                  <c:v>22.041666670000001</c:v>
                </c:pt>
                <c:pt idx="2646">
                  <c:v>22.05</c:v>
                </c:pt>
                <c:pt idx="2647">
                  <c:v>22.05833333</c:v>
                </c:pt>
                <c:pt idx="2648">
                  <c:v>22.06666667</c:v>
                </c:pt>
                <c:pt idx="2649">
                  <c:v>22.074999999999999</c:v>
                </c:pt>
                <c:pt idx="2650">
                  <c:v>22.083333329999999</c:v>
                </c:pt>
                <c:pt idx="2651">
                  <c:v>22.091666669999999</c:v>
                </c:pt>
                <c:pt idx="2652">
                  <c:v>22.1</c:v>
                </c:pt>
                <c:pt idx="2653">
                  <c:v>22.108333330000001</c:v>
                </c:pt>
                <c:pt idx="2654">
                  <c:v>22.116666670000001</c:v>
                </c:pt>
                <c:pt idx="2655">
                  <c:v>22.125</c:v>
                </c:pt>
                <c:pt idx="2656">
                  <c:v>22.133333329999999</c:v>
                </c:pt>
                <c:pt idx="2657">
                  <c:v>22.141666669999999</c:v>
                </c:pt>
                <c:pt idx="2658">
                  <c:v>22.15</c:v>
                </c:pt>
                <c:pt idx="2659">
                  <c:v>22.158333330000001</c:v>
                </c:pt>
                <c:pt idx="2660">
                  <c:v>22.166666670000001</c:v>
                </c:pt>
                <c:pt idx="2661">
                  <c:v>22.175000000000001</c:v>
                </c:pt>
                <c:pt idx="2662">
                  <c:v>22.18333333</c:v>
                </c:pt>
                <c:pt idx="2663">
                  <c:v>22.19166667</c:v>
                </c:pt>
                <c:pt idx="2664">
                  <c:v>22.2</c:v>
                </c:pt>
                <c:pt idx="2665">
                  <c:v>22.208333329999999</c:v>
                </c:pt>
                <c:pt idx="2666">
                  <c:v>22.216666669999999</c:v>
                </c:pt>
                <c:pt idx="2667">
                  <c:v>22.225000000000001</c:v>
                </c:pt>
                <c:pt idx="2668">
                  <c:v>22.233333330000001</c:v>
                </c:pt>
                <c:pt idx="2669">
                  <c:v>22.241666670000001</c:v>
                </c:pt>
                <c:pt idx="2670">
                  <c:v>22.25</c:v>
                </c:pt>
                <c:pt idx="2671">
                  <c:v>22.258333329999999</c:v>
                </c:pt>
                <c:pt idx="2672">
                  <c:v>22.266666669999999</c:v>
                </c:pt>
                <c:pt idx="2673">
                  <c:v>22.274999999999999</c:v>
                </c:pt>
                <c:pt idx="2674">
                  <c:v>22.283333330000001</c:v>
                </c:pt>
                <c:pt idx="2675">
                  <c:v>22.291666670000001</c:v>
                </c:pt>
                <c:pt idx="2676">
                  <c:v>22.3</c:v>
                </c:pt>
                <c:pt idx="2677">
                  <c:v>22.30833333</c:v>
                </c:pt>
                <c:pt idx="2678">
                  <c:v>22.31666667</c:v>
                </c:pt>
                <c:pt idx="2679">
                  <c:v>22.324999999999999</c:v>
                </c:pt>
                <c:pt idx="2680">
                  <c:v>22.333333329999999</c:v>
                </c:pt>
                <c:pt idx="2681">
                  <c:v>22.341666669999999</c:v>
                </c:pt>
                <c:pt idx="2682">
                  <c:v>22.35</c:v>
                </c:pt>
                <c:pt idx="2683">
                  <c:v>22.358333330000001</c:v>
                </c:pt>
                <c:pt idx="2684">
                  <c:v>22.366666670000001</c:v>
                </c:pt>
                <c:pt idx="2685">
                  <c:v>22.375</c:v>
                </c:pt>
                <c:pt idx="2686">
                  <c:v>22.383333329999999</c:v>
                </c:pt>
                <c:pt idx="2687">
                  <c:v>22.391666669999999</c:v>
                </c:pt>
                <c:pt idx="2688">
                  <c:v>22.4</c:v>
                </c:pt>
                <c:pt idx="2689">
                  <c:v>22.408333330000001</c:v>
                </c:pt>
                <c:pt idx="2690">
                  <c:v>22.416666670000001</c:v>
                </c:pt>
                <c:pt idx="2691">
                  <c:v>22.425000000000001</c:v>
                </c:pt>
                <c:pt idx="2692">
                  <c:v>22.43333333</c:v>
                </c:pt>
                <c:pt idx="2693">
                  <c:v>22.44166667</c:v>
                </c:pt>
                <c:pt idx="2694">
                  <c:v>22.45</c:v>
                </c:pt>
                <c:pt idx="2695">
                  <c:v>22.458333329999999</c:v>
                </c:pt>
                <c:pt idx="2696">
                  <c:v>22.466666669999999</c:v>
                </c:pt>
                <c:pt idx="2697">
                  <c:v>22.475000000000001</c:v>
                </c:pt>
                <c:pt idx="2698">
                  <c:v>22.483333330000001</c:v>
                </c:pt>
                <c:pt idx="2699">
                  <c:v>22.491666670000001</c:v>
                </c:pt>
                <c:pt idx="2700">
                  <c:v>22.5</c:v>
                </c:pt>
                <c:pt idx="2701">
                  <c:v>22.508333329999999</c:v>
                </c:pt>
                <c:pt idx="2702">
                  <c:v>22.516666669999999</c:v>
                </c:pt>
                <c:pt idx="2703">
                  <c:v>22.524999999999999</c:v>
                </c:pt>
                <c:pt idx="2704">
                  <c:v>22.533333330000001</c:v>
                </c:pt>
                <c:pt idx="2705">
                  <c:v>22.541666670000001</c:v>
                </c:pt>
                <c:pt idx="2706">
                  <c:v>22.55</c:v>
                </c:pt>
                <c:pt idx="2707">
                  <c:v>22.55833333</c:v>
                </c:pt>
                <c:pt idx="2708">
                  <c:v>22.56666667</c:v>
                </c:pt>
                <c:pt idx="2709">
                  <c:v>22.574999999999999</c:v>
                </c:pt>
                <c:pt idx="2710">
                  <c:v>22.583333329999999</c:v>
                </c:pt>
                <c:pt idx="2711">
                  <c:v>22.591666669999999</c:v>
                </c:pt>
                <c:pt idx="2712">
                  <c:v>22.6</c:v>
                </c:pt>
                <c:pt idx="2713">
                  <c:v>22.608333330000001</c:v>
                </c:pt>
                <c:pt idx="2714">
                  <c:v>22.616666670000001</c:v>
                </c:pt>
                <c:pt idx="2715">
                  <c:v>22.625</c:v>
                </c:pt>
                <c:pt idx="2716">
                  <c:v>22.633333329999999</c:v>
                </c:pt>
                <c:pt idx="2717">
                  <c:v>22.641666669999999</c:v>
                </c:pt>
                <c:pt idx="2718">
                  <c:v>22.65</c:v>
                </c:pt>
                <c:pt idx="2719">
                  <c:v>22.658333330000001</c:v>
                </c:pt>
                <c:pt idx="2720">
                  <c:v>22.666666670000001</c:v>
                </c:pt>
                <c:pt idx="2721">
                  <c:v>22.675000000000001</c:v>
                </c:pt>
                <c:pt idx="2722">
                  <c:v>22.68333333</c:v>
                </c:pt>
                <c:pt idx="2723">
                  <c:v>22.69166667</c:v>
                </c:pt>
                <c:pt idx="2724">
                  <c:v>22.7</c:v>
                </c:pt>
                <c:pt idx="2725">
                  <c:v>22.708333329999999</c:v>
                </c:pt>
                <c:pt idx="2726">
                  <c:v>22.716666669999999</c:v>
                </c:pt>
                <c:pt idx="2727">
                  <c:v>22.725000000000001</c:v>
                </c:pt>
                <c:pt idx="2728">
                  <c:v>22.733333330000001</c:v>
                </c:pt>
                <c:pt idx="2729">
                  <c:v>22.741666670000001</c:v>
                </c:pt>
                <c:pt idx="2730">
                  <c:v>22.75</c:v>
                </c:pt>
                <c:pt idx="2731">
                  <c:v>22.758333329999999</c:v>
                </c:pt>
                <c:pt idx="2732">
                  <c:v>22.766666669999999</c:v>
                </c:pt>
                <c:pt idx="2733">
                  <c:v>22.774999999999999</c:v>
                </c:pt>
                <c:pt idx="2734">
                  <c:v>22.783333330000001</c:v>
                </c:pt>
                <c:pt idx="2735">
                  <c:v>22.791666670000001</c:v>
                </c:pt>
                <c:pt idx="2736">
                  <c:v>22.8</c:v>
                </c:pt>
                <c:pt idx="2737">
                  <c:v>22.80833333</c:v>
                </c:pt>
                <c:pt idx="2738">
                  <c:v>22.81666667</c:v>
                </c:pt>
                <c:pt idx="2739">
                  <c:v>22.824999999999999</c:v>
                </c:pt>
                <c:pt idx="2740">
                  <c:v>22.833333329999999</c:v>
                </c:pt>
                <c:pt idx="2741">
                  <c:v>22.841666669999999</c:v>
                </c:pt>
                <c:pt idx="2742">
                  <c:v>22.85</c:v>
                </c:pt>
                <c:pt idx="2743">
                  <c:v>22.858333330000001</c:v>
                </c:pt>
                <c:pt idx="2744">
                  <c:v>22.866666670000001</c:v>
                </c:pt>
                <c:pt idx="2745">
                  <c:v>22.875</c:v>
                </c:pt>
                <c:pt idx="2746">
                  <c:v>22.883333329999999</c:v>
                </c:pt>
                <c:pt idx="2747">
                  <c:v>22.891666669999999</c:v>
                </c:pt>
                <c:pt idx="2748">
                  <c:v>22.9</c:v>
                </c:pt>
                <c:pt idx="2749">
                  <c:v>22.908333330000001</c:v>
                </c:pt>
                <c:pt idx="2750">
                  <c:v>22.916666670000001</c:v>
                </c:pt>
                <c:pt idx="2751">
                  <c:v>22.925000000000001</c:v>
                </c:pt>
                <c:pt idx="2752">
                  <c:v>22.93333333</c:v>
                </c:pt>
                <c:pt idx="2753">
                  <c:v>22.94166667</c:v>
                </c:pt>
                <c:pt idx="2754">
                  <c:v>22.95</c:v>
                </c:pt>
                <c:pt idx="2755">
                  <c:v>22.958333329999999</c:v>
                </c:pt>
                <c:pt idx="2756">
                  <c:v>22.966666669999999</c:v>
                </c:pt>
                <c:pt idx="2757">
                  <c:v>22.975000000000001</c:v>
                </c:pt>
                <c:pt idx="2758">
                  <c:v>22.983333330000001</c:v>
                </c:pt>
                <c:pt idx="2759">
                  <c:v>22.991666670000001</c:v>
                </c:pt>
                <c:pt idx="2760">
                  <c:v>23</c:v>
                </c:pt>
                <c:pt idx="2761">
                  <c:v>23.008333329999999</c:v>
                </c:pt>
                <c:pt idx="2762">
                  <c:v>23.016666669999999</c:v>
                </c:pt>
                <c:pt idx="2763">
                  <c:v>23.024999999999999</c:v>
                </c:pt>
                <c:pt idx="2764">
                  <c:v>23.033333330000001</c:v>
                </c:pt>
                <c:pt idx="2765">
                  <c:v>23.041666670000001</c:v>
                </c:pt>
                <c:pt idx="2766">
                  <c:v>23.05</c:v>
                </c:pt>
                <c:pt idx="2767">
                  <c:v>23.05833333</c:v>
                </c:pt>
                <c:pt idx="2768">
                  <c:v>23.06666667</c:v>
                </c:pt>
                <c:pt idx="2769">
                  <c:v>23.074999999999999</c:v>
                </c:pt>
                <c:pt idx="2770">
                  <c:v>23.083333329999999</c:v>
                </c:pt>
                <c:pt idx="2771">
                  <c:v>23.091666669999999</c:v>
                </c:pt>
                <c:pt idx="2772">
                  <c:v>23.1</c:v>
                </c:pt>
                <c:pt idx="2773">
                  <c:v>23.108333330000001</c:v>
                </c:pt>
                <c:pt idx="2774">
                  <c:v>23.116666670000001</c:v>
                </c:pt>
                <c:pt idx="2775">
                  <c:v>23.125</c:v>
                </c:pt>
                <c:pt idx="2776">
                  <c:v>23.133333329999999</c:v>
                </c:pt>
                <c:pt idx="2777">
                  <c:v>23.141666669999999</c:v>
                </c:pt>
                <c:pt idx="2778">
                  <c:v>23.15</c:v>
                </c:pt>
                <c:pt idx="2779">
                  <c:v>23.158333330000001</c:v>
                </c:pt>
                <c:pt idx="2780">
                  <c:v>23.166666670000001</c:v>
                </c:pt>
                <c:pt idx="2781">
                  <c:v>23.175000000000001</c:v>
                </c:pt>
                <c:pt idx="2782">
                  <c:v>23.18333333</c:v>
                </c:pt>
                <c:pt idx="2783">
                  <c:v>23.19166667</c:v>
                </c:pt>
                <c:pt idx="2784">
                  <c:v>23.2</c:v>
                </c:pt>
                <c:pt idx="2785">
                  <c:v>23.208333329999999</c:v>
                </c:pt>
                <c:pt idx="2786">
                  <c:v>23.216666669999999</c:v>
                </c:pt>
                <c:pt idx="2787">
                  <c:v>23.225000000000001</c:v>
                </c:pt>
                <c:pt idx="2788">
                  <c:v>23.233333330000001</c:v>
                </c:pt>
                <c:pt idx="2789">
                  <c:v>23.241666670000001</c:v>
                </c:pt>
                <c:pt idx="2790">
                  <c:v>23.25</c:v>
                </c:pt>
                <c:pt idx="2791">
                  <c:v>23.258333329999999</c:v>
                </c:pt>
                <c:pt idx="2792">
                  <c:v>23.266666669999999</c:v>
                </c:pt>
                <c:pt idx="2793">
                  <c:v>23.274999999999999</c:v>
                </c:pt>
                <c:pt idx="2794">
                  <c:v>23.283333330000001</c:v>
                </c:pt>
                <c:pt idx="2795">
                  <c:v>23.291666670000001</c:v>
                </c:pt>
                <c:pt idx="2796">
                  <c:v>23.3</c:v>
                </c:pt>
                <c:pt idx="2797">
                  <c:v>23.30833333</c:v>
                </c:pt>
                <c:pt idx="2798">
                  <c:v>23.31666667</c:v>
                </c:pt>
                <c:pt idx="2799">
                  <c:v>23.324999999999999</c:v>
                </c:pt>
                <c:pt idx="2800">
                  <c:v>23.333333329999999</c:v>
                </c:pt>
                <c:pt idx="2801">
                  <c:v>23.341666669999999</c:v>
                </c:pt>
                <c:pt idx="2802">
                  <c:v>23.35</c:v>
                </c:pt>
                <c:pt idx="2803">
                  <c:v>23.358333330000001</c:v>
                </c:pt>
                <c:pt idx="2804">
                  <c:v>23.366666670000001</c:v>
                </c:pt>
                <c:pt idx="2805">
                  <c:v>23.375</c:v>
                </c:pt>
                <c:pt idx="2806">
                  <c:v>23.383333329999999</c:v>
                </c:pt>
                <c:pt idx="2807">
                  <c:v>23.391666669999999</c:v>
                </c:pt>
                <c:pt idx="2808">
                  <c:v>23.4</c:v>
                </c:pt>
                <c:pt idx="2809">
                  <c:v>23.408333330000001</c:v>
                </c:pt>
                <c:pt idx="2810">
                  <c:v>23.416666670000001</c:v>
                </c:pt>
                <c:pt idx="2811">
                  <c:v>23.425000000000001</c:v>
                </c:pt>
                <c:pt idx="2812">
                  <c:v>23.43333333</c:v>
                </c:pt>
                <c:pt idx="2813">
                  <c:v>23.44166667</c:v>
                </c:pt>
                <c:pt idx="2814">
                  <c:v>23.45</c:v>
                </c:pt>
                <c:pt idx="2815">
                  <c:v>23.458333329999999</c:v>
                </c:pt>
                <c:pt idx="2816">
                  <c:v>23.466666669999999</c:v>
                </c:pt>
                <c:pt idx="2817">
                  <c:v>23.475000000000001</c:v>
                </c:pt>
                <c:pt idx="2818">
                  <c:v>23.483333330000001</c:v>
                </c:pt>
                <c:pt idx="2819">
                  <c:v>23.491666670000001</c:v>
                </c:pt>
                <c:pt idx="2820">
                  <c:v>23.5</c:v>
                </c:pt>
                <c:pt idx="2821">
                  <c:v>23.508333329999999</c:v>
                </c:pt>
                <c:pt idx="2822">
                  <c:v>23.516666669999999</c:v>
                </c:pt>
                <c:pt idx="2823">
                  <c:v>23.524999999999999</c:v>
                </c:pt>
                <c:pt idx="2824">
                  <c:v>23.533333330000001</c:v>
                </c:pt>
                <c:pt idx="2825">
                  <c:v>23.541666670000001</c:v>
                </c:pt>
                <c:pt idx="2826">
                  <c:v>23.55</c:v>
                </c:pt>
                <c:pt idx="2827">
                  <c:v>23.55833333</c:v>
                </c:pt>
                <c:pt idx="2828">
                  <c:v>23.56666667</c:v>
                </c:pt>
                <c:pt idx="2829">
                  <c:v>23.574999999999999</c:v>
                </c:pt>
                <c:pt idx="2830">
                  <c:v>23.583333329999999</c:v>
                </c:pt>
                <c:pt idx="2831">
                  <c:v>23.591666669999999</c:v>
                </c:pt>
                <c:pt idx="2832">
                  <c:v>23.6</c:v>
                </c:pt>
                <c:pt idx="2833">
                  <c:v>23.608333330000001</c:v>
                </c:pt>
                <c:pt idx="2834">
                  <c:v>23.616666670000001</c:v>
                </c:pt>
                <c:pt idx="2835">
                  <c:v>23.625</c:v>
                </c:pt>
                <c:pt idx="2836">
                  <c:v>23.633333329999999</c:v>
                </c:pt>
                <c:pt idx="2837">
                  <c:v>23.641666669999999</c:v>
                </c:pt>
                <c:pt idx="2838">
                  <c:v>23.65</c:v>
                </c:pt>
                <c:pt idx="2839">
                  <c:v>23.658333330000001</c:v>
                </c:pt>
                <c:pt idx="2840">
                  <c:v>23.666666670000001</c:v>
                </c:pt>
                <c:pt idx="2841">
                  <c:v>23.675000000000001</c:v>
                </c:pt>
                <c:pt idx="2842">
                  <c:v>23.68333333</c:v>
                </c:pt>
                <c:pt idx="2843">
                  <c:v>23.69166667</c:v>
                </c:pt>
                <c:pt idx="2844">
                  <c:v>23.7</c:v>
                </c:pt>
                <c:pt idx="2845">
                  <c:v>23.708333329999999</c:v>
                </c:pt>
                <c:pt idx="2846">
                  <c:v>23.716666669999999</c:v>
                </c:pt>
                <c:pt idx="2847">
                  <c:v>23.725000000000001</c:v>
                </c:pt>
                <c:pt idx="2848">
                  <c:v>23.733333330000001</c:v>
                </c:pt>
                <c:pt idx="2849">
                  <c:v>23.741666670000001</c:v>
                </c:pt>
                <c:pt idx="2850">
                  <c:v>23.75</c:v>
                </c:pt>
                <c:pt idx="2851">
                  <c:v>23.758333329999999</c:v>
                </c:pt>
                <c:pt idx="2852">
                  <c:v>23.766666669999999</c:v>
                </c:pt>
                <c:pt idx="2853">
                  <c:v>23.774999999999999</c:v>
                </c:pt>
                <c:pt idx="2854">
                  <c:v>23.783333330000001</c:v>
                </c:pt>
                <c:pt idx="2855">
                  <c:v>23.791666670000001</c:v>
                </c:pt>
                <c:pt idx="2856">
                  <c:v>23.8</c:v>
                </c:pt>
                <c:pt idx="2857">
                  <c:v>23.80833333</c:v>
                </c:pt>
                <c:pt idx="2858">
                  <c:v>23.81666667</c:v>
                </c:pt>
                <c:pt idx="2859">
                  <c:v>23.824999999999999</c:v>
                </c:pt>
                <c:pt idx="2860">
                  <c:v>23.833333329999999</c:v>
                </c:pt>
                <c:pt idx="2861">
                  <c:v>23.841666669999999</c:v>
                </c:pt>
                <c:pt idx="2862">
                  <c:v>23.85</c:v>
                </c:pt>
                <c:pt idx="2863">
                  <c:v>23.858333330000001</c:v>
                </c:pt>
                <c:pt idx="2864">
                  <c:v>23.866666670000001</c:v>
                </c:pt>
                <c:pt idx="2865">
                  <c:v>23.875</c:v>
                </c:pt>
                <c:pt idx="2866">
                  <c:v>23.883333329999999</c:v>
                </c:pt>
                <c:pt idx="2867">
                  <c:v>23.891666669999999</c:v>
                </c:pt>
                <c:pt idx="2868">
                  <c:v>23.9</c:v>
                </c:pt>
                <c:pt idx="2869">
                  <c:v>23.908333330000001</c:v>
                </c:pt>
                <c:pt idx="2870">
                  <c:v>23.916666670000001</c:v>
                </c:pt>
                <c:pt idx="2871">
                  <c:v>23.925000000000001</c:v>
                </c:pt>
                <c:pt idx="2872">
                  <c:v>23.93333333</c:v>
                </c:pt>
                <c:pt idx="2873">
                  <c:v>23.94166667</c:v>
                </c:pt>
                <c:pt idx="2874">
                  <c:v>23.95</c:v>
                </c:pt>
                <c:pt idx="2875">
                  <c:v>23.958333329999999</c:v>
                </c:pt>
                <c:pt idx="2876">
                  <c:v>23.966666669999999</c:v>
                </c:pt>
                <c:pt idx="2877">
                  <c:v>23.975000000000001</c:v>
                </c:pt>
                <c:pt idx="2878">
                  <c:v>23.983333330000001</c:v>
                </c:pt>
                <c:pt idx="2879">
                  <c:v>23.991666670000001</c:v>
                </c:pt>
                <c:pt idx="2880">
                  <c:v>24</c:v>
                </c:pt>
                <c:pt idx="2881">
                  <c:v>24.008333329999999</c:v>
                </c:pt>
                <c:pt idx="2882">
                  <c:v>24.016666669999999</c:v>
                </c:pt>
                <c:pt idx="2883">
                  <c:v>24.024999999999999</c:v>
                </c:pt>
                <c:pt idx="2884">
                  <c:v>24.033333330000001</c:v>
                </c:pt>
                <c:pt idx="2885">
                  <c:v>24.041666670000001</c:v>
                </c:pt>
                <c:pt idx="2886">
                  <c:v>24.05</c:v>
                </c:pt>
                <c:pt idx="2887">
                  <c:v>24.05833333</c:v>
                </c:pt>
                <c:pt idx="2888">
                  <c:v>24.06666667</c:v>
                </c:pt>
                <c:pt idx="2889">
                  <c:v>24.074999999999999</c:v>
                </c:pt>
                <c:pt idx="2890">
                  <c:v>24.083333329999999</c:v>
                </c:pt>
                <c:pt idx="2891">
                  <c:v>24.091666669999999</c:v>
                </c:pt>
                <c:pt idx="2892">
                  <c:v>24.1</c:v>
                </c:pt>
                <c:pt idx="2893">
                  <c:v>24.108333330000001</c:v>
                </c:pt>
                <c:pt idx="2894">
                  <c:v>24.116666670000001</c:v>
                </c:pt>
                <c:pt idx="2895">
                  <c:v>24.125</c:v>
                </c:pt>
                <c:pt idx="2896">
                  <c:v>24.133333329999999</c:v>
                </c:pt>
                <c:pt idx="2897">
                  <c:v>24.141666669999999</c:v>
                </c:pt>
                <c:pt idx="2898">
                  <c:v>24.15</c:v>
                </c:pt>
                <c:pt idx="2899">
                  <c:v>24.158333330000001</c:v>
                </c:pt>
                <c:pt idx="2900">
                  <c:v>24.166666670000001</c:v>
                </c:pt>
                <c:pt idx="2901">
                  <c:v>24.175000000000001</c:v>
                </c:pt>
                <c:pt idx="2902">
                  <c:v>24.18333333</c:v>
                </c:pt>
                <c:pt idx="2903">
                  <c:v>24.19166667</c:v>
                </c:pt>
                <c:pt idx="2904">
                  <c:v>24.2</c:v>
                </c:pt>
                <c:pt idx="2905">
                  <c:v>24.208333329999999</c:v>
                </c:pt>
                <c:pt idx="2906">
                  <c:v>24.216666669999999</c:v>
                </c:pt>
                <c:pt idx="2907">
                  <c:v>24.225000000000001</c:v>
                </c:pt>
                <c:pt idx="2908">
                  <c:v>24.233333330000001</c:v>
                </c:pt>
                <c:pt idx="2909">
                  <c:v>24.241666670000001</c:v>
                </c:pt>
                <c:pt idx="2910">
                  <c:v>24.25</c:v>
                </c:pt>
                <c:pt idx="2911">
                  <c:v>24.258333329999999</c:v>
                </c:pt>
                <c:pt idx="2912">
                  <c:v>24.266666669999999</c:v>
                </c:pt>
                <c:pt idx="2913">
                  <c:v>24.274999999999999</c:v>
                </c:pt>
                <c:pt idx="2914">
                  <c:v>24.283333330000001</c:v>
                </c:pt>
                <c:pt idx="2915">
                  <c:v>24.291666670000001</c:v>
                </c:pt>
                <c:pt idx="2916">
                  <c:v>24.3</c:v>
                </c:pt>
                <c:pt idx="2917">
                  <c:v>24.30833333</c:v>
                </c:pt>
                <c:pt idx="2918">
                  <c:v>24.31666667</c:v>
                </c:pt>
                <c:pt idx="2919">
                  <c:v>24.324999999999999</c:v>
                </c:pt>
                <c:pt idx="2920">
                  <c:v>24.333333329999999</c:v>
                </c:pt>
                <c:pt idx="2921">
                  <c:v>24.341666669999999</c:v>
                </c:pt>
                <c:pt idx="2922">
                  <c:v>24.35</c:v>
                </c:pt>
                <c:pt idx="2923">
                  <c:v>24.358333330000001</c:v>
                </c:pt>
                <c:pt idx="2924">
                  <c:v>24.366666670000001</c:v>
                </c:pt>
                <c:pt idx="2925">
                  <c:v>24.375</c:v>
                </c:pt>
                <c:pt idx="2926">
                  <c:v>24.383333329999999</c:v>
                </c:pt>
                <c:pt idx="2927">
                  <c:v>24.391666669999999</c:v>
                </c:pt>
                <c:pt idx="2928">
                  <c:v>24.4</c:v>
                </c:pt>
                <c:pt idx="2929">
                  <c:v>24.408333330000001</c:v>
                </c:pt>
                <c:pt idx="2930">
                  <c:v>24.416666670000001</c:v>
                </c:pt>
                <c:pt idx="2931">
                  <c:v>24.425000000000001</c:v>
                </c:pt>
                <c:pt idx="2932">
                  <c:v>24.43333333</c:v>
                </c:pt>
                <c:pt idx="2933">
                  <c:v>24.44166667</c:v>
                </c:pt>
                <c:pt idx="2934">
                  <c:v>24.45</c:v>
                </c:pt>
                <c:pt idx="2935">
                  <c:v>24.458333329999999</c:v>
                </c:pt>
                <c:pt idx="2936">
                  <c:v>24.466666669999999</c:v>
                </c:pt>
                <c:pt idx="2937">
                  <c:v>24.475000000000001</c:v>
                </c:pt>
                <c:pt idx="2938">
                  <c:v>24.483333330000001</c:v>
                </c:pt>
                <c:pt idx="2939">
                  <c:v>24.491666670000001</c:v>
                </c:pt>
                <c:pt idx="2940">
                  <c:v>24.5</c:v>
                </c:pt>
                <c:pt idx="2941">
                  <c:v>24.508333329999999</c:v>
                </c:pt>
                <c:pt idx="2942">
                  <c:v>24.516666669999999</c:v>
                </c:pt>
                <c:pt idx="2943">
                  <c:v>24.524999999999999</c:v>
                </c:pt>
                <c:pt idx="2944">
                  <c:v>24.533333330000001</c:v>
                </c:pt>
                <c:pt idx="2945">
                  <c:v>24.541666670000001</c:v>
                </c:pt>
                <c:pt idx="2946">
                  <c:v>24.55</c:v>
                </c:pt>
                <c:pt idx="2947">
                  <c:v>24.55833333</c:v>
                </c:pt>
                <c:pt idx="2948">
                  <c:v>24.56666667</c:v>
                </c:pt>
                <c:pt idx="2949">
                  <c:v>24.574999999999999</c:v>
                </c:pt>
                <c:pt idx="2950">
                  <c:v>24.583333329999999</c:v>
                </c:pt>
                <c:pt idx="2951">
                  <c:v>24.591666669999999</c:v>
                </c:pt>
                <c:pt idx="2952">
                  <c:v>24.6</c:v>
                </c:pt>
                <c:pt idx="2953">
                  <c:v>24.608333330000001</c:v>
                </c:pt>
                <c:pt idx="2954">
                  <c:v>24.616666670000001</c:v>
                </c:pt>
                <c:pt idx="2955">
                  <c:v>24.625</c:v>
                </c:pt>
                <c:pt idx="2956">
                  <c:v>24.633333329999999</c:v>
                </c:pt>
                <c:pt idx="2957">
                  <c:v>24.641666669999999</c:v>
                </c:pt>
                <c:pt idx="2958">
                  <c:v>24.65</c:v>
                </c:pt>
                <c:pt idx="2959">
                  <c:v>24.658333330000001</c:v>
                </c:pt>
                <c:pt idx="2960">
                  <c:v>24.666666670000001</c:v>
                </c:pt>
                <c:pt idx="2961">
                  <c:v>24.675000000000001</c:v>
                </c:pt>
                <c:pt idx="2962">
                  <c:v>24.68333333</c:v>
                </c:pt>
                <c:pt idx="2963">
                  <c:v>24.69166667</c:v>
                </c:pt>
                <c:pt idx="2964">
                  <c:v>24.7</c:v>
                </c:pt>
                <c:pt idx="2965">
                  <c:v>24.708333329999999</c:v>
                </c:pt>
                <c:pt idx="2966">
                  <c:v>24.716666669999999</c:v>
                </c:pt>
                <c:pt idx="2967">
                  <c:v>24.725000000000001</c:v>
                </c:pt>
                <c:pt idx="2968">
                  <c:v>24.733333330000001</c:v>
                </c:pt>
                <c:pt idx="2969">
                  <c:v>24.741666670000001</c:v>
                </c:pt>
                <c:pt idx="2970">
                  <c:v>24.75</c:v>
                </c:pt>
                <c:pt idx="2971">
                  <c:v>24.758333329999999</c:v>
                </c:pt>
                <c:pt idx="2972">
                  <c:v>24.766666669999999</c:v>
                </c:pt>
                <c:pt idx="2973">
                  <c:v>24.774999999999999</c:v>
                </c:pt>
                <c:pt idx="2974">
                  <c:v>24.783333330000001</c:v>
                </c:pt>
                <c:pt idx="2975">
                  <c:v>24.791666670000001</c:v>
                </c:pt>
                <c:pt idx="2976">
                  <c:v>24.8</c:v>
                </c:pt>
                <c:pt idx="2977">
                  <c:v>24.80833333</c:v>
                </c:pt>
                <c:pt idx="2978">
                  <c:v>24.81666667</c:v>
                </c:pt>
                <c:pt idx="2979">
                  <c:v>24.824999999999999</c:v>
                </c:pt>
                <c:pt idx="2980">
                  <c:v>24.833333329999999</c:v>
                </c:pt>
                <c:pt idx="2981">
                  <c:v>24.841666669999999</c:v>
                </c:pt>
                <c:pt idx="2982">
                  <c:v>24.85</c:v>
                </c:pt>
                <c:pt idx="2983">
                  <c:v>24.858333330000001</c:v>
                </c:pt>
                <c:pt idx="2984">
                  <c:v>24.866666670000001</c:v>
                </c:pt>
                <c:pt idx="2985">
                  <c:v>24.875</c:v>
                </c:pt>
                <c:pt idx="2986">
                  <c:v>24.883333329999999</c:v>
                </c:pt>
                <c:pt idx="2987">
                  <c:v>24.891666669999999</c:v>
                </c:pt>
                <c:pt idx="2988">
                  <c:v>24.9</c:v>
                </c:pt>
                <c:pt idx="2989">
                  <c:v>24.908333330000001</c:v>
                </c:pt>
                <c:pt idx="2990">
                  <c:v>24.916666670000001</c:v>
                </c:pt>
                <c:pt idx="2991">
                  <c:v>24.925000000000001</c:v>
                </c:pt>
                <c:pt idx="2992">
                  <c:v>24.93333333</c:v>
                </c:pt>
                <c:pt idx="2993">
                  <c:v>24.94166667</c:v>
                </c:pt>
                <c:pt idx="2994">
                  <c:v>24.95</c:v>
                </c:pt>
                <c:pt idx="2995">
                  <c:v>24.958333329999999</c:v>
                </c:pt>
                <c:pt idx="2996">
                  <c:v>24.966666669999999</c:v>
                </c:pt>
                <c:pt idx="2997">
                  <c:v>24.975000000000001</c:v>
                </c:pt>
                <c:pt idx="2998">
                  <c:v>24.983333330000001</c:v>
                </c:pt>
                <c:pt idx="2999">
                  <c:v>24.991666670000001</c:v>
                </c:pt>
                <c:pt idx="3000">
                  <c:v>25</c:v>
                </c:pt>
                <c:pt idx="3001">
                  <c:v>25.008333329999999</c:v>
                </c:pt>
                <c:pt idx="3002">
                  <c:v>25.016666669999999</c:v>
                </c:pt>
                <c:pt idx="3003">
                  <c:v>25.024999999999999</c:v>
                </c:pt>
                <c:pt idx="3004">
                  <c:v>25.033333330000001</c:v>
                </c:pt>
                <c:pt idx="3005">
                  <c:v>25.041666670000001</c:v>
                </c:pt>
                <c:pt idx="3006">
                  <c:v>25.05</c:v>
                </c:pt>
                <c:pt idx="3007">
                  <c:v>25.05833333</c:v>
                </c:pt>
                <c:pt idx="3008">
                  <c:v>25.06666667</c:v>
                </c:pt>
                <c:pt idx="3009">
                  <c:v>25.074999999999999</c:v>
                </c:pt>
                <c:pt idx="3010">
                  <c:v>25.083333329999999</c:v>
                </c:pt>
                <c:pt idx="3011">
                  <c:v>25.091666669999999</c:v>
                </c:pt>
                <c:pt idx="3012">
                  <c:v>25.1</c:v>
                </c:pt>
                <c:pt idx="3013">
                  <c:v>25.108333330000001</c:v>
                </c:pt>
                <c:pt idx="3014">
                  <c:v>25.116666670000001</c:v>
                </c:pt>
                <c:pt idx="3015">
                  <c:v>25.125</c:v>
                </c:pt>
                <c:pt idx="3016">
                  <c:v>25.133333329999999</c:v>
                </c:pt>
                <c:pt idx="3017">
                  <c:v>25.141666669999999</c:v>
                </c:pt>
                <c:pt idx="3018">
                  <c:v>25.15</c:v>
                </c:pt>
                <c:pt idx="3019">
                  <c:v>25.158333330000001</c:v>
                </c:pt>
                <c:pt idx="3020">
                  <c:v>25.166666670000001</c:v>
                </c:pt>
                <c:pt idx="3021">
                  <c:v>25.175000000000001</c:v>
                </c:pt>
                <c:pt idx="3022">
                  <c:v>25.18333333</c:v>
                </c:pt>
                <c:pt idx="3023">
                  <c:v>25.19166667</c:v>
                </c:pt>
                <c:pt idx="3024">
                  <c:v>25.2</c:v>
                </c:pt>
                <c:pt idx="3025">
                  <c:v>25.208333329999999</c:v>
                </c:pt>
                <c:pt idx="3026">
                  <c:v>25.216666669999999</c:v>
                </c:pt>
                <c:pt idx="3027">
                  <c:v>25.225000000000001</c:v>
                </c:pt>
                <c:pt idx="3028">
                  <c:v>25.233333330000001</c:v>
                </c:pt>
                <c:pt idx="3029">
                  <c:v>25.241666670000001</c:v>
                </c:pt>
                <c:pt idx="3030">
                  <c:v>25.25</c:v>
                </c:pt>
                <c:pt idx="3031">
                  <c:v>25.258333329999999</c:v>
                </c:pt>
                <c:pt idx="3032">
                  <c:v>25.266666669999999</c:v>
                </c:pt>
                <c:pt idx="3033">
                  <c:v>25.274999999999999</c:v>
                </c:pt>
                <c:pt idx="3034">
                  <c:v>25.283333330000001</c:v>
                </c:pt>
                <c:pt idx="3035">
                  <c:v>25.291666670000001</c:v>
                </c:pt>
                <c:pt idx="3036">
                  <c:v>25.3</c:v>
                </c:pt>
                <c:pt idx="3037">
                  <c:v>25.30833333</c:v>
                </c:pt>
                <c:pt idx="3038">
                  <c:v>25.31666667</c:v>
                </c:pt>
                <c:pt idx="3039">
                  <c:v>25.324999999999999</c:v>
                </c:pt>
                <c:pt idx="3040">
                  <c:v>25.333333329999999</c:v>
                </c:pt>
                <c:pt idx="3041">
                  <c:v>25.341666669999999</c:v>
                </c:pt>
                <c:pt idx="3042">
                  <c:v>25.35</c:v>
                </c:pt>
                <c:pt idx="3043">
                  <c:v>25.358333330000001</c:v>
                </c:pt>
                <c:pt idx="3044">
                  <c:v>25.366666670000001</c:v>
                </c:pt>
                <c:pt idx="3045">
                  <c:v>25.375</c:v>
                </c:pt>
                <c:pt idx="3046">
                  <c:v>25.383333329999999</c:v>
                </c:pt>
                <c:pt idx="3047">
                  <c:v>25.391666669999999</c:v>
                </c:pt>
                <c:pt idx="3048">
                  <c:v>25.4</c:v>
                </c:pt>
                <c:pt idx="3049">
                  <c:v>25.408333330000001</c:v>
                </c:pt>
                <c:pt idx="3050">
                  <c:v>25.416666670000001</c:v>
                </c:pt>
                <c:pt idx="3051">
                  <c:v>25.425000000000001</c:v>
                </c:pt>
                <c:pt idx="3052">
                  <c:v>25.43333333</c:v>
                </c:pt>
                <c:pt idx="3053">
                  <c:v>25.44166667</c:v>
                </c:pt>
                <c:pt idx="3054">
                  <c:v>25.45</c:v>
                </c:pt>
                <c:pt idx="3055">
                  <c:v>25.458333329999999</c:v>
                </c:pt>
                <c:pt idx="3056">
                  <c:v>25.466666669999999</c:v>
                </c:pt>
                <c:pt idx="3057">
                  <c:v>25.475000000000001</c:v>
                </c:pt>
                <c:pt idx="3058">
                  <c:v>25.483333330000001</c:v>
                </c:pt>
                <c:pt idx="3059">
                  <c:v>25.491666670000001</c:v>
                </c:pt>
                <c:pt idx="3060">
                  <c:v>25.5</c:v>
                </c:pt>
                <c:pt idx="3061">
                  <c:v>25.508333329999999</c:v>
                </c:pt>
                <c:pt idx="3062">
                  <c:v>25.516666669999999</c:v>
                </c:pt>
                <c:pt idx="3063">
                  <c:v>25.524999999999999</c:v>
                </c:pt>
                <c:pt idx="3064">
                  <c:v>25.533333330000001</c:v>
                </c:pt>
                <c:pt idx="3065">
                  <c:v>25.541666670000001</c:v>
                </c:pt>
                <c:pt idx="3066">
                  <c:v>25.55</c:v>
                </c:pt>
                <c:pt idx="3067">
                  <c:v>25.55833333</c:v>
                </c:pt>
                <c:pt idx="3068">
                  <c:v>25.56666667</c:v>
                </c:pt>
                <c:pt idx="3069">
                  <c:v>25.574999999999999</c:v>
                </c:pt>
                <c:pt idx="3070">
                  <c:v>25.583333329999999</c:v>
                </c:pt>
                <c:pt idx="3071">
                  <c:v>25.591666669999999</c:v>
                </c:pt>
                <c:pt idx="3072">
                  <c:v>25.6</c:v>
                </c:pt>
                <c:pt idx="3073">
                  <c:v>25.608333330000001</c:v>
                </c:pt>
                <c:pt idx="3074">
                  <c:v>25.616666670000001</c:v>
                </c:pt>
                <c:pt idx="3075">
                  <c:v>25.625</c:v>
                </c:pt>
                <c:pt idx="3076">
                  <c:v>25.633333329999999</c:v>
                </c:pt>
                <c:pt idx="3077">
                  <c:v>25.641666669999999</c:v>
                </c:pt>
                <c:pt idx="3078">
                  <c:v>25.65</c:v>
                </c:pt>
                <c:pt idx="3079">
                  <c:v>25.658333330000001</c:v>
                </c:pt>
                <c:pt idx="3080">
                  <c:v>25.666666670000001</c:v>
                </c:pt>
                <c:pt idx="3081">
                  <c:v>25.675000000000001</c:v>
                </c:pt>
                <c:pt idx="3082">
                  <c:v>25.68333333</c:v>
                </c:pt>
                <c:pt idx="3083">
                  <c:v>25.69166667</c:v>
                </c:pt>
                <c:pt idx="3084">
                  <c:v>25.7</c:v>
                </c:pt>
                <c:pt idx="3085">
                  <c:v>25.708333329999999</c:v>
                </c:pt>
                <c:pt idx="3086">
                  <c:v>25.716666669999999</c:v>
                </c:pt>
                <c:pt idx="3087">
                  <c:v>25.725000000000001</c:v>
                </c:pt>
                <c:pt idx="3088">
                  <c:v>25.733333330000001</c:v>
                </c:pt>
                <c:pt idx="3089">
                  <c:v>25.741666670000001</c:v>
                </c:pt>
                <c:pt idx="3090">
                  <c:v>25.75</c:v>
                </c:pt>
                <c:pt idx="3091">
                  <c:v>25.758333329999999</c:v>
                </c:pt>
                <c:pt idx="3092">
                  <c:v>25.766666669999999</c:v>
                </c:pt>
                <c:pt idx="3093">
                  <c:v>25.774999999999999</c:v>
                </c:pt>
                <c:pt idx="3094">
                  <c:v>25.783333330000001</c:v>
                </c:pt>
                <c:pt idx="3095">
                  <c:v>25.791666670000001</c:v>
                </c:pt>
                <c:pt idx="3096">
                  <c:v>25.8</c:v>
                </c:pt>
                <c:pt idx="3097">
                  <c:v>25.80833333</c:v>
                </c:pt>
                <c:pt idx="3098">
                  <c:v>25.81666667</c:v>
                </c:pt>
                <c:pt idx="3099">
                  <c:v>25.824999999999999</c:v>
                </c:pt>
                <c:pt idx="3100">
                  <c:v>25.833333329999999</c:v>
                </c:pt>
                <c:pt idx="3101">
                  <c:v>25.841666669999999</c:v>
                </c:pt>
                <c:pt idx="3102">
                  <c:v>25.85</c:v>
                </c:pt>
                <c:pt idx="3103">
                  <c:v>25.858333330000001</c:v>
                </c:pt>
                <c:pt idx="3104">
                  <c:v>25.866666670000001</c:v>
                </c:pt>
                <c:pt idx="3105">
                  <c:v>25.875</c:v>
                </c:pt>
                <c:pt idx="3106">
                  <c:v>25.883333329999999</c:v>
                </c:pt>
                <c:pt idx="3107">
                  <c:v>25.891666669999999</c:v>
                </c:pt>
                <c:pt idx="3108">
                  <c:v>25.9</c:v>
                </c:pt>
                <c:pt idx="3109">
                  <c:v>25.908333330000001</c:v>
                </c:pt>
                <c:pt idx="3110">
                  <c:v>25.916666670000001</c:v>
                </c:pt>
                <c:pt idx="3111">
                  <c:v>25.925000000000001</c:v>
                </c:pt>
                <c:pt idx="3112">
                  <c:v>25.93333333</c:v>
                </c:pt>
                <c:pt idx="3113">
                  <c:v>25.94166667</c:v>
                </c:pt>
                <c:pt idx="3114">
                  <c:v>25.95</c:v>
                </c:pt>
                <c:pt idx="3115">
                  <c:v>25.958333329999999</c:v>
                </c:pt>
                <c:pt idx="3116">
                  <c:v>25.966666669999999</c:v>
                </c:pt>
                <c:pt idx="3117">
                  <c:v>25.975000000000001</c:v>
                </c:pt>
                <c:pt idx="3118">
                  <c:v>25.983333330000001</c:v>
                </c:pt>
                <c:pt idx="3119">
                  <c:v>25.991666670000001</c:v>
                </c:pt>
                <c:pt idx="3120">
                  <c:v>26</c:v>
                </c:pt>
                <c:pt idx="3121">
                  <c:v>26.008333329999999</c:v>
                </c:pt>
                <c:pt idx="3122">
                  <c:v>26.016666669999999</c:v>
                </c:pt>
                <c:pt idx="3123">
                  <c:v>26.024999999999999</c:v>
                </c:pt>
                <c:pt idx="3124">
                  <c:v>26.033333330000001</c:v>
                </c:pt>
                <c:pt idx="3125">
                  <c:v>26.041666670000001</c:v>
                </c:pt>
                <c:pt idx="3126">
                  <c:v>26.05</c:v>
                </c:pt>
                <c:pt idx="3127">
                  <c:v>26.05833333</c:v>
                </c:pt>
                <c:pt idx="3128">
                  <c:v>26.06666667</c:v>
                </c:pt>
                <c:pt idx="3129">
                  <c:v>26.074999999999999</c:v>
                </c:pt>
                <c:pt idx="3130">
                  <c:v>26.083333329999999</c:v>
                </c:pt>
                <c:pt idx="3131">
                  <c:v>26.091666669999999</c:v>
                </c:pt>
                <c:pt idx="3132">
                  <c:v>26.1</c:v>
                </c:pt>
                <c:pt idx="3133">
                  <c:v>26.108333330000001</c:v>
                </c:pt>
                <c:pt idx="3134">
                  <c:v>26.116666670000001</c:v>
                </c:pt>
                <c:pt idx="3135">
                  <c:v>26.125</c:v>
                </c:pt>
                <c:pt idx="3136">
                  <c:v>26.133333329999999</c:v>
                </c:pt>
                <c:pt idx="3137">
                  <c:v>26.141666669999999</c:v>
                </c:pt>
                <c:pt idx="3138">
                  <c:v>26.15</c:v>
                </c:pt>
                <c:pt idx="3139">
                  <c:v>26.158333330000001</c:v>
                </c:pt>
                <c:pt idx="3140">
                  <c:v>26.166666670000001</c:v>
                </c:pt>
                <c:pt idx="3141">
                  <c:v>26.175000000000001</c:v>
                </c:pt>
                <c:pt idx="3142">
                  <c:v>26.18333333</c:v>
                </c:pt>
                <c:pt idx="3143">
                  <c:v>26.19166667</c:v>
                </c:pt>
                <c:pt idx="3144">
                  <c:v>26.2</c:v>
                </c:pt>
                <c:pt idx="3145">
                  <c:v>26.208333329999999</c:v>
                </c:pt>
                <c:pt idx="3146">
                  <c:v>26.216666669999999</c:v>
                </c:pt>
                <c:pt idx="3147">
                  <c:v>26.225000000000001</c:v>
                </c:pt>
                <c:pt idx="3148">
                  <c:v>26.233333330000001</c:v>
                </c:pt>
                <c:pt idx="3149">
                  <c:v>26.241666670000001</c:v>
                </c:pt>
                <c:pt idx="3150">
                  <c:v>26.25</c:v>
                </c:pt>
                <c:pt idx="3151">
                  <c:v>26.258333329999999</c:v>
                </c:pt>
                <c:pt idx="3152">
                  <c:v>26.266666669999999</c:v>
                </c:pt>
                <c:pt idx="3153">
                  <c:v>26.274999999999999</c:v>
                </c:pt>
                <c:pt idx="3154">
                  <c:v>26.283333330000001</c:v>
                </c:pt>
                <c:pt idx="3155">
                  <c:v>26.291666670000001</c:v>
                </c:pt>
                <c:pt idx="3156">
                  <c:v>26.3</c:v>
                </c:pt>
                <c:pt idx="3157">
                  <c:v>26.30833333</c:v>
                </c:pt>
                <c:pt idx="3158">
                  <c:v>26.31666667</c:v>
                </c:pt>
                <c:pt idx="3159">
                  <c:v>26.324999999999999</c:v>
                </c:pt>
                <c:pt idx="3160">
                  <c:v>26.333333329999999</c:v>
                </c:pt>
                <c:pt idx="3161">
                  <c:v>26.341666669999999</c:v>
                </c:pt>
                <c:pt idx="3162">
                  <c:v>26.35</c:v>
                </c:pt>
                <c:pt idx="3163">
                  <c:v>26.358333330000001</c:v>
                </c:pt>
                <c:pt idx="3164">
                  <c:v>26.366666670000001</c:v>
                </c:pt>
                <c:pt idx="3165">
                  <c:v>26.375</c:v>
                </c:pt>
                <c:pt idx="3166">
                  <c:v>26.383333329999999</c:v>
                </c:pt>
                <c:pt idx="3167">
                  <c:v>26.391666669999999</c:v>
                </c:pt>
                <c:pt idx="3168">
                  <c:v>26.4</c:v>
                </c:pt>
                <c:pt idx="3169">
                  <c:v>26.408333330000001</c:v>
                </c:pt>
                <c:pt idx="3170">
                  <c:v>26.416666670000001</c:v>
                </c:pt>
                <c:pt idx="3171">
                  <c:v>26.425000000000001</c:v>
                </c:pt>
                <c:pt idx="3172">
                  <c:v>26.43333333</c:v>
                </c:pt>
                <c:pt idx="3173">
                  <c:v>26.44166667</c:v>
                </c:pt>
                <c:pt idx="3174">
                  <c:v>26.45</c:v>
                </c:pt>
                <c:pt idx="3175">
                  <c:v>26.458333329999999</c:v>
                </c:pt>
                <c:pt idx="3176">
                  <c:v>26.466666669999999</c:v>
                </c:pt>
                <c:pt idx="3177">
                  <c:v>26.475000000000001</c:v>
                </c:pt>
                <c:pt idx="3178">
                  <c:v>26.483333330000001</c:v>
                </c:pt>
                <c:pt idx="3179">
                  <c:v>26.491666670000001</c:v>
                </c:pt>
                <c:pt idx="3180">
                  <c:v>26.5</c:v>
                </c:pt>
                <c:pt idx="3181">
                  <c:v>26.508333329999999</c:v>
                </c:pt>
                <c:pt idx="3182">
                  <c:v>26.516666669999999</c:v>
                </c:pt>
                <c:pt idx="3183">
                  <c:v>26.524999999999999</c:v>
                </c:pt>
                <c:pt idx="3184">
                  <c:v>26.533333330000001</c:v>
                </c:pt>
                <c:pt idx="3185">
                  <c:v>26.541666670000001</c:v>
                </c:pt>
                <c:pt idx="3186">
                  <c:v>26.55</c:v>
                </c:pt>
                <c:pt idx="3187">
                  <c:v>26.55833333</c:v>
                </c:pt>
                <c:pt idx="3188">
                  <c:v>26.56666667</c:v>
                </c:pt>
                <c:pt idx="3189">
                  <c:v>26.574999999999999</c:v>
                </c:pt>
                <c:pt idx="3190">
                  <c:v>26.583333329999999</c:v>
                </c:pt>
                <c:pt idx="3191">
                  <c:v>26.591666669999999</c:v>
                </c:pt>
                <c:pt idx="3192">
                  <c:v>26.6</c:v>
                </c:pt>
                <c:pt idx="3193">
                  <c:v>26.608333330000001</c:v>
                </c:pt>
                <c:pt idx="3194">
                  <c:v>26.616666670000001</c:v>
                </c:pt>
                <c:pt idx="3195">
                  <c:v>26.625</c:v>
                </c:pt>
                <c:pt idx="3196">
                  <c:v>26.633333329999999</c:v>
                </c:pt>
                <c:pt idx="3197">
                  <c:v>26.641666669999999</c:v>
                </c:pt>
                <c:pt idx="3198">
                  <c:v>26.65</c:v>
                </c:pt>
                <c:pt idx="3199">
                  <c:v>26.658333330000001</c:v>
                </c:pt>
                <c:pt idx="3200">
                  <c:v>26.666666670000001</c:v>
                </c:pt>
                <c:pt idx="3201">
                  <c:v>26.675000000000001</c:v>
                </c:pt>
                <c:pt idx="3202">
                  <c:v>26.68333333</c:v>
                </c:pt>
                <c:pt idx="3203">
                  <c:v>26.69166667</c:v>
                </c:pt>
                <c:pt idx="3204">
                  <c:v>26.7</c:v>
                </c:pt>
                <c:pt idx="3205">
                  <c:v>26.708333329999999</c:v>
                </c:pt>
                <c:pt idx="3206">
                  <c:v>26.716666669999999</c:v>
                </c:pt>
                <c:pt idx="3207">
                  <c:v>26.725000000000001</c:v>
                </c:pt>
                <c:pt idx="3208">
                  <c:v>26.733333330000001</c:v>
                </c:pt>
                <c:pt idx="3209">
                  <c:v>26.741666670000001</c:v>
                </c:pt>
                <c:pt idx="3210">
                  <c:v>26.75</c:v>
                </c:pt>
                <c:pt idx="3211">
                  <c:v>26.758333329999999</c:v>
                </c:pt>
                <c:pt idx="3212">
                  <c:v>26.766666669999999</c:v>
                </c:pt>
                <c:pt idx="3213">
                  <c:v>26.774999999999999</c:v>
                </c:pt>
                <c:pt idx="3214">
                  <c:v>26.783333330000001</c:v>
                </c:pt>
                <c:pt idx="3215">
                  <c:v>26.791666670000001</c:v>
                </c:pt>
                <c:pt idx="3216">
                  <c:v>26.8</c:v>
                </c:pt>
                <c:pt idx="3217">
                  <c:v>26.80833333</c:v>
                </c:pt>
                <c:pt idx="3218">
                  <c:v>26.81666667</c:v>
                </c:pt>
                <c:pt idx="3219">
                  <c:v>26.824999999999999</c:v>
                </c:pt>
                <c:pt idx="3220">
                  <c:v>26.833333329999999</c:v>
                </c:pt>
                <c:pt idx="3221">
                  <c:v>26.841666669999999</c:v>
                </c:pt>
                <c:pt idx="3222">
                  <c:v>26.85</c:v>
                </c:pt>
                <c:pt idx="3223">
                  <c:v>26.858333330000001</c:v>
                </c:pt>
                <c:pt idx="3224">
                  <c:v>26.866666670000001</c:v>
                </c:pt>
                <c:pt idx="3225">
                  <c:v>26.875</c:v>
                </c:pt>
                <c:pt idx="3226">
                  <c:v>26.883333329999999</c:v>
                </c:pt>
                <c:pt idx="3227">
                  <c:v>26.891666669999999</c:v>
                </c:pt>
                <c:pt idx="3228">
                  <c:v>26.9</c:v>
                </c:pt>
                <c:pt idx="3229">
                  <c:v>26.908333330000001</c:v>
                </c:pt>
                <c:pt idx="3230">
                  <c:v>26.916666670000001</c:v>
                </c:pt>
                <c:pt idx="3231">
                  <c:v>26.925000000000001</c:v>
                </c:pt>
                <c:pt idx="3232">
                  <c:v>26.93333333</c:v>
                </c:pt>
                <c:pt idx="3233">
                  <c:v>26.94166667</c:v>
                </c:pt>
                <c:pt idx="3234">
                  <c:v>26.95</c:v>
                </c:pt>
                <c:pt idx="3235">
                  <c:v>26.958333329999999</c:v>
                </c:pt>
                <c:pt idx="3236">
                  <c:v>26.966666669999999</c:v>
                </c:pt>
                <c:pt idx="3237">
                  <c:v>26.975000000000001</c:v>
                </c:pt>
                <c:pt idx="3238">
                  <c:v>26.983333330000001</c:v>
                </c:pt>
                <c:pt idx="3239">
                  <c:v>26.991666670000001</c:v>
                </c:pt>
                <c:pt idx="3240">
                  <c:v>27</c:v>
                </c:pt>
                <c:pt idx="3241">
                  <c:v>27.008333329999999</c:v>
                </c:pt>
                <c:pt idx="3242">
                  <c:v>27.016666669999999</c:v>
                </c:pt>
                <c:pt idx="3243">
                  <c:v>27.024999999999999</c:v>
                </c:pt>
                <c:pt idx="3244">
                  <c:v>27.033333330000001</c:v>
                </c:pt>
                <c:pt idx="3245">
                  <c:v>27.041666670000001</c:v>
                </c:pt>
                <c:pt idx="3246">
                  <c:v>27.05</c:v>
                </c:pt>
                <c:pt idx="3247">
                  <c:v>27.05833333</c:v>
                </c:pt>
                <c:pt idx="3248">
                  <c:v>27.06666667</c:v>
                </c:pt>
                <c:pt idx="3249">
                  <c:v>27.074999999999999</c:v>
                </c:pt>
                <c:pt idx="3250">
                  <c:v>27.083333329999999</c:v>
                </c:pt>
                <c:pt idx="3251">
                  <c:v>27.091666669999999</c:v>
                </c:pt>
                <c:pt idx="3252">
                  <c:v>27.1</c:v>
                </c:pt>
                <c:pt idx="3253">
                  <c:v>27.108333330000001</c:v>
                </c:pt>
                <c:pt idx="3254">
                  <c:v>27.116666670000001</c:v>
                </c:pt>
                <c:pt idx="3255">
                  <c:v>27.125</c:v>
                </c:pt>
                <c:pt idx="3256">
                  <c:v>27.133333329999999</c:v>
                </c:pt>
                <c:pt idx="3257">
                  <c:v>27.141666669999999</c:v>
                </c:pt>
                <c:pt idx="3258">
                  <c:v>27.15</c:v>
                </c:pt>
                <c:pt idx="3259">
                  <c:v>27.158333330000001</c:v>
                </c:pt>
                <c:pt idx="3260">
                  <c:v>27.166666670000001</c:v>
                </c:pt>
                <c:pt idx="3261">
                  <c:v>27.175000000000001</c:v>
                </c:pt>
                <c:pt idx="3262">
                  <c:v>27.18333333</c:v>
                </c:pt>
                <c:pt idx="3263">
                  <c:v>27.19166667</c:v>
                </c:pt>
                <c:pt idx="3264">
                  <c:v>27.2</c:v>
                </c:pt>
                <c:pt idx="3265">
                  <c:v>27.208333329999999</c:v>
                </c:pt>
                <c:pt idx="3266">
                  <c:v>27.216666669999999</c:v>
                </c:pt>
                <c:pt idx="3267">
                  <c:v>27.225000000000001</c:v>
                </c:pt>
                <c:pt idx="3268">
                  <c:v>27.233333330000001</c:v>
                </c:pt>
                <c:pt idx="3269">
                  <c:v>27.241666670000001</c:v>
                </c:pt>
                <c:pt idx="3270">
                  <c:v>27.25</c:v>
                </c:pt>
                <c:pt idx="3271">
                  <c:v>27.258333329999999</c:v>
                </c:pt>
                <c:pt idx="3272">
                  <c:v>27.266666669999999</c:v>
                </c:pt>
                <c:pt idx="3273">
                  <c:v>27.274999999999999</c:v>
                </c:pt>
                <c:pt idx="3274">
                  <c:v>27.283333330000001</c:v>
                </c:pt>
                <c:pt idx="3275">
                  <c:v>27.291666670000001</c:v>
                </c:pt>
                <c:pt idx="3276">
                  <c:v>27.3</c:v>
                </c:pt>
                <c:pt idx="3277">
                  <c:v>27.30833333</c:v>
                </c:pt>
                <c:pt idx="3278">
                  <c:v>27.31666667</c:v>
                </c:pt>
                <c:pt idx="3279">
                  <c:v>27.324999999999999</c:v>
                </c:pt>
                <c:pt idx="3280">
                  <c:v>27.333333329999999</c:v>
                </c:pt>
                <c:pt idx="3281">
                  <c:v>27.341666669999999</c:v>
                </c:pt>
                <c:pt idx="3282">
                  <c:v>27.35</c:v>
                </c:pt>
                <c:pt idx="3283">
                  <c:v>27.358333330000001</c:v>
                </c:pt>
                <c:pt idx="3284">
                  <c:v>27.366666670000001</c:v>
                </c:pt>
                <c:pt idx="3285">
                  <c:v>27.375</c:v>
                </c:pt>
                <c:pt idx="3286">
                  <c:v>27.383333329999999</c:v>
                </c:pt>
                <c:pt idx="3287">
                  <c:v>27.391666669999999</c:v>
                </c:pt>
                <c:pt idx="3288">
                  <c:v>27.4</c:v>
                </c:pt>
                <c:pt idx="3289">
                  <c:v>27.408333330000001</c:v>
                </c:pt>
                <c:pt idx="3290">
                  <c:v>27.416666670000001</c:v>
                </c:pt>
                <c:pt idx="3291">
                  <c:v>27.425000000000001</c:v>
                </c:pt>
                <c:pt idx="3292">
                  <c:v>27.43333333</c:v>
                </c:pt>
                <c:pt idx="3293">
                  <c:v>27.44166667</c:v>
                </c:pt>
                <c:pt idx="3294">
                  <c:v>27.45</c:v>
                </c:pt>
                <c:pt idx="3295">
                  <c:v>27.458333329999999</c:v>
                </c:pt>
                <c:pt idx="3296">
                  <c:v>27.466666669999999</c:v>
                </c:pt>
                <c:pt idx="3297">
                  <c:v>27.475000000000001</c:v>
                </c:pt>
                <c:pt idx="3298">
                  <c:v>27.483333330000001</c:v>
                </c:pt>
                <c:pt idx="3299">
                  <c:v>27.491666670000001</c:v>
                </c:pt>
                <c:pt idx="3300">
                  <c:v>27.5</c:v>
                </c:pt>
                <c:pt idx="3301">
                  <c:v>27.508333329999999</c:v>
                </c:pt>
                <c:pt idx="3302">
                  <c:v>27.516666669999999</c:v>
                </c:pt>
                <c:pt idx="3303">
                  <c:v>27.524999999999999</c:v>
                </c:pt>
                <c:pt idx="3304">
                  <c:v>27.533333330000001</c:v>
                </c:pt>
                <c:pt idx="3305">
                  <c:v>27.541666670000001</c:v>
                </c:pt>
                <c:pt idx="3306">
                  <c:v>27.55</c:v>
                </c:pt>
                <c:pt idx="3307">
                  <c:v>27.55833333</c:v>
                </c:pt>
                <c:pt idx="3308">
                  <c:v>27.56666667</c:v>
                </c:pt>
                <c:pt idx="3309">
                  <c:v>27.574999999999999</c:v>
                </c:pt>
                <c:pt idx="3310">
                  <c:v>27.583333329999999</c:v>
                </c:pt>
                <c:pt idx="3311">
                  <c:v>27.591666669999999</c:v>
                </c:pt>
                <c:pt idx="3312">
                  <c:v>27.6</c:v>
                </c:pt>
                <c:pt idx="3313">
                  <c:v>27.608333330000001</c:v>
                </c:pt>
                <c:pt idx="3314">
                  <c:v>27.616666670000001</c:v>
                </c:pt>
                <c:pt idx="3315">
                  <c:v>27.625</c:v>
                </c:pt>
                <c:pt idx="3316">
                  <c:v>27.633333329999999</c:v>
                </c:pt>
                <c:pt idx="3317">
                  <c:v>27.641666669999999</c:v>
                </c:pt>
                <c:pt idx="3318">
                  <c:v>27.65</c:v>
                </c:pt>
                <c:pt idx="3319">
                  <c:v>27.658333330000001</c:v>
                </c:pt>
                <c:pt idx="3320">
                  <c:v>27.666666670000001</c:v>
                </c:pt>
                <c:pt idx="3321">
                  <c:v>27.675000000000001</c:v>
                </c:pt>
                <c:pt idx="3322">
                  <c:v>27.68333333</c:v>
                </c:pt>
                <c:pt idx="3323">
                  <c:v>27.69166667</c:v>
                </c:pt>
                <c:pt idx="3324">
                  <c:v>27.7</c:v>
                </c:pt>
                <c:pt idx="3325">
                  <c:v>27.708333329999999</c:v>
                </c:pt>
                <c:pt idx="3326">
                  <c:v>27.716666669999999</c:v>
                </c:pt>
                <c:pt idx="3327">
                  <c:v>27.725000000000001</c:v>
                </c:pt>
                <c:pt idx="3328">
                  <c:v>27.733333330000001</c:v>
                </c:pt>
                <c:pt idx="3329">
                  <c:v>27.741666670000001</c:v>
                </c:pt>
                <c:pt idx="3330">
                  <c:v>27.75</c:v>
                </c:pt>
                <c:pt idx="3331">
                  <c:v>27.758333329999999</c:v>
                </c:pt>
                <c:pt idx="3332">
                  <c:v>27.766666669999999</c:v>
                </c:pt>
                <c:pt idx="3333">
                  <c:v>27.774999999999999</c:v>
                </c:pt>
                <c:pt idx="3334">
                  <c:v>27.783333330000001</c:v>
                </c:pt>
                <c:pt idx="3335">
                  <c:v>27.791666670000001</c:v>
                </c:pt>
                <c:pt idx="3336">
                  <c:v>27.8</c:v>
                </c:pt>
                <c:pt idx="3337">
                  <c:v>27.80833333</c:v>
                </c:pt>
                <c:pt idx="3338">
                  <c:v>27.81666667</c:v>
                </c:pt>
                <c:pt idx="3339">
                  <c:v>27.824999999999999</c:v>
                </c:pt>
                <c:pt idx="3340">
                  <c:v>27.833333329999999</c:v>
                </c:pt>
                <c:pt idx="3341">
                  <c:v>27.841666669999999</c:v>
                </c:pt>
                <c:pt idx="3342">
                  <c:v>27.85</c:v>
                </c:pt>
                <c:pt idx="3343">
                  <c:v>27.858333330000001</c:v>
                </c:pt>
                <c:pt idx="3344">
                  <c:v>27.866666670000001</c:v>
                </c:pt>
                <c:pt idx="3345">
                  <c:v>27.875</c:v>
                </c:pt>
                <c:pt idx="3346">
                  <c:v>27.883333329999999</c:v>
                </c:pt>
                <c:pt idx="3347">
                  <c:v>27.891666669999999</c:v>
                </c:pt>
                <c:pt idx="3348">
                  <c:v>27.9</c:v>
                </c:pt>
                <c:pt idx="3349">
                  <c:v>27.908333330000001</c:v>
                </c:pt>
                <c:pt idx="3350">
                  <c:v>27.916666670000001</c:v>
                </c:pt>
                <c:pt idx="3351">
                  <c:v>27.925000000000001</c:v>
                </c:pt>
                <c:pt idx="3352">
                  <c:v>27.93333333</c:v>
                </c:pt>
                <c:pt idx="3353">
                  <c:v>27.94166667</c:v>
                </c:pt>
                <c:pt idx="3354">
                  <c:v>27.95</c:v>
                </c:pt>
                <c:pt idx="3355">
                  <c:v>27.958333329999999</c:v>
                </c:pt>
                <c:pt idx="3356">
                  <c:v>27.966666669999999</c:v>
                </c:pt>
                <c:pt idx="3357">
                  <c:v>27.975000000000001</c:v>
                </c:pt>
                <c:pt idx="3358">
                  <c:v>27.983333330000001</c:v>
                </c:pt>
                <c:pt idx="3359">
                  <c:v>27.991666670000001</c:v>
                </c:pt>
                <c:pt idx="3360">
                  <c:v>28</c:v>
                </c:pt>
                <c:pt idx="3361">
                  <c:v>28.008333329999999</c:v>
                </c:pt>
                <c:pt idx="3362">
                  <c:v>28.016666669999999</c:v>
                </c:pt>
                <c:pt idx="3363">
                  <c:v>28.024999999999999</c:v>
                </c:pt>
                <c:pt idx="3364">
                  <c:v>28.033333330000001</c:v>
                </c:pt>
                <c:pt idx="3365">
                  <c:v>28.041666670000001</c:v>
                </c:pt>
                <c:pt idx="3366">
                  <c:v>28.05</c:v>
                </c:pt>
                <c:pt idx="3367">
                  <c:v>28.05833333</c:v>
                </c:pt>
                <c:pt idx="3368">
                  <c:v>28.06666667</c:v>
                </c:pt>
                <c:pt idx="3369">
                  <c:v>28.074999999999999</c:v>
                </c:pt>
                <c:pt idx="3370">
                  <c:v>28.083333329999999</c:v>
                </c:pt>
                <c:pt idx="3371">
                  <c:v>28.091666669999999</c:v>
                </c:pt>
                <c:pt idx="3372">
                  <c:v>28.1</c:v>
                </c:pt>
                <c:pt idx="3373">
                  <c:v>28.108333330000001</c:v>
                </c:pt>
                <c:pt idx="3374">
                  <c:v>28.116666670000001</c:v>
                </c:pt>
                <c:pt idx="3375">
                  <c:v>28.125</c:v>
                </c:pt>
                <c:pt idx="3376">
                  <c:v>28.133333329999999</c:v>
                </c:pt>
                <c:pt idx="3377">
                  <c:v>28.141666669999999</c:v>
                </c:pt>
                <c:pt idx="3378">
                  <c:v>28.15</c:v>
                </c:pt>
                <c:pt idx="3379">
                  <c:v>28.158333330000001</c:v>
                </c:pt>
                <c:pt idx="3380">
                  <c:v>28.166666670000001</c:v>
                </c:pt>
                <c:pt idx="3381">
                  <c:v>28.175000000000001</c:v>
                </c:pt>
                <c:pt idx="3382">
                  <c:v>28.18333333</c:v>
                </c:pt>
                <c:pt idx="3383">
                  <c:v>28.19166667</c:v>
                </c:pt>
                <c:pt idx="3384">
                  <c:v>28.2</c:v>
                </c:pt>
                <c:pt idx="3385">
                  <c:v>28.208333329999999</c:v>
                </c:pt>
                <c:pt idx="3386">
                  <c:v>28.216666669999999</c:v>
                </c:pt>
                <c:pt idx="3387">
                  <c:v>28.225000000000001</c:v>
                </c:pt>
                <c:pt idx="3388">
                  <c:v>28.233333330000001</c:v>
                </c:pt>
                <c:pt idx="3389">
                  <c:v>28.241666670000001</c:v>
                </c:pt>
                <c:pt idx="3390">
                  <c:v>28.25</c:v>
                </c:pt>
                <c:pt idx="3391">
                  <c:v>28.258333329999999</c:v>
                </c:pt>
                <c:pt idx="3392">
                  <c:v>28.266666669999999</c:v>
                </c:pt>
                <c:pt idx="3393">
                  <c:v>28.274999999999999</c:v>
                </c:pt>
                <c:pt idx="3394">
                  <c:v>28.283333330000001</c:v>
                </c:pt>
                <c:pt idx="3395">
                  <c:v>28.291666670000001</c:v>
                </c:pt>
                <c:pt idx="3396">
                  <c:v>28.3</c:v>
                </c:pt>
                <c:pt idx="3397">
                  <c:v>28.30833333</c:v>
                </c:pt>
                <c:pt idx="3398">
                  <c:v>28.31666667</c:v>
                </c:pt>
                <c:pt idx="3399">
                  <c:v>28.324999999999999</c:v>
                </c:pt>
                <c:pt idx="3400">
                  <c:v>28.333333329999999</c:v>
                </c:pt>
                <c:pt idx="3401">
                  <c:v>28.341666669999999</c:v>
                </c:pt>
                <c:pt idx="3402">
                  <c:v>28.35</c:v>
                </c:pt>
                <c:pt idx="3403">
                  <c:v>28.358333330000001</c:v>
                </c:pt>
                <c:pt idx="3404">
                  <c:v>28.366666670000001</c:v>
                </c:pt>
                <c:pt idx="3405">
                  <c:v>28.375</c:v>
                </c:pt>
                <c:pt idx="3406">
                  <c:v>28.383333329999999</c:v>
                </c:pt>
                <c:pt idx="3407">
                  <c:v>28.391666669999999</c:v>
                </c:pt>
                <c:pt idx="3408">
                  <c:v>28.4</c:v>
                </c:pt>
                <c:pt idx="3409">
                  <c:v>28.408333330000001</c:v>
                </c:pt>
                <c:pt idx="3410">
                  <c:v>28.416666670000001</c:v>
                </c:pt>
                <c:pt idx="3411">
                  <c:v>28.425000000000001</c:v>
                </c:pt>
                <c:pt idx="3412">
                  <c:v>28.43333333</c:v>
                </c:pt>
                <c:pt idx="3413">
                  <c:v>28.44166667</c:v>
                </c:pt>
                <c:pt idx="3414">
                  <c:v>28.45</c:v>
                </c:pt>
                <c:pt idx="3415">
                  <c:v>28.458333329999999</c:v>
                </c:pt>
                <c:pt idx="3416">
                  <c:v>28.466666669999999</c:v>
                </c:pt>
                <c:pt idx="3417">
                  <c:v>28.475000000000001</c:v>
                </c:pt>
                <c:pt idx="3418">
                  <c:v>28.483333330000001</c:v>
                </c:pt>
                <c:pt idx="3419">
                  <c:v>28.491666670000001</c:v>
                </c:pt>
                <c:pt idx="3420">
                  <c:v>28.5</c:v>
                </c:pt>
                <c:pt idx="3421">
                  <c:v>28.508333329999999</c:v>
                </c:pt>
                <c:pt idx="3422">
                  <c:v>28.516666669999999</c:v>
                </c:pt>
                <c:pt idx="3423">
                  <c:v>28.524999999999999</c:v>
                </c:pt>
                <c:pt idx="3424">
                  <c:v>28.533333330000001</c:v>
                </c:pt>
                <c:pt idx="3425">
                  <c:v>28.541666670000001</c:v>
                </c:pt>
                <c:pt idx="3426">
                  <c:v>28.55</c:v>
                </c:pt>
                <c:pt idx="3427">
                  <c:v>28.55833333</c:v>
                </c:pt>
                <c:pt idx="3428">
                  <c:v>28.56666667</c:v>
                </c:pt>
                <c:pt idx="3429">
                  <c:v>28.574999999999999</c:v>
                </c:pt>
                <c:pt idx="3430">
                  <c:v>28.583333329999999</c:v>
                </c:pt>
                <c:pt idx="3431">
                  <c:v>28.591666669999999</c:v>
                </c:pt>
                <c:pt idx="3432">
                  <c:v>28.6</c:v>
                </c:pt>
                <c:pt idx="3433">
                  <c:v>28.608333330000001</c:v>
                </c:pt>
                <c:pt idx="3434">
                  <c:v>28.616666670000001</c:v>
                </c:pt>
                <c:pt idx="3435">
                  <c:v>28.625</c:v>
                </c:pt>
                <c:pt idx="3436">
                  <c:v>28.633333329999999</c:v>
                </c:pt>
                <c:pt idx="3437">
                  <c:v>28.641666669999999</c:v>
                </c:pt>
                <c:pt idx="3438">
                  <c:v>28.65</c:v>
                </c:pt>
                <c:pt idx="3439">
                  <c:v>28.658333330000001</c:v>
                </c:pt>
                <c:pt idx="3440">
                  <c:v>28.666666670000001</c:v>
                </c:pt>
                <c:pt idx="3441">
                  <c:v>28.675000000000001</c:v>
                </c:pt>
                <c:pt idx="3442">
                  <c:v>28.68333333</c:v>
                </c:pt>
                <c:pt idx="3443">
                  <c:v>28.69166667</c:v>
                </c:pt>
                <c:pt idx="3444">
                  <c:v>28.7</c:v>
                </c:pt>
                <c:pt idx="3445">
                  <c:v>28.708333329999999</c:v>
                </c:pt>
                <c:pt idx="3446">
                  <c:v>28.716666669999999</c:v>
                </c:pt>
                <c:pt idx="3447">
                  <c:v>28.725000000000001</c:v>
                </c:pt>
                <c:pt idx="3448">
                  <c:v>28.733333330000001</c:v>
                </c:pt>
                <c:pt idx="3449">
                  <c:v>28.741666670000001</c:v>
                </c:pt>
                <c:pt idx="3450">
                  <c:v>28.75</c:v>
                </c:pt>
                <c:pt idx="3451">
                  <c:v>28.758333329999999</c:v>
                </c:pt>
                <c:pt idx="3452">
                  <c:v>28.766666669999999</c:v>
                </c:pt>
                <c:pt idx="3453">
                  <c:v>28.774999999999999</c:v>
                </c:pt>
                <c:pt idx="3454">
                  <c:v>28.783333330000001</c:v>
                </c:pt>
                <c:pt idx="3455">
                  <c:v>28.791666670000001</c:v>
                </c:pt>
                <c:pt idx="3456">
                  <c:v>28.8</c:v>
                </c:pt>
                <c:pt idx="3457">
                  <c:v>28.80833333</c:v>
                </c:pt>
                <c:pt idx="3458">
                  <c:v>28.81666667</c:v>
                </c:pt>
                <c:pt idx="3459">
                  <c:v>28.824999999999999</c:v>
                </c:pt>
                <c:pt idx="3460">
                  <c:v>28.833333329999999</c:v>
                </c:pt>
                <c:pt idx="3461">
                  <c:v>28.841666669999999</c:v>
                </c:pt>
                <c:pt idx="3462">
                  <c:v>28.85</c:v>
                </c:pt>
                <c:pt idx="3463">
                  <c:v>28.858333330000001</c:v>
                </c:pt>
                <c:pt idx="3464">
                  <c:v>28.866666670000001</c:v>
                </c:pt>
                <c:pt idx="3465">
                  <c:v>28.875</c:v>
                </c:pt>
                <c:pt idx="3466">
                  <c:v>28.883333329999999</c:v>
                </c:pt>
                <c:pt idx="3467">
                  <c:v>28.891666669999999</c:v>
                </c:pt>
                <c:pt idx="3468">
                  <c:v>28.9</c:v>
                </c:pt>
                <c:pt idx="3469">
                  <c:v>28.908333330000001</c:v>
                </c:pt>
                <c:pt idx="3470">
                  <c:v>28.916666670000001</c:v>
                </c:pt>
                <c:pt idx="3471">
                  <c:v>28.925000000000001</c:v>
                </c:pt>
                <c:pt idx="3472">
                  <c:v>28.93333333</c:v>
                </c:pt>
                <c:pt idx="3473">
                  <c:v>28.94166667</c:v>
                </c:pt>
                <c:pt idx="3474">
                  <c:v>28.95</c:v>
                </c:pt>
                <c:pt idx="3475">
                  <c:v>28.958333329999999</c:v>
                </c:pt>
                <c:pt idx="3476">
                  <c:v>28.966666669999999</c:v>
                </c:pt>
                <c:pt idx="3477">
                  <c:v>28.975000000000001</c:v>
                </c:pt>
                <c:pt idx="3478">
                  <c:v>28.983333330000001</c:v>
                </c:pt>
                <c:pt idx="3479">
                  <c:v>28.991666670000001</c:v>
                </c:pt>
                <c:pt idx="3480">
                  <c:v>29</c:v>
                </c:pt>
                <c:pt idx="3481">
                  <c:v>29.008333329999999</c:v>
                </c:pt>
                <c:pt idx="3482">
                  <c:v>29.016666669999999</c:v>
                </c:pt>
                <c:pt idx="3483">
                  <c:v>29.024999999999999</c:v>
                </c:pt>
                <c:pt idx="3484">
                  <c:v>29.033333330000001</c:v>
                </c:pt>
                <c:pt idx="3485">
                  <c:v>29.041666670000001</c:v>
                </c:pt>
                <c:pt idx="3486">
                  <c:v>29.05</c:v>
                </c:pt>
                <c:pt idx="3487">
                  <c:v>29.05833333</c:v>
                </c:pt>
                <c:pt idx="3488">
                  <c:v>29.06666667</c:v>
                </c:pt>
                <c:pt idx="3489">
                  <c:v>29.074999999999999</c:v>
                </c:pt>
                <c:pt idx="3490">
                  <c:v>29.083333329999999</c:v>
                </c:pt>
                <c:pt idx="3491">
                  <c:v>29.091666669999999</c:v>
                </c:pt>
                <c:pt idx="3492">
                  <c:v>29.1</c:v>
                </c:pt>
                <c:pt idx="3493">
                  <c:v>29.108333330000001</c:v>
                </c:pt>
                <c:pt idx="3494">
                  <c:v>29.116666670000001</c:v>
                </c:pt>
                <c:pt idx="3495">
                  <c:v>29.125</c:v>
                </c:pt>
                <c:pt idx="3496">
                  <c:v>29.133333329999999</c:v>
                </c:pt>
                <c:pt idx="3497">
                  <c:v>29.141666669999999</c:v>
                </c:pt>
                <c:pt idx="3498">
                  <c:v>29.15</c:v>
                </c:pt>
                <c:pt idx="3499">
                  <c:v>29.158333330000001</c:v>
                </c:pt>
                <c:pt idx="3500">
                  <c:v>29.166666670000001</c:v>
                </c:pt>
                <c:pt idx="3501">
                  <c:v>29.175000000000001</c:v>
                </c:pt>
                <c:pt idx="3502">
                  <c:v>29.18333333</c:v>
                </c:pt>
                <c:pt idx="3503">
                  <c:v>29.19166667</c:v>
                </c:pt>
                <c:pt idx="3504">
                  <c:v>29.2</c:v>
                </c:pt>
                <c:pt idx="3505">
                  <c:v>29.208333329999999</c:v>
                </c:pt>
                <c:pt idx="3506">
                  <c:v>29.216666669999999</c:v>
                </c:pt>
                <c:pt idx="3507">
                  <c:v>29.225000000000001</c:v>
                </c:pt>
                <c:pt idx="3508">
                  <c:v>29.233333330000001</c:v>
                </c:pt>
                <c:pt idx="3509">
                  <c:v>29.241666670000001</c:v>
                </c:pt>
                <c:pt idx="3510">
                  <c:v>29.25</c:v>
                </c:pt>
                <c:pt idx="3511">
                  <c:v>29.258333329999999</c:v>
                </c:pt>
                <c:pt idx="3512">
                  <c:v>29.266666669999999</c:v>
                </c:pt>
                <c:pt idx="3513">
                  <c:v>29.274999999999999</c:v>
                </c:pt>
                <c:pt idx="3514">
                  <c:v>29.283333330000001</c:v>
                </c:pt>
                <c:pt idx="3515">
                  <c:v>29.291666670000001</c:v>
                </c:pt>
                <c:pt idx="3516">
                  <c:v>29.3</c:v>
                </c:pt>
                <c:pt idx="3517">
                  <c:v>29.30833333</c:v>
                </c:pt>
                <c:pt idx="3518">
                  <c:v>29.31666667</c:v>
                </c:pt>
                <c:pt idx="3519">
                  <c:v>29.324999999999999</c:v>
                </c:pt>
                <c:pt idx="3520">
                  <c:v>29.333333329999999</c:v>
                </c:pt>
                <c:pt idx="3521">
                  <c:v>29.341666669999999</c:v>
                </c:pt>
                <c:pt idx="3522">
                  <c:v>29.35</c:v>
                </c:pt>
                <c:pt idx="3523">
                  <c:v>29.358333330000001</c:v>
                </c:pt>
                <c:pt idx="3524">
                  <c:v>29.366666670000001</c:v>
                </c:pt>
                <c:pt idx="3525">
                  <c:v>29.375</c:v>
                </c:pt>
                <c:pt idx="3526">
                  <c:v>29.383333329999999</c:v>
                </c:pt>
                <c:pt idx="3527">
                  <c:v>29.391666669999999</c:v>
                </c:pt>
                <c:pt idx="3528">
                  <c:v>29.4</c:v>
                </c:pt>
                <c:pt idx="3529">
                  <c:v>29.408333330000001</c:v>
                </c:pt>
                <c:pt idx="3530">
                  <c:v>29.416666670000001</c:v>
                </c:pt>
                <c:pt idx="3531">
                  <c:v>29.425000000000001</c:v>
                </c:pt>
                <c:pt idx="3532">
                  <c:v>29.43333333</c:v>
                </c:pt>
                <c:pt idx="3533">
                  <c:v>29.44166667</c:v>
                </c:pt>
                <c:pt idx="3534">
                  <c:v>29.45</c:v>
                </c:pt>
                <c:pt idx="3535">
                  <c:v>29.458333329999999</c:v>
                </c:pt>
                <c:pt idx="3536">
                  <c:v>29.466666669999999</c:v>
                </c:pt>
                <c:pt idx="3537">
                  <c:v>29.475000000000001</c:v>
                </c:pt>
                <c:pt idx="3538">
                  <c:v>29.483333330000001</c:v>
                </c:pt>
                <c:pt idx="3539">
                  <c:v>29.491666670000001</c:v>
                </c:pt>
                <c:pt idx="3540">
                  <c:v>29.5</c:v>
                </c:pt>
                <c:pt idx="3541">
                  <c:v>29.508333329999999</c:v>
                </c:pt>
                <c:pt idx="3542">
                  <c:v>29.516666669999999</c:v>
                </c:pt>
                <c:pt idx="3543">
                  <c:v>29.524999999999999</c:v>
                </c:pt>
                <c:pt idx="3544">
                  <c:v>29.533333330000001</c:v>
                </c:pt>
                <c:pt idx="3545">
                  <c:v>29.541666670000001</c:v>
                </c:pt>
                <c:pt idx="3546">
                  <c:v>29.55</c:v>
                </c:pt>
                <c:pt idx="3547">
                  <c:v>29.55833333</c:v>
                </c:pt>
                <c:pt idx="3548">
                  <c:v>29.56666667</c:v>
                </c:pt>
                <c:pt idx="3549">
                  <c:v>29.574999999999999</c:v>
                </c:pt>
                <c:pt idx="3550">
                  <c:v>29.583333329999999</c:v>
                </c:pt>
                <c:pt idx="3551">
                  <c:v>29.591666669999999</c:v>
                </c:pt>
                <c:pt idx="3552">
                  <c:v>29.6</c:v>
                </c:pt>
                <c:pt idx="3553">
                  <c:v>29.608333330000001</c:v>
                </c:pt>
                <c:pt idx="3554">
                  <c:v>29.616666670000001</c:v>
                </c:pt>
                <c:pt idx="3555">
                  <c:v>29.625</c:v>
                </c:pt>
                <c:pt idx="3556">
                  <c:v>29.633333329999999</c:v>
                </c:pt>
                <c:pt idx="3557">
                  <c:v>29.641666669999999</c:v>
                </c:pt>
                <c:pt idx="3558">
                  <c:v>29.65</c:v>
                </c:pt>
                <c:pt idx="3559">
                  <c:v>29.658333330000001</c:v>
                </c:pt>
                <c:pt idx="3560">
                  <c:v>29.666666670000001</c:v>
                </c:pt>
                <c:pt idx="3561">
                  <c:v>29.675000000000001</c:v>
                </c:pt>
                <c:pt idx="3562">
                  <c:v>29.68333333</c:v>
                </c:pt>
                <c:pt idx="3563">
                  <c:v>29.69166667</c:v>
                </c:pt>
                <c:pt idx="3564">
                  <c:v>29.7</c:v>
                </c:pt>
                <c:pt idx="3565">
                  <c:v>29.708333329999999</c:v>
                </c:pt>
                <c:pt idx="3566">
                  <c:v>29.716666669999999</c:v>
                </c:pt>
                <c:pt idx="3567">
                  <c:v>29.725000000000001</c:v>
                </c:pt>
                <c:pt idx="3568">
                  <c:v>29.733333330000001</c:v>
                </c:pt>
                <c:pt idx="3569">
                  <c:v>29.741666670000001</c:v>
                </c:pt>
                <c:pt idx="3570">
                  <c:v>29.75</c:v>
                </c:pt>
                <c:pt idx="3571">
                  <c:v>29.758333329999999</c:v>
                </c:pt>
                <c:pt idx="3572">
                  <c:v>29.766666669999999</c:v>
                </c:pt>
                <c:pt idx="3573">
                  <c:v>29.774999999999999</c:v>
                </c:pt>
                <c:pt idx="3574">
                  <c:v>29.783333330000001</c:v>
                </c:pt>
                <c:pt idx="3575">
                  <c:v>29.791666670000001</c:v>
                </c:pt>
                <c:pt idx="3576">
                  <c:v>29.8</c:v>
                </c:pt>
                <c:pt idx="3577">
                  <c:v>29.80833333</c:v>
                </c:pt>
                <c:pt idx="3578">
                  <c:v>29.81666667</c:v>
                </c:pt>
                <c:pt idx="3579">
                  <c:v>29.824999999999999</c:v>
                </c:pt>
                <c:pt idx="3580">
                  <c:v>29.833333329999999</c:v>
                </c:pt>
                <c:pt idx="3581">
                  <c:v>29.841666669999999</c:v>
                </c:pt>
                <c:pt idx="3582">
                  <c:v>29.85</c:v>
                </c:pt>
                <c:pt idx="3583">
                  <c:v>29.858333330000001</c:v>
                </c:pt>
                <c:pt idx="3584">
                  <c:v>29.866666670000001</c:v>
                </c:pt>
                <c:pt idx="3585">
                  <c:v>29.875</c:v>
                </c:pt>
                <c:pt idx="3586">
                  <c:v>29.883333329999999</c:v>
                </c:pt>
                <c:pt idx="3587">
                  <c:v>29.891666669999999</c:v>
                </c:pt>
                <c:pt idx="3588">
                  <c:v>29.9</c:v>
                </c:pt>
                <c:pt idx="3589">
                  <c:v>29.908333330000001</c:v>
                </c:pt>
                <c:pt idx="3590">
                  <c:v>29.916666670000001</c:v>
                </c:pt>
                <c:pt idx="3591">
                  <c:v>29.925000000000001</c:v>
                </c:pt>
                <c:pt idx="3592">
                  <c:v>29.93333333</c:v>
                </c:pt>
                <c:pt idx="3593">
                  <c:v>29.94166667</c:v>
                </c:pt>
                <c:pt idx="3594">
                  <c:v>29.95</c:v>
                </c:pt>
                <c:pt idx="3595">
                  <c:v>29.958333329999999</c:v>
                </c:pt>
                <c:pt idx="3596">
                  <c:v>29.966666669999999</c:v>
                </c:pt>
                <c:pt idx="3597">
                  <c:v>29.975000000000001</c:v>
                </c:pt>
                <c:pt idx="3598">
                  <c:v>29.983333330000001</c:v>
                </c:pt>
                <c:pt idx="3599">
                  <c:v>29.991666670000001</c:v>
                </c:pt>
                <c:pt idx="3600">
                  <c:v>30</c:v>
                </c:pt>
                <c:pt idx="3601">
                  <c:v>30.008333329999999</c:v>
                </c:pt>
                <c:pt idx="3602">
                  <c:v>30.016666669999999</c:v>
                </c:pt>
                <c:pt idx="3603">
                  <c:v>30.024999999999999</c:v>
                </c:pt>
                <c:pt idx="3604">
                  <c:v>30.033333330000001</c:v>
                </c:pt>
                <c:pt idx="3605">
                  <c:v>30.041666670000001</c:v>
                </c:pt>
                <c:pt idx="3606">
                  <c:v>30.05</c:v>
                </c:pt>
                <c:pt idx="3607">
                  <c:v>30.05833333</c:v>
                </c:pt>
                <c:pt idx="3608">
                  <c:v>30.06666667</c:v>
                </c:pt>
                <c:pt idx="3609">
                  <c:v>30.074999999999999</c:v>
                </c:pt>
                <c:pt idx="3610">
                  <c:v>30.083333329999999</c:v>
                </c:pt>
                <c:pt idx="3611">
                  <c:v>30.091666669999999</c:v>
                </c:pt>
                <c:pt idx="3612">
                  <c:v>30.1</c:v>
                </c:pt>
                <c:pt idx="3613">
                  <c:v>30.108333330000001</c:v>
                </c:pt>
                <c:pt idx="3614">
                  <c:v>30.116666670000001</c:v>
                </c:pt>
                <c:pt idx="3615">
                  <c:v>30.125</c:v>
                </c:pt>
                <c:pt idx="3616">
                  <c:v>30.133333329999999</c:v>
                </c:pt>
                <c:pt idx="3617">
                  <c:v>30.141666669999999</c:v>
                </c:pt>
                <c:pt idx="3618">
                  <c:v>30.15</c:v>
                </c:pt>
                <c:pt idx="3619">
                  <c:v>30.158333330000001</c:v>
                </c:pt>
                <c:pt idx="3620">
                  <c:v>30.166666670000001</c:v>
                </c:pt>
                <c:pt idx="3621">
                  <c:v>30.175000000000001</c:v>
                </c:pt>
                <c:pt idx="3622">
                  <c:v>30.18333333</c:v>
                </c:pt>
                <c:pt idx="3623">
                  <c:v>30.19166667</c:v>
                </c:pt>
                <c:pt idx="3624">
                  <c:v>30.2</c:v>
                </c:pt>
                <c:pt idx="3625">
                  <c:v>30.208333329999999</c:v>
                </c:pt>
                <c:pt idx="3626">
                  <c:v>30.216666669999999</c:v>
                </c:pt>
                <c:pt idx="3627">
                  <c:v>30.225000000000001</c:v>
                </c:pt>
                <c:pt idx="3628">
                  <c:v>30.233333330000001</c:v>
                </c:pt>
                <c:pt idx="3629">
                  <c:v>30.241666670000001</c:v>
                </c:pt>
                <c:pt idx="3630">
                  <c:v>30.25</c:v>
                </c:pt>
                <c:pt idx="3631">
                  <c:v>30.258333329999999</c:v>
                </c:pt>
                <c:pt idx="3632">
                  <c:v>30.266666669999999</c:v>
                </c:pt>
                <c:pt idx="3633">
                  <c:v>30.274999999999999</c:v>
                </c:pt>
                <c:pt idx="3634">
                  <c:v>30.283333330000001</c:v>
                </c:pt>
                <c:pt idx="3635">
                  <c:v>30.291666670000001</c:v>
                </c:pt>
                <c:pt idx="3636">
                  <c:v>30.3</c:v>
                </c:pt>
                <c:pt idx="3637">
                  <c:v>30.30833333</c:v>
                </c:pt>
                <c:pt idx="3638">
                  <c:v>30.31666667</c:v>
                </c:pt>
                <c:pt idx="3639">
                  <c:v>30.324999999999999</c:v>
                </c:pt>
                <c:pt idx="3640">
                  <c:v>30.333333329999999</c:v>
                </c:pt>
                <c:pt idx="3641">
                  <c:v>30.341666669999999</c:v>
                </c:pt>
                <c:pt idx="3642">
                  <c:v>30.35</c:v>
                </c:pt>
                <c:pt idx="3643">
                  <c:v>30.358333330000001</c:v>
                </c:pt>
                <c:pt idx="3644">
                  <c:v>30.366666670000001</c:v>
                </c:pt>
                <c:pt idx="3645">
                  <c:v>30.375</c:v>
                </c:pt>
                <c:pt idx="3646">
                  <c:v>30.383333329999999</c:v>
                </c:pt>
                <c:pt idx="3647">
                  <c:v>30.391666669999999</c:v>
                </c:pt>
                <c:pt idx="3648">
                  <c:v>30.4</c:v>
                </c:pt>
                <c:pt idx="3649">
                  <c:v>30.408333330000001</c:v>
                </c:pt>
                <c:pt idx="3650">
                  <c:v>30.416666670000001</c:v>
                </c:pt>
                <c:pt idx="3651">
                  <c:v>30.425000000000001</c:v>
                </c:pt>
                <c:pt idx="3652">
                  <c:v>30.43333333</c:v>
                </c:pt>
                <c:pt idx="3653">
                  <c:v>30.44166667</c:v>
                </c:pt>
                <c:pt idx="3654">
                  <c:v>30.45</c:v>
                </c:pt>
                <c:pt idx="3655">
                  <c:v>30.458333329999999</c:v>
                </c:pt>
                <c:pt idx="3656">
                  <c:v>30.466666669999999</c:v>
                </c:pt>
                <c:pt idx="3657">
                  <c:v>30.475000000000001</c:v>
                </c:pt>
                <c:pt idx="3658">
                  <c:v>30.483333330000001</c:v>
                </c:pt>
                <c:pt idx="3659">
                  <c:v>30.491666670000001</c:v>
                </c:pt>
                <c:pt idx="3660">
                  <c:v>30.5</c:v>
                </c:pt>
                <c:pt idx="3661">
                  <c:v>30.508333329999999</c:v>
                </c:pt>
                <c:pt idx="3662">
                  <c:v>30.516666669999999</c:v>
                </c:pt>
                <c:pt idx="3663">
                  <c:v>30.524999999999999</c:v>
                </c:pt>
                <c:pt idx="3664">
                  <c:v>30.533333330000001</c:v>
                </c:pt>
                <c:pt idx="3665">
                  <c:v>30.541666670000001</c:v>
                </c:pt>
                <c:pt idx="3666">
                  <c:v>30.55</c:v>
                </c:pt>
                <c:pt idx="3667">
                  <c:v>30.55833333</c:v>
                </c:pt>
                <c:pt idx="3668">
                  <c:v>30.56666667</c:v>
                </c:pt>
                <c:pt idx="3669">
                  <c:v>30.574999999999999</c:v>
                </c:pt>
                <c:pt idx="3670">
                  <c:v>30.583333329999999</c:v>
                </c:pt>
                <c:pt idx="3671">
                  <c:v>30.591666669999999</c:v>
                </c:pt>
                <c:pt idx="3672">
                  <c:v>30.6</c:v>
                </c:pt>
                <c:pt idx="3673">
                  <c:v>30.608333330000001</c:v>
                </c:pt>
                <c:pt idx="3674">
                  <c:v>30.616666670000001</c:v>
                </c:pt>
                <c:pt idx="3675">
                  <c:v>30.625</c:v>
                </c:pt>
                <c:pt idx="3676">
                  <c:v>30.633333329999999</c:v>
                </c:pt>
                <c:pt idx="3677">
                  <c:v>30.641666669999999</c:v>
                </c:pt>
                <c:pt idx="3678">
                  <c:v>30.65</c:v>
                </c:pt>
                <c:pt idx="3679">
                  <c:v>30.658333330000001</c:v>
                </c:pt>
                <c:pt idx="3680">
                  <c:v>30.666666670000001</c:v>
                </c:pt>
                <c:pt idx="3681">
                  <c:v>30.675000000000001</c:v>
                </c:pt>
                <c:pt idx="3682">
                  <c:v>30.68333333</c:v>
                </c:pt>
                <c:pt idx="3683">
                  <c:v>30.69166667</c:v>
                </c:pt>
                <c:pt idx="3684">
                  <c:v>30.7</c:v>
                </c:pt>
                <c:pt idx="3685">
                  <c:v>30.708333329999999</c:v>
                </c:pt>
                <c:pt idx="3686">
                  <c:v>30.716666669999999</c:v>
                </c:pt>
                <c:pt idx="3687">
                  <c:v>30.725000000000001</c:v>
                </c:pt>
                <c:pt idx="3688">
                  <c:v>30.733333330000001</c:v>
                </c:pt>
                <c:pt idx="3689">
                  <c:v>30.741666670000001</c:v>
                </c:pt>
                <c:pt idx="3690">
                  <c:v>30.75</c:v>
                </c:pt>
                <c:pt idx="3691">
                  <c:v>30.758333329999999</c:v>
                </c:pt>
                <c:pt idx="3692">
                  <c:v>30.766666669999999</c:v>
                </c:pt>
                <c:pt idx="3693">
                  <c:v>30.774999999999999</c:v>
                </c:pt>
                <c:pt idx="3694">
                  <c:v>30.783333330000001</c:v>
                </c:pt>
                <c:pt idx="3695">
                  <c:v>30.791666670000001</c:v>
                </c:pt>
                <c:pt idx="3696">
                  <c:v>30.8</c:v>
                </c:pt>
                <c:pt idx="3697">
                  <c:v>30.80833333</c:v>
                </c:pt>
                <c:pt idx="3698">
                  <c:v>30.81666667</c:v>
                </c:pt>
                <c:pt idx="3699">
                  <c:v>30.824999999999999</c:v>
                </c:pt>
                <c:pt idx="3700">
                  <c:v>30.833333329999999</c:v>
                </c:pt>
                <c:pt idx="3701">
                  <c:v>30.841666669999999</c:v>
                </c:pt>
                <c:pt idx="3702">
                  <c:v>30.85</c:v>
                </c:pt>
                <c:pt idx="3703">
                  <c:v>30.858333330000001</c:v>
                </c:pt>
                <c:pt idx="3704">
                  <c:v>30.866666670000001</c:v>
                </c:pt>
                <c:pt idx="3705">
                  <c:v>30.875</c:v>
                </c:pt>
                <c:pt idx="3706">
                  <c:v>30.883333329999999</c:v>
                </c:pt>
                <c:pt idx="3707">
                  <c:v>30.891666669999999</c:v>
                </c:pt>
                <c:pt idx="3708">
                  <c:v>30.9</c:v>
                </c:pt>
                <c:pt idx="3709">
                  <c:v>30.908333330000001</c:v>
                </c:pt>
                <c:pt idx="3710">
                  <c:v>30.916666670000001</c:v>
                </c:pt>
                <c:pt idx="3711">
                  <c:v>30.925000000000001</c:v>
                </c:pt>
                <c:pt idx="3712">
                  <c:v>30.93333333</c:v>
                </c:pt>
                <c:pt idx="3713">
                  <c:v>30.94166667</c:v>
                </c:pt>
                <c:pt idx="3714">
                  <c:v>30.95</c:v>
                </c:pt>
                <c:pt idx="3715">
                  <c:v>30.958333329999999</c:v>
                </c:pt>
                <c:pt idx="3716">
                  <c:v>30.966666669999999</c:v>
                </c:pt>
                <c:pt idx="3717">
                  <c:v>30.975000000000001</c:v>
                </c:pt>
                <c:pt idx="3718">
                  <c:v>30.983333330000001</c:v>
                </c:pt>
                <c:pt idx="3719">
                  <c:v>30.991666670000001</c:v>
                </c:pt>
                <c:pt idx="3720">
                  <c:v>31</c:v>
                </c:pt>
                <c:pt idx="3721">
                  <c:v>31.008333329999999</c:v>
                </c:pt>
                <c:pt idx="3722">
                  <c:v>31.016666669999999</c:v>
                </c:pt>
                <c:pt idx="3723">
                  <c:v>31.024999999999999</c:v>
                </c:pt>
                <c:pt idx="3724">
                  <c:v>31.033333330000001</c:v>
                </c:pt>
                <c:pt idx="3725">
                  <c:v>31.041666670000001</c:v>
                </c:pt>
                <c:pt idx="3726">
                  <c:v>31.05</c:v>
                </c:pt>
                <c:pt idx="3727">
                  <c:v>31.05833333</c:v>
                </c:pt>
                <c:pt idx="3728">
                  <c:v>31.06666667</c:v>
                </c:pt>
                <c:pt idx="3729">
                  <c:v>31.074999999999999</c:v>
                </c:pt>
                <c:pt idx="3730">
                  <c:v>31.083333329999999</c:v>
                </c:pt>
                <c:pt idx="3731">
                  <c:v>31.091666669999999</c:v>
                </c:pt>
                <c:pt idx="3732">
                  <c:v>31.1</c:v>
                </c:pt>
                <c:pt idx="3733">
                  <c:v>31.108333330000001</c:v>
                </c:pt>
                <c:pt idx="3734">
                  <c:v>31.116666670000001</c:v>
                </c:pt>
                <c:pt idx="3735">
                  <c:v>31.125</c:v>
                </c:pt>
                <c:pt idx="3736">
                  <c:v>31.133333329999999</c:v>
                </c:pt>
                <c:pt idx="3737">
                  <c:v>31.141666669999999</c:v>
                </c:pt>
                <c:pt idx="3738">
                  <c:v>31.15</c:v>
                </c:pt>
                <c:pt idx="3739">
                  <c:v>31.158333330000001</c:v>
                </c:pt>
                <c:pt idx="3740">
                  <c:v>31.166666670000001</c:v>
                </c:pt>
                <c:pt idx="3741">
                  <c:v>31.175000000000001</c:v>
                </c:pt>
                <c:pt idx="3742">
                  <c:v>31.18333333</c:v>
                </c:pt>
                <c:pt idx="3743">
                  <c:v>31.19166667</c:v>
                </c:pt>
                <c:pt idx="3744">
                  <c:v>31.2</c:v>
                </c:pt>
                <c:pt idx="3745">
                  <c:v>31.208333329999999</c:v>
                </c:pt>
                <c:pt idx="3746">
                  <c:v>31.216666669999999</c:v>
                </c:pt>
                <c:pt idx="3747">
                  <c:v>31.225000000000001</c:v>
                </c:pt>
                <c:pt idx="3748">
                  <c:v>31.233333330000001</c:v>
                </c:pt>
                <c:pt idx="3749">
                  <c:v>31.241666670000001</c:v>
                </c:pt>
                <c:pt idx="3750">
                  <c:v>31.25</c:v>
                </c:pt>
                <c:pt idx="3751">
                  <c:v>31.258333329999999</c:v>
                </c:pt>
                <c:pt idx="3752">
                  <c:v>31.266666669999999</c:v>
                </c:pt>
                <c:pt idx="3753">
                  <c:v>31.274999999999999</c:v>
                </c:pt>
                <c:pt idx="3754">
                  <c:v>31.283333330000001</c:v>
                </c:pt>
                <c:pt idx="3755">
                  <c:v>31.291666670000001</c:v>
                </c:pt>
                <c:pt idx="3756">
                  <c:v>31.3</c:v>
                </c:pt>
                <c:pt idx="3757">
                  <c:v>31.30833333</c:v>
                </c:pt>
                <c:pt idx="3758">
                  <c:v>31.31666667</c:v>
                </c:pt>
                <c:pt idx="3759">
                  <c:v>31.324999999999999</c:v>
                </c:pt>
                <c:pt idx="3760">
                  <c:v>31.333333329999999</c:v>
                </c:pt>
                <c:pt idx="3761">
                  <c:v>31.341666669999999</c:v>
                </c:pt>
                <c:pt idx="3762">
                  <c:v>31.35</c:v>
                </c:pt>
                <c:pt idx="3763">
                  <c:v>31.358333330000001</c:v>
                </c:pt>
                <c:pt idx="3764">
                  <c:v>31.366666670000001</c:v>
                </c:pt>
                <c:pt idx="3765">
                  <c:v>31.375</c:v>
                </c:pt>
                <c:pt idx="3766">
                  <c:v>31.383333329999999</c:v>
                </c:pt>
                <c:pt idx="3767">
                  <c:v>31.391666669999999</c:v>
                </c:pt>
                <c:pt idx="3768">
                  <c:v>31.4</c:v>
                </c:pt>
                <c:pt idx="3769">
                  <c:v>31.408333330000001</c:v>
                </c:pt>
                <c:pt idx="3770">
                  <c:v>31.416666670000001</c:v>
                </c:pt>
                <c:pt idx="3771">
                  <c:v>31.425000000000001</c:v>
                </c:pt>
                <c:pt idx="3772">
                  <c:v>31.43333333</c:v>
                </c:pt>
                <c:pt idx="3773">
                  <c:v>31.44166667</c:v>
                </c:pt>
                <c:pt idx="3774">
                  <c:v>31.45</c:v>
                </c:pt>
                <c:pt idx="3775">
                  <c:v>31.458333329999999</c:v>
                </c:pt>
                <c:pt idx="3776">
                  <c:v>31.466666669999999</c:v>
                </c:pt>
                <c:pt idx="3777">
                  <c:v>31.475000000000001</c:v>
                </c:pt>
                <c:pt idx="3778">
                  <c:v>31.483333330000001</c:v>
                </c:pt>
                <c:pt idx="3779">
                  <c:v>31.491666670000001</c:v>
                </c:pt>
                <c:pt idx="3780">
                  <c:v>31.5</c:v>
                </c:pt>
                <c:pt idx="3781">
                  <c:v>31.508333329999999</c:v>
                </c:pt>
                <c:pt idx="3782">
                  <c:v>31.516666669999999</c:v>
                </c:pt>
                <c:pt idx="3783">
                  <c:v>31.524999999999999</c:v>
                </c:pt>
                <c:pt idx="3784">
                  <c:v>31.533333330000001</c:v>
                </c:pt>
                <c:pt idx="3785">
                  <c:v>31.541666670000001</c:v>
                </c:pt>
                <c:pt idx="3786">
                  <c:v>31.55</c:v>
                </c:pt>
                <c:pt idx="3787">
                  <c:v>31.55833333</c:v>
                </c:pt>
                <c:pt idx="3788">
                  <c:v>31.56666667</c:v>
                </c:pt>
                <c:pt idx="3789">
                  <c:v>31.574999999999999</c:v>
                </c:pt>
                <c:pt idx="3790">
                  <c:v>31.583333329999999</c:v>
                </c:pt>
                <c:pt idx="3791">
                  <c:v>31.591666669999999</c:v>
                </c:pt>
                <c:pt idx="3792">
                  <c:v>31.6</c:v>
                </c:pt>
                <c:pt idx="3793">
                  <c:v>31.608333330000001</c:v>
                </c:pt>
                <c:pt idx="3794">
                  <c:v>31.616666670000001</c:v>
                </c:pt>
                <c:pt idx="3795">
                  <c:v>31.625</c:v>
                </c:pt>
                <c:pt idx="3796">
                  <c:v>31.633333329999999</c:v>
                </c:pt>
                <c:pt idx="3797">
                  <c:v>31.641666669999999</c:v>
                </c:pt>
                <c:pt idx="3798">
                  <c:v>31.65</c:v>
                </c:pt>
                <c:pt idx="3799">
                  <c:v>31.658333330000001</c:v>
                </c:pt>
                <c:pt idx="3800">
                  <c:v>31.666666670000001</c:v>
                </c:pt>
                <c:pt idx="3801">
                  <c:v>31.675000000000001</c:v>
                </c:pt>
                <c:pt idx="3802">
                  <c:v>31.68333333</c:v>
                </c:pt>
                <c:pt idx="3803">
                  <c:v>31.69166667</c:v>
                </c:pt>
                <c:pt idx="3804">
                  <c:v>31.7</c:v>
                </c:pt>
                <c:pt idx="3805">
                  <c:v>31.708333329999999</c:v>
                </c:pt>
                <c:pt idx="3806">
                  <c:v>31.716666669999999</c:v>
                </c:pt>
                <c:pt idx="3807">
                  <c:v>31.725000000000001</c:v>
                </c:pt>
                <c:pt idx="3808">
                  <c:v>31.733333330000001</c:v>
                </c:pt>
                <c:pt idx="3809">
                  <c:v>31.741666670000001</c:v>
                </c:pt>
                <c:pt idx="3810">
                  <c:v>31.75</c:v>
                </c:pt>
                <c:pt idx="3811">
                  <c:v>31.758333329999999</c:v>
                </c:pt>
                <c:pt idx="3812">
                  <c:v>31.766666669999999</c:v>
                </c:pt>
                <c:pt idx="3813">
                  <c:v>31.774999999999999</c:v>
                </c:pt>
                <c:pt idx="3814">
                  <c:v>31.783333330000001</c:v>
                </c:pt>
                <c:pt idx="3815">
                  <c:v>31.791666670000001</c:v>
                </c:pt>
                <c:pt idx="3816">
                  <c:v>31.8</c:v>
                </c:pt>
                <c:pt idx="3817">
                  <c:v>31.80833333</c:v>
                </c:pt>
                <c:pt idx="3818">
                  <c:v>31.81666667</c:v>
                </c:pt>
                <c:pt idx="3819">
                  <c:v>31.824999999999999</c:v>
                </c:pt>
                <c:pt idx="3820">
                  <c:v>31.833333329999999</c:v>
                </c:pt>
                <c:pt idx="3821">
                  <c:v>31.841666669999999</c:v>
                </c:pt>
                <c:pt idx="3822">
                  <c:v>31.85</c:v>
                </c:pt>
                <c:pt idx="3823">
                  <c:v>31.858333330000001</c:v>
                </c:pt>
                <c:pt idx="3824">
                  <c:v>31.866666670000001</c:v>
                </c:pt>
                <c:pt idx="3825">
                  <c:v>31.875</c:v>
                </c:pt>
                <c:pt idx="3826">
                  <c:v>31.883333329999999</c:v>
                </c:pt>
                <c:pt idx="3827">
                  <c:v>31.891666669999999</c:v>
                </c:pt>
                <c:pt idx="3828">
                  <c:v>31.9</c:v>
                </c:pt>
                <c:pt idx="3829">
                  <c:v>31.908333330000001</c:v>
                </c:pt>
                <c:pt idx="3830">
                  <c:v>31.916666670000001</c:v>
                </c:pt>
                <c:pt idx="3831">
                  <c:v>31.925000000000001</c:v>
                </c:pt>
                <c:pt idx="3832">
                  <c:v>31.93333333</c:v>
                </c:pt>
                <c:pt idx="3833">
                  <c:v>31.94166667</c:v>
                </c:pt>
                <c:pt idx="3834">
                  <c:v>31.95</c:v>
                </c:pt>
                <c:pt idx="3835">
                  <c:v>31.958333329999999</c:v>
                </c:pt>
                <c:pt idx="3836">
                  <c:v>31.966666669999999</c:v>
                </c:pt>
                <c:pt idx="3837">
                  <c:v>31.975000000000001</c:v>
                </c:pt>
                <c:pt idx="3838">
                  <c:v>31.983333330000001</c:v>
                </c:pt>
                <c:pt idx="3839">
                  <c:v>31.991666670000001</c:v>
                </c:pt>
                <c:pt idx="3840">
                  <c:v>32</c:v>
                </c:pt>
                <c:pt idx="3841">
                  <c:v>32.008333329999999</c:v>
                </c:pt>
                <c:pt idx="3842">
                  <c:v>32.016666669999999</c:v>
                </c:pt>
                <c:pt idx="3843">
                  <c:v>32.024999999999999</c:v>
                </c:pt>
                <c:pt idx="3844">
                  <c:v>32.033333329999998</c:v>
                </c:pt>
                <c:pt idx="3845">
                  <c:v>32.041666669999998</c:v>
                </c:pt>
                <c:pt idx="3846">
                  <c:v>32.049999999999997</c:v>
                </c:pt>
                <c:pt idx="3847">
                  <c:v>32.058333330000004</c:v>
                </c:pt>
                <c:pt idx="3848">
                  <c:v>32.066666669999996</c:v>
                </c:pt>
                <c:pt idx="3849">
                  <c:v>32.075000000000003</c:v>
                </c:pt>
                <c:pt idx="3850">
                  <c:v>32.083333330000002</c:v>
                </c:pt>
                <c:pt idx="3851">
                  <c:v>32.091666670000002</c:v>
                </c:pt>
                <c:pt idx="3852">
                  <c:v>32.1</c:v>
                </c:pt>
                <c:pt idx="3853">
                  <c:v>32.108333330000001</c:v>
                </c:pt>
                <c:pt idx="3854">
                  <c:v>32.116666670000001</c:v>
                </c:pt>
                <c:pt idx="3855">
                  <c:v>32.125</c:v>
                </c:pt>
                <c:pt idx="3856">
                  <c:v>32.133333329999999</c:v>
                </c:pt>
                <c:pt idx="3857">
                  <c:v>32.141666669999999</c:v>
                </c:pt>
                <c:pt idx="3858">
                  <c:v>32.15</c:v>
                </c:pt>
                <c:pt idx="3859">
                  <c:v>32.158333329999998</c:v>
                </c:pt>
                <c:pt idx="3860">
                  <c:v>32.166666669999998</c:v>
                </c:pt>
                <c:pt idx="3861">
                  <c:v>32.174999999999997</c:v>
                </c:pt>
                <c:pt idx="3862">
                  <c:v>32.183333330000004</c:v>
                </c:pt>
                <c:pt idx="3863">
                  <c:v>32.191666669999996</c:v>
                </c:pt>
                <c:pt idx="3864">
                  <c:v>32.200000000000003</c:v>
                </c:pt>
                <c:pt idx="3865">
                  <c:v>32.208333330000002</c:v>
                </c:pt>
                <c:pt idx="3866">
                  <c:v>32.216666670000002</c:v>
                </c:pt>
                <c:pt idx="3867">
                  <c:v>32.225000000000001</c:v>
                </c:pt>
                <c:pt idx="3868">
                  <c:v>32.233333330000001</c:v>
                </c:pt>
                <c:pt idx="3869">
                  <c:v>32.241666670000001</c:v>
                </c:pt>
                <c:pt idx="3870">
                  <c:v>32.25</c:v>
                </c:pt>
                <c:pt idx="3871">
                  <c:v>32.258333329999999</c:v>
                </c:pt>
                <c:pt idx="3872">
                  <c:v>32.266666669999999</c:v>
                </c:pt>
                <c:pt idx="3873">
                  <c:v>32.274999999999999</c:v>
                </c:pt>
                <c:pt idx="3874">
                  <c:v>32.283333329999998</c:v>
                </c:pt>
                <c:pt idx="3875">
                  <c:v>32.291666669999998</c:v>
                </c:pt>
                <c:pt idx="3876">
                  <c:v>32.299999999999997</c:v>
                </c:pt>
                <c:pt idx="3877">
                  <c:v>32.308333330000004</c:v>
                </c:pt>
                <c:pt idx="3878">
                  <c:v>32.316666669999996</c:v>
                </c:pt>
                <c:pt idx="3879">
                  <c:v>32.325000000000003</c:v>
                </c:pt>
                <c:pt idx="3880">
                  <c:v>32.333333330000002</c:v>
                </c:pt>
                <c:pt idx="3881">
                  <c:v>32.341666670000002</c:v>
                </c:pt>
                <c:pt idx="3882">
                  <c:v>32.35</c:v>
                </c:pt>
                <c:pt idx="3883">
                  <c:v>32.358333330000001</c:v>
                </c:pt>
                <c:pt idx="3884">
                  <c:v>32.366666670000001</c:v>
                </c:pt>
                <c:pt idx="3885">
                  <c:v>32.375</c:v>
                </c:pt>
                <c:pt idx="3886">
                  <c:v>32.383333329999999</c:v>
                </c:pt>
                <c:pt idx="3887">
                  <c:v>32.391666669999999</c:v>
                </c:pt>
                <c:pt idx="3888">
                  <c:v>32.4</c:v>
                </c:pt>
                <c:pt idx="3889">
                  <c:v>32.408333329999998</c:v>
                </c:pt>
                <c:pt idx="3890">
                  <c:v>32.416666669999998</c:v>
                </c:pt>
                <c:pt idx="3891">
                  <c:v>32.424999999999997</c:v>
                </c:pt>
                <c:pt idx="3892">
                  <c:v>32.433333330000004</c:v>
                </c:pt>
                <c:pt idx="3893">
                  <c:v>32.441666669999996</c:v>
                </c:pt>
                <c:pt idx="3894">
                  <c:v>32.450000000000003</c:v>
                </c:pt>
                <c:pt idx="3895">
                  <c:v>32.458333330000002</c:v>
                </c:pt>
                <c:pt idx="3896">
                  <c:v>32.466666670000002</c:v>
                </c:pt>
                <c:pt idx="3897">
                  <c:v>32.475000000000001</c:v>
                </c:pt>
                <c:pt idx="3898">
                  <c:v>32.483333330000001</c:v>
                </c:pt>
                <c:pt idx="3899">
                  <c:v>32.491666670000001</c:v>
                </c:pt>
                <c:pt idx="3900">
                  <c:v>32.5</c:v>
                </c:pt>
                <c:pt idx="3901">
                  <c:v>32.508333329999999</c:v>
                </c:pt>
                <c:pt idx="3902">
                  <c:v>32.516666669999999</c:v>
                </c:pt>
                <c:pt idx="3903">
                  <c:v>32.524999999999999</c:v>
                </c:pt>
                <c:pt idx="3904">
                  <c:v>32.533333329999998</c:v>
                </c:pt>
                <c:pt idx="3905">
                  <c:v>32.541666669999998</c:v>
                </c:pt>
                <c:pt idx="3906">
                  <c:v>32.549999999999997</c:v>
                </c:pt>
                <c:pt idx="3907">
                  <c:v>32.558333330000004</c:v>
                </c:pt>
                <c:pt idx="3908">
                  <c:v>32.566666669999996</c:v>
                </c:pt>
                <c:pt idx="3909">
                  <c:v>32.575000000000003</c:v>
                </c:pt>
                <c:pt idx="3910">
                  <c:v>32.583333330000002</c:v>
                </c:pt>
                <c:pt idx="3911">
                  <c:v>32.591666670000002</c:v>
                </c:pt>
                <c:pt idx="3912">
                  <c:v>32.6</c:v>
                </c:pt>
                <c:pt idx="3913">
                  <c:v>32.608333330000001</c:v>
                </c:pt>
                <c:pt idx="3914">
                  <c:v>32.616666670000001</c:v>
                </c:pt>
                <c:pt idx="3915">
                  <c:v>32.625</c:v>
                </c:pt>
                <c:pt idx="3916">
                  <c:v>32.633333329999999</c:v>
                </c:pt>
                <c:pt idx="3917">
                  <c:v>32.641666669999999</c:v>
                </c:pt>
                <c:pt idx="3918">
                  <c:v>32.65</c:v>
                </c:pt>
                <c:pt idx="3919">
                  <c:v>32.658333329999998</c:v>
                </c:pt>
                <c:pt idx="3920">
                  <c:v>32.666666669999998</c:v>
                </c:pt>
                <c:pt idx="3921">
                  <c:v>32.674999999999997</c:v>
                </c:pt>
                <c:pt idx="3922">
                  <c:v>32.683333330000004</c:v>
                </c:pt>
                <c:pt idx="3923">
                  <c:v>32.691666669999996</c:v>
                </c:pt>
                <c:pt idx="3924">
                  <c:v>32.700000000000003</c:v>
                </c:pt>
                <c:pt idx="3925">
                  <c:v>32.708333330000002</c:v>
                </c:pt>
                <c:pt idx="3926">
                  <c:v>32.716666670000002</c:v>
                </c:pt>
                <c:pt idx="3927">
                  <c:v>32.725000000000001</c:v>
                </c:pt>
                <c:pt idx="3928">
                  <c:v>32.733333330000001</c:v>
                </c:pt>
                <c:pt idx="3929">
                  <c:v>32.741666670000001</c:v>
                </c:pt>
                <c:pt idx="3930">
                  <c:v>32.75</c:v>
                </c:pt>
                <c:pt idx="3931">
                  <c:v>32.758333329999999</c:v>
                </c:pt>
                <c:pt idx="3932">
                  <c:v>32.766666669999999</c:v>
                </c:pt>
                <c:pt idx="3933">
                  <c:v>32.774999999999999</c:v>
                </c:pt>
                <c:pt idx="3934">
                  <c:v>32.783333329999998</c:v>
                </c:pt>
                <c:pt idx="3935">
                  <c:v>32.791666669999998</c:v>
                </c:pt>
                <c:pt idx="3936">
                  <c:v>32.799999999999997</c:v>
                </c:pt>
                <c:pt idx="3937">
                  <c:v>32.808333330000004</c:v>
                </c:pt>
                <c:pt idx="3938">
                  <c:v>32.816666669999996</c:v>
                </c:pt>
                <c:pt idx="3939">
                  <c:v>32.825000000000003</c:v>
                </c:pt>
                <c:pt idx="3940">
                  <c:v>32.833333330000002</c:v>
                </c:pt>
                <c:pt idx="3941">
                  <c:v>32.841666670000002</c:v>
                </c:pt>
                <c:pt idx="3942">
                  <c:v>32.85</c:v>
                </c:pt>
                <c:pt idx="3943">
                  <c:v>32.858333330000001</c:v>
                </c:pt>
                <c:pt idx="3944">
                  <c:v>32.866666670000001</c:v>
                </c:pt>
                <c:pt idx="3945">
                  <c:v>32.875</c:v>
                </c:pt>
                <c:pt idx="3946">
                  <c:v>32.883333329999999</c:v>
                </c:pt>
                <c:pt idx="3947">
                  <c:v>32.891666669999999</c:v>
                </c:pt>
                <c:pt idx="3948">
                  <c:v>32.9</c:v>
                </c:pt>
                <c:pt idx="3949">
                  <c:v>32.908333329999998</c:v>
                </c:pt>
                <c:pt idx="3950">
                  <c:v>32.916666669999998</c:v>
                </c:pt>
                <c:pt idx="3951">
                  <c:v>32.924999999999997</c:v>
                </c:pt>
                <c:pt idx="3952">
                  <c:v>32.933333330000004</c:v>
                </c:pt>
                <c:pt idx="3953">
                  <c:v>32.941666669999996</c:v>
                </c:pt>
                <c:pt idx="3954">
                  <c:v>32.950000000000003</c:v>
                </c:pt>
                <c:pt idx="3955">
                  <c:v>32.958333330000002</c:v>
                </c:pt>
                <c:pt idx="3956">
                  <c:v>32.966666670000002</c:v>
                </c:pt>
                <c:pt idx="3957">
                  <c:v>32.975000000000001</c:v>
                </c:pt>
                <c:pt idx="3958">
                  <c:v>32.983333330000001</c:v>
                </c:pt>
                <c:pt idx="3959">
                  <c:v>32.991666670000001</c:v>
                </c:pt>
                <c:pt idx="3960">
                  <c:v>33</c:v>
                </c:pt>
                <c:pt idx="3961">
                  <c:v>33.008333329999999</c:v>
                </c:pt>
                <c:pt idx="3962">
                  <c:v>33.016666669999999</c:v>
                </c:pt>
                <c:pt idx="3963">
                  <c:v>33.024999999999999</c:v>
                </c:pt>
                <c:pt idx="3964">
                  <c:v>33.033333329999998</c:v>
                </c:pt>
                <c:pt idx="3965">
                  <c:v>33.041666669999998</c:v>
                </c:pt>
                <c:pt idx="3966">
                  <c:v>33.049999999999997</c:v>
                </c:pt>
                <c:pt idx="3967">
                  <c:v>33.058333330000004</c:v>
                </c:pt>
                <c:pt idx="3968">
                  <c:v>33.066666669999996</c:v>
                </c:pt>
                <c:pt idx="3969">
                  <c:v>33.075000000000003</c:v>
                </c:pt>
                <c:pt idx="3970">
                  <c:v>33.083333330000002</c:v>
                </c:pt>
                <c:pt idx="3971">
                  <c:v>33.091666670000002</c:v>
                </c:pt>
                <c:pt idx="3972">
                  <c:v>33.1</c:v>
                </c:pt>
                <c:pt idx="3973">
                  <c:v>33.108333330000001</c:v>
                </c:pt>
                <c:pt idx="3974">
                  <c:v>33.116666670000001</c:v>
                </c:pt>
                <c:pt idx="3975">
                  <c:v>33.125</c:v>
                </c:pt>
                <c:pt idx="3976">
                  <c:v>33.133333329999999</c:v>
                </c:pt>
                <c:pt idx="3977">
                  <c:v>33.141666669999999</c:v>
                </c:pt>
                <c:pt idx="3978">
                  <c:v>33.15</c:v>
                </c:pt>
                <c:pt idx="3979">
                  <c:v>33.158333329999998</c:v>
                </c:pt>
                <c:pt idx="3980">
                  <c:v>33.166666669999998</c:v>
                </c:pt>
                <c:pt idx="3981">
                  <c:v>33.174999999999997</c:v>
                </c:pt>
                <c:pt idx="3982">
                  <c:v>33.183333330000004</c:v>
                </c:pt>
                <c:pt idx="3983">
                  <c:v>33.191666669999996</c:v>
                </c:pt>
                <c:pt idx="3984">
                  <c:v>33.200000000000003</c:v>
                </c:pt>
                <c:pt idx="3985">
                  <c:v>33.208333330000002</c:v>
                </c:pt>
                <c:pt idx="3986">
                  <c:v>33.216666670000002</c:v>
                </c:pt>
                <c:pt idx="3987">
                  <c:v>33.225000000000001</c:v>
                </c:pt>
                <c:pt idx="3988">
                  <c:v>33.233333330000001</c:v>
                </c:pt>
                <c:pt idx="3989">
                  <c:v>33.241666670000001</c:v>
                </c:pt>
                <c:pt idx="3990">
                  <c:v>33.25</c:v>
                </c:pt>
                <c:pt idx="3991">
                  <c:v>33.258333329999999</c:v>
                </c:pt>
                <c:pt idx="3992">
                  <c:v>33.266666669999999</c:v>
                </c:pt>
                <c:pt idx="3993">
                  <c:v>33.274999999999999</c:v>
                </c:pt>
                <c:pt idx="3994">
                  <c:v>33.283333329999998</c:v>
                </c:pt>
                <c:pt idx="3995">
                  <c:v>33.291666669999998</c:v>
                </c:pt>
                <c:pt idx="3996">
                  <c:v>33.299999999999997</c:v>
                </c:pt>
                <c:pt idx="3997">
                  <c:v>33.308333330000004</c:v>
                </c:pt>
                <c:pt idx="3998">
                  <c:v>33.316666669999996</c:v>
                </c:pt>
                <c:pt idx="3999">
                  <c:v>33.325000000000003</c:v>
                </c:pt>
                <c:pt idx="4000">
                  <c:v>33.333333330000002</c:v>
                </c:pt>
                <c:pt idx="4001">
                  <c:v>33.341666670000002</c:v>
                </c:pt>
                <c:pt idx="4002">
                  <c:v>33.35</c:v>
                </c:pt>
                <c:pt idx="4003">
                  <c:v>33.358333330000001</c:v>
                </c:pt>
                <c:pt idx="4004">
                  <c:v>33.366666670000001</c:v>
                </c:pt>
                <c:pt idx="4005">
                  <c:v>33.375</c:v>
                </c:pt>
                <c:pt idx="4006">
                  <c:v>33.383333329999999</c:v>
                </c:pt>
                <c:pt idx="4007">
                  <c:v>33.391666669999999</c:v>
                </c:pt>
                <c:pt idx="4008">
                  <c:v>33.4</c:v>
                </c:pt>
                <c:pt idx="4009">
                  <c:v>33.408333329999998</c:v>
                </c:pt>
                <c:pt idx="4010">
                  <c:v>33.416666669999998</c:v>
                </c:pt>
                <c:pt idx="4011">
                  <c:v>33.424999999999997</c:v>
                </c:pt>
                <c:pt idx="4012">
                  <c:v>33.433333330000004</c:v>
                </c:pt>
                <c:pt idx="4013">
                  <c:v>33.441666669999996</c:v>
                </c:pt>
                <c:pt idx="4014">
                  <c:v>33.450000000000003</c:v>
                </c:pt>
                <c:pt idx="4015">
                  <c:v>33.458333330000002</c:v>
                </c:pt>
                <c:pt idx="4016">
                  <c:v>33.466666670000002</c:v>
                </c:pt>
                <c:pt idx="4017">
                  <c:v>33.475000000000001</c:v>
                </c:pt>
                <c:pt idx="4018">
                  <c:v>33.483333330000001</c:v>
                </c:pt>
                <c:pt idx="4019">
                  <c:v>33.491666670000001</c:v>
                </c:pt>
                <c:pt idx="4020">
                  <c:v>33.5</c:v>
                </c:pt>
                <c:pt idx="4021">
                  <c:v>33.508333329999999</c:v>
                </c:pt>
                <c:pt idx="4022">
                  <c:v>33.516666669999999</c:v>
                </c:pt>
                <c:pt idx="4023">
                  <c:v>33.524999999999999</c:v>
                </c:pt>
                <c:pt idx="4024">
                  <c:v>33.533333329999998</c:v>
                </c:pt>
                <c:pt idx="4025">
                  <c:v>33.541666669999998</c:v>
                </c:pt>
                <c:pt idx="4026">
                  <c:v>33.549999999999997</c:v>
                </c:pt>
                <c:pt idx="4027">
                  <c:v>33.558333330000004</c:v>
                </c:pt>
                <c:pt idx="4028">
                  <c:v>33.566666669999996</c:v>
                </c:pt>
                <c:pt idx="4029">
                  <c:v>33.575000000000003</c:v>
                </c:pt>
                <c:pt idx="4030">
                  <c:v>33.583333330000002</c:v>
                </c:pt>
                <c:pt idx="4031">
                  <c:v>33.591666670000002</c:v>
                </c:pt>
                <c:pt idx="4032">
                  <c:v>33.6</c:v>
                </c:pt>
                <c:pt idx="4033">
                  <c:v>33.608333330000001</c:v>
                </c:pt>
                <c:pt idx="4034">
                  <c:v>33.616666670000001</c:v>
                </c:pt>
                <c:pt idx="4035">
                  <c:v>33.625</c:v>
                </c:pt>
                <c:pt idx="4036">
                  <c:v>33.633333329999999</c:v>
                </c:pt>
                <c:pt idx="4037">
                  <c:v>33.641666669999999</c:v>
                </c:pt>
                <c:pt idx="4038">
                  <c:v>33.65</c:v>
                </c:pt>
                <c:pt idx="4039">
                  <c:v>33.658333329999998</c:v>
                </c:pt>
                <c:pt idx="4040">
                  <c:v>33.666666669999998</c:v>
                </c:pt>
                <c:pt idx="4041">
                  <c:v>33.674999999999997</c:v>
                </c:pt>
                <c:pt idx="4042">
                  <c:v>33.683333330000004</c:v>
                </c:pt>
                <c:pt idx="4043">
                  <c:v>33.691666669999996</c:v>
                </c:pt>
                <c:pt idx="4044">
                  <c:v>33.700000000000003</c:v>
                </c:pt>
                <c:pt idx="4045">
                  <c:v>33.708333330000002</c:v>
                </c:pt>
                <c:pt idx="4046">
                  <c:v>33.716666670000002</c:v>
                </c:pt>
                <c:pt idx="4047">
                  <c:v>33.725000000000001</c:v>
                </c:pt>
                <c:pt idx="4048">
                  <c:v>33.733333330000001</c:v>
                </c:pt>
                <c:pt idx="4049">
                  <c:v>33.741666670000001</c:v>
                </c:pt>
                <c:pt idx="4050">
                  <c:v>33.75</c:v>
                </c:pt>
                <c:pt idx="4051">
                  <c:v>33.758333329999999</c:v>
                </c:pt>
                <c:pt idx="4052">
                  <c:v>33.766666669999999</c:v>
                </c:pt>
                <c:pt idx="4053">
                  <c:v>33.774999999999999</c:v>
                </c:pt>
                <c:pt idx="4054">
                  <c:v>33.783333329999998</c:v>
                </c:pt>
                <c:pt idx="4055">
                  <c:v>33.791666669999998</c:v>
                </c:pt>
                <c:pt idx="4056">
                  <c:v>33.799999999999997</c:v>
                </c:pt>
                <c:pt idx="4057">
                  <c:v>33.808333330000004</c:v>
                </c:pt>
                <c:pt idx="4058">
                  <c:v>33.816666669999996</c:v>
                </c:pt>
                <c:pt idx="4059">
                  <c:v>33.825000000000003</c:v>
                </c:pt>
                <c:pt idx="4060">
                  <c:v>33.833333330000002</c:v>
                </c:pt>
                <c:pt idx="4061">
                  <c:v>33.841666670000002</c:v>
                </c:pt>
                <c:pt idx="4062">
                  <c:v>33.85</c:v>
                </c:pt>
                <c:pt idx="4063">
                  <c:v>33.858333330000001</c:v>
                </c:pt>
                <c:pt idx="4064">
                  <c:v>33.866666670000001</c:v>
                </c:pt>
                <c:pt idx="4065">
                  <c:v>33.875</c:v>
                </c:pt>
                <c:pt idx="4066">
                  <c:v>33.883333329999999</c:v>
                </c:pt>
                <c:pt idx="4067">
                  <c:v>33.891666669999999</c:v>
                </c:pt>
                <c:pt idx="4068">
                  <c:v>33.9</c:v>
                </c:pt>
                <c:pt idx="4069">
                  <c:v>33.908333329999998</c:v>
                </c:pt>
                <c:pt idx="4070">
                  <c:v>33.916666669999998</c:v>
                </c:pt>
                <c:pt idx="4071">
                  <c:v>33.924999999999997</c:v>
                </c:pt>
                <c:pt idx="4072">
                  <c:v>33.933333330000004</c:v>
                </c:pt>
                <c:pt idx="4073">
                  <c:v>33.941666669999996</c:v>
                </c:pt>
                <c:pt idx="4074">
                  <c:v>33.950000000000003</c:v>
                </c:pt>
                <c:pt idx="4075">
                  <c:v>33.958333330000002</c:v>
                </c:pt>
                <c:pt idx="4076">
                  <c:v>33.966666670000002</c:v>
                </c:pt>
                <c:pt idx="4077">
                  <c:v>33.975000000000001</c:v>
                </c:pt>
                <c:pt idx="4078">
                  <c:v>33.983333330000001</c:v>
                </c:pt>
                <c:pt idx="4079">
                  <c:v>33.991666670000001</c:v>
                </c:pt>
                <c:pt idx="4080">
                  <c:v>34</c:v>
                </c:pt>
                <c:pt idx="4081">
                  <c:v>34.008333329999999</c:v>
                </c:pt>
                <c:pt idx="4082">
                  <c:v>34.016666669999999</c:v>
                </c:pt>
                <c:pt idx="4083">
                  <c:v>34.024999999999999</c:v>
                </c:pt>
                <c:pt idx="4084">
                  <c:v>34.033333329999998</c:v>
                </c:pt>
                <c:pt idx="4085">
                  <c:v>34.041666669999998</c:v>
                </c:pt>
                <c:pt idx="4086">
                  <c:v>34.049999999999997</c:v>
                </c:pt>
                <c:pt idx="4087">
                  <c:v>34.058333330000004</c:v>
                </c:pt>
                <c:pt idx="4088">
                  <c:v>34.066666669999996</c:v>
                </c:pt>
                <c:pt idx="4089">
                  <c:v>34.075000000000003</c:v>
                </c:pt>
                <c:pt idx="4090">
                  <c:v>34.083333330000002</c:v>
                </c:pt>
                <c:pt idx="4091">
                  <c:v>34.091666670000002</c:v>
                </c:pt>
                <c:pt idx="4092">
                  <c:v>34.1</c:v>
                </c:pt>
                <c:pt idx="4093">
                  <c:v>34.108333330000001</c:v>
                </c:pt>
                <c:pt idx="4094">
                  <c:v>34.116666670000001</c:v>
                </c:pt>
                <c:pt idx="4095">
                  <c:v>34.125</c:v>
                </c:pt>
                <c:pt idx="4096">
                  <c:v>34.133333329999999</c:v>
                </c:pt>
                <c:pt idx="4097">
                  <c:v>34.141666669999999</c:v>
                </c:pt>
                <c:pt idx="4098">
                  <c:v>34.15</c:v>
                </c:pt>
                <c:pt idx="4099">
                  <c:v>34.158333329999998</c:v>
                </c:pt>
                <c:pt idx="4100">
                  <c:v>34.166666669999998</c:v>
                </c:pt>
                <c:pt idx="4101">
                  <c:v>34.174999999999997</c:v>
                </c:pt>
                <c:pt idx="4102">
                  <c:v>34.183333330000004</c:v>
                </c:pt>
                <c:pt idx="4103">
                  <c:v>34.191666669999996</c:v>
                </c:pt>
                <c:pt idx="4104">
                  <c:v>34.200000000000003</c:v>
                </c:pt>
                <c:pt idx="4105">
                  <c:v>34.208333330000002</c:v>
                </c:pt>
                <c:pt idx="4106">
                  <c:v>34.216666670000002</c:v>
                </c:pt>
                <c:pt idx="4107">
                  <c:v>34.225000000000001</c:v>
                </c:pt>
                <c:pt idx="4108">
                  <c:v>34.233333330000001</c:v>
                </c:pt>
                <c:pt idx="4109">
                  <c:v>34.241666670000001</c:v>
                </c:pt>
                <c:pt idx="4110">
                  <c:v>34.25</c:v>
                </c:pt>
                <c:pt idx="4111">
                  <c:v>34.258333329999999</c:v>
                </c:pt>
                <c:pt idx="4112">
                  <c:v>34.266666669999999</c:v>
                </c:pt>
                <c:pt idx="4113">
                  <c:v>34.274999999999999</c:v>
                </c:pt>
                <c:pt idx="4114">
                  <c:v>34.283333329999998</c:v>
                </c:pt>
                <c:pt idx="4115">
                  <c:v>34.291666669999998</c:v>
                </c:pt>
                <c:pt idx="4116">
                  <c:v>34.299999999999997</c:v>
                </c:pt>
                <c:pt idx="4117">
                  <c:v>34.308333330000004</c:v>
                </c:pt>
                <c:pt idx="4118">
                  <c:v>34.316666669999996</c:v>
                </c:pt>
                <c:pt idx="4119">
                  <c:v>34.325000000000003</c:v>
                </c:pt>
                <c:pt idx="4120">
                  <c:v>34.333333330000002</c:v>
                </c:pt>
                <c:pt idx="4121">
                  <c:v>34.341666670000002</c:v>
                </c:pt>
                <c:pt idx="4122">
                  <c:v>34.35</c:v>
                </c:pt>
                <c:pt idx="4123">
                  <c:v>34.358333330000001</c:v>
                </c:pt>
                <c:pt idx="4124">
                  <c:v>34.366666670000001</c:v>
                </c:pt>
                <c:pt idx="4125">
                  <c:v>34.375</c:v>
                </c:pt>
                <c:pt idx="4126">
                  <c:v>34.383333329999999</c:v>
                </c:pt>
                <c:pt idx="4127">
                  <c:v>34.391666669999999</c:v>
                </c:pt>
                <c:pt idx="4128">
                  <c:v>34.4</c:v>
                </c:pt>
                <c:pt idx="4129">
                  <c:v>34.408333329999998</c:v>
                </c:pt>
                <c:pt idx="4130">
                  <c:v>34.416666669999998</c:v>
                </c:pt>
                <c:pt idx="4131">
                  <c:v>34.424999999999997</c:v>
                </c:pt>
                <c:pt idx="4132">
                  <c:v>34.433333330000004</c:v>
                </c:pt>
                <c:pt idx="4133">
                  <c:v>34.441666669999996</c:v>
                </c:pt>
                <c:pt idx="4134">
                  <c:v>34.450000000000003</c:v>
                </c:pt>
                <c:pt idx="4135">
                  <c:v>34.458333330000002</c:v>
                </c:pt>
                <c:pt idx="4136">
                  <c:v>34.466666670000002</c:v>
                </c:pt>
                <c:pt idx="4137">
                  <c:v>34.475000000000001</c:v>
                </c:pt>
                <c:pt idx="4138">
                  <c:v>34.483333330000001</c:v>
                </c:pt>
                <c:pt idx="4139">
                  <c:v>34.491666670000001</c:v>
                </c:pt>
                <c:pt idx="4140">
                  <c:v>34.5</c:v>
                </c:pt>
                <c:pt idx="4141">
                  <c:v>34.508333329999999</c:v>
                </c:pt>
                <c:pt idx="4142">
                  <c:v>34.516666669999999</c:v>
                </c:pt>
                <c:pt idx="4143">
                  <c:v>34.524999999999999</c:v>
                </c:pt>
                <c:pt idx="4144">
                  <c:v>34.533333329999998</c:v>
                </c:pt>
                <c:pt idx="4145">
                  <c:v>34.541666669999998</c:v>
                </c:pt>
                <c:pt idx="4146">
                  <c:v>34.549999999999997</c:v>
                </c:pt>
                <c:pt idx="4147">
                  <c:v>34.558333330000004</c:v>
                </c:pt>
                <c:pt idx="4148">
                  <c:v>34.566666669999996</c:v>
                </c:pt>
                <c:pt idx="4149">
                  <c:v>34.575000000000003</c:v>
                </c:pt>
                <c:pt idx="4150">
                  <c:v>34.583333330000002</c:v>
                </c:pt>
                <c:pt idx="4151">
                  <c:v>34.591666670000002</c:v>
                </c:pt>
                <c:pt idx="4152">
                  <c:v>34.6</c:v>
                </c:pt>
                <c:pt idx="4153">
                  <c:v>34.608333330000001</c:v>
                </c:pt>
                <c:pt idx="4154">
                  <c:v>34.616666670000001</c:v>
                </c:pt>
                <c:pt idx="4155">
                  <c:v>34.625</c:v>
                </c:pt>
                <c:pt idx="4156">
                  <c:v>34.633333329999999</c:v>
                </c:pt>
                <c:pt idx="4157">
                  <c:v>34.641666669999999</c:v>
                </c:pt>
                <c:pt idx="4158">
                  <c:v>34.65</c:v>
                </c:pt>
                <c:pt idx="4159">
                  <c:v>34.658333329999998</c:v>
                </c:pt>
                <c:pt idx="4160">
                  <c:v>34.666666669999998</c:v>
                </c:pt>
                <c:pt idx="4161">
                  <c:v>34.674999999999997</c:v>
                </c:pt>
                <c:pt idx="4162">
                  <c:v>34.683333330000004</c:v>
                </c:pt>
                <c:pt idx="4163">
                  <c:v>34.691666669999996</c:v>
                </c:pt>
                <c:pt idx="4164">
                  <c:v>34.700000000000003</c:v>
                </c:pt>
                <c:pt idx="4165">
                  <c:v>34.708333330000002</c:v>
                </c:pt>
                <c:pt idx="4166">
                  <c:v>34.716666670000002</c:v>
                </c:pt>
                <c:pt idx="4167">
                  <c:v>34.725000000000001</c:v>
                </c:pt>
                <c:pt idx="4168">
                  <c:v>34.733333330000001</c:v>
                </c:pt>
                <c:pt idx="4169">
                  <c:v>34.741666670000001</c:v>
                </c:pt>
                <c:pt idx="4170">
                  <c:v>34.75</c:v>
                </c:pt>
                <c:pt idx="4171">
                  <c:v>34.758333329999999</c:v>
                </c:pt>
                <c:pt idx="4172">
                  <c:v>34.766666669999999</c:v>
                </c:pt>
                <c:pt idx="4173">
                  <c:v>34.774999999999999</c:v>
                </c:pt>
                <c:pt idx="4174">
                  <c:v>34.783333329999998</c:v>
                </c:pt>
                <c:pt idx="4175">
                  <c:v>34.791666669999998</c:v>
                </c:pt>
                <c:pt idx="4176">
                  <c:v>34.799999999999997</c:v>
                </c:pt>
                <c:pt idx="4177">
                  <c:v>34.808333330000004</c:v>
                </c:pt>
                <c:pt idx="4178">
                  <c:v>34.816666669999996</c:v>
                </c:pt>
                <c:pt idx="4179">
                  <c:v>34.825000000000003</c:v>
                </c:pt>
                <c:pt idx="4180">
                  <c:v>34.833333330000002</c:v>
                </c:pt>
                <c:pt idx="4181">
                  <c:v>34.841666670000002</c:v>
                </c:pt>
                <c:pt idx="4182">
                  <c:v>34.85</c:v>
                </c:pt>
                <c:pt idx="4183">
                  <c:v>34.858333330000001</c:v>
                </c:pt>
                <c:pt idx="4184">
                  <c:v>34.866666670000001</c:v>
                </c:pt>
                <c:pt idx="4185">
                  <c:v>34.875</c:v>
                </c:pt>
                <c:pt idx="4186">
                  <c:v>34.883333329999999</c:v>
                </c:pt>
                <c:pt idx="4187">
                  <c:v>34.891666669999999</c:v>
                </c:pt>
                <c:pt idx="4188">
                  <c:v>34.9</c:v>
                </c:pt>
                <c:pt idx="4189">
                  <c:v>34.908333329999998</c:v>
                </c:pt>
                <c:pt idx="4190">
                  <c:v>34.916666669999998</c:v>
                </c:pt>
                <c:pt idx="4191">
                  <c:v>34.924999999999997</c:v>
                </c:pt>
                <c:pt idx="4192">
                  <c:v>34.933333330000004</c:v>
                </c:pt>
                <c:pt idx="4193">
                  <c:v>34.941666669999996</c:v>
                </c:pt>
                <c:pt idx="4194">
                  <c:v>34.950000000000003</c:v>
                </c:pt>
                <c:pt idx="4195">
                  <c:v>34.958333330000002</c:v>
                </c:pt>
                <c:pt idx="4196">
                  <c:v>34.966666670000002</c:v>
                </c:pt>
                <c:pt idx="4197">
                  <c:v>34.975000000000001</c:v>
                </c:pt>
                <c:pt idx="4198">
                  <c:v>34.983333330000001</c:v>
                </c:pt>
                <c:pt idx="4199">
                  <c:v>34.991666670000001</c:v>
                </c:pt>
                <c:pt idx="4200">
                  <c:v>35</c:v>
                </c:pt>
                <c:pt idx="4201">
                  <c:v>35.008333329999999</c:v>
                </c:pt>
                <c:pt idx="4202">
                  <c:v>35.016666669999999</c:v>
                </c:pt>
                <c:pt idx="4203">
                  <c:v>35.024999999999999</c:v>
                </c:pt>
                <c:pt idx="4204">
                  <c:v>35.033333329999998</c:v>
                </c:pt>
                <c:pt idx="4205">
                  <c:v>35.041666669999998</c:v>
                </c:pt>
                <c:pt idx="4206">
                  <c:v>35.049999999999997</c:v>
                </c:pt>
                <c:pt idx="4207">
                  <c:v>35.058333330000004</c:v>
                </c:pt>
                <c:pt idx="4208">
                  <c:v>35.066666669999996</c:v>
                </c:pt>
                <c:pt idx="4209">
                  <c:v>35.075000000000003</c:v>
                </c:pt>
                <c:pt idx="4210">
                  <c:v>35.083333330000002</c:v>
                </c:pt>
                <c:pt idx="4211">
                  <c:v>35.091666670000002</c:v>
                </c:pt>
                <c:pt idx="4212">
                  <c:v>35.1</c:v>
                </c:pt>
                <c:pt idx="4213">
                  <c:v>35.108333330000001</c:v>
                </c:pt>
                <c:pt idx="4214">
                  <c:v>35.116666670000001</c:v>
                </c:pt>
                <c:pt idx="4215">
                  <c:v>35.125</c:v>
                </c:pt>
                <c:pt idx="4216">
                  <c:v>35.133333329999999</c:v>
                </c:pt>
                <c:pt idx="4217">
                  <c:v>35.141666669999999</c:v>
                </c:pt>
                <c:pt idx="4218">
                  <c:v>35.15</c:v>
                </c:pt>
                <c:pt idx="4219">
                  <c:v>35.158333329999998</c:v>
                </c:pt>
                <c:pt idx="4220">
                  <c:v>35.166666669999998</c:v>
                </c:pt>
                <c:pt idx="4221">
                  <c:v>35.174999999999997</c:v>
                </c:pt>
                <c:pt idx="4222">
                  <c:v>35.183333330000004</c:v>
                </c:pt>
                <c:pt idx="4223">
                  <c:v>35.191666669999996</c:v>
                </c:pt>
                <c:pt idx="4224">
                  <c:v>35.200000000000003</c:v>
                </c:pt>
                <c:pt idx="4225">
                  <c:v>35.208333330000002</c:v>
                </c:pt>
                <c:pt idx="4226">
                  <c:v>35.216666670000002</c:v>
                </c:pt>
                <c:pt idx="4227">
                  <c:v>35.225000000000001</c:v>
                </c:pt>
                <c:pt idx="4228">
                  <c:v>35.233333330000001</c:v>
                </c:pt>
                <c:pt idx="4229">
                  <c:v>35.241666670000001</c:v>
                </c:pt>
                <c:pt idx="4230">
                  <c:v>35.25</c:v>
                </c:pt>
                <c:pt idx="4231">
                  <c:v>35.258333329999999</c:v>
                </c:pt>
                <c:pt idx="4232">
                  <c:v>35.266666669999999</c:v>
                </c:pt>
                <c:pt idx="4233">
                  <c:v>35.274999999999999</c:v>
                </c:pt>
                <c:pt idx="4234">
                  <c:v>35.283333329999998</c:v>
                </c:pt>
                <c:pt idx="4235">
                  <c:v>35.291666669999998</c:v>
                </c:pt>
                <c:pt idx="4236">
                  <c:v>35.299999999999997</c:v>
                </c:pt>
                <c:pt idx="4237">
                  <c:v>35.308333330000004</c:v>
                </c:pt>
                <c:pt idx="4238">
                  <c:v>35.316666669999996</c:v>
                </c:pt>
                <c:pt idx="4239">
                  <c:v>35.325000000000003</c:v>
                </c:pt>
                <c:pt idx="4240">
                  <c:v>35.333333330000002</c:v>
                </c:pt>
                <c:pt idx="4241">
                  <c:v>35.341666670000002</c:v>
                </c:pt>
                <c:pt idx="4242">
                  <c:v>35.35</c:v>
                </c:pt>
                <c:pt idx="4243">
                  <c:v>35.358333330000001</c:v>
                </c:pt>
                <c:pt idx="4244">
                  <c:v>35.366666670000001</c:v>
                </c:pt>
                <c:pt idx="4245">
                  <c:v>35.375</c:v>
                </c:pt>
                <c:pt idx="4246">
                  <c:v>35.383333329999999</c:v>
                </c:pt>
                <c:pt idx="4247">
                  <c:v>35.391666669999999</c:v>
                </c:pt>
                <c:pt idx="4248">
                  <c:v>35.4</c:v>
                </c:pt>
                <c:pt idx="4249">
                  <c:v>35.408333329999998</c:v>
                </c:pt>
                <c:pt idx="4250">
                  <c:v>35.416666669999998</c:v>
                </c:pt>
                <c:pt idx="4251">
                  <c:v>35.424999999999997</c:v>
                </c:pt>
                <c:pt idx="4252">
                  <c:v>35.433333330000004</c:v>
                </c:pt>
                <c:pt idx="4253">
                  <c:v>35.441666669999996</c:v>
                </c:pt>
                <c:pt idx="4254">
                  <c:v>35.450000000000003</c:v>
                </c:pt>
                <c:pt idx="4255">
                  <c:v>35.458333330000002</c:v>
                </c:pt>
                <c:pt idx="4256">
                  <c:v>35.466666670000002</c:v>
                </c:pt>
                <c:pt idx="4257">
                  <c:v>35.475000000000001</c:v>
                </c:pt>
                <c:pt idx="4258">
                  <c:v>35.483333330000001</c:v>
                </c:pt>
                <c:pt idx="4259">
                  <c:v>35.491666670000001</c:v>
                </c:pt>
                <c:pt idx="4260">
                  <c:v>35.5</c:v>
                </c:pt>
                <c:pt idx="4261">
                  <c:v>35.508333329999999</c:v>
                </c:pt>
                <c:pt idx="4262">
                  <c:v>35.516666669999999</c:v>
                </c:pt>
                <c:pt idx="4263">
                  <c:v>35.524999999999999</c:v>
                </c:pt>
                <c:pt idx="4264">
                  <c:v>35.533333329999998</c:v>
                </c:pt>
                <c:pt idx="4265">
                  <c:v>35.541666669999998</c:v>
                </c:pt>
                <c:pt idx="4266">
                  <c:v>35.549999999999997</c:v>
                </c:pt>
                <c:pt idx="4267">
                  <c:v>35.558333330000004</c:v>
                </c:pt>
                <c:pt idx="4268">
                  <c:v>35.566666669999996</c:v>
                </c:pt>
                <c:pt idx="4269">
                  <c:v>35.575000000000003</c:v>
                </c:pt>
                <c:pt idx="4270">
                  <c:v>35.583333330000002</c:v>
                </c:pt>
                <c:pt idx="4271">
                  <c:v>35.591666670000002</c:v>
                </c:pt>
                <c:pt idx="4272">
                  <c:v>35.6</c:v>
                </c:pt>
                <c:pt idx="4273">
                  <c:v>35.608333330000001</c:v>
                </c:pt>
                <c:pt idx="4274">
                  <c:v>35.616666670000001</c:v>
                </c:pt>
                <c:pt idx="4275">
                  <c:v>35.625</c:v>
                </c:pt>
                <c:pt idx="4276">
                  <c:v>35.633333329999999</c:v>
                </c:pt>
                <c:pt idx="4277">
                  <c:v>35.641666669999999</c:v>
                </c:pt>
                <c:pt idx="4278">
                  <c:v>35.65</c:v>
                </c:pt>
                <c:pt idx="4279">
                  <c:v>35.658333329999998</c:v>
                </c:pt>
                <c:pt idx="4280">
                  <c:v>35.666666669999998</c:v>
                </c:pt>
                <c:pt idx="4281">
                  <c:v>35.674999999999997</c:v>
                </c:pt>
                <c:pt idx="4282">
                  <c:v>35.683333330000004</c:v>
                </c:pt>
                <c:pt idx="4283">
                  <c:v>35.691666669999996</c:v>
                </c:pt>
                <c:pt idx="4284">
                  <c:v>35.700000000000003</c:v>
                </c:pt>
                <c:pt idx="4285">
                  <c:v>35.708333330000002</c:v>
                </c:pt>
                <c:pt idx="4286">
                  <c:v>35.716666670000002</c:v>
                </c:pt>
                <c:pt idx="4287">
                  <c:v>35.725000000000001</c:v>
                </c:pt>
                <c:pt idx="4288">
                  <c:v>35.733333330000001</c:v>
                </c:pt>
                <c:pt idx="4289">
                  <c:v>35.741666670000001</c:v>
                </c:pt>
                <c:pt idx="4290">
                  <c:v>35.75</c:v>
                </c:pt>
                <c:pt idx="4291">
                  <c:v>35.758333329999999</c:v>
                </c:pt>
                <c:pt idx="4292">
                  <c:v>35.766666669999999</c:v>
                </c:pt>
                <c:pt idx="4293">
                  <c:v>35.774999999999999</c:v>
                </c:pt>
                <c:pt idx="4294">
                  <c:v>35.783333329999998</c:v>
                </c:pt>
                <c:pt idx="4295">
                  <c:v>35.791666669999998</c:v>
                </c:pt>
                <c:pt idx="4296">
                  <c:v>35.799999999999997</c:v>
                </c:pt>
                <c:pt idx="4297">
                  <c:v>35.808333330000004</c:v>
                </c:pt>
                <c:pt idx="4298">
                  <c:v>35.816666669999996</c:v>
                </c:pt>
                <c:pt idx="4299">
                  <c:v>35.825000000000003</c:v>
                </c:pt>
                <c:pt idx="4300">
                  <c:v>35.833333330000002</c:v>
                </c:pt>
                <c:pt idx="4301">
                  <c:v>35.841666670000002</c:v>
                </c:pt>
                <c:pt idx="4302">
                  <c:v>35.85</c:v>
                </c:pt>
                <c:pt idx="4303">
                  <c:v>35.858333330000001</c:v>
                </c:pt>
                <c:pt idx="4304">
                  <c:v>35.866666670000001</c:v>
                </c:pt>
                <c:pt idx="4305">
                  <c:v>35.875</c:v>
                </c:pt>
                <c:pt idx="4306">
                  <c:v>35.883333329999999</c:v>
                </c:pt>
                <c:pt idx="4307">
                  <c:v>35.891666669999999</c:v>
                </c:pt>
                <c:pt idx="4308">
                  <c:v>35.9</c:v>
                </c:pt>
                <c:pt idx="4309">
                  <c:v>35.908333329999998</c:v>
                </c:pt>
                <c:pt idx="4310">
                  <c:v>35.916666669999998</c:v>
                </c:pt>
                <c:pt idx="4311">
                  <c:v>35.924999999999997</c:v>
                </c:pt>
                <c:pt idx="4312">
                  <c:v>35.933333330000004</c:v>
                </c:pt>
                <c:pt idx="4313">
                  <c:v>35.941666669999996</c:v>
                </c:pt>
                <c:pt idx="4314">
                  <c:v>35.950000000000003</c:v>
                </c:pt>
                <c:pt idx="4315">
                  <c:v>35.958333330000002</c:v>
                </c:pt>
                <c:pt idx="4316">
                  <c:v>35.966666670000002</c:v>
                </c:pt>
                <c:pt idx="4317">
                  <c:v>35.975000000000001</c:v>
                </c:pt>
                <c:pt idx="4318">
                  <c:v>35.983333330000001</c:v>
                </c:pt>
                <c:pt idx="4319">
                  <c:v>35.991666670000001</c:v>
                </c:pt>
                <c:pt idx="4320">
                  <c:v>36</c:v>
                </c:pt>
                <c:pt idx="4321">
                  <c:v>36.008333329999999</c:v>
                </c:pt>
                <c:pt idx="4322">
                  <c:v>36.016666669999999</c:v>
                </c:pt>
                <c:pt idx="4323">
                  <c:v>36.024999999999999</c:v>
                </c:pt>
                <c:pt idx="4324">
                  <c:v>36.033333329999998</c:v>
                </c:pt>
                <c:pt idx="4325">
                  <c:v>36.041666669999998</c:v>
                </c:pt>
                <c:pt idx="4326">
                  <c:v>36.049999999999997</c:v>
                </c:pt>
                <c:pt idx="4327">
                  <c:v>36.058333330000004</c:v>
                </c:pt>
                <c:pt idx="4328">
                  <c:v>36.066666669999996</c:v>
                </c:pt>
                <c:pt idx="4329">
                  <c:v>36.075000000000003</c:v>
                </c:pt>
                <c:pt idx="4330">
                  <c:v>36.083333330000002</c:v>
                </c:pt>
                <c:pt idx="4331">
                  <c:v>36.091666670000002</c:v>
                </c:pt>
                <c:pt idx="4332">
                  <c:v>36.1</c:v>
                </c:pt>
                <c:pt idx="4333">
                  <c:v>36.108333330000001</c:v>
                </c:pt>
                <c:pt idx="4334">
                  <c:v>36.116666670000001</c:v>
                </c:pt>
                <c:pt idx="4335">
                  <c:v>36.125</c:v>
                </c:pt>
                <c:pt idx="4336">
                  <c:v>36.133333329999999</c:v>
                </c:pt>
                <c:pt idx="4337">
                  <c:v>36.141666669999999</c:v>
                </c:pt>
                <c:pt idx="4338">
                  <c:v>36.15</c:v>
                </c:pt>
                <c:pt idx="4339">
                  <c:v>36.158333329999998</c:v>
                </c:pt>
                <c:pt idx="4340">
                  <c:v>36.166666669999998</c:v>
                </c:pt>
                <c:pt idx="4341">
                  <c:v>36.174999999999997</c:v>
                </c:pt>
                <c:pt idx="4342">
                  <c:v>36.183333330000004</c:v>
                </c:pt>
                <c:pt idx="4343">
                  <c:v>36.191666669999996</c:v>
                </c:pt>
                <c:pt idx="4344">
                  <c:v>36.200000000000003</c:v>
                </c:pt>
                <c:pt idx="4345">
                  <c:v>36.208333330000002</c:v>
                </c:pt>
                <c:pt idx="4346">
                  <c:v>36.216666670000002</c:v>
                </c:pt>
                <c:pt idx="4347">
                  <c:v>36.225000000000001</c:v>
                </c:pt>
                <c:pt idx="4348">
                  <c:v>36.233333330000001</c:v>
                </c:pt>
                <c:pt idx="4349">
                  <c:v>36.241666670000001</c:v>
                </c:pt>
                <c:pt idx="4350">
                  <c:v>36.25</c:v>
                </c:pt>
                <c:pt idx="4351">
                  <c:v>36.258333329999999</c:v>
                </c:pt>
                <c:pt idx="4352">
                  <c:v>36.266666669999999</c:v>
                </c:pt>
                <c:pt idx="4353">
                  <c:v>36.274999999999999</c:v>
                </c:pt>
                <c:pt idx="4354">
                  <c:v>36.283333329999998</c:v>
                </c:pt>
                <c:pt idx="4355">
                  <c:v>36.291666669999998</c:v>
                </c:pt>
                <c:pt idx="4356">
                  <c:v>36.299999999999997</c:v>
                </c:pt>
                <c:pt idx="4357">
                  <c:v>36.308333330000004</c:v>
                </c:pt>
                <c:pt idx="4358">
                  <c:v>36.316666669999996</c:v>
                </c:pt>
                <c:pt idx="4359">
                  <c:v>36.325000000000003</c:v>
                </c:pt>
                <c:pt idx="4360">
                  <c:v>36.333333330000002</c:v>
                </c:pt>
                <c:pt idx="4361">
                  <c:v>36.341666670000002</c:v>
                </c:pt>
                <c:pt idx="4362">
                  <c:v>36.35</c:v>
                </c:pt>
                <c:pt idx="4363">
                  <c:v>36.358333330000001</c:v>
                </c:pt>
                <c:pt idx="4364">
                  <c:v>36.366666670000001</c:v>
                </c:pt>
                <c:pt idx="4365">
                  <c:v>36.375</c:v>
                </c:pt>
                <c:pt idx="4366">
                  <c:v>36.383333329999999</c:v>
                </c:pt>
                <c:pt idx="4367">
                  <c:v>36.391666669999999</c:v>
                </c:pt>
                <c:pt idx="4368">
                  <c:v>36.4</c:v>
                </c:pt>
                <c:pt idx="4369">
                  <c:v>36.408333329999998</c:v>
                </c:pt>
                <c:pt idx="4370">
                  <c:v>36.416666669999998</c:v>
                </c:pt>
                <c:pt idx="4371">
                  <c:v>36.424999999999997</c:v>
                </c:pt>
                <c:pt idx="4372">
                  <c:v>36.433333330000004</c:v>
                </c:pt>
                <c:pt idx="4373">
                  <c:v>36.441666669999996</c:v>
                </c:pt>
                <c:pt idx="4374">
                  <c:v>36.450000000000003</c:v>
                </c:pt>
                <c:pt idx="4375">
                  <c:v>36.458333330000002</c:v>
                </c:pt>
                <c:pt idx="4376">
                  <c:v>36.466666670000002</c:v>
                </c:pt>
                <c:pt idx="4377">
                  <c:v>36.475000000000001</c:v>
                </c:pt>
                <c:pt idx="4378">
                  <c:v>36.483333330000001</c:v>
                </c:pt>
                <c:pt idx="4379">
                  <c:v>36.491666670000001</c:v>
                </c:pt>
                <c:pt idx="4380">
                  <c:v>36.5</c:v>
                </c:pt>
                <c:pt idx="4381">
                  <c:v>36.508333329999999</c:v>
                </c:pt>
                <c:pt idx="4382">
                  <c:v>36.516666669999999</c:v>
                </c:pt>
                <c:pt idx="4383">
                  <c:v>36.524999999999999</c:v>
                </c:pt>
                <c:pt idx="4384">
                  <c:v>36.533333329999998</c:v>
                </c:pt>
                <c:pt idx="4385">
                  <c:v>36.541666669999998</c:v>
                </c:pt>
                <c:pt idx="4386">
                  <c:v>36.549999999999997</c:v>
                </c:pt>
                <c:pt idx="4387">
                  <c:v>36.558333330000004</c:v>
                </c:pt>
                <c:pt idx="4388">
                  <c:v>36.566666669999996</c:v>
                </c:pt>
                <c:pt idx="4389">
                  <c:v>36.575000000000003</c:v>
                </c:pt>
                <c:pt idx="4390">
                  <c:v>36.583333330000002</c:v>
                </c:pt>
                <c:pt idx="4391">
                  <c:v>36.591666670000002</c:v>
                </c:pt>
                <c:pt idx="4392">
                  <c:v>36.6</c:v>
                </c:pt>
                <c:pt idx="4393">
                  <c:v>36.608333330000001</c:v>
                </c:pt>
                <c:pt idx="4394">
                  <c:v>36.616666670000001</c:v>
                </c:pt>
                <c:pt idx="4395">
                  <c:v>36.625</c:v>
                </c:pt>
                <c:pt idx="4396">
                  <c:v>36.633333329999999</c:v>
                </c:pt>
                <c:pt idx="4397">
                  <c:v>36.641666669999999</c:v>
                </c:pt>
                <c:pt idx="4398">
                  <c:v>36.65</c:v>
                </c:pt>
                <c:pt idx="4399">
                  <c:v>36.658333329999998</c:v>
                </c:pt>
                <c:pt idx="4400">
                  <c:v>36.666666669999998</c:v>
                </c:pt>
                <c:pt idx="4401">
                  <c:v>36.674999999999997</c:v>
                </c:pt>
                <c:pt idx="4402">
                  <c:v>36.683333330000004</c:v>
                </c:pt>
                <c:pt idx="4403">
                  <c:v>36.691666669999996</c:v>
                </c:pt>
                <c:pt idx="4404">
                  <c:v>36.700000000000003</c:v>
                </c:pt>
                <c:pt idx="4405">
                  <c:v>36.708333330000002</c:v>
                </c:pt>
                <c:pt idx="4406">
                  <c:v>36.716666670000002</c:v>
                </c:pt>
                <c:pt idx="4407">
                  <c:v>36.725000000000001</c:v>
                </c:pt>
                <c:pt idx="4408">
                  <c:v>36.733333330000001</c:v>
                </c:pt>
                <c:pt idx="4409">
                  <c:v>36.741666670000001</c:v>
                </c:pt>
                <c:pt idx="4410">
                  <c:v>36.75</c:v>
                </c:pt>
                <c:pt idx="4411">
                  <c:v>36.758333329999999</c:v>
                </c:pt>
                <c:pt idx="4412">
                  <c:v>36.766666669999999</c:v>
                </c:pt>
                <c:pt idx="4413">
                  <c:v>36.774999999999999</c:v>
                </c:pt>
                <c:pt idx="4414">
                  <c:v>36.783333329999998</c:v>
                </c:pt>
                <c:pt idx="4415">
                  <c:v>36.791666669999998</c:v>
                </c:pt>
                <c:pt idx="4416">
                  <c:v>36.799999999999997</c:v>
                </c:pt>
                <c:pt idx="4417">
                  <c:v>36.808333330000004</c:v>
                </c:pt>
                <c:pt idx="4418">
                  <c:v>36.816666669999996</c:v>
                </c:pt>
                <c:pt idx="4419">
                  <c:v>36.825000000000003</c:v>
                </c:pt>
                <c:pt idx="4420">
                  <c:v>36.833333330000002</c:v>
                </c:pt>
                <c:pt idx="4421">
                  <c:v>36.841666670000002</c:v>
                </c:pt>
                <c:pt idx="4422">
                  <c:v>36.85</c:v>
                </c:pt>
                <c:pt idx="4423">
                  <c:v>36.858333330000001</c:v>
                </c:pt>
                <c:pt idx="4424">
                  <c:v>36.866666670000001</c:v>
                </c:pt>
                <c:pt idx="4425">
                  <c:v>36.875</c:v>
                </c:pt>
                <c:pt idx="4426">
                  <c:v>36.883333329999999</c:v>
                </c:pt>
                <c:pt idx="4427">
                  <c:v>36.891666669999999</c:v>
                </c:pt>
                <c:pt idx="4428">
                  <c:v>36.9</c:v>
                </c:pt>
                <c:pt idx="4429">
                  <c:v>36.908333329999998</c:v>
                </c:pt>
                <c:pt idx="4430">
                  <c:v>36.916666669999998</c:v>
                </c:pt>
                <c:pt idx="4431">
                  <c:v>36.924999999999997</c:v>
                </c:pt>
                <c:pt idx="4432">
                  <c:v>36.933333330000004</c:v>
                </c:pt>
                <c:pt idx="4433">
                  <c:v>36.941666669999996</c:v>
                </c:pt>
                <c:pt idx="4434">
                  <c:v>36.950000000000003</c:v>
                </c:pt>
                <c:pt idx="4435">
                  <c:v>36.958333330000002</c:v>
                </c:pt>
                <c:pt idx="4436">
                  <c:v>36.966666670000002</c:v>
                </c:pt>
                <c:pt idx="4437">
                  <c:v>36.975000000000001</c:v>
                </c:pt>
                <c:pt idx="4438">
                  <c:v>36.983333330000001</c:v>
                </c:pt>
                <c:pt idx="4439">
                  <c:v>36.991666670000001</c:v>
                </c:pt>
                <c:pt idx="4440">
                  <c:v>37</c:v>
                </c:pt>
                <c:pt idx="4441">
                  <c:v>37.008333329999999</c:v>
                </c:pt>
                <c:pt idx="4442">
                  <c:v>37.016666669999999</c:v>
                </c:pt>
                <c:pt idx="4443">
                  <c:v>37.024999999999999</c:v>
                </c:pt>
                <c:pt idx="4444">
                  <c:v>37.033333329999998</c:v>
                </c:pt>
                <c:pt idx="4445">
                  <c:v>37.041666669999998</c:v>
                </c:pt>
                <c:pt idx="4446">
                  <c:v>37.049999999999997</c:v>
                </c:pt>
                <c:pt idx="4447">
                  <c:v>37.058333330000004</c:v>
                </c:pt>
                <c:pt idx="4448">
                  <c:v>37.066666669999996</c:v>
                </c:pt>
                <c:pt idx="4449">
                  <c:v>37.075000000000003</c:v>
                </c:pt>
                <c:pt idx="4450">
                  <c:v>37.083333330000002</c:v>
                </c:pt>
                <c:pt idx="4451">
                  <c:v>37.091666670000002</c:v>
                </c:pt>
                <c:pt idx="4452">
                  <c:v>37.1</c:v>
                </c:pt>
                <c:pt idx="4453">
                  <c:v>37.108333330000001</c:v>
                </c:pt>
                <c:pt idx="4454">
                  <c:v>37.116666670000001</c:v>
                </c:pt>
                <c:pt idx="4455">
                  <c:v>37.125</c:v>
                </c:pt>
                <c:pt idx="4456">
                  <c:v>37.133333329999999</c:v>
                </c:pt>
                <c:pt idx="4457">
                  <c:v>37.141666669999999</c:v>
                </c:pt>
                <c:pt idx="4458">
                  <c:v>37.15</c:v>
                </c:pt>
                <c:pt idx="4459">
                  <c:v>37.158333329999998</c:v>
                </c:pt>
                <c:pt idx="4460">
                  <c:v>37.166666669999998</c:v>
                </c:pt>
                <c:pt idx="4461">
                  <c:v>37.174999999999997</c:v>
                </c:pt>
                <c:pt idx="4462">
                  <c:v>37.183333330000004</c:v>
                </c:pt>
                <c:pt idx="4463">
                  <c:v>37.191666669999996</c:v>
                </c:pt>
                <c:pt idx="4464">
                  <c:v>37.200000000000003</c:v>
                </c:pt>
                <c:pt idx="4465">
                  <c:v>37.208333330000002</c:v>
                </c:pt>
                <c:pt idx="4466">
                  <c:v>37.216666670000002</c:v>
                </c:pt>
                <c:pt idx="4467">
                  <c:v>37.225000000000001</c:v>
                </c:pt>
                <c:pt idx="4468">
                  <c:v>37.233333330000001</c:v>
                </c:pt>
                <c:pt idx="4469">
                  <c:v>37.241666670000001</c:v>
                </c:pt>
                <c:pt idx="4470">
                  <c:v>37.25</c:v>
                </c:pt>
                <c:pt idx="4471">
                  <c:v>37.258333329999999</c:v>
                </c:pt>
                <c:pt idx="4472">
                  <c:v>37.266666669999999</c:v>
                </c:pt>
                <c:pt idx="4473">
                  <c:v>37.274999999999999</c:v>
                </c:pt>
                <c:pt idx="4474">
                  <c:v>37.283333329999998</c:v>
                </c:pt>
                <c:pt idx="4475">
                  <c:v>37.291666669999998</c:v>
                </c:pt>
                <c:pt idx="4476">
                  <c:v>37.299999999999997</c:v>
                </c:pt>
                <c:pt idx="4477">
                  <c:v>37.308333330000004</c:v>
                </c:pt>
                <c:pt idx="4478">
                  <c:v>37.316666669999996</c:v>
                </c:pt>
                <c:pt idx="4479">
                  <c:v>37.325000000000003</c:v>
                </c:pt>
                <c:pt idx="4480">
                  <c:v>37.333333330000002</c:v>
                </c:pt>
                <c:pt idx="4481">
                  <c:v>37.341666670000002</c:v>
                </c:pt>
                <c:pt idx="4482">
                  <c:v>37.35</c:v>
                </c:pt>
                <c:pt idx="4483">
                  <c:v>37.358333330000001</c:v>
                </c:pt>
                <c:pt idx="4484">
                  <c:v>37.366666670000001</c:v>
                </c:pt>
                <c:pt idx="4485">
                  <c:v>37.375</c:v>
                </c:pt>
                <c:pt idx="4486">
                  <c:v>37.383333329999999</c:v>
                </c:pt>
                <c:pt idx="4487">
                  <c:v>37.391666669999999</c:v>
                </c:pt>
                <c:pt idx="4488">
                  <c:v>37.4</c:v>
                </c:pt>
                <c:pt idx="4489">
                  <c:v>37.408333329999998</c:v>
                </c:pt>
                <c:pt idx="4490">
                  <c:v>37.416666669999998</c:v>
                </c:pt>
                <c:pt idx="4491">
                  <c:v>37.424999999999997</c:v>
                </c:pt>
                <c:pt idx="4492">
                  <c:v>37.433333330000004</c:v>
                </c:pt>
                <c:pt idx="4493">
                  <c:v>37.441666669999996</c:v>
                </c:pt>
                <c:pt idx="4494">
                  <c:v>37.450000000000003</c:v>
                </c:pt>
                <c:pt idx="4495">
                  <c:v>37.458333330000002</c:v>
                </c:pt>
                <c:pt idx="4496">
                  <c:v>37.466666670000002</c:v>
                </c:pt>
                <c:pt idx="4497">
                  <c:v>37.475000000000001</c:v>
                </c:pt>
                <c:pt idx="4498">
                  <c:v>37.483333330000001</c:v>
                </c:pt>
                <c:pt idx="4499">
                  <c:v>37.491666670000001</c:v>
                </c:pt>
                <c:pt idx="4500">
                  <c:v>37.5</c:v>
                </c:pt>
                <c:pt idx="4501">
                  <c:v>37.508333329999999</c:v>
                </c:pt>
                <c:pt idx="4502">
                  <c:v>37.516666669999999</c:v>
                </c:pt>
                <c:pt idx="4503">
                  <c:v>37.524999999999999</c:v>
                </c:pt>
                <c:pt idx="4504">
                  <c:v>37.533333329999998</c:v>
                </c:pt>
                <c:pt idx="4505">
                  <c:v>37.541666669999998</c:v>
                </c:pt>
                <c:pt idx="4506">
                  <c:v>37.549999999999997</c:v>
                </c:pt>
                <c:pt idx="4507">
                  <c:v>37.558333330000004</c:v>
                </c:pt>
                <c:pt idx="4508">
                  <c:v>37.566666669999996</c:v>
                </c:pt>
                <c:pt idx="4509">
                  <c:v>37.575000000000003</c:v>
                </c:pt>
                <c:pt idx="4510">
                  <c:v>37.583333330000002</c:v>
                </c:pt>
                <c:pt idx="4511">
                  <c:v>37.591666670000002</c:v>
                </c:pt>
                <c:pt idx="4512">
                  <c:v>37.6</c:v>
                </c:pt>
                <c:pt idx="4513">
                  <c:v>37.608333330000001</c:v>
                </c:pt>
                <c:pt idx="4514">
                  <c:v>37.616666670000001</c:v>
                </c:pt>
                <c:pt idx="4515">
                  <c:v>37.625</c:v>
                </c:pt>
                <c:pt idx="4516">
                  <c:v>37.633333329999999</c:v>
                </c:pt>
                <c:pt idx="4517">
                  <c:v>37.641666669999999</c:v>
                </c:pt>
                <c:pt idx="4518">
                  <c:v>37.65</c:v>
                </c:pt>
                <c:pt idx="4519">
                  <c:v>37.658333329999998</c:v>
                </c:pt>
                <c:pt idx="4520">
                  <c:v>37.666666669999998</c:v>
                </c:pt>
                <c:pt idx="4521">
                  <c:v>37.674999999999997</c:v>
                </c:pt>
                <c:pt idx="4522">
                  <c:v>37.683333330000004</c:v>
                </c:pt>
                <c:pt idx="4523">
                  <c:v>37.691666669999996</c:v>
                </c:pt>
                <c:pt idx="4524">
                  <c:v>37.700000000000003</c:v>
                </c:pt>
                <c:pt idx="4525">
                  <c:v>37.708333330000002</c:v>
                </c:pt>
                <c:pt idx="4526">
                  <c:v>37.716666670000002</c:v>
                </c:pt>
                <c:pt idx="4527">
                  <c:v>37.725000000000001</c:v>
                </c:pt>
                <c:pt idx="4528">
                  <c:v>37.733333330000001</c:v>
                </c:pt>
                <c:pt idx="4529">
                  <c:v>37.741666670000001</c:v>
                </c:pt>
                <c:pt idx="4530">
                  <c:v>37.75</c:v>
                </c:pt>
                <c:pt idx="4531">
                  <c:v>37.758333329999999</c:v>
                </c:pt>
                <c:pt idx="4532">
                  <c:v>37.766666669999999</c:v>
                </c:pt>
                <c:pt idx="4533">
                  <c:v>37.774999999999999</c:v>
                </c:pt>
                <c:pt idx="4534">
                  <c:v>37.783333329999998</c:v>
                </c:pt>
                <c:pt idx="4535">
                  <c:v>37.791666669999998</c:v>
                </c:pt>
                <c:pt idx="4536">
                  <c:v>37.799999999999997</c:v>
                </c:pt>
                <c:pt idx="4537">
                  <c:v>37.808333330000004</c:v>
                </c:pt>
                <c:pt idx="4538">
                  <c:v>37.816666669999996</c:v>
                </c:pt>
                <c:pt idx="4539">
                  <c:v>37.825000000000003</c:v>
                </c:pt>
                <c:pt idx="4540">
                  <c:v>37.833333330000002</c:v>
                </c:pt>
                <c:pt idx="4541">
                  <c:v>37.841666670000002</c:v>
                </c:pt>
                <c:pt idx="4542">
                  <c:v>37.85</c:v>
                </c:pt>
                <c:pt idx="4543">
                  <c:v>37.858333330000001</c:v>
                </c:pt>
                <c:pt idx="4544">
                  <c:v>37.866666670000001</c:v>
                </c:pt>
                <c:pt idx="4545">
                  <c:v>37.875</c:v>
                </c:pt>
                <c:pt idx="4546">
                  <c:v>37.883333329999999</c:v>
                </c:pt>
                <c:pt idx="4547">
                  <c:v>37.891666669999999</c:v>
                </c:pt>
                <c:pt idx="4548">
                  <c:v>37.9</c:v>
                </c:pt>
                <c:pt idx="4549">
                  <c:v>37.908333329999998</c:v>
                </c:pt>
                <c:pt idx="4550">
                  <c:v>37.916666669999998</c:v>
                </c:pt>
                <c:pt idx="4551">
                  <c:v>37.924999999999997</c:v>
                </c:pt>
                <c:pt idx="4552">
                  <c:v>37.933333330000004</c:v>
                </c:pt>
                <c:pt idx="4553">
                  <c:v>37.941666669999996</c:v>
                </c:pt>
                <c:pt idx="4554">
                  <c:v>37.950000000000003</c:v>
                </c:pt>
                <c:pt idx="4555">
                  <c:v>37.958333330000002</c:v>
                </c:pt>
                <c:pt idx="4556">
                  <c:v>37.966666670000002</c:v>
                </c:pt>
                <c:pt idx="4557">
                  <c:v>37.975000000000001</c:v>
                </c:pt>
                <c:pt idx="4558">
                  <c:v>37.983333330000001</c:v>
                </c:pt>
                <c:pt idx="4559">
                  <c:v>37.991666670000001</c:v>
                </c:pt>
                <c:pt idx="4560">
                  <c:v>38</c:v>
                </c:pt>
                <c:pt idx="4561">
                  <c:v>38.008333329999999</c:v>
                </c:pt>
                <c:pt idx="4562">
                  <c:v>38.016666669999999</c:v>
                </c:pt>
                <c:pt idx="4563">
                  <c:v>38.024999999999999</c:v>
                </c:pt>
                <c:pt idx="4564">
                  <c:v>38.033333329999998</c:v>
                </c:pt>
                <c:pt idx="4565">
                  <c:v>38.041666669999998</c:v>
                </c:pt>
                <c:pt idx="4566">
                  <c:v>38.049999999999997</c:v>
                </c:pt>
                <c:pt idx="4567">
                  <c:v>38.058333330000004</c:v>
                </c:pt>
                <c:pt idx="4568">
                  <c:v>38.066666669999996</c:v>
                </c:pt>
                <c:pt idx="4569">
                  <c:v>38.075000000000003</c:v>
                </c:pt>
                <c:pt idx="4570">
                  <c:v>38.083333330000002</c:v>
                </c:pt>
                <c:pt idx="4571">
                  <c:v>38.091666670000002</c:v>
                </c:pt>
                <c:pt idx="4572">
                  <c:v>38.1</c:v>
                </c:pt>
                <c:pt idx="4573">
                  <c:v>38.108333330000001</c:v>
                </c:pt>
                <c:pt idx="4574">
                  <c:v>38.116666670000001</c:v>
                </c:pt>
                <c:pt idx="4575">
                  <c:v>38.125</c:v>
                </c:pt>
                <c:pt idx="4576">
                  <c:v>38.133333329999999</c:v>
                </c:pt>
                <c:pt idx="4577">
                  <c:v>38.141666669999999</c:v>
                </c:pt>
                <c:pt idx="4578">
                  <c:v>38.15</c:v>
                </c:pt>
                <c:pt idx="4579">
                  <c:v>38.158333329999998</c:v>
                </c:pt>
                <c:pt idx="4580">
                  <c:v>38.166666669999998</c:v>
                </c:pt>
                <c:pt idx="4581">
                  <c:v>38.174999999999997</c:v>
                </c:pt>
                <c:pt idx="4582">
                  <c:v>38.183333330000004</c:v>
                </c:pt>
                <c:pt idx="4583">
                  <c:v>38.191666669999996</c:v>
                </c:pt>
                <c:pt idx="4584">
                  <c:v>38.200000000000003</c:v>
                </c:pt>
                <c:pt idx="4585">
                  <c:v>38.208333330000002</c:v>
                </c:pt>
                <c:pt idx="4586">
                  <c:v>38.216666670000002</c:v>
                </c:pt>
                <c:pt idx="4587">
                  <c:v>38.225000000000001</c:v>
                </c:pt>
                <c:pt idx="4588">
                  <c:v>38.233333330000001</c:v>
                </c:pt>
                <c:pt idx="4589">
                  <c:v>38.241666670000001</c:v>
                </c:pt>
                <c:pt idx="4590">
                  <c:v>38.25</c:v>
                </c:pt>
                <c:pt idx="4591">
                  <c:v>38.258333329999999</c:v>
                </c:pt>
                <c:pt idx="4592">
                  <c:v>38.266666669999999</c:v>
                </c:pt>
                <c:pt idx="4593">
                  <c:v>38.274999999999999</c:v>
                </c:pt>
                <c:pt idx="4594">
                  <c:v>38.283333329999998</c:v>
                </c:pt>
                <c:pt idx="4595">
                  <c:v>38.291666669999998</c:v>
                </c:pt>
                <c:pt idx="4596">
                  <c:v>38.299999999999997</c:v>
                </c:pt>
                <c:pt idx="4597">
                  <c:v>38.308333330000004</c:v>
                </c:pt>
                <c:pt idx="4598">
                  <c:v>38.316666669999996</c:v>
                </c:pt>
                <c:pt idx="4599">
                  <c:v>38.325000000000003</c:v>
                </c:pt>
                <c:pt idx="4600">
                  <c:v>38.333333330000002</c:v>
                </c:pt>
                <c:pt idx="4601">
                  <c:v>38.341666670000002</c:v>
                </c:pt>
                <c:pt idx="4602">
                  <c:v>38.35</c:v>
                </c:pt>
                <c:pt idx="4603">
                  <c:v>38.358333330000001</c:v>
                </c:pt>
                <c:pt idx="4604">
                  <c:v>38.366666670000001</c:v>
                </c:pt>
                <c:pt idx="4605">
                  <c:v>38.375</c:v>
                </c:pt>
                <c:pt idx="4606">
                  <c:v>38.383333329999999</c:v>
                </c:pt>
                <c:pt idx="4607">
                  <c:v>38.391666669999999</c:v>
                </c:pt>
                <c:pt idx="4608">
                  <c:v>38.4</c:v>
                </c:pt>
                <c:pt idx="4609">
                  <c:v>38.408333329999998</c:v>
                </c:pt>
                <c:pt idx="4610">
                  <c:v>38.416666669999998</c:v>
                </c:pt>
                <c:pt idx="4611">
                  <c:v>38.424999999999997</c:v>
                </c:pt>
                <c:pt idx="4612">
                  <c:v>38.433333330000004</c:v>
                </c:pt>
                <c:pt idx="4613">
                  <c:v>38.441666669999996</c:v>
                </c:pt>
                <c:pt idx="4614">
                  <c:v>38.450000000000003</c:v>
                </c:pt>
                <c:pt idx="4615">
                  <c:v>38.458333330000002</c:v>
                </c:pt>
                <c:pt idx="4616">
                  <c:v>38.466666670000002</c:v>
                </c:pt>
                <c:pt idx="4617">
                  <c:v>38.475000000000001</c:v>
                </c:pt>
                <c:pt idx="4618">
                  <c:v>38.483333330000001</c:v>
                </c:pt>
                <c:pt idx="4619">
                  <c:v>38.491666670000001</c:v>
                </c:pt>
                <c:pt idx="4620">
                  <c:v>38.5</c:v>
                </c:pt>
                <c:pt idx="4621">
                  <c:v>38.508333329999999</c:v>
                </c:pt>
                <c:pt idx="4622">
                  <c:v>38.516666669999999</c:v>
                </c:pt>
                <c:pt idx="4623">
                  <c:v>38.524999999999999</c:v>
                </c:pt>
                <c:pt idx="4624">
                  <c:v>38.533333329999998</c:v>
                </c:pt>
                <c:pt idx="4625">
                  <c:v>38.541666669999998</c:v>
                </c:pt>
                <c:pt idx="4626">
                  <c:v>38.549999999999997</c:v>
                </c:pt>
                <c:pt idx="4627">
                  <c:v>38.558333330000004</c:v>
                </c:pt>
                <c:pt idx="4628">
                  <c:v>38.566666669999996</c:v>
                </c:pt>
                <c:pt idx="4629">
                  <c:v>38.575000000000003</c:v>
                </c:pt>
                <c:pt idx="4630">
                  <c:v>38.583333330000002</c:v>
                </c:pt>
                <c:pt idx="4631">
                  <c:v>38.591666670000002</c:v>
                </c:pt>
                <c:pt idx="4632">
                  <c:v>38.6</c:v>
                </c:pt>
                <c:pt idx="4633">
                  <c:v>38.608333330000001</c:v>
                </c:pt>
                <c:pt idx="4634">
                  <c:v>38.616666670000001</c:v>
                </c:pt>
                <c:pt idx="4635">
                  <c:v>38.625</c:v>
                </c:pt>
                <c:pt idx="4636">
                  <c:v>38.633333329999999</c:v>
                </c:pt>
                <c:pt idx="4637">
                  <c:v>38.641666669999999</c:v>
                </c:pt>
                <c:pt idx="4638">
                  <c:v>38.65</c:v>
                </c:pt>
                <c:pt idx="4639">
                  <c:v>38.658333329999998</c:v>
                </c:pt>
                <c:pt idx="4640">
                  <c:v>38.666666669999998</c:v>
                </c:pt>
                <c:pt idx="4641">
                  <c:v>38.674999999999997</c:v>
                </c:pt>
                <c:pt idx="4642">
                  <c:v>38.683333330000004</c:v>
                </c:pt>
                <c:pt idx="4643">
                  <c:v>38.691666669999996</c:v>
                </c:pt>
                <c:pt idx="4644">
                  <c:v>38.700000000000003</c:v>
                </c:pt>
                <c:pt idx="4645">
                  <c:v>38.708333330000002</c:v>
                </c:pt>
                <c:pt idx="4646">
                  <c:v>38.716666670000002</c:v>
                </c:pt>
                <c:pt idx="4647">
                  <c:v>38.725000000000001</c:v>
                </c:pt>
                <c:pt idx="4648">
                  <c:v>38.733333330000001</c:v>
                </c:pt>
                <c:pt idx="4649">
                  <c:v>38.741666670000001</c:v>
                </c:pt>
                <c:pt idx="4650">
                  <c:v>38.75</c:v>
                </c:pt>
                <c:pt idx="4651">
                  <c:v>38.758333329999999</c:v>
                </c:pt>
                <c:pt idx="4652">
                  <c:v>38.766666669999999</c:v>
                </c:pt>
                <c:pt idx="4653">
                  <c:v>38.774999999999999</c:v>
                </c:pt>
                <c:pt idx="4654">
                  <c:v>38.783333329999998</c:v>
                </c:pt>
                <c:pt idx="4655">
                  <c:v>38.791666669999998</c:v>
                </c:pt>
                <c:pt idx="4656">
                  <c:v>38.799999999999997</c:v>
                </c:pt>
                <c:pt idx="4657">
                  <c:v>38.808333330000004</c:v>
                </c:pt>
                <c:pt idx="4658">
                  <c:v>38.816666669999996</c:v>
                </c:pt>
                <c:pt idx="4659">
                  <c:v>38.825000000000003</c:v>
                </c:pt>
                <c:pt idx="4660">
                  <c:v>38.833333330000002</c:v>
                </c:pt>
                <c:pt idx="4661">
                  <c:v>38.841666670000002</c:v>
                </c:pt>
                <c:pt idx="4662">
                  <c:v>38.85</c:v>
                </c:pt>
                <c:pt idx="4663">
                  <c:v>38.858333330000001</c:v>
                </c:pt>
                <c:pt idx="4664">
                  <c:v>38.866666670000001</c:v>
                </c:pt>
                <c:pt idx="4665">
                  <c:v>38.875</c:v>
                </c:pt>
                <c:pt idx="4666">
                  <c:v>38.883333329999999</c:v>
                </c:pt>
                <c:pt idx="4667">
                  <c:v>38.891666669999999</c:v>
                </c:pt>
                <c:pt idx="4668">
                  <c:v>38.9</c:v>
                </c:pt>
                <c:pt idx="4669">
                  <c:v>38.908333329999998</c:v>
                </c:pt>
                <c:pt idx="4670">
                  <c:v>38.916666669999998</c:v>
                </c:pt>
                <c:pt idx="4671">
                  <c:v>38.924999999999997</c:v>
                </c:pt>
                <c:pt idx="4672">
                  <c:v>38.933333330000004</c:v>
                </c:pt>
                <c:pt idx="4673">
                  <c:v>38.941666669999996</c:v>
                </c:pt>
                <c:pt idx="4674">
                  <c:v>38.950000000000003</c:v>
                </c:pt>
                <c:pt idx="4675">
                  <c:v>38.958333330000002</c:v>
                </c:pt>
                <c:pt idx="4676">
                  <c:v>38.966666670000002</c:v>
                </c:pt>
                <c:pt idx="4677">
                  <c:v>38.975000000000001</c:v>
                </c:pt>
                <c:pt idx="4678">
                  <c:v>38.983333330000001</c:v>
                </c:pt>
                <c:pt idx="4679">
                  <c:v>38.991666670000001</c:v>
                </c:pt>
                <c:pt idx="4680">
                  <c:v>39</c:v>
                </c:pt>
                <c:pt idx="4681">
                  <c:v>39.008333329999999</c:v>
                </c:pt>
                <c:pt idx="4682">
                  <c:v>39.016666669999999</c:v>
                </c:pt>
                <c:pt idx="4683">
                  <c:v>39.024999999999999</c:v>
                </c:pt>
                <c:pt idx="4684">
                  <c:v>39.033333329999998</c:v>
                </c:pt>
                <c:pt idx="4685">
                  <c:v>39.041666669999998</c:v>
                </c:pt>
                <c:pt idx="4686">
                  <c:v>39.049999999999997</c:v>
                </c:pt>
                <c:pt idx="4687">
                  <c:v>39.058333330000004</c:v>
                </c:pt>
                <c:pt idx="4688">
                  <c:v>39.066666669999996</c:v>
                </c:pt>
                <c:pt idx="4689">
                  <c:v>39.075000000000003</c:v>
                </c:pt>
                <c:pt idx="4690">
                  <c:v>39.083333330000002</c:v>
                </c:pt>
                <c:pt idx="4691">
                  <c:v>39.091666670000002</c:v>
                </c:pt>
                <c:pt idx="4692">
                  <c:v>39.1</c:v>
                </c:pt>
                <c:pt idx="4693">
                  <c:v>39.108333330000001</c:v>
                </c:pt>
                <c:pt idx="4694">
                  <c:v>39.116666670000001</c:v>
                </c:pt>
                <c:pt idx="4695">
                  <c:v>39.125</c:v>
                </c:pt>
                <c:pt idx="4696">
                  <c:v>39.133333329999999</c:v>
                </c:pt>
                <c:pt idx="4697">
                  <c:v>39.141666669999999</c:v>
                </c:pt>
                <c:pt idx="4698">
                  <c:v>39.15</c:v>
                </c:pt>
                <c:pt idx="4699">
                  <c:v>39.158333329999998</c:v>
                </c:pt>
                <c:pt idx="4700">
                  <c:v>39.166666669999998</c:v>
                </c:pt>
                <c:pt idx="4701">
                  <c:v>39.174999999999997</c:v>
                </c:pt>
                <c:pt idx="4702">
                  <c:v>39.183333330000004</c:v>
                </c:pt>
                <c:pt idx="4703">
                  <c:v>39.191666669999996</c:v>
                </c:pt>
                <c:pt idx="4704">
                  <c:v>39.200000000000003</c:v>
                </c:pt>
                <c:pt idx="4705">
                  <c:v>39.208333330000002</c:v>
                </c:pt>
                <c:pt idx="4706">
                  <c:v>39.216666670000002</c:v>
                </c:pt>
                <c:pt idx="4707">
                  <c:v>39.225000000000001</c:v>
                </c:pt>
                <c:pt idx="4708">
                  <c:v>39.233333330000001</c:v>
                </c:pt>
                <c:pt idx="4709">
                  <c:v>39.241666670000001</c:v>
                </c:pt>
                <c:pt idx="4710">
                  <c:v>39.25</c:v>
                </c:pt>
                <c:pt idx="4711">
                  <c:v>39.258333329999999</c:v>
                </c:pt>
                <c:pt idx="4712">
                  <c:v>39.266666669999999</c:v>
                </c:pt>
                <c:pt idx="4713">
                  <c:v>39.274999999999999</c:v>
                </c:pt>
                <c:pt idx="4714">
                  <c:v>39.283333329999998</c:v>
                </c:pt>
                <c:pt idx="4715">
                  <c:v>39.291666669999998</c:v>
                </c:pt>
                <c:pt idx="4716">
                  <c:v>39.299999999999997</c:v>
                </c:pt>
                <c:pt idx="4717">
                  <c:v>39.308333330000004</c:v>
                </c:pt>
                <c:pt idx="4718">
                  <c:v>39.316666669999996</c:v>
                </c:pt>
                <c:pt idx="4719">
                  <c:v>39.325000000000003</c:v>
                </c:pt>
                <c:pt idx="4720">
                  <c:v>39.333333330000002</c:v>
                </c:pt>
                <c:pt idx="4721">
                  <c:v>39.341666670000002</c:v>
                </c:pt>
                <c:pt idx="4722">
                  <c:v>39.35</c:v>
                </c:pt>
                <c:pt idx="4723">
                  <c:v>39.358333330000001</c:v>
                </c:pt>
                <c:pt idx="4724">
                  <c:v>39.366666670000001</c:v>
                </c:pt>
                <c:pt idx="4725">
                  <c:v>39.375</c:v>
                </c:pt>
                <c:pt idx="4726">
                  <c:v>39.383333329999999</c:v>
                </c:pt>
                <c:pt idx="4727">
                  <c:v>39.391666669999999</c:v>
                </c:pt>
                <c:pt idx="4728">
                  <c:v>39.4</c:v>
                </c:pt>
                <c:pt idx="4729">
                  <c:v>39.408333329999998</c:v>
                </c:pt>
                <c:pt idx="4730">
                  <c:v>39.416666669999998</c:v>
                </c:pt>
                <c:pt idx="4731">
                  <c:v>39.424999999999997</c:v>
                </c:pt>
                <c:pt idx="4732">
                  <c:v>39.433333330000004</c:v>
                </c:pt>
                <c:pt idx="4733">
                  <c:v>39.441666669999996</c:v>
                </c:pt>
                <c:pt idx="4734">
                  <c:v>39.450000000000003</c:v>
                </c:pt>
                <c:pt idx="4735">
                  <c:v>39.458333330000002</c:v>
                </c:pt>
                <c:pt idx="4736">
                  <c:v>39.466666670000002</c:v>
                </c:pt>
                <c:pt idx="4737">
                  <c:v>39.475000000000001</c:v>
                </c:pt>
                <c:pt idx="4738">
                  <c:v>39.483333330000001</c:v>
                </c:pt>
                <c:pt idx="4739">
                  <c:v>39.491666670000001</c:v>
                </c:pt>
                <c:pt idx="4740">
                  <c:v>39.5</c:v>
                </c:pt>
                <c:pt idx="4741">
                  <c:v>39.508333329999999</c:v>
                </c:pt>
                <c:pt idx="4742">
                  <c:v>39.516666669999999</c:v>
                </c:pt>
                <c:pt idx="4743">
                  <c:v>39.524999999999999</c:v>
                </c:pt>
                <c:pt idx="4744">
                  <c:v>39.533333329999998</c:v>
                </c:pt>
                <c:pt idx="4745">
                  <c:v>39.541666669999998</c:v>
                </c:pt>
                <c:pt idx="4746">
                  <c:v>39.549999999999997</c:v>
                </c:pt>
                <c:pt idx="4747">
                  <c:v>39.558333330000004</c:v>
                </c:pt>
                <c:pt idx="4748">
                  <c:v>39.566666669999996</c:v>
                </c:pt>
                <c:pt idx="4749">
                  <c:v>39.575000000000003</c:v>
                </c:pt>
                <c:pt idx="4750">
                  <c:v>39.583333330000002</c:v>
                </c:pt>
                <c:pt idx="4751">
                  <c:v>39.591666670000002</c:v>
                </c:pt>
                <c:pt idx="4752">
                  <c:v>39.6</c:v>
                </c:pt>
                <c:pt idx="4753">
                  <c:v>39.608333330000001</c:v>
                </c:pt>
                <c:pt idx="4754">
                  <c:v>39.616666670000001</c:v>
                </c:pt>
                <c:pt idx="4755">
                  <c:v>39.625</c:v>
                </c:pt>
                <c:pt idx="4756">
                  <c:v>39.633333329999999</c:v>
                </c:pt>
                <c:pt idx="4757">
                  <c:v>39.641666669999999</c:v>
                </c:pt>
                <c:pt idx="4758">
                  <c:v>39.65</c:v>
                </c:pt>
                <c:pt idx="4759">
                  <c:v>39.658333329999998</c:v>
                </c:pt>
                <c:pt idx="4760">
                  <c:v>39.666666669999998</c:v>
                </c:pt>
                <c:pt idx="4761">
                  <c:v>39.674999999999997</c:v>
                </c:pt>
                <c:pt idx="4762">
                  <c:v>39.683333330000004</c:v>
                </c:pt>
                <c:pt idx="4763">
                  <c:v>39.691666669999996</c:v>
                </c:pt>
                <c:pt idx="4764">
                  <c:v>39.700000000000003</c:v>
                </c:pt>
                <c:pt idx="4765">
                  <c:v>39.708333330000002</c:v>
                </c:pt>
                <c:pt idx="4766">
                  <c:v>39.716666670000002</c:v>
                </c:pt>
                <c:pt idx="4767">
                  <c:v>39.725000000000001</c:v>
                </c:pt>
                <c:pt idx="4768">
                  <c:v>39.733333330000001</c:v>
                </c:pt>
                <c:pt idx="4769">
                  <c:v>39.741666670000001</c:v>
                </c:pt>
                <c:pt idx="4770">
                  <c:v>39.75</c:v>
                </c:pt>
                <c:pt idx="4771">
                  <c:v>39.758333329999999</c:v>
                </c:pt>
                <c:pt idx="4772">
                  <c:v>39.766666669999999</c:v>
                </c:pt>
                <c:pt idx="4773">
                  <c:v>39.774999999999999</c:v>
                </c:pt>
                <c:pt idx="4774">
                  <c:v>39.783333329999998</c:v>
                </c:pt>
                <c:pt idx="4775">
                  <c:v>39.791666669999998</c:v>
                </c:pt>
                <c:pt idx="4776">
                  <c:v>39.799999999999997</c:v>
                </c:pt>
                <c:pt idx="4777">
                  <c:v>39.808333330000004</c:v>
                </c:pt>
                <c:pt idx="4778">
                  <c:v>39.816666669999996</c:v>
                </c:pt>
                <c:pt idx="4779">
                  <c:v>39.825000000000003</c:v>
                </c:pt>
                <c:pt idx="4780">
                  <c:v>39.833333330000002</c:v>
                </c:pt>
                <c:pt idx="4781">
                  <c:v>39.841666670000002</c:v>
                </c:pt>
                <c:pt idx="4782">
                  <c:v>39.85</c:v>
                </c:pt>
                <c:pt idx="4783">
                  <c:v>39.858333330000001</c:v>
                </c:pt>
                <c:pt idx="4784">
                  <c:v>39.866666670000001</c:v>
                </c:pt>
                <c:pt idx="4785">
                  <c:v>39.875</c:v>
                </c:pt>
                <c:pt idx="4786">
                  <c:v>39.883333329999999</c:v>
                </c:pt>
                <c:pt idx="4787">
                  <c:v>39.891666669999999</c:v>
                </c:pt>
                <c:pt idx="4788">
                  <c:v>39.9</c:v>
                </c:pt>
                <c:pt idx="4789">
                  <c:v>39.908333329999998</c:v>
                </c:pt>
                <c:pt idx="4790">
                  <c:v>39.916666669999998</c:v>
                </c:pt>
                <c:pt idx="4791">
                  <c:v>39.924999999999997</c:v>
                </c:pt>
                <c:pt idx="4792">
                  <c:v>39.933333330000004</c:v>
                </c:pt>
                <c:pt idx="4793">
                  <c:v>39.941666669999996</c:v>
                </c:pt>
                <c:pt idx="4794">
                  <c:v>39.950000000000003</c:v>
                </c:pt>
                <c:pt idx="4795">
                  <c:v>39.958333330000002</c:v>
                </c:pt>
                <c:pt idx="4796">
                  <c:v>39.966666670000002</c:v>
                </c:pt>
                <c:pt idx="4797">
                  <c:v>39.975000000000001</c:v>
                </c:pt>
                <c:pt idx="4798">
                  <c:v>39.983333330000001</c:v>
                </c:pt>
                <c:pt idx="4799">
                  <c:v>39.991666670000001</c:v>
                </c:pt>
                <c:pt idx="4800">
                  <c:v>40</c:v>
                </c:pt>
                <c:pt idx="4801">
                  <c:v>40.008333329999999</c:v>
                </c:pt>
                <c:pt idx="4802">
                  <c:v>40.016666669999999</c:v>
                </c:pt>
                <c:pt idx="4803">
                  <c:v>40.024999999999999</c:v>
                </c:pt>
                <c:pt idx="4804">
                  <c:v>40.033333329999998</c:v>
                </c:pt>
                <c:pt idx="4805">
                  <c:v>40.041666669999998</c:v>
                </c:pt>
                <c:pt idx="4806">
                  <c:v>40.049999999999997</c:v>
                </c:pt>
                <c:pt idx="4807">
                  <c:v>40.058333330000004</c:v>
                </c:pt>
                <c:pt idx="4808">
                  <c:v>40.066666669999996</c:v>
                </c:pt>
                <c:pt idx="4809">
                  <c:v>40.075000000000003</c:v>
                </c:pt>
                <c:pt idx="4810">
                  <c:v>40.083333330000002</c:v>
                </c:pt>
                <c:pt idx="4811">
                  <c:v>40.091666670000002</c:v>
                </c:pt>
                <c:pt idx="4812">
                  <c:v>40.1</c:v>
                </c:pt>
                <c:pt idx="4813">
                  <c:v>40.108333330000001</c:v>
                </c:pt>
                <c:pt idx="4814">
                  <c:v>40.116666670000001</c:v>
                </c:pt>
                <c:pt idx="4815">
                  <c:v>40.125</c:v>
                </c:pt>
                <c:pt idx="4816">
                  <c:v>40.133333329999999</c:v>
                </c:pt>
                <c:pt idx="4817">
                  <c:v>40.141666669999999</c:v>
                </c:pt>
                <c:pt idx="4818">
                  <c:v>40.15</c:v>
                </c:pt>
                <c:pt idx="4819">
                  <c:v>40.158333329999998</c:v>
                </c:pt>
                <c:pt idx="4820">
                  <c:v>40.166666669999998</c:v>
                </c:pt>
                <c:pt idx="4821">
                  <c:v>40.174999999999997</c:v>
                </c:pt>
                <c:pt idx="4822">
                  <c:v>40.183333330000004</c:v>
                </c:pt>
                <c:pt idx="4823">
                  <c:v>40.191666669999996</c:v>
                </c:pt>
                <c:pt idx="4824">
                  <c:v>40.200000000000003</c:v>
                </c:pt>
                <c:pt idx="4825">
                  <c:v>40.208333330000002</c:v>
                </c:pt>
                <c:pt idx="4826">
                  <c:v>40.216666670000002</c:v>
                </c:pt>
                <c:pt idx="4827">
                  <c:v>40.225000000000001</c:v>
                </c:pt>
                <c:pt idx="4828">
                  <c:v>40.233333330000001</c:v>
                </c:pt>
                <c:pt idx="4829">
                  <c:v>40.241666670000001</c:v>
                </c:pt>
                <c:pt idx="4830">
                  <c:v>40.25</c:v>
                </c:pt>
                <c:pt idx="4831">
                  <c:v>40.258333329999999</c:v>
                </c:pt>
                <c:pt idx="4832">
                  <c:v>40.266666669999999</c:v>
                </c:pt>
                <c:pt idx="4833">
                  <c:v>40.274999999999999</c:v>
                </c:pt>
                <c:pt idx="4834">
                  <c:v>40.283333329999998</c:v>
                </c:pt>
                <c:pt idx="4835">
                  <c:v>40.291666669999998</c:v>
                </c:pt>
                <c:pt idx="4836">
                  <c:v>40.299999999999997</c:v>
                </c:pt>
                <c:pt idx="4837">
                  <c:v>40.308333330000004</c:v>
                </c:pt>
                <c:pt idx="4838">
                  <c:v>40.316666669999996</c:v>
                </c:pt>
                <c:pt idx="4839">
                  <c:v>40.325000000000003</c:v>
                </c:pt>
                <c:pt idx="4840">
                  <c:v>40.333333330000002</c:v>
                </c:pt>
                <c:pt idx="4841">
                  <c:v>40.341666670000002</c:v>
                </c:pt>
                <c:pt idx="4842">
                  <c:v>40.35</c:v>
                </c:pt>
                <c:pt idx="4843">
                  <c:v>40.358333330000001</c:v>
                </c:pt>
                <c:pt idx="4844">
                  <c:v>40.366666670000001</c:v>
                </c:pt>
                <c:pt idx="4845">
                  <c:v>40.375</c:v>
                </c:pt>
                <c:pt idx="4846">
                  <c:v>40.383333329999999</c:v>
                </c:pt>
                <c:pt idx="4847">
                  <c:v>40.391666669999999</c:v>
                </c:pt>
                <c:pt idx="4848">
                  <c:v>40.4</c:v>
                </c:pt>
                <c:pt idx="4849">
                  <c:v>40.408333329999998</c:v>
                </c:pt>
                <c:pt idx="4850">
                  <c:v>40.416666669999998</c:v>
                </c:pt>
                <c:pt idx="4851">
                  <c:v>40.424999999999997</c:v>
                </c:pt>
                <c:pt idx="4852">
                  <c:v>40.433333330000004</c:v>
                </c:pt>
                <c:pt idx="4853">
                  <c:v>40.441666669999996</c:v>
                </c:pt>
                <c:pt idx="4854">
                  <c:v>40.450000000000003</c:v>
                </c:pt>
                <c:pt idx="4855">
                  <c:v>40.458333330000002</c:v>
                </c:pt>
                <c:pt idx="4856">
                  <c:v>40.466666670000002</c:v>
                </c:pt>
                <c:pt idx="4857">
                  <c:v>40.475000000000001</c:v>
                </c:pt>
                <c:pt idx="4858">
                  <c:v>40.483333330000001</c:v>
                </c:pt>
                <c:pt idx="4859">
                  <c:v>40.491666670000001</c:v>
                </c:pt>
                <c:pt idx="4860">
                  <c:v>40.5</c:v>
                </c:pt>
                <c:pt idx="4861">
                  <c:v>40.508333329999999</c:v>
                </c:pt>
                <c:pt idx="4862">
                  <c:v>40.516666669999999</c:v>
                </c:pt>
                <c:pt idx="4863">
                  <c:v>40.524999999999999</c:v>
                </c:pt>
                <c:pt idx="4864">
                  <c:v>40.533333329999998</c:v>
                </c:pt>
                <c:pt idx="4865">
                  <c:v>40.541666669999998</c:v>
                </c:pt>
                <c:pt idx="4866">
                  <c:v>40.549999999999997</c:v>
                </c:pt>
                <c:pt idx="4867">
                  <c:v>40.558333330000004</c:v>
                </c:pt>
                <c:pt idx="4868">
                  <c:v>40.566666669999996</c:v>
                </c:pt>
                <c:pt idx="4869">
                  <c:v>40.575000000000003</c:v>
                </c:pt>
                <c:pt idx="4870">
                  <c:v>40.583333330000002</c:v>
                </c:pt>
                <c:pt idx="4871">
                  <c:v>40.591666670000002</c:v>
                </c:pt>
                <c:pt idx="4872">
                  <c:v>40.6</c:v>
                </c:pt>
                <c:pt idx="4873">
                  <c:v>40.608333330000001</c:v>
                </c:pt>
                <c:pt idx="4874">
                  <c:v>40.616666670000001</c:v>
                </c:pt>
                <c:pt idx="4875">
                  <c:v>40.625</c:v>
                </c:pt>
                <c:pt idx="4876">
                  <c:v>40.633333329999999</c:v>
                </c:pt>
                <c:pt idx="4877">
                  <c:v>40.641666669999999</c:v>
                </c:pt>
                <c:pt idx="4878">
                  <c:v>40.65</c:v>
                </c:pt>
                <c:pt idx="4879">
                  <c:v>40.658333329999998</c:v>
                </c:pt>
                <c:pt idx="4880">
                  <c:v>40.666666669999998</c:v>
                </c:pt>
                <c:pt idx="4881">
                  <c:v>40.674999999999997</c:v>
                </c:pt>
                <c:pt idx="4882">
                  <c:v>40.683333330000004</c:v>
                </c:pt>
                <c:pt idx="4883">
                  <c:v>40.691666669999996</c:v>
                </c:pt>
                <c:pt idx="4884">
                  <c:v>40.700000000000003</c:v>
                </c:pt>
                <c:pt idx="4885">
                  <c:v>40.708333330000002</c:v>
                </c:pt>
                <c:pt idx="4886">
                  <c:v>40.716666670000002</c:v>
                </c:pt>
                <c:pt idx="4887">
                  <c:v>40.725000000000001</c:v>
                </c:pt>
                <c:pt idx="4888">
                  <c:v>40.733333330000001</c:v>
                </c:pt>
                <c:pt idx="4889">
                  <c:v>40.741666670000001</c:v>
                </c:pt>
                <c:pt idx="4890">
                  <c:v>40.75</c:v>
                </c:pt>
                <c:pt idx="4891">
                  <c:v>40.758333329999999</c:v>
                </c:pt>
                <c:pt idx="4892">
                  <c:v>40.766666669999999</c:v>
                </c:pt>
                <c:pt idx="4893">
                  <c:v>40.774999999999999</c:v>
                </c:pt>
                <c:pt idx="4894">
                  <c:v>40.783333329999998</c:v>
                </c:pt>
                <c:pt idx="4895">
                  <c:v>40.791666669999998</c:v>
                </c:pt>
                <c:pt idx="4896">
                  <c:v>40.799999999999997</c:v>
                </c:pt>
                <c:pt idx="4897">
                  <c:v>40.808333330000004</c:v>
                </c:pt>
                <c:pt idx="4898">
                  <c:v>40.816666669999996</c:v>
                </c:pt>
                <c:pt idx="4899">
                  <c:v>40.825000000000003</c:v>
                </c:pt>
                <c:pt idx="4900">
                  <c:v>40.833333330000002</c:v>
                </c:pt>
                <c:pt idx="4901">
                  <c:v>40.841666670000002</c:v>
                </c:pt>
                <c:pt idx="4902">
                  <c:v>40.85</c:v>
                </c:pt>
                <c:pt idx="4903">
                  <c:v>40.858333330000001</c:v>
                </c:pt>
                <c:pt idx="4904">
                  <c:v>40.866666670000001</c:v>
                </c:pt>
                <c:pt idx="4905">
                  <c:v>40.875</c:v>
                </c:pt>
                <c:pt idx="4906">
                  <c:v>40.883333329999999</c:v>
                </c:pt>
                <c:pt idx="4907">
                  <c:v>40.891666669999999</c:v>
                </c:pt>
                <c:pt idx="4908">
                  <c:v>40.9</c:v>
                </c:pt>
                <c:pt idx="4909">
                  <c:v>40.908333329999998</c:v>
                </c:pt>
                <c:pt idx="4910">
                  <c:v>40.916666669999998</c:v>
                </c:pt>
                <c:pt idx="4911">
                  <c:v>40.924999999999997</c:v>
                </c:pt>
                <c:pt idx="4912">
                  <c:v>40.933333330000004</c:v>
                </c:pt>
                <c:pt idx="4913">
                  <c:v>40.941666669999996</c:v>
                </c:pt>
                <c:pt idx="4914">
                  <c:v>40.950000000000003</c:v>
                </c:pt>
                <c:pt idx="4915">
                  <c:v>40.958333330000002</c:v>
                </c:pt>
                <c:pt idx="4916">
                  <c:v>40.966666670000002</c:v>
                </c:pt>
                <c:pt idx="4917">
                  <c:v>40.975000000000001</c:v>
                </c:pt>
                <c:pt idx="4918">
                  <c:v>40.983333330000001</c:v>
                </c:pt>
                <c:pt idx="4919">
                  <c:v>40.991666670000001</c:v>
                </c:pt>
                <c:pt idx="4920">
                  <c:v>41</c:v>
                </c:pt>
                <c:pt idx="4921">
                  <c:v>41.008333329999999</c:v>
                </c:pt>
                <c:pt idx="4922">
                  <c:v>41.016666669999999</c:v>
                </c:pt>
                <c:pt idx="4923">
                  <c:v>41.024999999999999</c:v>
                </c:pt>
                <c:pt idx="4924">
                  <c:v>41.033333329999998</c:v>
                </c:pt>
                <c:pt idx="4925">
                  <c:v>41.041666669999998</c:v>
                </c:pt>
                <c:pt idx="4926">
                  <c:v>41.05</c:v>
                </c:pt>
                <c:pt idx="4927">
                  <c:v>41.058333330000004</c:v>
                </c:pt>
                <c:pt idx="4928">
                  <c:v>41.066666669999996</c:v>
                </c:pt>
                <c:pt idx="4929">
                  <c:v>41.075000000000003</c:v>
                </c:pt>
                <c:pt idx="4930">
                  <c:v>41.083333330000002</c:v>
                </c:pt>
                <c:pt idx="4931">
                  <c:v>41.091666670000002</c:v>
                </c:pt>
                <c:pt idx="4932">
                  <c:v>41.1</c:v>
                </c:pt>
                <c:pt idx="4933">
                  <c:v>41.108333330000001</c:v>
                </c:pt>
                <c:pt idx="4934">
                  <c:v>41.116666670000001</c:v>
                </c:pt>
                <c:pt idx="4935">
                  <c:v>41.125</c:v>
                </c:pt>
                <c:pt idx="4936">
                  <c:v>41.133333329999999</c:v>
                </c:pt>
                <c:pt idx="4937">
                  <c:v>41.141666669999999</c:v>
                </c:pt>
                <c:pt idx="4938">
                  <c:v>41.15</c:v>
                </c:pt>
                <c:pt idx="4939">
                  <c:v>41.158333329999998</c:v>
                </c:pt>
                <c:pt idx="4940">
                  <c:v>41.166666669999998</c:v>
                </c:pt>
                <c:pt idx="4941">
                  <c:v>41.174999999999997</c:v>
                </c:pt>
                <c:pt idx="4942">
                  <c:v>41.183333330000004</c:v>
                </c:pt>
                <c:pt idx="4943">
                  <c:v>41.191666669999996</c:v>
                </c:pt>
                <c:pt idx="4944">
                  <c:v>41.2</c:v>
                </c:pt>
                <c:pt idx="4945">
                  <c:v>41.208333330000002</c:v>
                </c:pt>
                <c:pt idx="4946">
                  <c:v>41.216666670000002</c:v>
                </c:pt>
                <c:pt idx="4947">
                  <c:v>41.225000000000001</c:v>
                </c:pt>
                <c:pt idx="4948">
                  <c:v>41.233333330000001</c:v>
                </c:pt>
                <c:pt idx="4949">
                  <c:v>41.241666670000001</c:v>
                </c:pt>
                <c:pt idx="4950">
                  <c:v>41.25</c:v>
                </c:pt>
                <c:pt idx="4951">
                  <c:v>41.258333329999999</c:v>
                </c:pt>
                <c:pt idx="4952">
                  <c:v>41.266666669999999</c:v>
                </c:pt>
                <c:pt idx="4953">
                  <c:v>41.274999999999999</c:v>
                </c:pt>
                <c:pt idx="4954">
                  <c:v>41.283333329999998</c:v>
                </c:pt>
                <c:pt idx="4955">
                  <c:v>41.291666669999998</c:v>
                </c:pt>
                <c:pt idx="4956">
                  <c:v>41.3</c:v>
                </c:pt>
                <c:pt idx="4957">
                  <c:v>41.308333330000004</c:v>
                </c:pt>
                <c:pt idx="4958">
                  <c:v>41.316666669999996</c:v>
                </c:pt>
                <c:pt idx="4959">
                  <c:v>41.325000000000003</c:v>
                </c:pt>
                <c:pt idx="4960">
                  <c:v>41.333333330000002</c:v>
                </c:pt>
                <c:pt idx="4961">
                  <c:v>41.341666670000002</c:v>
                </c:pt>
                <c:pt idx="4962">
                  <c:v>41.35</c:v>
                </c:pt>
                <c:pt idx="4963">
                  <c:v>41.358333330000001</c:v>
                </c:pt>
                <c:pt idx="4964">
                  <c:v>41.366666670000001</c:v>
                </c:pt>
                <c:pt idx="4965">
                  <c:v>41.375</c:v>
                </c:pt>
                <c:pt idx="4966">
                  <c:v>41.383333329999999</c:v>
                </c:pt>
                <c:pt idx="4967">
                  <c:v>41.391666669999999</c:v>
                </c:pt>
                <c:pt idx="4968">
                  <c:v>41.4</c:v>
                </c:pt>
                <c:pt idx="4969">
                  <c:v>41.408333329999998</c:v>
                </c:pt>
                <c:pt idx="4970">
                  <c:v>41.416666669999998</c:v>
                </c:pt>
                <c:pt idx="4971">
                  <c:v>41.424999999999997</c:v>
                </c:pt>
                <c:pt idx="4972">
                  <c:v>41.433333330000004</c:v>
                </c:pt>
                <c:pt idx="4973">
                  <c:v>41.441666669999996</c:v>
                </c:pt>
                <c:pt idx="4974">
                  <c:v>41.45</c:v>
                </c:pt>
                <c:pt idx="4975">
                  <c:v>41.458333330000002</c:v>
                </c:pt>
                <c:pt idx="4976">
                  <c:v>41.466666670000002</c:v>
                </c:pt>
                <c:pt idx="4977">
                  <c:v>41.475000000000001</c:v>
                </c:pt>
                <c:pt idx="4978">
                  <c:v>41.483333330000001</c:v>
                </c:pt>
                <c:pt idx="4979">
                  <c:v>41.491666670000001</c:v>
                </c:pt>
                <c:pt idx="4980">
                  <c:v>41.5</c:v>
                </c:pt>
                <c:pt idx="4981">
                  <c:v>41.508333329999999</c:v>
                </c:pt>
                <c:pt idx="4982">
                  <c:v>41.516666669999999</c:v>
                </c:pt>
                <c:pt idx="4983">
                  <c:v>41.524999999999999</c:v>
                </c:pt>
                <c:pt idx="4984">
                  <c:v>41.533333329999998</c:v>
                </c:pt>
                <c:pt idx="4985">
                  <c:v>41.541666669999998</c:v>
                </c:pt>
                <c:pt idx="4986">
                  <c:v>41.55</c:v>
                </c:pt>
                <c:pt idx="4987">
                  <c:v>41.558333330000004</c:v>
                </c:pt>
                <c:pt idx="4988">
                  <c:v>41.566666669999996</c:v>
                </c:pt>
                <c:pt idx="4989">
                  <c:v>41.575000000000003</c:v>
                </c:pt>
                <c:pt idx="4990">
                  <c:v>41.583333330000002</c:v>
                </c:pt>
                <c:pt idx="4991">
                  <c:v>41.591666670000002</c:v>
                </c:pt>
                <c:pt idx="4992">
                  <c:v>41.6</c:v>
                </c:pt>
                <c:pt idx="4993">
                  <c:v>41.608333330000001</c:v>
                </c:pt>
                <c:pt idx="4994">
                  <c:v>41.616666670000001</c:v>
                </c:pt>
                <c:pt idx="4995">
                  <c:v>41.625</c:v>
                </c:pt>
                <c:pt idx="4996">
                  <c:v>41.633333329999999</c:v>
                </c:pt>
                <c:pt idx="4997">
                  <c:v>41.641666669999999</c:v>
                </c:pt>
                <c:pt idx="4998">
                  <c:v>41.65</c:v>
                </c:pt>
                <c:pt idx="4999">
                  <c:v>41.658333329999998</c:v>
                </c:pt>
                <c:pt idx="5000">
                  <c:v>41.666666669999998</c:v>
                </c:pt>
                <c:pt idx="5001">
                  <c:v>41.674999999999997</c:v>
                </c:pt>
                <c:pt idx="5002">
                  <c:v>41.683333330000004</c:v>
                </c:pt>
                <c:pt idx="5003">
                  <c:v>41.691666669999996</c:v>
                </c:pt>
                <c:pt idx="5004">
                  <c:v>41.7</c:v>
                </c:pt>
                <c:pt idx="5005">
                  <c:v>41.708333330000002</c:v>
                </c:pt>
                <c:pt idx="5006">
                  <c:v>41.716666670000002</c:v>
                </c:pt>
                <c:pt idx="5007">
                  <c:v>41.725000000000001</c:v>
                </c:pt>
                <c:pt idx="5008">
                  <c:v>41.733333330000001</c:v>
                </c:pt>
                <c:pt idx="5009">
                  <c:v>41.741666670000001</c:v>
                </c:pt>
                <c:pt idx="5010">
                  <c:v>41.75</c:v>
                </c:pt>
                <c:pt idx="5011">
                  <c:v>41.758333329999999</c:v>
                </c:pt>
                <c:pt idx="5012">
                  <c:v>41.766666669999999</c:v>
                </c:pt>
                <c:pt idx="5013">
                  <c:v>41.774999999999999</c:v>
                </c:pt>
                <c:pt idx="5014">
                  <c:v>41.783333329999998</c:v>
                </c:pt>
                <c:pt idx="5015">
                  <c:v>41.791666669999998</c:v>
                </c:pt>
                <c:pt idx="5016">
                  <c:v>41.8</c:v>
                </c:pt>
                <c:pt idx="5017">
                  <c:v>41.808333330000004</c:v>
                </c:pt>
                <c:pt idx="5018">
                  <c:v>41.816666669999996</c:v>
                </c:pt>
                <c:pt idx="5019">
                  <c:v>41.825000000000003</c:v>
                </c:pt>
                <c:pt idx="5020">
                  <c:v>41.833333330000002</c:v>
                </c:pt>
                <c:pt idx="5021">
                  <c:v>41.841666670000002</c:v>
                </c:pt>
                <c:pt idx="5022">
                  <c:v>41.85</c:v>
                </c:pt>
                <c:pt idx="5023">
                  <c:v>41.858333330000001</c:v>
                </c:pt>
                <c:pt idx="5024">
                  <c:v>41.866666670000001</c:v>
                </c:pt>
                <c:pt idx="5025">
                  <c:v>41.875</c:v>
                </c:pt>
                <c:pt idx="5026">
                  <c:v>41.883333329999999</c:v>
                </c:pt>
                <c:pt idx="5027">
                  <c:v>41.891666669999999</c:v>
                </c:pt>
                <c:pt idx="5028">
                  <c:v>41.9</c:v>
                </c:pt>
                <c:pt idx="5029">
                  <c:v>41.908333329999998</c:v>
                </c:pt>
                <c:pt idx="5030">
                  <c:v>41.916666669999998</c:v>
                </c:pt>
                <c:pt idx="5031">
                  <c:v>41.924999999999997</c:v>
                </c:pt>
                <c:pt idx="5032">
                  <c:v>41.933333330000004</c:v>
                </c:pt>
                <c:pt idx="5033">
                  <c:v>41.941666669999996</c:v>
                </c:pt>
                <c:pt idx="5034">
                  <c:v>41.95</c:v>
                </c:pt>
                <c:pt idx="5035">
                  <c:v>41.958333330000002</c:v>
                </c:pt>
                <c:pt idx="5036">
                  <c:v>41.966666670000002</c:v>
                </c:pt>
                <c:pt idx="5037">
                  <c:v>41.975000000000001</c:v>
                </c:pt>
                <c:pt idx="5038">
                  <c:v>41.983333330000001</c:v>
                </c:pt>
                <c:pt idx="5039">
                  <c:v>41.991666670000001</c:v>
                </c:pt>
                <c:pt idx="5040">
                  <c:v>42</c:v>
                </c:pt>
                <c:pt idx="5041">
                  <c:v>42.008333329999999</c:v>
                </c:pt>
                <c:pt idx="5042">
                  <c:v>42.016666669999999</c:v>
                </c:pt>
                <c:pt idx="5043">
                  <c:v>42.024999999999999</c:v>
                </c:pt>
                <c:pt idx="5044">
                  <c:v>42.033333329999998</c:v>
                </c:pt>
                <c:pt idx="5045">
                  <c:v>42.041666669999998</c:v>
                </c:pt>
                <c:pt idx="5046">
                  <c:v>42.05</c:v>
                </c:pt>
                <c:pt idx="5047">
                  <c:v>42.058333330000004</c:v>
                </c:pt>
                <c:pt idx="5048">
                  <c:v>42.066666669999996</c:v>
                </c:pt>
                <c:pt idx="5049">
                  <c:v>42.075000000000003</c:v>
                </c:pt>
                <c:pt idx="5050">
                  <c:v>42.083333330000002</c:v>
                </c:pt>
                <c:pt idx="5051">
                  <c:v>42.091666670000002</c:v>
                </c:pt>
                <c:pt idx="5052">
                  <c:v>42.1</c:v>
                </c:pt>
                <c:pt idx="5053">
                  <c:v>42.108333330000001</c:v>
                </c:pt>
                <c:pt idx="5054">
                  <c:v>42.116666670000001</c:v>
                </c:pt>
                <c:pt idx="5055">
                  <c:v>42.125</c:v>
                </c:pt>
                <c:pt idx="5056">
                  <c:v>42.133333329999999</c:v>
                </c:pt>
                <c:pt idx="5057">
                  <c:v>42.141666669999999</c:v>
                </c:pt>
                <c:pt idx="5058">
                  <c:v>42.15</c:v>
                </c:pt>
                <c:pt idx="5059">
                  <c:v>42.158333329999998</c:v>
                </c:pt>
                <c:pt idx="5060">
                  <c:v>42.166666669999998</c:v>
                </c:pt>
                <c:pt idx="5061">
                  <c:v>42.174999999999997</c:v>
                </c:pt>
                <c:pt idx="5062">
                  <c:v>42.183333330000004</c:v>
                </c:pt>
                <c:pt idx="5063">
                  <c:v>42.191666669999996</c:v>
                </c:pt>
                <c:pt idx="5064">
                  <c:v>42.2</c:v>
                </c:pt>
                <c:pt idx="5065">
                  <c:v>42.208333330000002</c:v>
                </c:pt>
                <c:pt idx="5066">
                  <c:v>42.216666670000002</c:v>
                </c:pt>
                <c:pt idx="5067">
                  <c:v>42.225000000000001</c:v>
                </c:pt>
                <c:pt idx="5068">
                  <c:v>42.233333330000001</c:v>
                </c:pt>
                <c:pt idx="5069">
                  <c:v>42.241666670000001</c:v>
                </c:pt>
                <c:pt idx="5070">
                  <c:v>42.25</c:v>
                </c:pt>
                <c:pt idx="5071">
                  <c:v>42.258333329999999</c:v>
                </c:pt>
                <c:pt idx="5072">
                  <c:v>42.266666669999999</c:v>
                </c:pt>
                <c:pt idx="5073">
                  <c:v>42.274999999999999</c:v>
                </c:pt>
                <c:pt idx="5074">
                  <c:v>42.283333329999998</c:v>
                </c:pt>
                <c:pt idx="5075">
                  <c:v>42.291666669999998</c:v>
                </c:pt>
                <c:pt idx="5076">
                  <c:v>42.3</c:v>
                </c:pt>
                <c:pt idx="5077">
                  <c:v>42.308333330000004</c:v>
                </c:pt>
                <c:pt idx="5078">
                  <c:v>42.316666669999996</c:v>
                </c:pt>
                <c:pt idx="5079">
                  <c:v>42.325000000000003</c:v>
                </c:pt>
                <c:pt idx="5080">
                  <c:v>42.333333330000002</c:v>
                </c:pt>
                <c:pt idx="5081">
                  <c:v>42.341666670000002</c:v>
                </c:pt>
                <c:pt idx="5082">
                  <c:v>42.35</c:v>
                </c:pt>
                <c:pt idx="5083">
                  <c:v>42.358333330000001</c:v>
                </c:pt>
                <c:pt idx="5084">
                  <c:v>42.366666670000001</c:v>
                </c:pt>
                <c:pt idx="5085">
                  <c:v>42.375</c:v>
                </c:pt>
                <c:pt idx="5086">
                  <c:v>42.383333329999999</c:v>
                </c:pt>
                <c:pt idx="5087">
                  <c:v>42.391666669999999</c:v>
                </c:pt>
                <c:pt idx="5088">
                  <c:v>42.4</c:v>
                </c:pt>
                <c:pt idx="5089">
                  <c:v>42.408333329999998</c:v>
                </c:pt>
                <c:pt idx="5090">
                  <c:v>42.416666669999998</c:v>
                </c:pt>
                <c:pt idx="5091">
                  <c:v>42.424999999999997</c:v>
                </c:pt>
                <c:pt idx="5092">
                  <c:v>42.433333330000004</c:v>
                </c:pt>
                <c:pt idx="5093">
                  <c:v>42.441666669999996</c:v>
                </c:pt>
                <c:pt idx="5094">
                  <c:v>42.45</c:v>
                </c:pt>
                <c:pt idx="5095">
                  <c:v>42.458333330000002</c:v>
                </c:pt>
                <c:pt idx="5096">
                  <c:v>42.466666670000002</c:v>
                </c:pt>
                <c:pt idx="5097">
                  <c:v>42.475000000000001</c:v>
                </c:pt>
                <c:pt idx="5098">
                  <c:v>42.483333330000001</c:v>
                </c:pt>
                <c:pt idx="5099">
                  <c:v>42.491666670000001</c:v>
                </c:pt>
                <c:pt idx="5100">
                  <c:v>42.5</c:v>
                </c:pt>
                <c:pt idx="5101">
                  <c:v>42.508333329999999</c:v>
                </c:pt>
                <c:pt idx="5102">
                  <c:v>42.516666669999999</c:v>
                </c:pt>
                <c:pt idx="5103">
                  <c:v>42.524999999999999</c:v>
                </c:pt>
                <c:pt idx="5104">
                  <c:v>42.533333329999998</c:v>
                </c:pt>
                <c:pt idx="5105">
                  <c:v>42.541666669999998</c:v>
                </c:pt>
                <c:pt idx="5106">
                  <c:v>42.55</c:v>
                </c:pt>
                <c:pt idx="5107">
                  <c:v>42.558333330000004</c:v>
                </c:pt>
                <c:pt idx="5108">
                  <c:v>42.566666669999996</c:v>
                </c:pt>
                <c:pt idx="5109">
                  <c:v>42.575000000000003</c:v>
                </c:pt>
                <c:pt idx="5110">
                  <c:v>42.583333330000002</c:v>
                </c:pt>
                <c:pt idx="5111">
                  <c:v>42.591666670000002</c:v>
                </c:pt>
                <c:pt idx="5112">
                  <c:v>42.6</c:v>
                </c:pt>
                <c:pt idx="5113">
                  <c:v>42.608333330000001</c:v>
                </c:pt>
                <c:pt idx="5114">
                  <c:v>42.616666670000001</c:v>
                </c:pt>
                <c:pt idx="5115">
                  <c:v>42.625</c:v>
                </c:pt>
                <c:pt idx="5116">
                  <c:v>42.633333329999999</c:v>
                </c:pt>
                <c:pt idx="5117">
                  <c:v>42.641666669999999</c:v>
                </c:pt>
                <c:pt idx="5118">
                  <c:v>42.65</c:v>
                </c:pt>
                <c:pt idx="5119">
                  <c:v>42.658333329999998</c:v>
                </c:pt>
                <c:pt idx="5120">
                  <c:v>42.666666669999998</c:v>
                </c:pt>
                <c:pt idx="5121">
                  <c:v>42.674999999999997</c:v>
                </c:pt>
                <c:pt idx="5122">
                  <c:v>42.683333330000004</c:v>
                </c:pt>
                <c:pt idx="5123">
                  <c:v>42.691666669999996</c:v>
                </c:pt>
                <c:pt idx="5124">
                  <c:v>42.7</c:v>
                </c:pt>
                <c:pt idx="5125">
                  <c:v>42.708333330000002</c:v>
                </c:pt>
                <c:pt idx="5126">
                  <c:v>42.716666670000002</c:v>
                </c:pt>
                <c:pt idx="5127">
                  <c:v>42.725000000000001</c:v>
                </c:pt>
                <c:pt idx="5128">
                  <c:v>42.733333330000001</c:v>
                </c:pt>
                <c:pt idx="5129">
                  <c:v>42.741666670000001</c:v>
                </c:pt>
                <c:pt idx="5130">
                  <c:v>42.75</c:v>
                </c:pt>
                <c:pt idx="5131">
                  <c:v>42.758333329999999</c:v>
                </c:pt>
                <c:pt idx="5132">
                  <c:v>42.766666669999999</c:v>
                </c:pt>
                <c:pt idx="5133">
                  <c:v>42.774999999999999</c:v>
                </c:pt>
                <c:pt idx="5134">
                  <c:v>42.783333329999998</c:v>
                </c:pt>
                <c:pt idx="5135">
                  <c:v>42.791666669999998</c:v>
                </c:pt>
                <c:pt idx="5136">
                  <c:v>42.8</c:v>
                </c:pt>
                <c:pt idx="5137">
                  <c:v>42.808333330000004</c:v>
                </c:pt>
                <c:pt idx="5138">
                  <c:v>42.816666669999996</c:v>
                </c:pt>
                <c:pt idx="5139">
                  <c:v>42.825000000000003</c:v>
                </c:pt>
                <c:pt idx="5140">
                  <c:v>42.833333330000002</c:v>
                </c:pt>
                <c:pt idx="5141">
                  <c:v>42.841666670000002</c:v>
                </c:pt>
                <c:pt idx="5142">
                  <c:v>42.85</c:v>
                </c:pt>
                <c:pt idx="5143">
                  <c:v>42.858333330000001</c:v>
                </c:pt>
                <c:pt idx="5144">
                  <c:v>42.866666670000001</c:v>
                </c:pt>
                <c:pt idx="5145">
                  <c:v>42.875</c:v>
                </c:pt>
                <c:pt idx="5146">
                  <c:v>42.883333329999999</c:v>
                </c:pt>
                <c:pt idx="5147">
                  <c:v>42.891666669999999</c:v>
                </c:pt>
                <c:pt idx="5148">
                  <c:v>42.9</c:v>
                </c:pt>
                <c:pt idx="5149">
                  <c:v>42.908333329999998</c:v>
                </c:pt>
                <c:pt idx="5150">
                  <c:v>42.916666669999998</c:v>
                </c:pt>
                <c:pt idx="5151">
                  <c:v>42.924999999999997</c:v>
                </c:pt>
                <c:pt idx="5152">
                  <c:v>42.933333330000004</c:v>
                </c:pt>
                <c:pt idx="5153">
                  <c:v>42.941666669999996</c:v>
                </c:pt>
                <c:pt idx="5154">
                  <c:v>42.95</c:v>
                </c:pt>
                <c:pt idx="5155">
                  <c:v>42.958333330000002</c:v>
                </c:pt>
                <c:pt idx="5156">
                  <c:v>42.966666670000002</c:v>
                </c:pt>
                <c:pt idx="5157">
                  <c:v>42.975000000000001</c:v>
                </c:pt>
                <c:pt idx="5158">
                  <c:v>42.983333330000001</c:v>
                </c:pt>
                <c:pt idx="5159">
                  <c:v>42.991666670000001</c:v>
                </c:pt>
                <c:pt idx="5160">
                  <c:v>43</c:v>
                </c:pt>
                <c:pt idx="5161">
                  <c:v>43.008333329999999</c:v>
                </c:pt>
                <c:pt idx="5162">
                  <c:v>43.016666669999999</c:v>
                </c:pt>
                <c:pt idx="5163">
                  <c:v>43.024999999999999</c:v>
                </c:pt>
                <c:pt idx="5164">
                  <c:v>43.033333329999998</c:v>
                </c:pt>
                <c:pt idx="5165">
                  <c:v>43.041666669999998</c:v>
                </c:pt>
                <c:pt idx="5166">
                  <c:v>43.05</c:v>
                </c:pt>
                <c:pt idx="5167">
                  <c:v>43.058333330000004</c:v>
                </c:pt>
                <c:pt idx="5168">
                  <c:v>43.066666669999996</c:v>
                </c:pt>
                <c:pt idx="5169">
                  <c:v>43.075000000000003</c:v>
                </c:pt>
                <c:pt idx="5170">
                  <c:v>43.083333330000002</c:v>
                </c:pt>
                <c:pt idx="5171">
                  <c:v>43.091666670000002</c:v>
                </c:pt>
                <c:pt idx="5172">
                  <c:v>43.1</c:v>
                </c:pt>
                <c:pt idx="5173">
                  <c:v>43.108333330000001</c:v>
                </c:pt>
                <c:pt idx="5174">
                  <c:v>43.116666670000001</c:v>
                </c:pt>
                <c:pt idx="5175">
                  <c:v>43.125</c:v>
                </c:pt>
                <c:pt idx="5176">
                  <c:v>43.133333329999999</c:v>
                </c:pt>
                <c:pt idx="5177">
                  <c:v>43.141666669999999</c:v>
                </c:pt>
                <c:pt idx="5178">
                  <c:v>43.15</c:v>
                </c:pt>
                <c:pt idx="5179">
                  <c:v>43.158333329999998</c:v>
                </c:pt>
                <c:pt idx="5180">
                  <c:v>43.166666669999998</c:v>
                </c:pt>
                <c:pt idx="5181">
                  <c:v>43.174999999999997</c:v>
                </c:pt>
                <c:pt idx="5182">
                  <c:v>43.183333330000004</c:v>
                </c:pt>
                <c:pt idx="5183">
                  <c:v>43.191666669999996</c:v>
                </c:pt>
                <c:pt idx="5184">
                  <c:v>43.2</c:v>
                </c:pt>
                <c:pt idx="5185">
                  <c:v>43.208333330000002</c:v>
                </c:pt>
                <c:pt idx="5186">
                  <c:v>43.216666670000002</c:v>
                </c:pt>
                <c:pt idx="5187">
                  <c:v>43.225000000000001</c:v>
                </c:pt>
                <c:pt idx="5188">
                  <c:v>43.233333330000001</c:v>
                </c:pt>
                <c:pt idx="5189">
                  <c:v>43.241666670000001</c:v>
                </c:pt>
                <c:pt idx="5190">
                  <c:v>43.25</c:v>
                </c:pt>
                <c:pt idx="5191">
                  <c:v>43.258333329999999</c:v>
                </c:pt>
                <c:pt idx="5192">
                  <c:v>43.266666669999999</c:v>
                </c:pt>
                <c:pt idx="5193">
                  <c:v>43.274999999999999</c:v>
                </c:pt>
                <c:pt idx="5194">
                  <c:v>43.283333329999998</c:v>
                </c:pt>
                <c:pt idx="5195">
                  <c:v>43.291666669999998</c:v>
                </c:pt>
                <c:pt idx="5196">
                  <c:v>43.3</c:v>
                </c:pt>
                <c:pt idx="5197">
                  <c:v>43.308333330000004</c:v>
                </c:pt>
                <c:pt idx="5198">
                  <c:v>43.316666669999996</c:v>
                </c:pt>
                <c:pt idx="5199">
                  <c:v>43.325000000000003</c:v>
                </c:pt>
                <c:pt idx="5200">
                  <c:v>43.333333330000002</c:v>
                </c:pt>
                <c:pt idx="5201">
                  <c:v>43.341666670000002</c:v>
                </c:pt>
                <c:pt idx="5202">
                  <c:v>43.35</c:v>
                </c:pt>
                <c:pt idx="5203">
                  <c:v>43.358333330000001</c:v>
                </c:pt>
                <c:pt idx="5204">
                  <c:v>43.366666670000001</c:v>
                </c:pt>
                <c:pt idx="5205">
                  <c:v>43.375</c:v>
                </c:pt>
                <c:pt idx="5206">
                  <c:v>43.383333329999999</c:v>
                </c:pt>
                <c:pt idx="5207">
                  <c:v>43.391666669999999</c:v>
                </c:pt>
                <c:pt idx="5208">
                  <c:v>43.4</c:v>
                </c:pt>
                <c:pt idx="5209">
                  <c:v>43.408333329999998</c:v>
                </c:pt>
                <c:pt idx="5210">
                  <c:v>43.416666669999998</c:v>
                </c:pt>
                <c:pt idx="5211">
                  <c:v>43.424999999999997</c:v>
                </c:pt>
                <c:pt idx="5212">
                  <c:v>43.433333330000004</c:v>
                </c:pt>
                <c:pt idx="5213">
                  <c:v>43.441666669999996</c:v>
                </c:pt>
                <c:pt idx="5214">
                  <c:v>43.45</c:v>
                </c:pt>
                <c:pt idx="5215">
                  <c:v>43.458333330000002</c:v>
                </c:pt>
                <c:pt idx="5216">
                  <c:v>43.466666670000002</c:v>
                </c:pt>
                <c:pt idx="5217">
                  <c:v>43.475000000000001</c:v>
                </c:pt>
                <c:pt idx="5218">
                  <c:v>43.483333330000001</c:v>
                </c:pt>
                <c:pt idx="5219">
                  <c:v>43.491666670000001</c:v>
                </c:pt>
                <c:pt idx="5220">
                  <c:v>43.5</c:v>
                </c:pt>
                <c:pt idx="5221">
                  <c:v>43.508333329999999</c:v>
                </c:pt>
                <c:pt idx="5222">
                  <c:v>43.516666669999999</c:v>
                </c:pt>
                <c:pt idx="5223">
                  <c:v>43.524999999999999</c:v>
                </c:pt>
                <c:pt idx="5224">
                  <c:v>43.533333329999998</c:v>
                </c:pt>
                <c:pt idx="5225">
                  <c:v>43.541666669999998</c:v>
                </c:pt>
                <c:pt idx="5226">
                  <c:v>43.55</c:v>
                </c:pt>
                <c:pt idx="5227">
                  <c:v>43.558333330000004</c:v>
                </c:pt>
                <c:pt idx="5228">
                  <c:v>43.566666669999996</c:v>
                </c:pt>
                <c:pt idx="5229">
                  <c:v>43.575000000000003</c:v>
                </c:pt>
                <c:pt idx="5230">
                  <c:v>43.583333330000002</c:v>
                </c:pt>
                <c:pt idx="5231">
                  <c:v>43.591666670000002</c:v>
                </c:pt>
                <c:pt idx="5232">
                  <c:v>43.6</c:v>
                </c:pt>
                <c:pt idx="5233">
                  <c:v>43.608333330000001</c:v>
                </c:pt>
                <c:pt idx="5234">
                  <c:v>43.616666670000001</c:v>
                </c:pt>
                <c:pt idx="5235">
                  <c:v>43.625</c:v>
                </c:pt>
                <c:pt idx="5236">
                  <c:v>43.633333329999999</c:v>
                </c:pt>
                <c:pt idx="5237">
                  <c:v>43.641666669999999</c:v>
                </c:pt>
                <c:pt idx="5238">
                  <c:v>43.65</c:v>
                </c:pt>
                <c:pt idx="5239">
                  <c:v>43.658333329999998</c:v>
                </c:pt>
                <c:pt idx="5240">
                  <c:v>43.666666669999998</c:v>
                </c:pt>
                <c:pt idx="5241">
                  <c:v>43.674999999999997</c:v>
                </c:pt>
                <c:pt idx="5242">
                  <c:v>43.683333330000004</c:v>
                </c:pt>
                <c:pt idx="5243">
                  <c:v>43.691666669999996</c:v>
                </c:pt>
                <c:pt idx="5244">
                  <c:v>43.7</c:v>
                </c:pt>
                <c:pt idx="5245">
                  <c:v>43.708333330000002</c:v>
                </c:pt>
                <c:pt idx="5246">
                  <c:v>43.716666670000002</c:v>
                </c:pt>
                <c:pt idx="5247">
                  <c:v>43.725000000000001</c:v>
                </c:pt>
                <c:pt idx="5248">
                  <c:v>43.733333330000001</c:v>
                </c:pt>
                <c:pt idx="5249">
                  <c:v>43.741666670000001</c:v>
                </c:pt>
                <c:pt idx="5250">
                  <c:v>43.75</c:v>
                </c:pt>
                <c:pt idx="5251">
                  <c:v>43.758333329999999</c:v>
                </c:pt>
                <c:pt idx="5252">
                  <c:v>43.766666669999999</c:v>
                </c:pt>
                <c:pt idx="5253">
                  <c:v>43.774999999999999</c:v>
                </c:pt>
                <c:pt idx="5254">
                  <c:v>43.783333329999998</c:v>
                </c:pt>
                <c:pt idx="5255">
                  <c:v>43.791666669999998</c:v>
                </c:pt>
                <c:pt idx="5256">
                  <c:v>43.8</c:v>
                </c:pt>
                <c:pt idx="5257">
                  <c:v>43.808333330000004</c:v>
                </c:pt>
                <c:pt idx="5258">
                  <c:v>43.816666669999996</c:v>
                </c:pt>
                <c:pt idx="5259">
                  <c:v>43.825000000000003</c:v>
                </c:pt>
                <c:pt idx="5260">
                  <c:v>43.833333330000002</c:v>
                </c:pt>
                <c:pt idx="5261">
                  <c:v>43.841666670000002</c:v>
                </c:pt>
                <c:pt idx="5262">
                  <c:v>43.85</c:v>
                </c:pt>
                <c:pt idx="5263">
                  <c:v>43.858333330000001</c:v>
                </c:pt>
                <c:pt idx="5264">
                  <c:v>43.866666670000001</c:v>
                </c:pt>
                <c:pt idx="5265">
                  <c:v>43.875</c:v>
                </c:pt>
                <c:pt idx="5266">
                  <c:v>43.883333329999999</c:v>
                </c:pt>
                <c:pt idx="5267">
                  <c:v>43.891666669999999</c:v>
                </c:pt>
                <c:pt idx="5268">
                  <c:v>43.9</c:v>
                </c:pt>
                <c:pt idx="5269">
                  <c:v>43.908333329999998</c:v>
                </c:pt>
                <c:pt idx="5270">
                  <c:v>43.916666669999998</c:v>
                </c:pt>
                <c:pt idx="5271">
                  <c:v>43.924999999999997</c:v>
                </c:pt>
                <c:pt idx="5272">
                  <c:v>43.933333330000004</c:v>
                </c:pt>
                <c:pt idx="5273">
                  <c:v>43.941666669999996</c:v>
                </c:pt>
                <c:pt idx="5274">
                  <c:v>43.95</c:v>
                </c:pt>
                <c:pt idx="5275">
                  <c:v>43.958333330000002</c:v>
                </c:pt>
                <c:pt idx="5276">
                  <c:v>43.966666670000002</c:v>
                </c:pt>
                <c:pt idx="5277">
                  <c:v>43.975000000000001</c:v>
                </c:pt>
                <c:pt idx="5278">
                  <c:v>43.983333330000001</c:v>
                </c:pt>
                <c:pt idx="5279">
                  <c:v>43.991666670000001</c:v>
                </c:pt>
                <c:pt idx="5280">
                  <c:v>44</c:v>
                </c:pt>
                <c:pt idx="5281">
                  <c:v>44.008333329999999</c:v>
                </c:pt>
                <c:pt idx="5282">
                  <c:v>44.016666669999999</c:v>
                </c:pt>
                <c:pt idx="5283">
                  <c:v>44.024999999999999</c:v>
                </c:pt>
                <c:pt idx="5284">
                  <c:v>44.033333329999998</c:v>
                </c:pt>
                <c:pt idx="5285">
                  <c:v>44.041666669999998</c:v>
                </c:pt>
                <c:pt idx="5286">
                  <c:v>44.05</c:v>
                </c:pt>
                <c:pt idx="5287">
                  <c:v>44.058333330000004</c:v>
                </c:pt>
                <c:pt idx="5288">
                  <c:v>44.066666669999996</c:v>
                </c:pt>
                <c:pt idx="5289">
                  <c:v>44.075000000000003</c:v>
                </c:pt>
                <c:pt idx="5290">
                  <c:v>44.083333330000002</c:v>
                </c:pt>
                <c:pt idx="5291">
                  <c:v>44.091666670000002</c:v>
                </c:pt>
                <c:pt idx="5292">
                  <c:v>44.1</c:v>
                </c:pt>
                <c:pt idx="5293">
                  <c:v>44.108333330000001</c:v>
                </c:pt>
                <c:pt idx="5294">
                  <c:v>44.116666670000001</c:v>
                </c:pt>
                <c:pt idx="5295">
                  <c:v>44.125</c:v>
                </c:pt>
                <c:pt idx="5296">
                  <c:v>44.133333329999999</c:v>
                </c:pt>
                <c:pt idx="5297">
                  <c:v>44.141666669999999</c:v>
                </c:pt>
                <c:pt idx="5298">
                  <c:v>44.15</c:v>
                </c:pt>
                <c:pt idx="5299">
                  <c:v>44.158333329999998</c:v>
                </c:pt>
                <c:pt idx="5300">
                  <c:v>44.166666669999998</c:v>
                </c:pt>
                <c:pt idx="5301">
                  <c:v>44.174999999999997</c:v>
                </c:pt>
                <c:pt idx="5302">
                  <c:v>44.183333330000004</c:v>
                </c:pt>
                <c:pt idx="5303">
                  <c:v>44.191666669999996</c:v>
                </c:pt>
                <c:pt idx="5304">
                  <c:v>44.2</c:v>
                </c:pt>
                <c:pt idx="5305">
                  <c:v>44.208333330000002</c:v>
                </c:pt>
                <c:pt idx="5306">
                  <c:v>44.216666670000002</c:v>
                </c:pt>
                <c:pt idx="5307">
                  <c:v>44.225000000000001</c:v>
                </c:pt>
                <c:pt idx="5308">
                  <c:v>44.233333330000001</c:v>
                </c:pt>
                <c:pt idx="5309">
                  <c:v>44.241666670000001</c:v>
                </c:pt>
                <c:pt idx="5310">
                  <c:v>44.25</c:v>
                </c:pt>
                <c:pt idx="5311">
                  <c:v>44.258333329999999</c:v>
                </c:pt>
                <c:pt idx="5312">
                  <c:v>44.266666669999999</c:v>
                </c:pt>
                <c:pt idx="5313">
                  <c:v>44.274999999999999</c:v>
                </c:pt>
                <c:pt idx="5314">
                  <c:v>44.283333329999998</c:v>
                </c:pt>
                <c:pt idx="5315">
                  <c:v>44.291666669999998</c:v>
                </c:pt>
                <c:pt idx="5316">
                  <c:v>44.3</c:v>
                </c:pt>
                <c:pt idx="5317">
                  <c:v>44.308333330000004</c:v>
                </c:pt>
                <c:pt idx="5318">
                  <c:v>44.316666669999996</c:v>
                </c:pt>
                <c:pt idx="5319">
                  <c:v>44.325000000000003</c:v>
                </c:pt>
                <c:pt idx="5320">
                  <c:v>44.333333330000002</c:v>
                </c:pt>
                <c:pt idx="5321">
                  <c:v>44.341666670000002</c:v>
                </c:pt>
                <c:pt idx="5322">
                  <c:v>44.35</c:v>
                </c:pt>
                <c:pt idx="5323">
                  <c:v>44.358333330000001</c:v>
                </c:pt>
                <c:pt idx="5324">
                  <c:v>44.366666670000001</c:v>
                </c:pt>
                <c:pt idx="5325">
                  <c:v>44.375</c:v>
                </c:pt>
                <c:pt idx="5326">
                  <c:v>44.383333329999999</c:v>
                </c:pt>
                <c:pt idx="5327">
                  <c:v>44.391666669999999</c:v>
                </c:pt>
                <c:pt idx="5328">
                  <c:v>44.4</c:v>
                </c:pt>
                <c:pt idx="5329">
                  <c:v>44.408333329999998</c:v>
                </c:pt>
                <c:pt idx="5330">
                  <c:v>44.416666669999998</c:v>
                </c:pt>
                <c:pt idx="5331">
                  <c:v>44.424999999999997</c:v>
                </c:pt>
                <c:pt idx="5332">
                  <c:v>44.433333330000004</c:v>
                </c:pt>
                <c:pt idx="5333">
                  <c:v>44.441666669999996</c:v>
                </c:pt>
                <c:pt idx="5334">
                  <c:v>44.45</c:v>
                </c:pt>
                <c:pt idx="5335">
                  <c:v>44.458333330000002</c:v>
                </c:pt>
                <c:pt idx="5336">
                  <c:v>44.466666670000002</c:v>
                </c:pt>
                <c:pt idx="5337">
                  <c:v>44.475000000000001</c:v>
                </c:pt>
                <c:pt idx="5338">
                  <c:v>44.483333330000001</c:v>
                </c:pt>
                <c:pt idx="5339">
                  <c:v>44.491666670000001</c:v>
                </c:pt>
                <c:pt idx="5340">
                  <c:v>44.5</c:v>
                </c:pt>
                <c:pt idx="5341">
                  <c:v>44.508333329999999</c:v>
                </c:pt>
                <c:pt idx="5342">
                  <c:v>44.516666669999999</c:v>
                </c:pt>
                <c:pt idx="5343">
                  <c:v>44.524999999999999</c:v>
                </c:pt>
                <c:pt idx="5344">
                  <c:v>44.533333329999998</c:v>
                </c:pt>
                <c:pt idx="5345">
                  <c:v>44.541666669999998</c:v>
                </c:pt>
                <c:pt idx="5346">
                  <c:v>44.55</c:v>
                </c:pt>
                <c:pt idx="5347">
                  <c:v>44.558333330000004</c:v>
                </c:pt>
                <c:pt idx="5348">
                  <c:v>44.566666669999996</c:v>
                </c:pt>
                <c:pt idx="5349">
                  <c:v>44.575000000000003</c:v>
                </c:pt>
                <c:pt idx="5350">
                  <c:v>44.583333330000002</c:v>
                </c:pt>
                <c:pt idx="5351">
                  <c:v>44.591666670000002</c:v>
                </c:pt>
                <c:pt idx="5352">
                  <c:v>44.6</c:v>
                </c:pt>
                <c:pt idx="5353">
                  <c:v>44.608333330000001</c:v>
                </c:pt>
                <c:pt idx="5354">
                  <c:v>44.616666670000001</c:v>
                </c:pt>
                <c:pt idx="5355">
                  <c:v>44.625</c:v>
                </c:pt>
                <c:pt idx="5356">
                  <c:v>44.633333329999999</c:v>
                </c:pt>
                <c:pt idx="5357">
                  <c:v>44.641666669999999</c:v>
                </c:pt>
                <c:pt idx="5358">
                  <c:v>44.65</c:v>
                </c:pt>
                <c:pt idx="5359">
                  <c:v>44.658333329999998</c:v>
                </c:pt>
                <c:pt idx="5360">
                  <c:v>44.666666669999998</c:v>
                </c:pt>
                <c:pt idx="5361">
                  <c:v>44.674999999999997</c:v>
                </c:pt>
                <c:pt idx="5362">
                  <c:v>44.683333330000004</c:v>
                </c:pt>
                <c:pt idx="5363">
                  <c:v>44.691666669999996</c:v>
                </c:pt>
                <c:pt idx="5364">
                  <c:v>44.7</c:v>
                </c:pt>
                <c:pt idx="5365">
                  <c:v>44.708333330000002</c:v>
                </c:pt>
                <c:pt idx="5366">
                  <c:v>44.716666670000002</c:v>
                </c:pt>
                <c:pt idx="5367">
                  <c:v>44.725000000000001</c:v>
                </c:pt>
                <c:pt idx="5368">
                  <c:v>44.733333330000001</c:v>
                </c:pt>
                <c:pt idx="5369">
                  <c:v>44.741666670000001</c:v>
                </c:pt>
                <c:pt idx="5370">
                  <c:v>44.75</c:v>
                </c:pt>
                <c:pt idx="5371">
                  <c:v>44.758333329999999</c:v>
                </c:pt>
                <c:pt idx="5372">
                  <c:v>44.766666669999999</c:v>
                </c:pt>
                <c:pt idx="5373">
                  <c:v>44.774999999999999</c:v>
                </c:pt>
                <c:pt idx="5374">
                  <c:v>44.783333329999998</c:v>
                </c:pt>
                <c:pt idx="5375">
                  <c:v>44.791666669999998</c:v>
                </c:pt>
                <c:pt idx="5376">
                  <c:v>44.8</c:v>
                </c:pt>
                <c:pt idx="5377">
                  <c:v>44.808333330000004</c:v>
                </c:pt>
                <c:pt idx="5378">
                  <c:v>44.816666669999996</c:v>
                </c:pt>
                <c:pt idx="5379">
                  <c:v>44.825000000000003</c:v>
                </c:pt>
                <c:pt idx="5380">
                  <c:v>44.833333330000002</c:v>
                </c:pt>
                <c:pt idx="5381">
                  <c:v>44.841666670000002</c:v>
                </c:pt>
                <c:pt idx="5382">
                  <c:v>44.85</c:v>
                </c:pt>
                <c:pt idx="5383">
                  <c:v>44.858333330000001</c:v>
                </c:pt>
                <c:pt idx="5384">
                  <c:v>44.866666670000001</c:v>
                </c:pt>
                <c:pt idx="5385">
                  <c:v>44.875</c:v>
                </c:pt>
                <c:pt idx="5386">
                  <c:v>44.883333329999999</c:v>
                </c:pt>
                <c:pt idx="5387">
                  <c:v>44.891666669999999</c:v>
                </c:pt>
                <c:pt idx="5388">
                  <c:v>44.9</c:v>
                </c:pt>
                <c:pt idx="5389">
                  <c:v>44.908333329999998</c:v>
                </c:pt>
                <c:pt idx="5390">
                  <c:v>44.916666669999998</c:v>
                </c:pt>
                <c:pt idx="5391">
                  <c:v>44.924999999999997</c:v>
                </c:pt>
                <c:pt idx="5392">
                  <c:v>44.933333330000004</c:v>
                </c:pt>
                <c:pt idx="5393">
                  <c:v>44.941666669999996</c:v>
                </c:pt>
                <c:pt idx="5394">
                  <c:v>44.95</c:v>
                </c:pt>
                <c:pt idx="5395">
                  <c:v>44.958333330000002</c:v>
                </c:pt>
                <c:pt idx="5396">
                  <c:v>44.966666670000002</c:v>
                </c:pt>
                <c:pt idx="5397">
                  <c:v>44.975000000000001</c:v>
                </c:pt>
                <c:pt idx="5398">
                  <c:v>44.983333330000001</c:v>
                </c:pt>
                <c:pt idx="5399">
                  <c:v>44.991666670000001</c:v>
                </c:pt>
                <c:pt idx="5400">
                  <c:v>45</c:v>
                </c:pt>
                <c:pt idx="5401">
                  <c:v>45.008333329999999</c:v>
                </c:pt>
                <c:pt idx="5402">
                  <c:v>45.016666669999999</c:v>
                </c:pt>
                <c:pt idx="5403">
                  <c:v>45.024999999999999</c:v>
                </c:pt>
                <c:pt idx="5404">
                  <c:v>45.033333329999998</c:v>
                </c:pt>
                <c:pt idx="5405">
                  <c:v>45.041666669999998</c:v>
                </c:pt>
                <c:pt idx="5406">
                  <c:v>45.05</c:v>
                </c:pt>
                <c:pt idx="5407">
                  <c:v>45.058333330000004</c:v>
                </c:pt>
                <c:pt idx="5408">
                  <c:v>45.066666669999996</c:v>
                </c:pt>
                <c:pt idx="5409">
                  <c:v>45.075000000000003</c:v>
                </c:pt>
                <c:pt idx="5410">
                  <c:v>45.083333330000002</c:v>
                </c:pt>
                <c:pt idx="5411">
                  <c:v>45.091666670000002</c:v>
                </c:pt>
                <c:pt idx="5412">
                  <c:v>45.1</c:v>
                </c:pt>
                <c:pt idx="5413">
                  <c:v>45.108333330000001</c:v>
                </c:pt>
                <c:pt idx="5414">
                  <c:v>45.116666670000001</c:v>
                </c:pt>
                <c:pt idx="5415">
                  <c:v>45.125</c:v>
                </c:pt>
                <c:pt idx="5416">
                  <c:v>45.133333329999999</c:v>
                </c:pt>
                <c:pt idx="5417">
                  <c:v>45.141666669999999</c:v>
                </c:pt>
                <c:pt idx="5418">
                  <c:v>45.15</c:v>
                </c:pt>
                <c:pt idx="5419">
                  <c:v>45.158333329999998</c:v>
                </c:pt>
                <c:pt idx="5420">
                  <c:v>45.166666669999998</c:v>
                </c:pt>
                <c:pt idx="5421">
                  <c:v>45.174999999999997</c:v>
                </c:pt>
                <c:pt idx="5422">
                  <c:v>45.183333330000004</c:v>
                </c:pt>
                <c:pt idx="5423">
                  <c:v>45.191666669999996</c:v>
                </c:pt>
                <c:pt idx="5424">
                  <c:v>45.2</c:v>
                </c:pt>
                <c:pt idx="5425">
                  <c:v>45.208333330000002</c:v>
                </c:pt>
                <c:pt idx="5426">
                  <c:v>45.216666670000002</c:v>
                </c:pt>
                <c:pt idx="5427">
                  <c:v>45.225000000000001</c:v>
                </c:pt>
                <c:pt idx="5428">
                  <c:v>45.233333330000001</c:v>
                </c:pt>
                <c:pt idx="5429">
                  <c:v>45.241666670000001</c:v>
                </c:pt>
                <c:pt idx="5430">
                  <c:v>45.25</c:v>
                </c:pt>
                <c:pt idx="5431">
                  <c:v>45.258333329999999</c:v>
                </c:pt>
                <c:pt idx="5432">
                  <c:v>45.266666669999999</c:v>
                </c:pt>
                <c:pt idx="5433">
                  <c:v>45.274999999999999</c:v>
                </c:pt>
                <c:pt idx="5434">
                  <c:v>45.283333329999998</c:v>
                </c:pt>
                <c:pt idx="5435">
                  <c:v>45.291666669999998</c:v>
                </c:pt>
                <c:pt idx="5436">
                  <c:v>45.3</c:v>
                </c:pt>
                <c:pt idx="5437">
                  <c:v>45.308333330000004</c:v>
                </c:pt>
                <c:pt idx="5438">
                  <c:v>45.316666669999996</c:v>
                </c:pt>
                <c:pt idx="5439">
                  <c:v>45.325000000000003</c:v>
                </c:pt>
                <c:pt idx="5440">
                  <c:v>45.333333330000002</c:v>
                </c:pt>
                <c:pt idx="5441">
                  <c:v>45.341666670000002</c:v>
                </c:pt>
                <c:pt idx="5442">
                  <c:v>45.35</c:v>
                </c:pt>
                <c:pt idx="5443">
                  <c:v>45.358333330000001</c:v>
                </c:pt>
                <c:pt idx="5444">
                  <c:v>45.366666670000001</c:v>
                </c:pt>
                <c:pt idx="5445">
                  <c:v>45.375</c:v>
                </c:pt>
                <c:pt idx="5446">
                  <c:v>45.383333329999999</c:v>
                </c:pt>
                <c:pt idx="5447">
                  <c:v>45.391666669999999</c:v>
                </c:pt>
                <c:pt idx="5448">
                  <c:v>45.4</c:v>
                </c:pt>
                <c:pt idx="5449">
                  <c:v>45.408333329999998</c:v>
                </c:pt>
                <c:pt idx="5450">
                  <c:v>45.416666669999998</c:v>
                </c:pt>
                <c:pt idx="5451">
                  <c:v>45.424999999999997</c:v>
                </c:pt>
                <c:pt idx="5452">
                  <c:v>45.433333330000004</c:v>
                </c:pt>
                <c:pt idx="5453">
                  <c:v>45.441666669999996</c:v>
                </c:pt>
                <c:pt idx="5454">
                  <c:v>45.45</c:v>
                </c:pt>
                <c:pt idx="5455">
                  <c:v>45.458333330000002</c:v>
                </c:pt>
                <c:pt idx="5456">
                  <c:v>45.466666670000002</c:v>
                </c:pt>
                <c:pt idx="5457">
                  <c:v>45.475000000000001</c:v>
                </c:pt>
                <c:pt idx="5458">
                  <c:v>45.483333330000001</c:v>
                </c:pt>
                <c:pt idx="5459">
                  <c:v>45.491666670000001</c:v>
                </c:pt>
                <c:pt idx="5460">
                  <c:v>45.5</c:v>
                </c:pt>
                <c:pt idx="5461">
                  <c:v>45.508333329999999</c:v>
                </c:pt>
                <c:pt idx="5462">
                  <c:v>45.516666669999999</c:v>
                </c:pt>
                <c:pt idx="5463">
                  <c:v>45.524999999999999</c:v>
                </c:pt>
                <c:pt idx="5464">
                  <c:v>45.533333329999998</c:v>
                </c:pt>
                <c:pt idx="5465">
                  <c:v>45.541666669999998</c:v>
                </c:pt>
                <c:pt idx="5466">
                  <c:v>45.55</c:v>
                </c:pt>
                <c:pt idx="5467">
                  <c:v>45.558333330000004</c:v>
                </c:pt>
                <c:pt idx="5468">
                  <c:v>45.566666669999996</c:v>
                </c:pt>
                <c:pt idx="5469">
                  <c:v>45.575000000000003</c:v>
                </c:pt>
                <c:pt idx="5470">
                  <c:v>45.583333330000002</c:v>
                </c:pt>
                <c:pt idx="5471">
                  <c:v>45.591666670000002</c:v>
                </c:pt>
                <c:pt idx="5472">
                  <c:v>45.6</c:v>
                </c:pt>
                <c:pt idx="5473">
                  <c:v>45.608333330000001</c:v>
                </c:pt>
                <c:pt idx="5474">
                  <c:v>45.616666670000001</c:v>
                </c:pt>
                <c:pt idx="5475">
                  <c:v>45.625</c:v>
                </c:pt>
                <c:pt idx="5476">
                  <c:v>45.633333329999999</c:v>
                </c:pt>
                <c:pt idx="5477">
                  <c:v>45.641666669999999</c:v>
                </c:pt>
                <c:pt idx="5478">
                  <c:v>45.65</c:v>
                </c:pt>
                <c:pt idx="5479">
                  <c:v>45.658333329999998</c:v>
                </c:pt>
                <c:pt idx="5480">
                  <c:v>45.666666669999998</c:v>
                </c:pt>
                <c:pt idx="5481">
                  <c:v>45.674999999999997</c:v>
                </c:pt>
                <c:pt idx="5482">
                  <c:v>45.683333330000004</c:v>
                </c:pt>
                <c:pt idx="5483">
                  <c:v>45.691666669999996</c:v>
                </c:pt>
                <c:pt idx="5484">
                  <c:v>45.7</c:v>
                </c:pt>
                <c:pt idx="5485">
                  <c:v>45.708333330000002</c:v>
                </c:pt>
                <c:pt idx="5486">
                  <c:v>45.716666670000002</c:v>
                </c:pt>
                <c:pt idx="5487">
                  <c:v>45.725000000000001</c:v>
                </c:pt>
                <c:pt idx="5488">
                  <c:v>45.733333330000001</c:v>
                </c:pt>
                <c:pt idx="5489">
                  <c:v>45.741666670000001</c:v>
                </c:pt>
                <c:pt idx="5490">
                  <c:v>45.75</c:v>
                </c:pt>
                <c:pt idx="5491">
                  <c:v>45.758333329999999</c:v>
                </c:pt>
                <c:pt idx="5492">
                  <c:v>45.766666669999999</c:v>
                </c:pt>
                <c:pt idx="5493">
                  <c:v>45.774999999999999</c:v>
                </c:pt>
                <c:pt idx="5494">
                  <c:v>45.783333329999998</c:v>
                </c:pt>
                <c:pt idx="5495">
                  <c:v>45.791666669999998</c:v>
                </c:pt>
                <c:pt idx="5496">
                  <c:v>45.8</c:v>
                </c:pt>
                <c:pt idx="5497">
                  <c:v>45.808333330000004</c:v>
                </c:pt>
                <c:pt idx="5498">
                  <c:v>45.816666669999996</c:v>
                </c:pt>
                <c:pt idx="5499">
                  <c:v>45.825000000000003</c:v>
                </c:pt>
                <c:pt idx="5500">
                  <c:v>45.833333330000002</c:v>
                </c:pt>
                <c:pt idx="5501">
                  <c:v>45.841666670000002</c:v>
                </c:pt>
                <c:pt idx="5502">
                  <c:v>45.85</c:v>
                </c:pt>
                <c:pt idx="5503">
                  <c:v>45.858333330000001</c:v>
                </c:pt>
                <c:pt idx="5504">
                  <c:v>45.866666670000001</c:v>
                </c:pt>
                <c:pt idx="5505">
                  <c:v>45.875</c:v>
                </c:pt>
                <c:pt idx="5506">
                  <c:v>45.883333329999999</c:v>
                </c:pt>
                <c:pt idx="5507">
                  <c:v>45.891666669999999</c:v>
                </c:pt>
                <c:pt idx="5508">
                  <c:v>45.9</c:v>
                </c:pt>
                <c:pt idx="5509">
                  <c:v>45.908333329999998</c:v>
                </c:pt>
                <c:pt idx="5510">
                  <c:v>45.916666669999998</c:v>
                </c:pt>
                <c:pt idx="5511">
                  <c:v>45.924999999999997</c:v>
                </c:pt>
                <c:pt idx="5512">
                  <c:v>45.933333330000004</c:v>
                </c:pt>
                <c:pt idx="5513">
                  <c:v>45.941666669999996</c:v>
                </c:pt>
                <c:pt idx="5514">
                  <c:v>45.95</c:v>
                </c:pt>
                <c:pt idx="5515">
                  <c:v>45.958333330000002</c:v>
                </c:pt>
                <c:pt idx="5516">
                  <c:v>45.966666670000002</c:v>
                </c:pt>
                <c:pt idx="5517">
                  <c:v>45.975000000000001</c:v>
                </c:pt>
                <c:pt idx="5518">
                  <c:v>45.983333330000001</c:v>
                </c:pt>
                <c:pt idx="5519">
                  <c:v>45.991666670000001</c:v>
                </c:pt>
                <c:pt idx="5520">
                  <c:v>46</c:v>
                </c:pt>
                <c:pt idx="5521">
                  <c:v>46.008333329999999</c:v>
                </c:pt>
                <c:pt idx="5522">
                  <c:v>46.016666669999999</c:v>
                </c:pt>
                <c:pt idx="5523">
                  <c:v>46.024999999999999</c:v>
                </c:pt>
                <c:pt idx="5524">
                  <c:v>46.033333329999998</c:v>
                </c:pt>
                <c:pt idx="5525">
                  <c:v>46.041666669999998</c:v>
                </c:pt>
                <c:pt idx="5526">
                  <c:v>46.05</c:v>
                </c:pt>
                <c:pt idx="5527">
                  <c:v>46.058333330000004</c:v>
                </c:pt>
                <c:pt idx="5528">
                  <c:v>46.066666669999996</c:v>
                </c:pt>
                <c:pt idx="5529">
                  <c:v>46.075000000000003</c:v>
                </c:pt>
                <c:pt idx="5530">
                  <c:v>46.083333330000002</c:v>
                </c:pt>
                <c:pt idx="5531">
                  <c:v>46.091666670000002</c:v>
                </c:pt>
                <c:pt idx="5532">
                  <c:v>46.1</c:v>
                </c:pt>
                <c:pt idx="5533">
                  <c:v>46.108333330000001</c:v>
                </c:pt>
                <c:pt idx="5534">
                  <c:v>46.116666670000001</c:v>
                </c:pt>
                <c:pt idx="5535">
                  <c:v>46.125</c:v>
                </c:pt>
                <c:pt idx="5536">
                  <c:v>46.133333329999999</c:v>
                </c:pt>
                <c:pt idx="5537">
                  <c:v>46.141666669999999</c:v>
                </c:pt>
                <c:pt idx="5538">
                  <c:v>46.15</c:v>
                </c:pt>
                <c:pt idx="5539">
                  <c:v>46.158333329999998</c:v>
                </c:pt>
                <c:pt idx="5540">
                  <c:v>46.166666669999998</c:v>
                </c:pt>
                <c:pt idx="5541">
                  <c:v>46.174999999999997</c:v>
                </c:pt>
                <c:pt idx="5542">
                  <c:v>46.183333330000004</c:v>
                </c:pt>
                <c:pt idx="5543">
                  <c:v>46.191666669999996</c:v>
                </c:pt>
                <c:pt idx="5544">
                  <c:v>46.2</c:v>
                </c:pt>
                <c:pt idx="5545">
                  <c:v>46.208333330000002</c:v>
                </c:pt>
                <c:pt idx="5546">
                  <c:v>46.216666670000002</c:v>
                </c:pt>
                <c:pt idx="5547">
                  <c:v>46.225000000000001</c:v>
                </c:pt>
                <c:pt idx="5548">
                  <c:v>46.233333330000001</c:v>
                </c:pt>
                <c:pt idx="5549">
                  <c:v>46.241666670000001</c:v>
                </c:pt>
                <c:pt idx="5550">
                  <c:v>46.25</c:v>
                </c:pt>
                <c:pt idx="5551">
                  <c:v>46.258333329999999</c:v>
                </c:pt>
                <c:pt idx="5552">
                  <c:v>46.266666669999999</c:v>
                </c:pt>
                <c:pt idx="5553">
                  <c:v>46.274999999999999</c:v>
                </c:pt>
                <c:pt idx="5554">
                  <c:v>46.283333329999998</c:v>
                </c:pt>
                <c:pt idx="5555">
                  <c:v>46.291666669999998</c:v>
                </c:pt>
                <c:pt idx="5556">
                  <c:v>46.3</c:v>
                </c:pt>
                <c:pt idx="5557">
                  <c:v>46.308333330000004</c:v>
                </c:pt>
                <c:pt idx="5558">
                  <c:v>46.316666669999996</c:v>
                </c:pt>
                <c:pt idx="5559">
                  <c:v>46.325000000000003</c:v>
                </c:pt>
                <c:pt idx="5560">
                  <c:v>46.333333330000002</c:v>
                </c:pt>
                <c:pt idx="5561">
                  <c:v>46.341666670000002</c:v>
                </c:pt>
                <c:pt idx="5562">
                  <c:v>46.35</c:v>
                </c:pt>
                <c:pt idx="5563">
                  <c:v>46.358333330000001</c:v>
                </c:pt>
                <c:pt idx="5564">
                  <c:v>46.366666670000001</c:v>
                </c:pt>
                <c:pt idx="5565">
                  <c:v>46.375</c:v>
                </c:pt>
                <c:pt idx="5566">
                  <c:v>46.383333329999999</c:v>
                </c:pt>
                <c:pt idx="5567">
                  <c:v>46.391666669999999</c:v>
                </c:pt>
                <c:pt idx="5568">
                  <c:v>46.4</c:v>
                </c:pt>
                <c:pt idx="5569">
                  <c:v>46.408333329999998</c:v>
                </c:pt>
                <c:pt idx="5570">
                  <c:v>46.416666669999998</c:v>
                </c:pt>
                <c:pt idx="5571">
                  <c:v>46.424999999999997</c:v>
                </c:pt>
                <c:pt idx="5572">
                  <c:v>46.433333330000004</c:v>
                </c:pt>
                <c:pt idx="5573">
                  <c:v>46.441666669999996</c:v>
                </c:pt>
                <c:pt idx="5574">
                  <c:v>46.45</c:v>
                </c:pt>
                <c:pt idx="5575">
                  <c:v>46.458333330000002</c:v>
                </c:pt>
                <c:pt idx="5576">
                  <c:v>46.466666670000002</c:v>
                </c:pt>
                <c:pt idx="5577">
                  <c:v>46.475000000000001</c:v>
                </c:pt>
                <c:pt idx="5578">
                  <c:v>46.483333330000001</c:v>
                </c:pt>
                <c:pt idx="5579">
                  <c:v>46.491666670000001</c:v>
                </c:pt>
                <c:pt idx="5580">
                  <c:v>46.5</c:v>
                </c:pt>
                <c:pt idx="5581">
                  <c:v>46.508333329999999</c:v>
                </c:pt>
                <c:pt idx="5582">
                  <c:v>46.516666669999999</c:v>
                </c:pt>
                <c:pt idx="5583">
                  <c:v>46.524999999999999</c:v>
                </c:pt>
                <c:pt idx="5584">
                  <c:v>46.533333329999998</c:v>
                </c:pt>
                <c:pt idx="5585">
                  <c:v>46.541666669999998</c:v>
                </c:pt>
                <c:pt idx="5586">
                  <c:v>46.55</c:v>
                </c:pt>
                <c:pt idx="5587">
                  <c:v>46.558333330000004</c:v>
                </c:pt>
                <c:pt idx="5588">
                  <c:v>46.566666669999996</c:v>
                </c:pt>
                <c:pt idx="5589">
                  <c:v>46.575000000000003</c:v>
                </c:pt>
                <c:pt idx="5590">
                  <c:v>46.583333330000002</c:v>
                </c:pt>
                <c:pt idx="5591">
                  <c:v>46.591666670000002</c:v>
                </c:pt>
                <c:pt idx="5592">
                  <c:v>46.6</c:v>
                </c:pt>
                <c:pt idx="5593">
                  <c:v>46.608333330000001</c:v>
                </c:pt>
                <c:pt idx="5594">
                  <c:v>46.616666670000001</c:v>
                </c:pt>
                <c:pt idx="5595">
                  <c:v>46.625</c:v>
                </c:pt>
                <c:pt idx="5596">
                  <c:v>46.633333329999999</c:v>
                </c:pt>
                <c:pt idx="5597">
                  <c:v>46.641666669999999</c:v>
                </c:pt>
                <c:pt idx="5598">
                  <c:v>46.65</c:v>
                </c:pt>
                <c:pt idx="5599">
                  <c:v>46.658333329999998</c:v>
                </c:pt>
                <c:pt idx="5600">
                  <c:v>46.666666669999998</c:v>
                </c:pt>
                <c:pt idx="5601">
                  <c:v>46.674999999999997</c:v>
                </c:pt>
                <c:pt idx="5602">
                  <c:v>46.683333330000004</c:v>
                </c:pt>
                <c:pt idx="5603">
                  <c:v>46.691666669999996</c:v>
                </c:pt>
                <c:pt idx="5604">
                  <c:v>46.7</c:v>
                </c:pt>
                <c:pt idx="5605">
                  <c:v>46.708333330000002</c:v>
                </c:pt>
                <c:pt idx="5606">
                  <c:v>46.716666670000002</c:v>
                </c:pt>
                <c:pt idx="5607">
                  <c:v>46.725000000000001</c:v>
                </c:pt>
                <c:pt idx="5608">
                  <c:v>46.733333330000001</c:v>
                </c:pt>
                <c:pt idx="5609">
                  <c:v>46.741666670000001</c:v>
                </c:pt>
                <c:pt idx="5610">
                  <c:v>46.75</c:v>
                </c:pt>
                <c:pt idx="5611">
                  <c:v>46.758333329999999</c:v>
                </c:pt>
                <c:pt idx="5612">
                  <c:v>46.766666669999999</c:v>
                </c:pt>
                <c:pt idx="5613">
                  <c:v>46.774999999999999</c:v>
                </c:pt>
                <c:pt idx="5614">
                  <c:v>46.783333329999998</c:v>
                </c:pt>
                <c:pt idx="5615">
                  <c:v>46.791666669999998</c:v>
                </c:pt>
                <c:pt idx="5616">
                  <c:v>46.8</c:v>
                </c:pt>
                <c:pt idx="5617">
                  <c:v>46.808333330000004</c:v>
                </c:pt>
                <c:pt idx="5618">
                  <c:v>46.816666669999996</c:v>
                </c:pt>
                <c:pt idx="5619">
                  <c:v>46.825000000000003</c:v>
                </c:pt>
                <c:pt idx="5620">
                  <c:v>46.833333330000002</c:v>
                </c:pt>
                <c:pt idx="5621">
                  <c:v>46.841666670000002</c:v>
                </c:pt>
                <c:pt idx="5622">
                  <c:v>46.85</c:v>
                </c:pt>
                <c:pt idx="5623">
                  <c:v>46.858333330000001</c:v>
                </c:pt>
                <c:pt idx="5624">
                  <c:v>46.866666670000001</c:v>
                </c:pt>
                <c:pt idx="5625">
                  <c:v>46.875</c:v>
                </c:pt>
                <c:pt idx="5626">
                  <c:v>46.883333329999999</c:v>
                </c:pt>
                <c:pt idx="5627">
                  <c:v>46.891666669999999</c:v>
                </c:pt>
                <c:pt idx="5628">
                  <c:v>46.9</c:v>
                </c:pt>
                <c:pt idx="5629">
                  <c:v>46.908333329999998</c:v>
                </c:pt>
                <c:pt idx="5630">
                  <c:v>46.916666669999998</c:v>
                </c:pt>
                <c:pt idx="5631">
                  <c:v>46.924999999999997</c:v>
                </c:pt>
                <c:pt idx="5632">
                  <c:v>46.933333330000004</c:v>
                </c:pt>
                <c:pt idx="5633">
                  <c:v>46.941666669999996</c:v>
                </c:pt>
                <c:pt idx="5634">
                  <c:v>46.95</c:v>
                </c:pt>
                <c:pt idx="5635">
                  <c:v>46.958333330000002</c:v>
                </c:pt>
                <c:pt idx="5636">
                  <c:v>46.966666670000002</c:v>
                </c:pt>
                <c:pt idx="5637">
                  <c:v>46.975000000000001</c:v>
                </c:pt>
                <c:pt idx="5638">
                  <c:v>46.983333330000001</c:v>
                </c:pt>
                <c:pt idx="5639">
                  <c:v>46.991666670000001</c:v>
                </c:pt>
                <c:pt idx="5640">
                  <c:v>47</c:v>
                </c:pt>
                <c:pt idx="5641">
                  <c:v>47.008333329999999</c:v>
                </c:pt>
                <c:pt idx="5642">
                  <c:v>47.016666669999999</c:v>
                </c:pt>
                <c:pt idx="5643">
                  <c:v>47.024999999999999</c:v>
                </c:pt>
                <c:pt idx="5644">
                  <c:v>47.033333329999998</c:v>
                </c:pt>
                <c:pt idx="5645">
                  <c:v>47.041666669999998</c:v>
                </c:pt>
                <c:pt idx="5646">
                  <c:v>47.05</c:v>
                </c:pt>
                <c:pt idx="5647">
                  <c:v>47.058333330000004</c:v>
                </c:pt>
                <c:pt idx="5648">
                  <c:v>47.066666669999996</c:v>
                </c:pt>
                <c:pt idx="5649">
                  <c:v>47.075000000000003</c:v>
                </c:pt>
                <c:pt idx="5650">
                  <c:v>47.083333330000002</c:v>
                </c:pt>
                <c:pt idx="5651">
                  <c:v>47.091666670000002</c:v>
                </c:pt>
                <c:pt idx="5652">
                  <c:v>47.1</c:v>
                </c:pt>
                <c:pt idx="5653">
                  <c:v>47.108333330000001</c:v>
                </c:pt>
                <c:pt idx="5654">
                  <c:v>47.116666670000001</c:v>
                </c:pt>
                <c:pt idx="5655">
                  <c:v>47.125</c:v>
                </c:pt>
                <c:pt idx="5656">
                  <c:v>47.133333329999999</c:v>
                </c:pt>
                <c:pt idx="5657">
                  <c:v>47.141666669999999</c:v>
                </c:pt>
                <c:pt idx="5658">
                  <c:v>47.15</c:v>
                </c:pt>
                <c:pt idx="5659">
                  <c:v>47.158333329999998</c:v>
                </c:pt>
                <c:pt idx="5660">
                  <c:v>47.166666669999998</c:v>
                </c:pt>
                <c:pt idx="5661">
                  <c:v>47.174999999999997</c:v>
                </c:pt>
                <c:pt idx="5662">
                  <c:v>47.183333330000004</c:v>
                </c:pt>
                <c:pt idx="5663">
                  <c:v>47.191666669999996</c:v>
                </c:pt>
                <c:pt idx="5664">
                  <c:v>47.2</c:v>
                </c:pt>
                <c:pt idx="5665">
                  <c:v>47.208333330000002</c:v>
                </c:pt>
                <c:pt idx="5666">
                  <c:v>47.216666670000002</c:v>
                </c:pt>
                <c:pt idx="5667">
                  <c:v>47.225000000000001</c:v>
                </c:pt>
                <c:pt idx="5668">
                  <c:v>47.233333330000001</c:v>
                </c:pt>
                <c:pt idx="5669">
                  <c:v>47.241666670000001</c:v>
                </c:pt>
                <c:pt idx="5670">
                  <c:v>47.25</c:v>
                </c:pt>
                <c:pt idx="5671">
                  <c:v>47.258333329999999</c:v>
                </c:pt>
                <c:pt idx="5672">
                  <c:v>47.266666669999999</c:v>
                </c:pt>
                <c:pt idx="5673">
                  <c:v>47.274999999999999</c:v>
                </c:pt>
                <c:pt idx="5674">
                  <c:v>47.283333329999998</c:v>
                </c:pt>
                <c:pt idx="5675">
                  <c:v>47.291666669999998</c:v>
                </c:pt>
                <c:pt idx="5676">
                  <c:v>47.3</c:v>
                </c:pt>
                <c:pt idx="5677">
                  <c:v>47.308333330000004</c:v>
                </c:pt>
                <c:pt idx="5678">
                  <c:v>47.316666669999996</c:v>
                </c:pt>
                <c:pt idx="5679">
                  <c:v>47.325000000000003</c:v>
                </c:pt>
                <c:pt idx="5680">
                  <c:v>47.333333330000002</c:v>
                </c:pt>
                <c:pt idx="5681">
                  <c:v>47.341666670000002</c:v>
                </c:pt>
                <c:pt idx="5682">
                  <c:v>47.35</c:v>
                </c:pt>
                <c:pt idx="5683">
                  <c:v>47.358333330000001</c:v>
                </c:pt>
                <c:pt idx="5684">
                  <c:v>47.366666670000001</c:v>
                </c:pt>
                <c:pt idx="5685">
                  <c:v>47.375</c:v>
                </c:pt>
                <c:pt idx="5686">
                  <c:v>47.383333329999999</c:v>
                </c:pt>
                <c:pt idx="5687">
                  <c:v>47.391666669999999</c:v>
                </c:pt>
                <c:pt idx="5688">
                  <c:v>47.4</c:v>
                </c:pt>
                <c:pt idx="5689">
                  <c:v>47.408333329999998</c:v>
                </c:pt>
                <c:pt idx="5690">
                  <c:v>47.416666669999998</c:v>
                </c:pt>
                <c:pt idx="5691">
                  <c:v>47.424999999999997</c:v>
                </c:pt>
                <c:pt idx="5692">
                  <c:v>47.433333330000004</c:v>
                </c:pt>
                <c:pt idx="5693">
                  <c:v>47.441666669999996</c:v>
                </c:pt>
                <c:pt idx="5694">
                  <c:v>47.45</c:v>
                </c:pt>
                <c:pt idx="5695">
                  <c:v>47.458333330000002</c:v>
                </c:pt>
                <c:pt idx="5696">
                  <c:v>47.466666670000002</c:v>
                </c:pt>
                <c:pt idx="5697">
                  <c:v>47.475000000000001</c:v>
                </c:pt>
                <c:pt idx="5698">
                  <c:v>47.483333330000001</c:v>
                </c:pt>
                <c:pt idx="5699">
                  <c:v>47.491666670000001</c:v>
                </c:pt>
                <c:pt idx="5700">
                  <c:v>47.5</c:v>
                </c:pt>
                <c:pt idx="5701">
                  <c:v>47.508333329999999</c:v>
                </c:pt>
                <c:pt idx="5702">
                  <c:v>47.516666669999999</c:v>
                </c:pt>
                <c:pt idx="5703">
                  <c:v>47.524999999999999</c:v>
                </c:pt>
                <c:pt idx="5704">
                  <c:v>47.533333329999998</c:v>
                </c:pt>
                <c:pt idx="5705">
                  <c:v>47.541666669999998</c:v>
                </c:pt>
                <c:pt idx="5706">
                  <c:v>47.55</c:v>
                </c:pt>
                <c:pt idx="5707">
                  <c:v>47.558333330000004</c:v>
                </c:pt>
                <c:pt idx="5708">
                  <c:v>47.566666669999996</c:v>
                </c:pt>
                <c:pt idx="5709">
                  <c:v>47.575000000000003</c:v>
                </c:pt>
                <c:pt idx="5710">
                  <c:v>47.583333330000002</c:v>
                </c:pt>
                <c:pt idx="5711">
                  <c:v>47.591666670000002</c:v>
                </c:pt>
                <c:pt idx="5712">
                  <c:v>47.6</c:v>
                </c:pt>
                <c:pt idx="5713">
                  <c:v>47.608333330000001</c:v>
                </c:pt>
                <c:pt idx="5714">
                  <c:v>47.616666670000001</c:v>
                </c:pt>
                <c:pt idx="5715">
                  <c:v>47.625</c:v>
                </c:pt>
                <c:pt idx="5716">
                  <c:v>47.633333329999999</c:v>
                </c:pt>
                <c:pt idx="5717">
                  <c:v>47.641666669999999</c:v>
                </c:pt>
                <c:pt idx="5718">
                  <c:v>47.65</c:v>
                </c:pt>
                <c:pt idx="5719">
                  <c:v>47.658333329999998</c:v>
                </c:pt>
                <c:pt idx="5720">
                  <c:v>47.666666669999998</c:v>
                </c:pt>
                <c:pt idx="5721">
                  <c:v>47.674999999999997</c:v>
                </c:pt>
                <c:pt idx="5722">
                  <c:v>47.683333330000004</c:v>
                </c:pt>
                <c:pt idx="5723">
                  <c:v>47.691666669999996</c:v>
                </c:pt>
                <c:pt idx="5724">
                  <c:v>47.7</c:v>
                </c:pt>
                <c:pt idx="5725">
                  <c:v>47.708333330000002</c:v>
                </c:pt>
                <c:pt idx="5726">
                  <c:v>47.716666670000002</c:v>
                </c:pt>
                <c:pt idx="5727">
                  <c:v>47.725000000000001</c:v>
                </c:pt>
                <c:pt idx="5728">
                  <c:v>47.733333330000001</c:v>
                </c:pt>
                <c:pt idx="5729">
                  <c:v>47.741666670000001</c:v>
                </c:pt>
                <c:pt idx="5730">
                  <c:v>47.75</c:v>
                </c:pt>
                <c:pt idx="5731">
                  <c:v>47.758333329999999</c:v>
                </c:pt>
                <c:pt idx="5732">
                  <c:v>47.766666669999999</c:v>
                </c:pt>
                <c:pt idx="5733">
                  <c:v>47.774999999999999</c:v>
                </c:pt>
                <c:pt idx="5734">
                  <c:v>47.783333329999998</c:v>
                </c:pt>
                <c:pt idx="5735">
                  <c:v>47.791666669999998</c:v>
                </c:pt>
                <c:pt idx="5736">
                  <c:v>47.8</c:v>
                </c:pt>
                <c:pt idx="5737">
                  <c:v>47.808333330000004</c:v>
                </c:pt>
                <c:pt idx="5738">
                  <c:v>47.816666669999996</c:v>
                </c:pt>
                <c:pt idx="5739">
                  <c:v>47.825000000000003</c:v>
                </c:pt>
                <c:pt idx="5740">
                  <c:v>47.833333330000002</c:v>
                </c:pt>
                <c:pt idx="5741">
                  <c:v>47.841666670000002</c:v>
                </c:pt>
                <c:pt idx="5742">
                  <c:v>47.85</c:v>
                </c:pt>
                <c:pt idx="5743">
                  <c:v>47.858333330000001</c:v>
                </c:pt>
                <c:pt idx="5744">
                  <c:v>47.866666670000001</c:v>
                </c:pt>
                <c:pt idx="5745">
                  <c:v>47.875</c:v>
                </c:pt>
                <c:pt idx="5746">
                  <c:v>47.883333329999999</c:v>
                </c:pt>
                <c:pt idx="5747">
                  <c:v>47.891666669999999</c:v>
                </c:pt>
                <c:pt idx="5748">
                  <c:v>47.9</c:v>
                </c:pt>
                <c:pt idx="5749">
                  <c:v>47.908333329999998</c:v>
                </c:pt>
                <c:pt idx="5750">
                  <c:v>47.916666669999998</c:v>
                </c:pt>
                <c:pt idx="5751">
                  <c:v>47.924999999999997</c:v>
                </c:pt>
                <c:pt idx="5752">
                  <c:v>47.933333330000004</c:v>
                </c:pt>
                <c:pt idx="5753">
                  <c:v>47.941666669999996</c:v>
                </c:pt>
                <c:pt idx="5754">
                  <c:v>47.95</c:v>
                </c:pt>
                <c:pt idx="5755">
                  <c:v>47.958333330000002</c:v>
                </c:pt>
                <c:pt idx="5756">
                  <c:v>47.966666670000002</c:v>
                </c:pt>
                <c:pt idx="5757">
                  <c:v>47.975000000000001</c:v>
                </c:pt>
                <c:pt idx="5758">
                  <c:v>47.983333330000001</c:v>
                </c:pt>
                <c:pt idx="5759">
                  <c:v>47.991666670000001</c:v>
                </c:pt>
                <c:pt idx="5760">
                  <c:v>48</c:v>
                </c:pt>
                <c:pt idx="5761">
                  <c:v>48.008333329999999</c:v>
                </c:pt>
                <c:pt idx="5762">
                  <c:v>48.016666669999999</c:v>
                </c:pt>
                <c:pt idx="5763">
                  <c:v>48.024999999999999</c:v>
                </c:pt>
                <c:pt idx="5764">
                  <c:v>48.033333329999998</c:v>
                </c:pt>
                <c:pt idx="5765">
                  <c:v>48.041666669999998</c:v>
                </c:pt>
                <c:pt idx="5766">
                  <c:v>48.05</c:v>
                </c:pt>
                <c:pt idx="5767">
                  <c:v>48.058333330000004</c:v>
                </c:pt>
                <c:pt idx="5768">
                  <c:v>48.066666669999996</c:v>
                </c:pt>
                <c:pt idx="5769">
                  <c:v>48.075000000000003</c:v>
                </c:pt>
                <c:pt idx="5770">
                  <c:v>48.083333330000002</c:v>
                </c:pt>
                <c:pt idx="5771">
                  <c:v>48.091666670000002</c:v>
                </c:pt>
                <c:pt idx="5772">
                  <c:v>48.1</c:v>
                </c:pt>
                <c:pt idx="5773">
                  <c:v>48.108333330000001</c:v>
                </c:pt>
                <c:pt idx="5774">
                  <c:v>48.116666670000001</c:v>
                </c:pt>
                <c:pt idx="5775">
                  <c:v>48.125</c:v>
                </c:pt>
                <c:pt idx="5776">
                  <c:v>48.133333329999999</c:v>
                </c:pt>
                <c:pt idx="5777">
                  <c:v>48.141666669999999</c:v>
                </c:pt>
                <c:pt idx="5778">
                  <c:v>48.15</c:v>
                </c:pt>
                <c:pt idx="5779">
                  <c:v>48.158333329999998</c:v>
                </c:pt>
                <c:pt idx="5780">
                  <c:v>48.166666669999998</c:v>
                </c:pt>
                <c:pt idx="5781">
                  <c:v>48.174999999999997</c:v>
                </c:pt>
                <c:pt idx="5782">
                  <c:v>48.183333330000004</c:v>
                </c:pt>
                <c:pt idx="5783">
                  <c:v>48.191666669999996</c:v>
                </c:pt>
                <c:pt idx="5784">
                  <c:v>48.2</c:v>
                </c:pt>
                <c:pt idx="5785">
                  <c:v>48.208333330000002</c:v>
                </c:pt>
                <c:pt idx="5786">
                  <c:v>48.216666670000002</c:v>
                </c:pt>
                <c:pt idx="5787">
                  <c:v>48.225000000000001</c:v>
                </c:pt>
                <c:pt idx="5788">
                  <c:v>48.233333330000001</c:v>
                </c:pt>
                <c:pt idx="5789">
                  <c:v>48.241666670000001</c:v>
                </c:pt>
                <c:pt idx="5790">
                  <c:v>48.25</c:v>
                </c:pt>
                <c:pt idx="5791">
                  <c:v>48.258333329999999</c:v>
                </c:pt>
                <c:pt idx="5792">
                  <c:v>48.266666669999999</c:v>
                </c:pt>
                <c:pt idx="5793">
                  <c:v>48.274999999999999</c:v>
                </c:pt>
                <c:pt idx="5794">
                  <c:v>48.283333329999998</c:v>
                </c:pt>
                <c:pt idx="5795">
                  <c:v>48.291666669999998</c:v>
                </c:pt>
                <c:pt idx="5796">
                  <c:v>48.3</c:v>
                </c:pt>
                <c:pt idx="5797">
                  <c:v>48.308333330000004</c:v>
                </c:pt>
                <c:pt idx="5798">
                  <c:v>48.316666669999996</c:v>
                </c:pt>
                <c:pt idx="5799">
                  <c:v>48.325000000000003</c:v>
                </c:pt>
                <c:pt idx="5800">
                  <c:v>48.333333330000002</c:v>
                </c:pt>
                <c:pt idx="5801">
                  <c:v>48.341666670000002</c:v>
                </c:pt>
                <c:pt idx="5802">
                  <c:v>48.35</c:v>
                </c:pt>
                <c:pt idx="5803">
                  <c:v>48.358333330000001</c:v>
                </c:pt>
                <c:pt idx="5804">
                  <c:v>48.366666670000001</c:v>
                </c:pt>
                <c:pt idx="5805">
                  <c:v>48.375</c:v>
                </c:pt>
                <c:pt idx="5806">
                  <c:v>48.383333329999999</c:v>
                </c:pt>
                <c:pt idx="5807">
                  <c:v>48.391666669999999</c:v>
                </c:pt>
                <c:pt idx="5808">
                  <c:v>48.4</c:v>
                </c:pt>
                <c:pt idx="5809">
                  <c:v>48.408333329999998</c:v>
                </c:pt>
                <c:pt idx="5810">
                  <c:v>48.416666669999998</c:v>
                </c:pt>
                <c:pt idx="5811">
                  <c:v>48.424999999999997</c:v>
                </c:pt>
                <c:pt idx="5812">
                  <c:v>48.433333330000004</c:v>
                </c:pt>
                <c:pt idx="5813">
                  <c:v>48.441666669999996</c:v>
                </c:pt>
                <c:pt idx="5814">
                  <c:v>48.45</c:v>
                </c:pt>
                <c:pt idx="5815">
                  <c:v>48.458333330000002</c:v>
                </c:pt>
                <c:pt idx="5816">
                  <c:v>48.466666670000002</c:v>
                </c:pt>
                <c:pt idx="5817">
                  <c:v>48.475000000000001</c:v>
                </c:pt>
                <c:pt idx="5818">
                  <c:v>48.483333330000001</c:v>
                </c:pt>
                <c:pt idx="5819">
                  <c:v>48.491666670000001</c:v>
                </c:pt>
                <c:pt idx="5820">
                  <c:v>48.5</c:v>
                </c:pt>
                <c:pt idx="5821">
                  <c:v>48.508333329999999</c:v>
                </c:pt>
                <c:pt idx="5822">
                  <c:v>48.516666669999999</c:v>
                </c:pt>
                <c:pt idx="5823">
                  <c:v>48.524999999999999</c:v>
                </c:pt>
                <c:pt idx="5824">
                  <c:v>48.533333329999998</c:v>
                </c:pt>
                <c:pt idx="5825">
                  <c:v>48.541666669999998</c:v>
                </c:pt>
                <c:pt idx="5826">
                  <c:v>48.55</c:v>
                </c:pt>
                <c:pt idx="5827">
                  <c:v>48.558333330000004</c:v>
                </c:pt>
                <c:pt idx="5828">
                  <c:v>48.566666669999996</c:v>
                </c:pt>
                <c:pt idx="5829">
                  <c:v>48.575000000000003</c:v>
                </c:pt>
                <c:pt idx="5830">
                  <c:v>48.583333330000002</c:v>
                </c:pt>
                <c:pt idx="5831">
                  <c:v>48.591666670000002</c:v>
                </c:pt>
                <c:pt idx="5832">
                  <c:v>48.6</c:v>
                </c:pt>
                <c:pt idx="5833">
                  <c:v>48.608333330000001</c:v>
                </c:pt>
                <c:pt idx="5834">
                  <c:v>48.616666670000001</c:v>
                </c:pt>
                <c:pt idx="5835">
                  <c:v>48.625</c:v>
                </c:pt>
                <c:pt idx="5836">
                  <c:v>48.633333329999999</c:v>
                </c:pt>
                <c:pt idx="5837">
                  <c:v>48.641666669999999</c:v>
                </c:pt>
                <c:pt idx="5838">
                  <c:v>48.65</c:v>
                </c:pt>
                <c:pt idx="5839">
                  <c:v>48.658333329999998</c:v>
                </c:pt>
                <c:pt idx="5840">
                  <c:v>48.666666669999998</c:v>
                </c:pt>
                <c:pt idx="5841">
                  <c:v>48.674999999999997</c:v>
                </c:pt>
                <c:pt idx="5842">
                  <c:v>48.683333330000004</c:v>
                </c:pt>
                <c:pt idx="5843">
                  <c:v>48.691666669999996</c:v>
                </c:pt>
                <c:pt idx="5844">
                  <c:v>48.7</c:v>
                </c:pt>
                <c:pt idx="5845">
                  <c:v>48.708333330000002</c:v>
                </c:pt>
                <c:pt idx="5846">
                  <c:v>48.716666670000002</c:v>
                </c:pt>
                <c:pt idx="5847">
                  <c:v>48.725000000000001</c:v>
                </c:pt>
                <c:pt idx="5848">
                  <c:v>48.733333330000001</c:v>
                </c:pt>
                <c:pt idx="5849">
                  <c:v>48.741666670000001</c:v>
                </c:pt>
                <c:pt idx="5850">
                  <c:v>48.75</c:v>
                </c:pt>
                <c:pt idx="5851">
                  <c:v>48.758333329999999</c:v>
                </c:pt>
                <c:pt idx="5852">
                  <c:v>48.766666669999999</c:v>
                </c:pt>
                <c:pt idx="5853">
                  <c:v>48.774999999999999</c:v>
                </c:pt>
                <c:pt idx="5854">
                  <c:v>48.783333329999998</c:v>
                </c:pt>
                <c:pt idx="5855">
                  <c:v>48.791666669999998</c:v>
                </c:pt>
                <c:pt idx="5856">
                  <c:v>48.8</c:v>
                </c:pt>
                <c:pt idx="5857">
                  <c:v>48.808333330000004</c:v>
                </c:pt>
                <c:pt idx="5858">
                  <c:v>48.816666669999996</c:v>
                </c:pt>
                <c:pt idx="5859">
                  <c:v>48.825000000000003</c:v>
                </c:pt>
                <c:pt idx="5860">
                  <c:v>48.833333330000002</c:v>
                </c:pt>
                <c:pt idx="5861">
                  <c:v>48.841666670000002</c:v>
                </c:pt>
                <c:pt idx="5862">
                  <c:v>48.85</c:v>
                </c:pt>
                <c:pt idx="5863">
                  <c:v>48.858333330000001</c:v>
                </c:pt>
                <c:pt idx="5864">
                  <c:v>48.866666670000001</c:v>
                </c:pt>
                <c:pt idx="5865">
                  <c:v>48.875</c:v>
                </c:pt>
                <c:pt idx="5866">
                  <c:v>48.883333329999999</c:v>
                </c:pt>
                <c:pt idx="5867">
                  <c:v>48.891666669999999</c:v>
                </c:pt>
                <c:pt idx="5868">
                  <c:v>48.9</c:v>
                </c:pt>
                <c:pt idx="5869">
                  <c:v>48.908333329999998</c:v>
                </c:pt>
                <c:pt idx="5870">
                  <c:v>48.916666669999998</c:v>
                </c:pt>
                <c:pt idx="5871">
                  <c:v>48.924999999999997</c:v>
                </c:pt>
                <c:pt idx="5872">
                  <c:v>48.933333330000004</c:v>
                </c:pt>
                <c:pt idx="5873">
                  <c:v>48.941666669999996</c:v>
                </c:pt>
                <c:pt idx="5874">
                  <c:v>48.95</c:v>
                </c:pt>
                <c:pt idx="5875">
                  <c:v>48.958333330000002</c:v>
                </c:pt>
                <c:pt idx="5876">
                  <c:v>48.966666670000002</c:v>
                </c:pt>
                <c:pt idx="5877">
                  <c:v>48.975000000000001</c:v>
                </c:pt>
                <c:pt idx="5878">
                  <c:v>48.983333330000001</c:v>
                </c:pt>
                <c:pt idx="5879">
                  <c:v>48.991666670000001</c:v>
                </c:pt>
                <c:pt idx="5880">
                  <c:v>49</c:v>
                </c:pt>
                <c:pt idx="5881">
                  <c:v>49.008333329999999</c:v>
                </c:pt>
                <c:pt idx="5882">
                  <c:v>49.016666669999999</c:v>
                </c:pt>
                <c:pt idx="5883">
                  <c:v>49.024999999999999</c:v>
                </c:pt>
                <c:pt idx="5884">
                  <c:v>49.033333329999998</c:v>
                </c:pt>
                <c:pt idx="5885">
                  <c:v>49.041666669999998</c:v>
                </c:pt>
                <c:pt idx="5886">
                  <c:v>49.05</c:v>
                </c:pt>
                <c:pt idx="5887">
                  <c:v>49.058333330000004</c:v>
                </c:pt>
                <c:pt idx="5888">
                  <c:v>49.066666669999996</c:v>
                </c:pt>
                <c:pt idx="5889">
                  <c:v>49.075000000000003</c:v>
                </c:pt>
                <c:pt idx="5890">
                  <c:v>49.083333330000002</c:v>
                </c:pt>
                <c:pt idx="5891">
                  <c:v>49.091666670000002</c:v>
                </c:pt>
                <c:pt idx="5892">
                  <c:v>49.1</c:v>
                </c:pt>
                <c:pt idx="5893">
                  <c:v>49.108333330000001</c:v>
                </c:pt>
                <c:pt idx="5894">
                  <c:v>49.116666670000001</c:v>
                </c:pt>
                <c:pt idx="5895">
                  <c:v>49.125</c:v>
                </c:pt>
                <c:pt idx="5896">
                  <c:v>49.133333329999999</c:v>
                </c:pt>
                <c:pt idx="5897">
                  <c:v>49.141666669999999</c:v>
                </c:pt>
                <c:pt idx="5898">
                  <c:v>49.15</c:v>
                </c:pt>
                <c:pt idx="5899">
                  <c:v>49.158333329999998</c:v>
                </c:pt>
                <c:pt idx="5900">
                  <c:v>49.166666669999998</c:v>
                </c:pt>
                <c:pt idx="5901">
                  <c:v>49.174999999999997</c:v>
                </c:pt>
                <c:pt idx="5902">
                  <c:v>49.183333330000004</c:v>
                </c:pt>
                <c:pt idx="5903">
                  <c:v>49.191666669999996</c:v>
                </c:pt>
                <c:pt idx="5904">
                  <c:v>49.2</c:v>
                </c:pt>
                <c:pt idx="5905">
                  <c:v>49.208333330000002</c:v>
                </c:pt>
                <c:pt idx="5906">
                  <c:v>49.216666670000002</c:v>
                </c:pt>
                <c:pt idx="5907">
                  <c:v>49.225000000000001</c:v>
                </c:pt>
                <c:pt idx="5908">
                  <c:v>49.233333330000001</c:v>
                </c:pt>
                <c:pt idx="5909">
                  <c:v>49.241666670000001</c:v>
                </c:pt>
                <c:pt idx="5910">
                  <c:v>49.25</c:v>
                </c:pt>
                <c:pt idx="5911">
                  <c:v>49.258333329999999</c:v>
                </c:pt>
                <c:pt idx="5912">
                  <c:v>49.266666669999999</c:v>
                </c:pt>
                <c:pt idx="5913">
                  <c:v>49.274999999999999</c:v>
                </c:pt>
                <c:pt idx="5914">
                  <c:v>49.283333329999998</c:v>
                </c:pt>
                <c:pt idx="5915">
                  <c:v>49.291666669999998</c:v>
                </c:pt>
                <c:pt idx="5916">
                  <c:v>49.3</c:v>
                </c:pt>
                <c:pt idx="5917">
                  <c:v>49.308333330000004</c:v>
                </c:pt>
                <c:pt idx="5918">
                  <c:v>49.316666669999996</c:v>
                </c:pt>
                <c:pt idx="5919">
                  <c:v>49.325000000000003</c:v>
                </c:pt>
                <c:pt idx="5920">
                  <c:v>49.333333330000002</c:v>
                </c:pt>
                <c:pt idx="5921">
                  <c:v>49.341666670000002</c:v>
                </c:pt>
                <c:pt idx="5922">
                  <c:v>49.35</c:v>
                </c:pt>
                <c:pt idx="5923">
                  <c:v>49.358333330000001</c:v>
                </c:pt>
                <c:pt idx="5924">
                  <c:v>49.366666670000001</c:v>
                </c:pt>
                <c:pt idx="5925">
                  <c:v>49.375</c:v>
                </c:pt>
                <c:pt idx="5926">
                  <c:v>49.383333329999999</c:v>
                </c:pt>
                <c:pt idx="5927">
                  <c:v>49.391666669999999</c:v>
                </c:pt>
                <c:pt idx="5928">
                  <c:v>49.4</c:v>
                </c:pt>
                <c:pt idx="5929">
                  <c:v>49.408333329999998</c:v>
                </c:pt>
                <c:pt idx="5930">
                  <c:v>49.416666669999998</c:v>
                </c:pt>
                <c:pt idx="5931">
                  <c:v>49.424999999999997</c:v>
                </c:pt>
                <c:pt idx="5932">
                  <c:v>49.433333330000004</c:v>
                </c:pt>
                <c:pt idx="5933">
                  <c:v>49.441666669999996</c:v>
                </c:pt>
                <c:pt idx="5934">
                  <c:v>49.45</c:v>
                </c:pt>
                <c:pt idx="5935">
                  <c:v>49.458333330000002</c:v>
                </c:pt>
                <c:pt idx="5936">
                  <c:v>49.466666670000002</c:v>
                </c:pt>
                <c:pt idx="5937">
                  <c:v>49.475000000000001</c:v>
                </c:pt>
                <c:pt idx="5938">
                  <c:v>49.483333330000001</c:v>
                </c:pt>
                <c:pt idx="5939">
                  <c:v>49.491666670000001</c:v>
                </c:pt>
                <c:pt idx="5940">
                  <c:v>49.5</c:v>
                </c:pt>
                <c:pt idx="5941">
                  <c:v>49.508333329999999</c:v>
                </c:pt>
                <c:pt idx="5942">
                  <c:v>49.516666669999999</c:v>
                </c:pt>
                <c:pt idx="5943">
                  <c:v>49.524999999999999</c:v>
                </c:pt>
                <c:pt idx="5944">
                  <c:v>49.533333329999998</c:v>
                </c:pt>
                <c:pt idx="5945">
                  <c:v>49.541666669999998</c:v>
                </c:pt>
                <c:pt idx="5946">
                  <c:v>49.55</c:v>
                </c:pt>
                <c:pt idx="5947">
                  <c:v>49.558333330000004</c:v>
                </c:pt>
                <c:pt idx="5948">
                  <c:v>49.566666669999996</c:v>
                </c:pt>
                <c:pt idx="5949">
                  <c:v>49.575000000000003</c:v>
                </c:pt>
                <c:pt idx="5950">
                  <c:v>49.583333330000002</c:v>
                </c:pt>
                <c:pt idx="5951">
                  <c:v>49.591666670000002</c:v>
                </c:pt>
                <c:pt idx="5952">
                  <c:v>49.6</c:v>
                </c:pt>
                <c:pt idx="5953">
                  <c:v>49.608333330000001</c:v>
                </c:pt>
                <c:pt idx="5954">
                  <c:v>49.616666670000001</c:v>
                </c:pt>
                <c:pt idx="5955">
                  <c:v>49.625</c:v>
                </c:pt>
                <c:pt idx="5956">
                  <c:v>49.633333329999999</c:v>
                </c:pt>
                <c:pt idx="5957">
                  <c:v>49.641666669999999</c:v>
                </c:pt>
                <c:pt idx="5958">
                  <c:v>49.65</c:v>
                </c:pt>
                <c:pt idx="5959">
                  <c:v>49.658333329999998</c:v>
                </c:pt>
                <c:pt idx="5960">
                  <c:v>49.666666669999998</c:v>
                </c:pt>
                <c:pt idx="5961">
                  <c:v>49.674999999999997</c:v>
                </c:pt>
                <c:pt idx="5962">
                  <c:v>49.683333330000004</c:v>
                </c:pt>
                <c:pt idx="5963">
                  <c:v>49.691666669999996</c:v>
                </c:pt>
                <c:pt idx="5964">
                  <c:v>49.7</c:v>
                </c:pt>
                <c:pt idx="5965">
                  <c:v>49.708333330000002</c:v>
                </c:pt>
                <c:pt idx="5966">
                  <c:v>49.716666670000002</c:v>
                </c:pt>
                <c:pt idx="5967">
                  <c:v>49.725000000000001</c:v>
                </c:pt>
                <c:pt idx="5968">
                  <c:v>49.733333330000001</c:v>
                </c:pt>
                <c:pt idx="5969">
                  <c:v>49.741666670000001</c:v>
                </c:pt>
                <c:pt idx="5970">
                  <c:v>49.75</c:v>
                </c:pt>
                <c:pt idx="5971">
                  <c:v>49.758333329999999</c:v>
                </c:pt>
                <c:pt idx="5972">
                  <c:v>49.766666669999999</c:v>
                </c:pt>
                <c:pt idx="5973">
                  <c:v>49.774999999999999</c:v>
                </c:pt>
                <c:pt idx="5974">
                  <c:v>49.783333329999998</c:v>
                </c:pt>
                <c:pt idx="5975">
                  <c:v>49.791666669999998</c:v>
                </c:pt>
                <c:pt idx="5976">
                  <c:v>49.8</c:v>
                </c:pt>
                <c:pt idx="5977">
                  <c:v>49.808333330000004</c:v>
                </c:pt>
                <c:pt idx="5978">
                  <c:v>49.816666669999996</c:v>
                </c:pt>
                <c:pt idx="5979">
                  <c:v>49.825000000000003</c:v>
                </c:pt>
                <c:pt idx="5980">
                  <c:v>49.833333330000002</c:v>
                </c:pt>
                <c:pt idx="5981">
                  <c:v>49.841666670000002</c:v>
                </c:pt>
                <c:pt idx="5982">
                  <c:v>49.85</c:v>
                </c:pt>
                <c:pt idx="5983">
                  <c:v>49.858333330000001</c:v>
                </c:pt>
                <c:pt idx="5984">
                  <c:v>49.866666670000001</c:v>
                </c:pt>
                <c:pt idx="5985">
                  <c:v>49.875</c:v>
                </c:pt>
                <c:pt idx="5986">
                  <c:v>49.883333329999999</c:v>
                </c:pt>
                <c:pt idx="5987">
                  <c:v>49.891666669999999</c:v>
                </c:pt>
                <c:pt idx="5988">
                  <c:v>49.9</c:v>
                </c:pt>
                <c:pt idx="5989">
                  <c:v>49.908333329999998</c:v>
                </c:pt>
                <c:pt idx="5990">
                  <c:v>49.916666669999998</c:v>
                </c:pt>
                <c:pt idx="5991">
                  <c:v>49.924999999999997</c:v>
                </c:pt>
                <c:pt idx="5992">
                  <c:v>49.933333330000004</c:v>
                </c:pt>
                <c:pt idx="5993">
                  <c:v>49.941666669999996</c:v>
                </c:pt>
                <c:pt idx="5994">
                  <c:v>49.95</c:v>
                </c:pt>
                <c:pt idx="5995">
                  <c:v>49.958333330000002</c:v>
                </c:pt>
                <c:pt idx="5996">
                  <c:v>49.966666670000002</c:v>
                </c:pt>
                <c:pt idx="5997">
                  <c:v>49.975000000000001</c:v>
                </c:pt>
                <c:pt idx="5998">
                  <c:v>49.983333330000001</c:v>
                </c:pt>
                <c:pt idx="5999">
                  <c:v>49.991666670000001</c:v>
                </c:pt>
                <c:pt idx="6000">
                  <c:v>50</c:v>
                </c:pt>
                <c:pt idx="6001">
                  <c:v>50.008333329999999</c:v>
                </c:pt>
                <c:pt idx="6002">
                  <c:v>50.016666669999999</c:v>
                </c:pt>
                <c:pt idx="6003">
                  <c:v>50.024999999999999</c:v>
                </c:pt>
                <c:pt idx="6004">
                  <c:v>50.033333329999998</c:v>
                </c:pt>
                <c:pt idx="6005">
                  <c:v>50.041666669999998</c:v>
                </c:pt>
                <c:pt idx="6006">
                  <c:v>50.05</c:v>
                </c:pt>
                <c:pt idx="6007">
                  <c:v>50.058333330000004</c:v>
                </c:pt>
                <c:pt idx="6008">
                  <c:v>50.066666669999996</c:v>
                </c:pt>
                <c:pt idx="6009">
                  <c:v>50.075000000000003</c:v>
                </c:pt>
                <c:pt idx="6010">
                  <c:v>50.083333330000002</c:v>
                </c:pt>
                <c:pt idx="6011">
                  <c:v>50.091666670000002</c:v>
                </c:pt>
                <c:pt idx="6012">
                  <c:v>50.1</c:v>
                </c:pt>
                <c:pt idx="6013">
                  <c:v>50.108333330000001</c:v>
                </c:pt>
                <c:pt idx="6014">
                  <c:v>50.116666670000001</c:v>
                </c:pt>
                <c:pt idx="6015">
                  <c:v>50.125</c:v>
                </c:pt>
                <c:pt idx="6016">
                  <c:v>50.133333329999999</c:v>
                </c:pt>
                <c:pt idx="6017">
                  <c:v>50.141666669999999</c:v>
                </c:pt>
                <c:pt idx="6018">
                  <c:v>50.15</c:v>
                </c:pt>
                <c:pt idx="6019">
                  <c:v>50.158333329999998</c:v>
                </c:pt>
                <c:pt idx="6020">
                  <c:v>50.166666669999998</c:v>
                </c:pt>
                <c:pt idx="6021">
                  <c:v>50.174999999999997</c:v>
                </c:pt>
                <c:pt idx="6022">
                  <c:v>50.183333330000004</c:v>
                </c:pt>
                <c:pt idx="6023">
                  <c:v>50.191666669999996</c:v>
                </c:pt>
                <c:pt idx="6024">
                  <c:v>50.2</c:v>
                </c:pt>
                <c:pt idx="6025">
                  <c:v>50.208333330000002</c:v>
                </c:pt>
                <c:pt idx="6026">
                  <c:v>50.216666670000002</c:v>
                </c:pt>
                <c:pt idx="6027">
                  <c:v>50.225000000000001</c:v>
                </c:pt>
                <c:pt idx="6028">
                  <c:v>50.233333330000001</c:v>
                </c:pt>
                <c:pt idx="6029">
                  <c:v>50.241666670000001</c:v>
                </c:pt>
                <c:pt idx="6030">
                  <c:v>50.25</c:v>
                </c:pt>
                <c:pt idx="6031">
                  <c:v>50.258333329999999</c:v>
                </c:pt>
                <c:pt idx="6032">
                  <c:v>50.266666669999999</c:v>
                </c:pt>
                <c:pt idx="6033">
                  <c:v>50.274999999999999</c:v>
                </c:pt>
                <c:pt idx="6034">
                  <c:v>50.283333329999998</c:v>
                </c:pt>
                <c:pt idx="6035">
                  <c:v>50.291666669999998</c:v>
                </c:pt>
                <c:pt idx="6036">
                  <c:v>50.3</c:v>
                </c:pt>
                <c:pt idx="6037">
                  <c:v>50.308333330000004</c:v>
                </c:pt>
                <c:pt idx="6038">
                  <c:v>50.316666669999996</c:v>
                </c:pt>
                <c:pt idx="6039">
                  <c:v>50.325000000000003</c:v>
                </c:pt>
                <c:pt idx="6040">
                  <c:v>50.333333330000002</c:v>
                </c:pt>
                <c:pt idx="6041">
                  <c:v>50.341666670000002</c:v>
                </c:pt>
                <c:pt idx="6042">
                  <c:v>50.35</c:v>
                </c:pt>
                <c:pt idx="6043">
                  <c:v>50.358333330000001</c:v>
                </c:pt>
                <c:pt idx="6044">
                  <c:v>50.366666670000001</c:v>
                </c:pt>
                <c:pt idx="6045">
                  <c:v>50.375</c:v>
                </c:pt>
                <c:pt idx="6046">
                  <c:v>50.383333329999999</c:v>
                </c:pt>
                <c:pt idx="6047">
                  <c:v>50.391666669999999</c:v>
                </c:pt>
                <c:pt idx="6048">
                  <c:v>50.4</c:v>
                </c:pt>
                <c:pt idx="6049">
                  <c:v>50.408333329999998</c:v>
                </c:pt>
                <c:pt idx="6050">
                  <c:v>50.416666669999998</c:v>
                </c:pt>
                <c:pt idx="6051">
                  <c:v>50.424999999999997</c:v>
                </c:pt>
                <c:pt idx="6052">
                  <c:v>50.433333330000004</c:v>
                </c:pt>
                <c:pt idx="6053">
                  <c:v>50.441666669999996</c:v>
                </c:pt>
                <c:pt idx="6054">
                  <c:v>50.45</c:v>
                </c:pt>
                <c:pt idx="6055">
                  <c:v>50.458333330000002</c:v>
                </c:pt>
                <c:pt idx="6056">
                  <c:v>50.466666670000002</c:v>
                </c:pt>
                <c:pt idx="6057">
                  <c:v>50.475000000000001</c:v>
                </c:pt>
                <c:pt idx="6058">
                  <c:v>50.483333330000001</c:v>
                </c:pt>
                <c:pt idx="6059">
                  <c:v>50.491666670000001</c:v>
                </c:pt>
                <c:pt idx="6060">
                  <c:v>50.5</c:v>
                </c:pt>
                <c:pt idx="6061">
                  <c:v>50.508333329999999</c:v>
                </c:pt>
                <c:pt idx="6062">
                  <c:v>50.516666669999999</c:v>
                </c:pt>
                <c:pt idx="6063">
                  <c:v>50.524999999999999</c:v>
                </c:pt>
                <c:pt idx="6064">
                  <c:v>50.533333329999998</c:v>
                </c:pt>
                <c:pt idx="6065">
                  <c:v>50.541666669999998</c:v>
                </c:pt>
                <c:pt idx="6066">
                  <c:v>50.55</c:v>
                </c:pt>
                <c:pt idx="6067">
                  <c:v>50.558333330000004</c:v>
                </c:pt>
                <c:pt idx="6068">
                  <c:v>50.566666669999996</c:v>
                </c:pt>
                <c:pt idx="6069">
                  <c:v>50.575000000000003</c:v>
                </c:pt>
                <c:pt idx="6070">
                  <c:v>50.583333330000002</c:v>
                </c:pt>
                <c:pt idx="6071">
                  <c:v>50.591666670000002</c:v>
                </c:pt>
                <c:pt idx="6072">
                  <c:v>50.6</c:v>
                </c:pt>
                <c:pt idx="6073">
                  <c:v>50.608333330000001</c:v>
                </c:pt>
                <c:pt idx="6074">
                  <c:v>50.616666670000001</c:v>
                </c:pt>
                <c:pt idx="6075">
                  <c:v>50.625</c:v>
                </c:pt>
                <c:pt idx="6076">
                  <c:v>50.633333329999999</c:v>
                </c:pt>
                <c:pt idx="6077">
                  <c:v>50.641666669999999</c:v>
                </c:pt>
                <c:pt idx="6078">
                  <c:v>50.65</c:v>
                </c:pt>
                <c:pt idx="6079">
                  <c:v>50.658333329999998</c:v>
                </c:pt>
                <c:pt idx="6080">
                  <c:v>50.666666669999998</c:v>
                </c:pt>
                <c:pt idx="6081">
                  <c:v>50.674999999999997</c:v>
                </c:pt>
                <c:pt idx="6082">
                  <c:v>50.683333330000004</c:v>
                </c:pt>
                <c:pt idx="6083">
                  <c:v>50.691666669999996</c:v>
                </c:pt>
                <c:pt idx="6084">
                  <c:v>50.7</c:v>
                </c:pt>
                <c:pt idx="6085">
                  <c:v>50.708333330000002</c:v>
                </c:pt>
                <c:pt idx="6086">
                  <c:v>50.716666670000002</c:v>
                </c:pt>
                <c:pt idx="6087">
                  <c:v>50.725000000000001</c:v>
                </c:pt>
                <c:pt idx="6088">
                  <c:v>50.733333330000001</c:v>
                </c:pt>
                <c:pt idx="6089">
                  <c:v>50.741666670000001</c:v>
                </c:pt>
                <c:pt idx="6090">
                  <c:v>50.75</c:v>
                </c:pt>
                <c:pt idx="6091">
                  <c:v>50.758333329999999</c:v>
                </c:pt>
                <c:pt idx="6092">
                  <c:v>50.766666669999999</c:v>
                </c:pt>
                <c:pt idx="6093">
                  <c:v>50.774999999999999</c:v>
                </c:pt>
                <c:pt idx="6094">
                  <c:v>50.783333329999998</c:v>
                </c:pt>
                <c:pt idx="6095">
                  <c:v>50.791666669999998</c:v>
                </c:pt>
                <c:pt idx="6096">
                  <c:v>50.8</c:v>
                </c:pt>
                <c:pt idx="6097">
                  <c:v>50.808333330000004</c:v>
                </c:pt>
                <c:pt idx="6098">
                  <c:v>50.816666669999996</c:v>
                </c:pt>
                <c:pt idx="6099">
                  <c:v>50.825000000000003</c:v>
                </c:pt>
                <c:pt idx="6100">
                  <c:v>50.833333330000002</c:v>
                </c:pt>
                <c:pt idx="6101">
                  <c:v>50.841666670000002</c:v>
                </c:pt>
                <c:pt idx="6102">
                  <c:v>50.85</c:v>
                </c:pt>
                <c:pt idx="6103">
                  <c:v>50.858333330000001</c:v>
                </c:pt>
                <c:pt idx="6104">
                  <c:v>50.866666670000001</c:v>
                </c:pt>
                <c:pt idx="6105">
                  <c:v>50.875</c:v>
                </c:pt>
                <c:pt idx="6106">
                  <c:v>50.883333329999999</c:v>
                </c:pt>
                <c:pt idx="6107">
                  <c:v>50.891666669999999</c:v>
                </c:pt>
                <c:pt idx="6108">
                  <c:v>50.9</c:v>
                </c:pt>
                <c:pt idx="6109">
                  <c:v>50.908333329999998</c:v>
                </c:pt>
                <c:pt idx="6110">
                  <c:v>50.916666669999998</c:v>
                </c:pt>
                <c:pt idx="6111">
                  <c:v>50.924999999999997</c:v>
                </c:pt>
                <c:pt idx="6112">
                  <c:v>50.933333330000004</c:v>
                </c:pt>
                <c:pt idx="6113">
                  <c:v>50.941666669999996</c:v>
                </c:pt>
                <c:pt idx="6114">
                  <c:v>50.95</c:v>
                </c:pt>
                <c:pt idx="6115">
                  <c:v>50.958333330000002</c:v>
                </c:pt>
                <c:pt idx="6116">
                  <c:v>50.966666670000002</c:v>
                </c:pt>
                <c:pt idx="6117">
                  <c:v>50.975000000000001</c:v>
                </c:pt>
                <c:pt idx="6118">
                  <c:v>50.983333330000001</c:v>
                </c:pt>
                <c:pt idx="6119">
                  <c:v>50.991666670000001</c:v>
                </c:pt>
                <c:pt idx="6120">
                  <c:v>51</c:v>
                </c:pt>
                <c:pt idx="6121">
                  <c:v>51.008333329999999</c:v>
                </c:pt>
                <c:pt idx="6122">
                  <c:v>51.016666669999999</c:v>
                </c:pt>
                <c:pt idx="6123">
                  <c:v>51.024999999999999</c:v>
                </c:pt>
                <c:pt idx="6124">
                  <c:v>51.033333329999998</c:v>
                </c:pt>
                <c:pt idx="6125">
                  <c:v>51.041666669999998</c:v>
                </c:pt>
                <c:pt idx="6126">
                  <c:v>51.05</c:v>
                </c:pt>
                <c:pt idx="6127">
                  <c:v>51.058333330000004</c:v>
                </c:pt>
                <c:pt idx="6128">
                  <c:v>51.066666669999996</c:v>
                </c:pt>
                <c:pt idx="6129">
                  <c:v>51.075000000000003</c:v>
                </c:pt>
                <c:pt idx="6130">
                  <c:v>51.083333330000002</c:v>
                </c:pt>
                <c:pt idx="6131">
                  <c:v>51.091666670000002</c:v>
                </c:pt>
                <c:pt idx="6132">
                  <c:v>51.1</c:v>
                </c:pt>
                <c:pt idx="6133">
                  <c:v>51.108333330000001</c:v>
                </c:pt>
                <c:pt idx="6134">
                  <c:v>51.116666670000001</c:v>
                </c:pt>
                <c:pt idx="6135">
                  <c:v>51.125</c:v>
                </c:pt>
                <c:pt idx="6136">
                  <c:v>51.133333329999999</c:v>
                </c:pt>
                <c:pt idx="6137">
                  <c:v>51.141666669999999</c:v>
                </c:pt>
                <c:pt idx="6138">
                  <c:v>51.15</c:v>
                </c:pt>
                <c:pt idx="6139">
                  <c:v>51.158333329999998</c:v>
                </c:pt>
                <c:pt idx="6140">
                  <c:v>51.166666669999998</c:v>
                </c:pt>
                <c:pt idx="6141">
                  <c:v>51.174999999999997</c:v>
                </c:pt>
                <c:pt idx="6142">
                  <c:v>51.183333330000004</c:v>
                </c:pt>
                <c:pt idx="6143">
                  <c:v>51.191666669999996</c:v>
                </c:pt>
                <c:pt idx="6144">
                  <c:v>51.2</c:v>
                </c:pt>
                <c:pt idx="6145">
                  <c:v>51.208333330000002</c:v>
                </c:pt>
                <c:pt idx="6146">
                  <c:v>51.216666670000002</c:v>
                </c:pt>
                <c:pt idx="6147">
                  <c:v>51.225000000000001</c:v>
                </c:pt>
                <c:pt idx="6148">
                  <c:v>51.233333330000001</c:v>
                </c:pt>
                <c:pt idx="6149">
                  <c:v>51.241666670000001</c:v>
                </c:pt>
                <c:pt idx="6150">
                  <c:v>51.25</c:v>
                </c:pt>
                <c:pt idx="6151">
                  <c:v>51.258333329999999</c:v>
                </c:pt>
                <c:pt idx="6152">
                  <c:v>51.266666669999999</c:v>
                </c:pt>
                <c:pt idx="6153">
                  <c:v>51.274999999999999</c:v>
                </c:pt>
                <c:pt idx="6154">
                  <c:v>51.283333329999998</c:v>
                </c:pt>
                <c:pt idx="6155">
                  <c:v>51.291666669999998</c:v>
                </c:pt>
                <c:pt idx="6156">
                  <c:v>51.3</c:v>
                </c:pt>
                <c:pt idx="6157">
                  <c:v>51.308333330000004</c:v>
                </c:pt>
                <c:pt idx="6158">
                  <c:v>51.316666669999996</c:v>
                </c:pt>
                <c:pt idx="6159">
                  <c:v>51.325000000000003</c:v>
                </c:pt>
                <c:pt idx="6160">
                  <c:v>51.333333330000002</c:v>
                </c:pt>
                <c:pt idx="6161">
                  <c:v>51.341666670000002</c:v>
                </c:pt>
                <c:pt idx="6162">
                  <c:v>51.35</c:v>
                </c:pt>
                <c:pt idx="6163">
                  <c:v>51.358333330000001</c:v>
                </c:pt>
                <c:pt idx="6164">
                  <c:v>51.366666670000001</c:v>
                </c:pt>
                <c:pt idx="6165">
                  <c:v>51.375</c:v>
                </c:pt>
                <c:pt idx="6166">
                  <c:v>51.383333329999999</c:v>
                </c:pt>
                <c:pt idx="6167">
                  <c:v>51.391666669999999</c:v>
                </c:pt>
                <c:pt idx="6168">
                  <c:v>51.4</c:v>
                </c:pt>
                <c:pt idx="6169">
                  <c:v>51.408333329999998</c:v>
                </c:pt>
                <c:pt idx="6170">
                  <c:v>51.416666669999998</c:v>
                </c:pt>
                <c:pt idx="6171">
                  <c:v>51.424999999999997</c:v>
                </c:pt>
                <c:pt idx="6172">
                  <c:v>51.433333330000004</c:v>
                </c:pt>
                <c:pt idx="6173">
                  <c:v>51.441666669999996</c:v>
                </c:pt>
                <c:pt idx="6174">
                  <c:v>51.45</c:v>
                </c:pt>
                <c:pt idx="6175">
                  <c:v>51.458333330000002</c:v>
                </c:pt>
                <c:pt idx="6176">
                  <c:v>51.466666670000002</c:v>
                </c:pt>
                <c:pt idx="6177">
                  <c:v>51.475000000000001</c:v>
                </c:pt>
                <c:pt idx="6178">
                  <c:v>51.483333330000001</c:v>
                </c:pt>
                <c:pt idx="6179">
                  <c:v>51.491666670000001</c:v>
                </c:pt>
                <c:pt idx="6180">
                  <c:v>51.5</c:v>
                </c:pt>
                <c:pt idx="6181">
                  <c:v>51.508333329999999</c:v>
                </c:pt>
                <c:pt idx="6182">
                  <c:v>51.516666669999999</c:v>
                </c:pt>
                <c:pt idx="6183">
                  <c:v>51.524999999999999</c:v>
                </c:pt>
                <c:pt idx="6184">
                  <c:v>51.533333329999998</c:v>
                </c:pt>
                <c:pt idx="6185">
                  <c:v>51.541666669999998</c:v>
                </c:pt>
                <c:pt idx="6186">
                  <c:v>51.55</c:v>
                </c:pt>
                <c:pt idx="6187">
                  <c:v>51.558333330000004</c:v>
                </c:pt>
                <c:pt idx="6188">
                  <c:v>51.566666669999996</c:v>
                </c:pt>
                <c:pt idx="6189">
                  <c:v>51.575000000000003</c:v>
                </c:pt>
                <c:pt idx="6190">
                  <c:v>51.583333330000002</c:v>
                </c:pt>
                <c:pt idx="6191">
                  <c:v>51.591666670000002</c:v>
                </c:pt>
                <c:pt idx="6192">
                  <c:v>51.6</c:v>
                </c:pt>
                <c:pt idx="6193">
                  <c:v>51.608333330000001</c:v>
                </c:pt>
                <c:pt idx="6194">
                  <c:v>51.616666670000001</c:v>
                </c:pt>
                <c:pt idx="6195">
                  <c:v>51.625</c:v>
                </c:pt>
                <c:pt idx="6196">
                  <c:v>51.633333329999999</c:v>
                </c:pt>
                <c:pt idx="6197">
                  <c:v>51.641666669999999</c:v>
                </c:pt>
                <c:pt idx="6198">
                  <c:v>51.65</c:v>
                </c:pt>
                <c:pt idx="6199">
                  <c:v>51.658333329999998</c:v>
                </c:pt>
                <c:pt idx="6200">
                  <c:v>51.666666669999998</c:v>
                </c:pt>
                <c:pt idx="6201">
                  <c:v>51.674999999999997</c:v>
                </c:pt>
                <c:pt idx="6202">
                  <c:v>51.683333330000004</c:v>
                </c:pt>
                <c:pt idx="6203">
                  <c:v>51.691666669999996</c:v>
                </c:pt>
                <c:pt idx="6204">
                  <c:v>51.7</c:v>
                </c:pt>
                <c:pt idx="6205">
                  <c:v>51.708333330000002</c:v>
                </c:pt>
                <c:pt idx="6206">
                  <c:v>51.716666670000002</c:v>
                </c:pt>
                <c:pt idx="6207">
                  <c:v>51.725000000000001</c:v>
                </c:pt>
                <c:pt idx="6208">
                  <c:v>51.733333330000001</c:v>
                </c:pt>
                <c:pt idx="6209">
                  <c:v>51.741666670000001</c:v>
                </c:pt>
                <c:pt idx="6210">
                  <c:v>51.75</c:v>
                </c:pt>
                <c:pt idx="6211">
                  <c:v>51.758333329999999</c:v>
                </c:pt>
                <c:pt idx="6212">
                  <c:v>51.766666669999999</c:v>
                </c:pt>
                <c:pt idx="6213">
                  <c:v>51.774999999999999</c:v>
                </c:pt>
                <c:pt idx="6214">
                  <c:v>51.783333329999998</c:v>
                </c:pt>
                <c:pt idx="6215">
                  <c:v>51.791666669999998</c:v>
                </c:pt>
                <c:pt idx="6216">
                  <c:v>51.8</c:v>
                </c:pt>
                <c:pt idx="6217">
                  <c:v>51.808333330000004</c:v>
                </c:pt>
                <c:pt idx="6218">
                  <c:v>51.816666669999996</c:v>
                </c:pt>
                <c:pt idx="6219">
                  <c:v>51.825000000000003</c:v>
                </c:pt>
                <c:pt idx="6220">
                  <c:v>51.833333330000002</c:v>
                </c:pt>
                <c:pt idx="6221">
                  <c:v>51.841666670000002</c:v>
                </c:pt>
                <c:pt idx="6222">
                  <c:v>51.85</c:v>
                </c:pt>
                <c:pt idx="6223">
                  <c:v>51.858333330000001</c:v>
                </c:pt>
                <c:pt idx="6224">
                  <c:v>51.866666670000001</c:v>
                </c:pt>
                <c:pt idx="6225">
                  <c:v>51.875</c:v>
                </c:pt>
                <c:pt idx="6226">
                  <c:v>51.883333329999999</c:v>
                </c:pt>
                <c:pt idx="6227">
                  <c:v>51.891666669999999</c:v>
                </c:pt>
                <c:pt idx="6228">
                  <c:v>51.9</c:v>
                </c:pt>
                <c:pt idx="6229">
                  <c:v>51.908333329999998</c:v>
                </c:pt>
                <c:pt idx="6230">
                  <c:v>51.916666669999998</c:v>
                </c:pt>
                <c:pt idx="6231">
                  <c:v>51.924999999999997</c:v>
                </c:pt>
                <c:pt idx="6232">
                  <c:v>51.933333330000004</c:v>
                </c:pt>
                <c:pt idx="6233">
                  <c:v>51.941666669999996</c:v>
                </c:pt>
                <c:pt idx="6234">
                  <c:v>51.95</c:v>
                </c:pt>
                <c:pt idx="6235">
                  <c:v>51.958333330000002</c:v>
                </c:pt>
                <c:pt idx="6236">
                  <c:v>51.966666670000002</c:v>
                </c:pt>
                <c:pt idx="6237">
                  <c:v>51.975000000000001</c:v>
                </c:pt>
                <c:pt idx="6238">
                  <c:v>51.983333330000001</c:v>
                </c:pt>
                <c:pt idx="6239">
                  <c:v>51.991666670000001</c:v>
                </c:pt>
                <c:pt idx="6240">
                  <c:v>52</c:v>
                </c:pt>
                <c:pt idx="6241">
                  <c:v>52.008333329999999</c:v>
                </c:pt>
                <c:pt idx="6242">
                  <c:v>52.016666669999999</c:v>
                </c:pt>
                <c:pt idx="6243">
                  <c:v>52.024999999999999</c:v>
                </c:pt>
                <c:pt idx="6244">
                  <c:v>52.033333329999998</c:v>
                </c:pt>
                <c:pt idx="6245">
                  <c:v>52.041666669999998</c:v>
                </c:pt>
                <c:pt idx="6246">
                  <c:v>52.05</c:v>
                </c:pt>
                <c:pt idx="6247">
                  <c:v>52.058333330000004</c:v>
                </c:pt>
                <c:pt idx="6248">
                  <c:v>52.066666669999996</c:v>
                </c:pt>
                <c:pt idx="6249">
                  <c:v>52.075000000000003</c:v>
                </c:pt>
                <c:pt idx="6250">
                  <c:v>52.083333330000002</c:v>
                </c:pt>
                <c:pt idx="6251">
                  <c:v>52.091666670000002</c:v>
                </c:pt>
                <c:pt idx="6252">
                  <c:v>52.1</c:v>
                </c:pt>
                <c:pt idx="6253">
                  <c:v>52.108333330000001</c:v>
                </c:pt>
                <c:pt idx="6254">
                  <c:v>52.116666670000001</c:v>
                </c:pt>
                <c:pt idx="6255">
                  <c:v>52.125</c:v>
                </c:pt>
                <c:pt idx="6256">
                  <c:v>52.133333329999999</c:v>
                </c:pt>
                <c:pt idx="6257">
                  <c:v>52.141666669999999</c:v>
                </c:pt>
                <c:pt idx="6258">
                  <c:v>52.15</c:v>
                </c:pt>
                <c:pt idx="6259">
                  <c:v>52.158333329999998</c:v>
                </c:pt>
                <c:pt idx="6260">
                  <c:v>52.166666669999998</c:v>
                </c:pt>
                <c:pt idx="6261">
                  <c:v>52.174999999999997</c:v>
                </c:pt>
                <c:pt idx="6262">
                  <c:v>52.183333330000004</c:v>
                </c:pt>
                <c:pt idx="6263">
                  <c:v>52.191666669999996</c:v>
                </c:pt>
                <c:pt idx="6264">
                  <c:v>52.2</c:v>
                </c:pt>
                <c:pt idx="6265">
                  <c:v>52.208333330000002</c:v>
                </c:pt>
                <c:pt idx="6266">
                  <c:v>52.216666670000002</c:v>
                </c:pt>
                <c:pt idx="6267">
                  <c:v>52.225000000000001</c:v>
                </c:pt>
                <c:pt idx="6268">
                  <c:v>52.233333330000001</c:v>
                </c:pt>
                <c:pt idx="6269">
                  <c:v>52.241666670000001</c:v>
                </c:pt>
                <c:pt idx="6270">
                  <c:v>52.25</c:v>
                </c:pt>
                <c:pt idx="6271">
                  <c:v>52.258333329999999</c:v>
                </c:pt>
                <c:pt idx="6272">
                  <c:v>52.266666669999999</c:v>
                </c:pt>
                <c:pt idx="6273">
                  <c:v>52.274999999999999</c:v>
                </c:pt>
                <c:pt idx="6274">
                  <c:v>52.283333329999998</c:v>
                </c:pt>
                <c:pt idx="6275">
                  <c:v>52.291666669999998</c:v>
                </c:pt>
                <c:pt idx="6276">
                  <c:v>52.3</c:v>
                </c:pt>
                <c:pt idx="6277">
                  <c:v>52.308333330000004</c:v>
                </c:pt>
                <c:pt idx="6278">
                  <c:v>52.316666669999996</c:v>
                </c:pt>
                <c:pt idx="6279">
                  <c:v>52.325000000000003</c:v>
                </c:pt>
                <c:pt idx="6280">
                  <c:v>52.333333330000002</c:v>
                </c:pt>
                <c:pt idx="6281">
                  <c:v>52.341666670000002</c:v>
                </c:pt>
                <c:pt idx="6282">
                  <c:v>52.35</c:v>
                </c:pt>
                <c:pt idx="6283">
                  <c:v>52.358333330000001</c:v>
                </c:pt>
                <c:pt idx="6284">
                  <c:v>52.366666670000001</c:v>
                </c:pt>
                <c:pt idx="6285">
                  <c:v>52.375</c:v>
                </c:pt>
                <c:pt idx="6286">
                  <c:v>52.383333329999999</c:v>
                </c:pt>
                <c:pt idx="6287">
                  <c:v>52.391666669999999</c:v>
                </c:pt>
                <c:pt idx="6288">
                  <c:v>52.4</c:v>
                </c:pt>
                <c:pt idx="6289">
                  <c:v>52.408333329999998</c:v>
                </c:pt>
                <c:pt idx="6290">
                  <c:v>52.416666669999998</c:v>
                </c:pt>
                <c:pt idx="6291">
                  <c:v>52.424999999999997</c:v>
                </c:pt>
                <c:pt idx="6292">
                  <c:v>52.433333330000004</c:v>
                </c:pt>
                <c:pt idx="6293">
                  <c:v>52.441666669999996</c:v>
                </c:pt>
                <c:pt idx="6294">
                  <c:v>52.45</c:v>
                </c:pt>
                <c:pt idx="6295">
                  <c:v>52.458333330000002</c:v>
                </c:pt>
                <c:pt idx="6296">
                  <c:v>52.466666670000002</c:v>
                </c:pt>
                <c:pt idx="6297">
                  <c:v>52.475000000000001</c:v>
                </c:pt>
                <c:pt idx="6298">
                  <c:v>52.483333330000001</c:v>
                </c:pt>
                <c:pt idx="6299">
                  <c:v>52.491666670000001</c:v>
                </c:pt>
                <c:pt idx="6300">
                  <c:v>52.5</c:v>
                </c:pt>
                <c:pt idx="6301">
                  <c:v>52.508333329999999</c:v>
                </c:pt>
                <c:pt idx="6302">
                  <c:v>52.516666669999999</c:v>
                </c:pt>
                <c:pt idx="6303">
                  <c:v>52.524999999999999</c:v>
                </c:pt>
                <c:pt idx="6304">
                  <c:v>52.533333329999998</c:v>
                </c:pt>
                <c:pt idx="6305">
                  <c:v>52.541666669999998</c:v>
                </c:pt>
                <c:pt idx="6306">
                  <c:v>52.55</c:v>
                </c:pt>
                <c:pt idx="6307">
                  <c:v>52.558333330000004</c:v>
                </c:pt>
                <c:pt idx="6308">
                  <c:v>52.566666669999996</c:v>
                </c:pt>
                <c:pt idx="6309">
                  <c:v>52.575000000000003</c:v>
                </c:pt>
                <c:pt idx="6310">
                  <c:v>52.583333330000002</c:v>
                </c:pt>
                <c:pt idx="6311">
                  <c:v>52.591666670000002</c:v>
                </c:pt>
                <c:pt idx="6312">
                  <c:v>52.6</c:v>
                </c:pt>
                <c:pt idx="6313">
                  <c:v>52.608333330000001</c:v>
                </c:pt>
                <c:pt idx="6314">
                  <c:v>52.616666670000001</c:v>
                </c:pt>
                <c:pt idx="6315">
                  <c:v>52.625</c:v>
                </c:pt>
                <c:pt idx="6316">
                  <c:v>52.633333329999999</c:v>
                </c:pt>
                <c:pt idx="6317">
                  <c:v>52.641666669999999</c:v>
                </c:pt>
                <c:pt idx="6318">
                  <c:v>52.65</c:v>
                </c:pt>
                <c:pt idx="6319">
                  <c:v>52.658333329999998</c:v>
                </c:pt>
                <c:pt idx="6320">
                  <c:v>52.666666669999998</c:v>
                </c:pt>
                <c:pt idx="6321">
                  <c:v>52.674999999999997</c:v>
                </c:pt>
                <c:pt idx="6322">
                  <c:v>52.683333330000004</c:v>
                </c:pt>
                <c:pt idx="6323">
                  <c:v>52.691666669999996</c:v>
                </c:pt>
                <c:pt idx="6324">
                  <c:v>52.7</c:v>
                </c:pt>
                <c:pt idx="6325">
                  <c:v>52.708333330000002</c:v>
                </c:pt>
                <c:pt idx="6326">
                  <c:v>52.716666670000002</c:v>
                </c:pt>
                <c:pt idx="6327">
                  <c:v>52.725000000000001</c:v>
                </c:pt>
                <c:pt idx="6328">
                  <c:v>52.733333330000001</c:v>
                </c:pt>
                <c:pt idx="6329">
                  <c:v>52.741666670000001</c:v>
                </c:pt>
                <c:pt idx="6330">
                  <c:v>52.75</c:v>
                </c:pt>
                <c:pt idx="6331">
                  <c:v>52.758333329999999</c:v>
                </c:pt>
                <c:pt idx="6332">
                  <c:v>52.766666669999999</c:v>
                </c:pt>
                <c:pt idx="6333">
                  <c:v>52.774999999999999</c:v>
                </c:pt>
                <c:pt idx="6334">
                  <c:v>52.783333329999998</c:v>
                </c:pt>
                <c:pt idx="6335">
                  <c:v>52.791666669999998</c:v>
                </c:pt>
                <c:pt idx="6336">
                  <c:v>52.8</c:v>
                </c:pt>
                <c:pt idx="6337">
                  <c:v>52.808333330000004</c:v>
                </c:pt>
                <c:pt idx="6338">
                  <c:v>52.816666669999996</c:v>
                </c:pt>
                <c:pt idx="6339">
                  <c:v>52.825000000000003</c:v>
                </c:pt>
                <c:pt idx="6340">
                  <c:v>52.833333330000002</c:v>
                </c:pt>
                <c:pt idx="6341">
                  <c:v>52.841666670000002</c:v>
                </c:pt>
                <c:pt idx="6342">
                  <c:v>52.85</c:v>
                </c:pt>
                <c:pt idx="6343">
                  <c:v>52.858333330000001</c:v>
                </c:pt>
                <c:pt idx="6344">
                  <c:v>52.866666670000001</c:v>
                </c:pt>
                <c:pt idx="6345">
                  <c:v>52.875</c:v>
                </c:pt>
                <c:pt idx="6346">
                  <c:v>52.883333329999999</c:v>
                </c:pt>
                <c:pt idx="6347">
                  <c:v>52.891666669999999</c:v>
                </c:pt>
                <c:pt idx="6348">
                  <c:v>52.9</c:v>
                </c:pt>
                <c:pt idx="6349">
                  <c:v>52.908333329999998</c:v>
                </c:pt>
                <c:pt idx="6350">
                  <c:v>52.916666669999998</c:v>
                </c:pt>
                <c:pt idx="6351">
                  <c:v>52.924999999999997</c:v>
                </c:pt>
                <c:pt idx="6352">
                  <c:v>52.933333330000004</c:v>
                </c:pt>
                <c:pt idx="6353">
                  <c:v>52.941666669999996</c:v>
                </c:pt>
                <c:pt idx="6354">
                  <c:v>52.95</c:v>
                </c:pt>
                <c:pt idx="6355">
                  <c:v>52.958333330000002</c:v>
                </c:pt>
                <c:pt idx="6356">
                  <c:v>52.966666670000002</c:v>
                </c:pt>
                <c:pt idx="6357">
                  <c:v>52.975000000000001</c:v>
                </c:pt>
                <c:pt idx="6358">
                  <c:v>52.983333330000001</c:v>
                </c:pt>
                <c:pt idx="6359">
                  <c:v>52.991666670000001</c:v>
                </c:pt>
                <c:pt idx="6360">
                  <c:v>53</c:v>
                </c:pt>
                <c:pt idx="6361">
                  <c:v>53.008333329999999</c:v>
                </c:pt>
                <c:pt idx="6362">
                  <c:v>53.016666669999999</c:v>
                </c:pt>
                <c:pt idx="6363">
                  <c:v>53.024999999999999</c:v>
                </c:pt>
                <c:pt idx="6364">
                  <c:v>53.033333329999998</c:v>
                </c:pt>
                <c:pt idx="6365">
                  <c:v>53.041666669999998</c:v>
                </c:pt>
                <c:pt idx="6366">
                  <c:v>53.05</c:v>
                </c:pt>
                <c:pt idx="6367">
                  <c:v>53.058333330000004</c:v>
                </c:pt>
                <c:pt idx="6368">
                  <c:v>53.066666669999996</c:v>
                </c:pt>
                <c:pt idx="6369">
                  <c:v>53.075000000000003</c:v>
                </c:pt>
                <c:pt idx="6370">
                  <c:v>53.083333330000002</c:v>
                </c:pt>
                <c:pt idx="6371">
                  <c:v>53.091666670000002</c:v>
                </c:pt>
                <c:pt idx="6372">
                  <c:v>53.1</c:v>
                </c:pt>
                <c:pt idx="6373">
                  <c:v>53.108333330000001</c:v>
                </c:pt>
                <c:pt idx="6374">
                  <c:v>53.116666670000001</c:v>
                </c:pt>
                <c:pt idx="6375">
                  <c:v>53.125</c:v>
                </c:pt>
                <c:pt idx="6376">
                  <c:v>53.133333329999999</c:v>
                </c:pt>
                <c:pt idx="6377">
                  <c:v>53.141666669999999</c:v>
                </c:pt>
                <c:pt idx="6378">
                  <c:v>53.15</c:v>
                </c:pt>
                <c:pt idx="6379">
                  <c:v>53.158333329999998</c:v>
                </c:pt>
                <c:pt idx="6380">
                  <c:v>53.166666669999998</c:v>
                </c:pt>
                <c:pt idx="6381">
                  <c:v>53.174999999999997</c:v>
                </c:pt>
                <c:pt idx="6382">
                  <c:v>53.183333330000004</c:v>
                </c:pt>
                <c:pt idx="6383">
                  <c:v>53.191666669999996</c:v>
                </c:pt>
                <c:pt idx="6384">
                  <c:v>53.2</c:v>
                </c:pt>
                <c:pt idx="6385">
                  <c:v>53.208333330000002</c:v>
                </c:pt>
                <c:pt idx="6386">
                  <c:v>53.216666670000002</c:v>
                </c:pt>
                <c:pt idx="6387">
                  <c:v>53.225000000000001</c:v>
                </c:pt>
                <c:pt idx="6388">
                  <c:v>53.233333330000001</c:v>
                </c:pt>
                <c:pt idx="6389">
                  <c:v>53.241666670000001</c:v>
                </c:pt>
                <c:pt idx="6390">
                  <c:v>53.25</c:v>
                </c:pt>
                <c:pt idx="6391">
                  <c:v>53.258333329999999</c:v>
                </c:pt>
                <c:pt idx="6392">
                  <c:v>53.266666669999999</c:v>
                </c:pt>
                <c:pt idx="6393">
                  <c:v>53.274999999999999</c:v>
                </c:pt>
                <c:pt idx="6394">
                  <c:v>53.283333329999998</c:v>
                </c:pt>
                <c:pt idx="6395">
                  <c:v>53.291666669999998</c:v>
                </c:pt>
                <c:pt idx="6396">
                  <c:v>53.3</c:v>
                </c:pt>
                <c:pt idx="6397">
                  <c:v>53.308333330000004</c:v>
                </c:pt>
                <c:pt idx="6398">
                  <c:v>53.316666669999996</c:v>
                </c:pt>
                <c:pt idx="6399">
                  <c:v>53.325000000000003</c:v>
                </c:pt>
                <c:pt idx="6400">
                  <c:v>53.333333330000002</c:v>
                </c:pt>
                <c:pt idx="6401">
                  <c:v>53.341666670000002</c:v>
                </c:pt>
                <c:pt idx="6402">
                  <c:v>53.35</c:v>
                </c:pt>
                <c:pt idx="6403">
                  <c:v>53.358333330000001</c:v>
                </c:pt>
                <c:pt idx="6404">
                  <c:v>53.366666670000001</c:v>
                </c:pt>
                <c:pt idx="6405">
                  <c:v>53.375</c:v>
                </c:pt>
                <c:pt idx="6406">
                  <c:v>53.383333329999999</c:v>
                </c:pt>
                <c:pt idx="6407">
                  <c:v>53.391666669999999</c:v>
                </c:pt>
                <c:pt idx="6408">
                  <c:v>53.4</c:v>
                </c:pt>
                <c:pt idx="6409">
                  <c:v>53.408333329999998</c:v>
                </c:pt>
                <c:pt idx="6410">
                  <c:v>53.416666669999998</c:v>
                </c:pt>
                <c:pt idx="6411">
                  <c:v>53.424999999999997</c:v>
                </c:pt>
                <c:pt idx="6412">
                  <c:v>53.433333330000004</c:v>
                </c:pt>
                <c:pt idx="6413">
                  <c:v>53.441666669999996</c:v>
                </c:pt>
                <c:pt idx="6414">
                  <c:v>53.45</c:v>
                </c:pt>
                <c:pt idx="6415">
                  <c:v>53.458333330000002</c:v>
                </c:pt>
                <c:pt idx="6416">
                  <c:v>53.466666670000002</c:v>
                </c:pt>
                <c:pt idx="6417">
                  <c:v>53.475000000000001</c:v>
                </c:pt>
                <c:pt idx="6418">
                  <c:v>53.483333330000001</c:v>
                </c:pt>
                <c:pt idx="6419">
                  <c:v>53.491666670000001</c:v>
                </c:pt>
                <c:pt idx="6420">
                  <c:v>53.5</c:v>
                </c:pt>
                <c:pt idx="6421">
                  <c:v>53.508333329999999</c:v>
                </c:pt>
                <c:pt idx="6422">
                  <c:v>53.516666669999999</c:v>
                </c:pt>
                <c:pt idx="6423">
                  <c:v>53.524999999999999</c:v>
                </c:pt>
                <c:pt idx="6424">
                  <c:v>53.533333329999998</c:v>
                </c:pt>
                <c:pt idx="6425">
                  <c:v>53.541666669999998</c:v>
                </c:pt>
                <c:pt idx="6426">
                  <c:v>53.55</c:v>
                </c:pt>
                <c:pt idx="6427">
                  <c:v>53.558333330000004</c:v>
                </c:pt>
                <c:pt idx="6428">
                  <c:v>53.566666669999996</c:v>
                </c:pt>
                <c:pt idx="6429">
                  <c:v>53.575000000000003</c:v>
                </c:pt>
                <c:pt idx="6430">
                  <c:v>53.583333330000002</c:v>
                </c:pt>
                <c:pt idx="6431">
                  <c:v>53.591666670000002</c:v>
                </c:pt>
                <c:pt idx="6432">
                  <c:v>53.6</c:v>
                </c:pt>
                <c:pt idx="6433">
                  <c:v>53.608333330000001</c:v>
                </c:pt>
                <c:pt idx="6434">
                  <c:v>53.616666670000001</c:v>
                </c:pt>
                <c:pt idx="6435">
                  <c:v>53.625</c:v>
                </c:pt>
                <c:pt idx="6436">
                  <c:v>53.633333329999999</c:v>
                </c:pt>
                <c:pt idx="6437">
                  <c:v>53.641666669999999</c:v>
                </c:pt>
                <c:pt idx="6438">
                  <c:v>53.65</c:v>
                </c:pt>
                <c:pt idx="6439">
                  <c:v>53.658333329999998</c:v>
                </c:pt>
                <c:pt idx="6440">
                  <c:v>53.666666669999998</c:v>
                </c:pt>
                <c:pt idx="6441">
                  <c:v>53.674999999999997</c:v>
                </c:pt>
                <c:pt idx="6442">
                  <c:v>53.683333330000004</c:v>
                </c:pt>
                <c:pt idx="6443">
                  <c:v>53.691666669999996</c:v>
                </c:pt>
                <c:pt idx="6444">
                  <c:v>53.7</c:v>
                </c:pt>
                <c:pt idx="6445">
                  <c:v>53.708333330000002</c:v>
                </c:pt>
                <c:pt idx="6446">
                  <c:v>53.716666670000002</c:v>
                </c:pt>
                <c:pt idx="6447">
                  <c:v>53.725000000000001</c:v>
                </c:pt>
                <c:pt idx="6448">
                  <c:v>53.733333330000001</c:v>
                </c:pt>
                <c:pt idx="6449">
                  <c:v>53.741666670000001</c:v>
                </c:pt>
                <c:pt idx="6450">
                  <c:v>53.75</c:v>
                </c:pt>
                <c:pt idx="6451">
                  <c:v>53.758333329999999</c:v>
                </c:pt>
                <c:pt idx="6452">
                  <c:v>53.766666669999999</c:v>
                </c:pt>
                <c:pt idx="6453">
                  <c:v>53.774999999999999</c:v>
                </c:pt>
                <c:pt idx="6454">
                  <c:v>53.783333329999998</c:v>
                </c:pt>
                <c:pt idx="6455">
                  <c:v>53.791666669999998</c:v>
                </c:pt>
                <c:pt idx="6456">
                  <c:v>53.8</c:v>
                </c:pt>
                <c:pt idx="6457">
                  <c:v>53.808333330000004</c:v>
                </c:pt>
                <c:pt idx="6458">
                  <c:v>53.816666669999996</c:v>
                </c:pt>
                <c:pt idx="6459">
                  <c:v>53.825000000000003</c:v>
                </c:pt>
                <c:pt idx="6460">
                  <c:v>53.833333330000002</c:v>
                </c:pt>
                <c:pt idx="6461">
                  <c:v>53.841666670000002</c:v>
                </c:pt>
                <c:pt idx="6462">
                  <c:v>53.85</c:v>
                </c:pt>
                <c:pt idx="6463">
                  <c:v>53.858333330000001</c:v>
                </c:pt>
                <c:pt idx="6464">
                  <c:v>53.866666670000001</c:v>
                </c:pt>
                <c:pt idx="6465">
                  <c:v>53.875</c:v>
                </c:pt>
                <c:pt idx="6466">
                  <c:v>53.883333329999999</c:v>
                </c:pt>
                <c:pt idx="6467">
                  <c:v>53.891666669999999</c:v>
                </c:pt>
                <c:pt idx="6468">
                  <c:v>53.9</c:v>
                </c:pt>
                <c:pt idx="6469">
                  <c:v>53.908333329999998</c:v>
                </c:pt>
                <c:pt idx="6470">
                  <c:v>53.916666669999998</c:v>
                </c:pt>
                <c:pt idx="6471">
                  <c:v>53.924999999999997</c:v>
                </c:pt>
                <c:pt idx="6472">
                  <c:v>53.933333330000004</c:v>
                </c:pt>
                <c:pt idx="6473">
                  <c:v>53.941666669999996</c:v>
                </c:pt>
                <c:pt idx="6474">
                  <c:v>53.95</c:v>
                </c:pt>
                <c:pt idx="6475">
                  <c:v>53.958333330000002</c:v>
                </c:pt>
                <c:pt idx="6476">
                  <c:v>53.966666670000002</c:v>
                </c:pt>
                <c:pt idx="6477">
                  <c:v>53.975000000000001</c:v>
                </c:pt>
                <c:pt idx="6478">
                  <c:v>53.983333330000001</c:v>
                </c:pt>
                <c:pt idx="6479">
                  <c:v>53.991666670000001</c:v>
                </c:pt>
                <c:pt idx="6480">
                  <c:v>54</c:v>
                </c:pt>
                <c:pt idx="6481">
                  <c:v>54.008333329999999</c:v>
                </c:pt>
                <c:pt idx="6482">
                  <c:v>54.016666669999999</c:v>
                </c:pt>
                <c:pt idx="6483">
                  <c:v>54.024999999999999</c:v>
                </c:pt>
                <c:pt idx="6484">
                  <c:v>54.033333329999998</c:v>
                </c:pt>
                <c:pt idx="6485">
                  <c:v>54.041666669999998</c:v>
                </c:pt>
                <c:pt idx="6486">
                  <c:v>54.05</c:v>
                </c:pt>
                <c:pt idx="6487">
                  <c:v>54.058333330000004</c:v>
                </c:pt>
                <c:pt idx="6488">
                  <c:v>54.066666669999996</c:v>
                </c:pt>
                <c:pt idx="6489">
                  <c:v>54.075000000000003</c:v>
                </c:pt>
                <c:pt idx="6490">
                  <c:v>54.083333330000002</c:v>
                </c:pt>
                <c:pt idx="6491">
                  <c:v>54.091666670000002</c:v>
                </c:pt>
                <c:pt idx="6492">
                  <c:v>54.1</c:v>
                </c:pt>
                <c:pt idx="6493">
                  <c:v>54.108333330000001</c:v>
                </c:pt>
                <c:pt idx="6494">
                  <c:v>54.116666670000001</c:v>
                </c:pt>
                <c:pt idx="6495">
                  <c:v>54.125</c:v>
                </c:pt>
                <c:pt idx="6496">
                  <c:v>54.133333329999999</c:v>
                </c:pt>
                <c:pt idx="6497">
                  <c:v>54.141666669999999</c:v>
                </c:pt>
                <c:pt idx="6498">
                  <c:v>54.15</c:v>
                </c:pt>
                <c:pt idx="6499">
                  <c:v>54.158333329999998</c:v>
                </c:pt>
                <c:pt idx="6500">
                  <c:v>54.166666669999998</c:v>
                </c:pt>
                <c:pt idx="6501">
                  <c:v>54.174999999999997</c:v>
                </c:pt>
                <c:pt idx="6502">
                  <c:v>54.183333330000004</c:v>
                </c:pt>
                <c:pt idx="6503">
                  <c:v>54.191666669999996</c:v>
                </c:pt>
                <c:pt idx="6504">
                  <c:v>54.2</c:v>
                </c:pt>
                <c:pt idx="6505">
                  <c:v>54.208333330000002</c:v>
                </c:pt>
                <c:pt idx="6506">
                  <c:v>54.216666670000002</c:v>
                </c:pt>
                <c:pt idx="6507">
                  <c:v>54.225000000000001</c:v>
                </c:pt>
                <c:pt idx="6508">
                  <c:v>54.233333330000001</c:v>
                </c:pt>
                <c:pt idx="6509">
                  <c:v>54.241666670000001</c:v>
                </c:pt>
                <c:pt idx="6510">
                  <c:v>54.25</c:v>
                </c:pt>
                <c:pt idx="6511">
                  <c:v>54.258333329999999</c:v>
                </c:pt>
                <c:pt idx="6512">
                  <c:v>54.266666669999999</c:v>
                </c:pt>
                <c:pt idx="6513">
                  <c:v>54.274999999999999</c:v>
                </c:pt>
                <c:pt idx="6514">
                  <c:v>54.283333329999998</c:v>
                </c:pt>
                <c:pt idx="6515">
                  <c:v>54.291666669999998</c:v>
                </c:pt>
                <c:pt idx="6516">
                  <c:v>54.3</c:v>
                </c:pt>
                <c:pt idx="6517">
                  <c:v>54.308333330000004</c:v>
                </c:pt>
                <c:pt idx="6518">
                  <c:v>54.316666669999996</c:v>
                </c:pt>
                <c:pt idx="6519">
                  <c:v>54.325000000000003</c:v>
                </c:pt>
                <c:pt idx="6520">
                  <c:v>54.333333330000002</c:v>
                </c:pt>
                <c:pt idx="6521">
                  <c:v>54.341666670000002</c:v>
                </c:pt>
                <c:pt idx="6522">
                  <c:v>54.35</c:v>
                </c:pt>
                <c:pt idx="6523">
                  <c:v>54.358333330000001</c:v>
                </c:pt>
                <c:pt idx="6524">
                  <c:v>54.366666670000001</c:v>
                </c:pt>
                <c:pt idx="6525">
                  <c:v>54.375</c:v>
                </c:pt>
                <c:pt idx="6526">
                  <c:v>54.383333329999999</c:v>
                </c:pt>
                <c:pt idx="6527">
                  <c:v>54.391666669999999</c:v>
                </c:pt>
                <c:pt idx="6528">
                  <c:v>54.4</c:v>
                </c:pt>
                <c:pt idx="6529">
                  <c:v>54.408333329999998</c:v>
                </c:pt>
                <c:pt idx="6530">
                  <c:v>54.416666669999998</c:v>
                </c:pt>
                <c:pt idx="6531">
                  <c:v>54.424999999999997</c:v>
                </c:pt>
                <c:pt idx="6532">
                  <c:v>54.433333330000004</c:v>
                </c:pt>
                <c:pt idx="6533">
                  <c:v>54.441666669999996</c:v>
                </c:pt>
                <c:pt idx="6534">
                  <c:v>54.45</c:v>
                </c:pt>
                <c:pt idx="6535">
                  <c:v>54.458333330000002</c:v>
                </c:pt>
                <c:pt idx="6536">
                  <c:v>54.466666670000002</c:v>
                </c:pt>
                <c:pt idx="6537">
                  <c:v>54.475000000000001</c:v>
                </c:pt>
                <c:pt idx="6538">
                  <c:v>54.483333330000001</c:v>
                </c:pt>
                <c:pt idx="6539">
                  <c:v>54.491666670000001</c:v>
                </c:pt>
                <c:pt idx="6540">
                  <c:v>54.5</c:v>
                </c:pt>
                <c:pt idx="6541">
                  <c:v>54.508333329999999</c:v>
                </c:pt>
                <c:pt idx="6542">
                  <c:v>54.516666669999999</c:v>
                </c:pt>
                <c:pt idx="6543">
                  <c:v>54.524999999999999</c:v>
                </c:pt>
                <c:pt idx="6544">
                  <c:v>54.533333329999998</c:v>
                </c:pt>
                <c:pt idx="6545">
                  <c:v>54.541666669999998</c:v>
                </c:pt>
                <c:pt idx="6546">
                  <c:v>54.55</c:v>
                </c:pt>
                <c:pt idx="6547">
                  <c:v>54.558333330000004</c:v>
                </c:pt>
                <c:pt idx="6548">
                  <c:v>54.566666669999996</c:v>
                </c:pt>
                <c:pt idx="6549">
                  <c:v>54.575000000000003</c:v>
                </c:pt>
                <c:pt idx="6550">
                  <c:v>54.583333330000002</c:v>
                </c:pt>
                <c:pt idx="6551">
                  <c:v>54.591666670000002</c:v>
                </c:pt>
                <c:pt idx="6552">
                  <c:v>54.6</c:v>
                </c:pt>
                <c:pt idx="6553">
                  <c:v>54.608333330000001</c:v>
                </c:pt>
                <c:pt idx="6554">
                  <c:v>54.616666670000001</c:v>
                </c:pt>
                <c:pt idx="6555">
                  <c:v>54.625</c:v>
                </c:pt>
                <c:pt idx="6556">
                  <c:v>54.633333329999999</c:v>
                </c:pt>
                <c:pt idx="6557">
                  <c:v>54.641666669999999</c:v>
                </c:pt>
                <c:pt idx="6558">
                  <c:v>54.65</c:v>
                </c:pt>
                <c:pt idx="6559">
                  <c:v>54.658333329999998</c:v>
                </c:pt>
                <c:pt idx="6560">
                  <c:v>54.666666669999998</c:v>
                </c:pt>
                <c:pt idx="6561">
                  <c:v>54.674999999999997</c:v>
                </c:pt>
                <c:pt idx="6562">
                  <c:v>54.683333330000004</c:v>
                </c:pt>
                <c:pt idx="6563">
                  <c:v>54.691666669999996</c:v>
                </c:pt>
                <c:pt idx="6564">
                  <c:v>54.7</c:v>
                </c:pt>
                <c:pt idx="6565">
                  <c:v>54.708333330000002</c:v>
                </c:pt>
                <c:pt idx="6566">
                  <c:v>54.716666670000002</c:v>
                </c:pt>
                <c:pt idx="6567">
                  <c:v>54.725000000000001</c:v>
                </c:pt>
                <c:pt idx="6568">
                  <c:v>54.733333330000001</c:v>
                </c:pt>
                <c:pt idx="6569">
                  <c:v>54.741666670000001</c:v>
                </c:pt>
                <c:pt idx="6570">
                  <c:v>54.75</c:v>
                </c:pt>
                <c:pt idx="6571">
                  <c:v>54.758333329999999</c:v>
                </c:pt>
                <c:pt idx="6572">
                  <c:v>54.766666669999999</c:v>
                </c:pt>
                <c:pt idx="6573">
                  <c:v>54.774999999999999</c:v>
                </c:pt>
                <c:pt idx="6574">
                  <c:v>54.783333329999998</c:v>
                </c:pt>
                <c:pt idx="6575">
                  <c:v>54.791666669999998</c:v>
                </c:pt>
                <c:pt idx="6576">
                  <c:v>54.8</c:v>
                </c:pt>
                <c:pt idx="6577">
                  <c:v>54.808333330000004</c:v>
                </c:pt>
                <c:pt idx="6578">
                  <c:v>54.816666669999996</c:v>
                </c:pt>
                <c:pt idx="6579">
                  <c:v>54.825000000000003</c:v>
                </c:pt>
                <c:pt idx="6580">
                  <c:v>54.833333330000002</c:v>
                </c:pt>
                <c:pt idx="6581">
                  <c:v>54.841666670000002</c:v>
                </c:pt>
                <c:pt idx="6582">
                  <c:v>54.85</c:v>
                </c:pt>
                <c:pt idx="6583">
                  <c:v>54.858333330000001</c:v>
                </c:pt>
                <c:pt idx="6584">
                  <c:v>54.866666670000001</c:v>
                </c:pt>
                <c:pt idx="6585">
                  <c:v>54.875</c:v>
                </c:pt>
                <c:pt idx="6586">
                  <c:v>54.883333329999999</c:v>
                </c:pt>
                <c:pt idx="6587">
                  <c:v>54.891666669999999</c:v>
                </c:pt>
                <c:pt idx="6588">
                  <c:v>54.9</c:v>
                </c:pt>
                <c:pt idx="6589">
                  <c:v>54.908333329999998</c:v>
                </c:pt>
                <c:pt idx="6590">
                  <c:v>54.916666669999998</c:v>
                </c:pt>
                <c:pt idx="6591">
                  <c:v>54.924999999999997</c:v>
                </c:pt>
                <c:pt idx="6592">
                  <c:v>54.933333330000004</c:v>
                </c:pt>
                <c:pt idx="6593">
                  <c:v>54.941666669999996</c:v>
                </c:pt>
                <c:pt idx="6594">
                  <c:v>54.95</c:v>
                </c:pt>
                <c:pt idx="6595">
                  <c:v>54.958333330000002</c:v>
                </c:pt>
                <c:pt idx="6596">
                  <c:v>54.966666670000002</c:v>
                </c:pt>
                <c:pt idx="6597">
                  <c:v>54.975000000000001</c:v>
                </c:pt>
                <c:pt idx="6598">
                  <c:v>54.983333330000001</c:v>
                </c:pt>
                <c:pt idx="6599">
                  <c:v>54.991666670000001</c:v>
                </c:pt>
                <c:pt idx="6600">
                  <c:v>55</c:v>
                </c:pt>
                <c:pt idx="6601">
                  <c:v>55.008333329999999</c:v>
                </c:pt>
                <c:pt idx="6602">
                  <c:v>55.016666669999999</c:v>
                </c:pt>
                <c:pt idx="6603">
                  <c:v>55.024999999999999</c:v>
                </c:pt>
                <c:pt idx="6604">
                  <c:v>55.033333329999998</c:v>
                </c:pt>
                <c:pt idx="6605">
                  <c:v>55.041666669999998</c:v>
                </c:pt>
                <c:pt idx="6606">
                  <c:v>55.05</c:v>
                </c:pt>
                <c:pt idx="6607">
                  <c:v>55.058333330000004</c:v>
                </c:pt>
                <c:pt idx="6608">
                  <c:v>55.066666669999996</c:v>
                </c:pt>
                <c:pt idx="6609">
                  <c:v>55.075000000000003</c:v>
                </c:pt>
                <c:pt idx="6610">
                  <c:v>55.083333330000002</c:v>
                </c:pt>
                <c:pt idx="6611">
                  <c:v>55.091666670000002</c:v>
                </c:pt>
                <c:pt idx="6612">
                  <c:v>55.1</c:v>
                </c:pt>
                <c:pt idx="6613">
                  <c:v>55.108333330000001</c:v>
                </c:pt>
                <c:pt idx="6614">
                  <c:v>55.116666670000001</c:v>
                </c:pt>
                <c:pt idx="6615">
                  <c:v>55.125</c:v>
                </c:pt>
                <c:pt idx="6616">
                  <c:v>55.133333329999999</c:v>
                </c:pt>
                <c:pt idx="6617">
                  <c:v>55.141666669999999</c:v>
                </c:pt>
                <c:pt idx="6618">
                  <c:v>55.15</c:v>
                </c:pt>
                <c:pt idx="6619">
                  <c:v>55.158333329999998</c:v>
                </c:pt>
                <c:pt idx="6620">
                  <c:v>55.166666669999998</c:v>
                </c:pt>
                <c:pt idx="6621">
                  <c:v>55.174999999999997</c:v>
                </c:pt>
                <c:pt idx="6622">
                  <c:v>55.183333330000004</c:v>
                </c:pt>
                <c:pt idx="6623">
                  <c:v>55.191666669999996</c:v>
                </c:pt>
                <c:pt idx="6624">
                  <c:v>55.2</c:v>
                </c:pt>
                <c:pt idx="6625">
                  <c:v>55.208333330000002</c:v>
                </c:pt>
                <c:pt idx="6626">
                  <c:v>55.216666670000002</c:v>
                </c:pt>
                <c:pt idx="6627">
                  <c:v>55.225000000000001</c:v>
                </c:pt>
                <c:pt idx="6628">
                  <c:v>55.233333330000001</c:v>
                </c:pt>
                <c:pt idx="6629">
                  <c:v>55.241666670000001</c:v>
                </c:pt>
                <c:pt idx="6630">
                  <c:v>55.25</c:v>
                </c:pt>
                <c:pt idx="6631">
                  <c:v>55.258333329999999</c:v>
                </c:pt>
                <c:pt idx="6632">
                  <c:v>55.266666669999999</c:v>
                </c:pt>
                <c:pt idx="6633">
                  <c:v>55.274999999999999</c:v>
                </c:pt>
                <c:pt idx="6634">
                  <c:v>55.283333329999998</c:v>
                </c:pt>
                <c:pt idx="6635">
                  <c:v>55.291666669999998</c:v>
                </c:pt>
                <c:pt idx="6636">
                  <c:v>55.3</c:v>
                </c:pt>
                <c:pt idx="6637">
                  <c:v>55.308333330000004</c:v>
                </c:pt>
                <c:pt idx="6638">
                  <c:v>55.316666669999996</c:v>
                </c:pt>
                <c:pt idx="6639">
                  <c:v>55.325000000000003</c:v>
                </c:pt>
                <c:pt idx="6640">
                  <c:v>55.333333330000002</c:v>
                </c:pt>
                <c:pt idx="6641">
                  <c:v>55.341666670000002</c:v>
                </c:pt>
                <c:pt idx="6642">
                  <c:v>55.35</c:v>
                </c:pt>
                <c:pt idx="6643">
                  <c:v>55.358333330000001</c:v>
                </c:pt>
                <c:pt idx="6644">
                  <c:v>55.366666670000001</c:v>
                </c:pt>
                <c:pt idx="6645">
                  <c:v>55.375</c:v>
                </c:pt>
                <c:pt idx="6646">
                  <c:v>55.383333329999999</c:v>
                </c:pt>
                <c:pt idx="6647">
                  <c:v>55.391666669999999</c:v>
                </c:pt>
                <c:pt idx="6648">
                  <c:v>55.4</c:v>
                </c:pt>
                <c:pt idx="6649">
                  <c:v>55.408333329999998</c:v>
                </c:pt>
                <c:pt idx="6650">
                  <c:v>55.416666669999998</c:v>
                </c:pt>
                <c:pt idx="6651">
                  <c:v>55.424999999999997</c:v>
                </c:pt>
                <c:pt idx="6652">
                  <c:v>55.433333330000004</c:v>
                </c:pt>
                <c:pt idx="6653">
                  <c:v>55.441666669999996</c:v>
                </c:pt>
                <c:pt idx="6654">
                  <c:v>55.45</c:v>
                </c:pt>
                <c:pt idx="6655">
                  <c:v>55.458333330000002</c:v>
                </c:pt>
                <c:pt idx="6656">
                  <c:v>55.466666670000002</c:v>
                </c:pt>
                <c:pt idx="6657">
                  <c:v>55.475000000000001</c:v>
                </c:pt>
                <c:pt idx="6658">
                  <c:v>55.483333330000001</c:v>
                </c:pt>
                <c:pt idx="6659">
                  <c:v>55.491666670000001</c:v>
                </c:pt>
                <c:pt idx="6660">
                  <c:v>55.5</c:v>
                </c:pt>
                <c:pt idx="6661">
                  <c:v>55.508333329999999</c:v>
                </c:pt>
                <c:pt idx="6662">
                  <c:v>55.516666669999999</c:v>
                </c:pt>
                <c:pt idx="6663">
                  <c:v>55.524999999999999</c:v>
                </c:pt>
                <c:pt idx="6664">
                  <c:v>55.533333329999998</c:v>
                </c:pt>
                <c:pt idx="6665">
                  <c:v>55.541666669999998</c:v>
                </c:pt>
                <c:pt idx="6666">
                  <c:v>55.55</c:v>
                </c:pt>
                <c:pt idx="6667">
                  <c:v>55.558333330000004</c:v>
                </c:pt>
                <c:pt idx="6668">
                  <c:v>55.566666669999996</c:v>
                </c:pt>
                <c:pt idx="6669">
                  <c:v>55.575000000000003</c:v>
                </c:pt>
                <c:pt idx="6670">
                  <c:v>55.583333330000002</c:v>
                </c:pt>
                <c:pt idx="6671">
                  <c:v>55.591666670000002</c:v>
                </c:pt>
                <c:pt idx="6672">
                  <c:v>55.6</c:v>
                </c:pt>
                <c:pt idx="6673">
                  <c:v>55.608333330000001</c:v>
                </c:pt>
                <c:pt idx="6674">
                  <c:v>55.616666670000001</c:v>
                </c:pt>
                <c:pt idx="6675">
                  <c:v>55.625</c:v>
                </c:pt>
                <c:pt idx="6676">
                  <c:v>55.633333329999999</c:v>
                </c:pt>
                <c:pt idx="6677">
                  <c:v>55.641666669999999</c:v>
                </c:pt>
                <c:pt idx="6678">
                  <c:v>55.65</c:v>
                </c:pt>
                <c:pt idx="6679">
                  <c:v>55.658333329999998</c:v>
                </c:pt>
                <c:pt idx="6680">
                  <c:v>55.666666669999998</c:v>
                </c:pt>
                <c:pt idx="6681">
                  <c:v>55.674999999999997</c:v>
                </c:pt>
                <c:pt idx="6682">
                  <c:v>55.683333330000004</c:v>
                </c:pt>
                <c:pt idx="6683">
                  <c:v>55.691666669999996</c:v>
                </c:pt>
                <c:pt idx="6684">
                  <c:v>55.7</c:v>
                </c:pt>
                <c:pt idx="6685">
                  <c:v>55.708333330000002</c:v>
                </c:pt>
                <c:pt idx="6686">
                  <c:v>55.716666670000002</c:v>
                </c:pt>
                <c:pt idx="6687">
                  <c:v>55.725000000000001</c:v>
                </c:pt>
                <c:pt idx="6688">
                  <c:v>55.733333330000001</c:v>
                </c:pt>
                <c:pt idx="6689">
                  <c:v>55.741666670000001</c:v>
                </c:pt>
                <c:pt idx="6690">
                  <c:v>55.75</c:v>
                </c:pt>
                <c:pt idx="6691">
                  <c:v>55.758333329999999</c:v>
                </c:pt>
                <c:pt idx="6692">
                  <c:v>55.766666669999999</c:v>
                </c:pt>
                <c:pt idx="6693">
                  <c:v>55.774999999999999</c:v>
                </c:pt>
                <c:pt idx="6694">
                  <c:v>55.783333329999998</c:v>
                </c:pt>
                <c:pt idx="6695">
                  <c:v>55.791666669999998</c:v>
                </c:pt>
                <c:pt idx="6696">
                  <c:v>55.8</c:v>
                </c:pt>
                <c:pt idx="6697">
                  <c:v>55.808333330000004</c:v>
                </c:pt>
                <c:pt idx="6698">
                  <c:v>55.816666669999996</c:v>
                </c:pt>
                <c:pt idx="6699">
                  <c:v>55.825000000000003</c:v>
                </c:pt>
                <c:pt idx="6700">
                  <c:v>55.833333330000002</c:v>
                </c:pt>
                <c:pt idx="6701">
                  <c:v>55.841666670000002</c:v>
                </c:pt>
                <c:pt idx="6702">
                  <c:v>55.85</c:v>
                </c:pt>
                <c:pt idx="6703">
                  <c:v>55.858333330000001</c:v>
                </c:pt>
                <c:pt idx="6704">
                  <c:v>55.866666670000001</c:v>
                </c:pt>
                <c:pt idx="6705">
                  <c:v>55.875</c:v>
                </c:pt>
                <c:pt idx="6706">
                  <c:v>55.883333329999999</c:v>
                </c:pt>
                <c:pt idx="6707">
                  <c:v>55.891666669999999</c:v>
                </c:pt>
                <c:pt idx="6708">
                  <c:v>55.9</c:v>
                </c:pt>
                <c:pt idx="6709">
                  <c:v>55.908333329999998</c:v>
                </c:pt>
                <c:pt idx="6710">
                  <c:v>55.916666669999998</c:v>
                </c:pt>
                <c:pt idx="6711">
                  <c:v>55.924999999999997</c:v>
                </c:pt>
                <c:pt idx="6712">
                  <c:v>55.933333330000004</c:v>
                </c:pt>
                <c:pt idx="6713">
                  <c:v>55.941666669999996</c:v>
                </c:pt>
                <c:pt idx="6714">
                  <c:v>55.95</c:v>
                </c:pt>
                <c:pt idx="6715">
                  <c:v>55.958333330000002</c:v>
                </c:pt>
                <c:pt idx="6716">
                  <c:v>55.966666670000002</c:v>
                </c:pt>
                <c:pt idx="6717">
                  <c:v>55.975000000000001</c:v>
                </c:pt>
                <c:pt idx="6718">
                  <c:v>55.983333330000001</c:v>
                </c:pt>
                <c:pt idx="6719">
                  <c:v>55.991666670000001</c:v>
                </c:pt>
                <c:pt idx="6720">
                  <c:v>56</c:v>
                </c:pt>
                <c:pt idx="6721">
                  <c:v>56.008333329999999</c:v>
                </c:pt>
                <c:pt idx="6722">
                  <c:v>56.016666669999999</c:v>
                </c:pt>
                <c:pt idx="6723">
                  <c:v>56.024999999999999</c:v>
                </c:pt>
                <c:pt idx="6724">
                  <c:v>56.033333329999998</c:v>
                </c:pt>
                <c:pt idx="6725">
                  <c:v>56.041666669999998</c:v>
                </c:pt>
                <c:pt idx="6726">
                  <c:v>56.05</c:v>
                </c:pt>
                <c:pt idx="6727">
                  <c:v>56.058333330000004</c:v>
                </c:pt>
                <c:pt idx="6728">
                  <c:v>56.066666669999996</c:v>
                </c:pt>
                <c:pt idx="6729">
                  <c:v>56.075000000000003</c:v>
                </c:pt>
                <c:pt idx="6730">
                  <c:v>56.083333330000002</c:v>
                </c:pt>
                <c:pt idx="6731">
                  <c:v>56.091666670000002</c:v>
                </c:pt>
                <c:pt idx="6732">
                  <c:v>56.1</c:v>
                </c:pt>
                <c:pt idx="6733">
                  <c:v>56.108333330000001</c:v>
                </c:pt>
                <c:pt idx="6734">
                  <c:v>56.116666670000001</c:v>
                </c:pt>
                <c:pt idx="6735">
                  <c:v>56.125</c:v>
                </c:pt>
                <c:pt idx="6736">
                  <c:v>56.133333329999999</c:v>
                </c:pt>
                <c:pt idx="6737">
                  <c:v>56.141666669999999</c:v>
                </c:pt>
                <c:pt idx="6738">
                  <c:v>56.15</c:v>
                </c:pt>
                <c:pt idx="6739">
                  <c:v>56.158333329999998</c:v>
                </c:pt>
                <c:pt idx="6740">
                  <c:v>56.166666669999998</c:v>
                </c:pt>
                <c:pt idx="6741">
                  <c:v>56.174999999999997</c:v>
                </c:pt>
                <c:pt idx="6742">
                  <c:v>56.183333330000004</c:v>
                </c:pt>
                <c:pt idx="6743">
                  <c:v>56.191666669999996</c:v>
                </c:pt>
                <c:pt idx="6744">
                  <c:v>56.2</c:v>
                </c:pt>
                <c:pt idx="6745">
                  <c:v>56.208333330000002</c:v>
                </c:pt>
                <c:pt idx="6746">
                  <c:v>56.216666670000002</c:v>
                </c:pt>
                <c:pt idx="6747">
                  <c:v>56.225000000000001</c:v>
                </c:pt>
                <c:pt idx="6748">
                  <c:v>56.233333330000001</c:v>
                </c:pt>
                <c:pt idx="6749">
                  <c:v>56.241666670000001</c:v>
                </c:pt>
                <c:pt idx="6750">
                  <c:v>56.25</c:v>
                </c:pt>
                <c:pt idx="6751">
                  <c:v>56.258333329999999</c:v>
                </c:pt>
                <c:pt idx="6752">
                  <c:v>56.266666669999999</c:v>
                </c:pt>
                <c:pt idx="6753">
                  <c:v>56.274999999999999</c:v>
                </c:pt>
                <c:pt idx="6754">
                  <c:v>56.283333329999998</c:v>
                </c:pt>
                <c:pt idx="6755">
                  <c:v>56.291666669999998</c:v>
                </c:pt>
                <c:pt idx="6756">
                  <c:v>56.3</c:v>
                </c:pt>
                <c:pt idx="6757">
                  <c:v>56.308333330000004</c:v>
                </c:pt>
                <c:pt idx="6758">
                  <c:v>56.316666669999996</c:v>
                </c:pt>
                <c:pt idx="6759">
                  <c:v>56.325000000000003</c:v>
                </c:pt>
                <c:pt idx="6760">
                  <c:v>56.333333330000002</c:v>
                </c:pt>
                <c:pt idx="6761">
                  <c:v>56.341666670000002</c:v>
                </c:pt>
                <c:pt idx="6762">
                  <c:v>56.35</c:v>
                </c:pt>
                <c:pt idx="6763">
                  <c:v>56.358333330000001</c:v>
                </c:pt>
                <c:pt idx="6764">
                  <c:v>56.366666670000001</c:v>
                </c:pt>
                <c:pt idx="6765">
                  <c:v>56.375</c:v>
                </c:pt>
                <c:pt idx="6766">
                  <c:v>56.383333329999999</c:v>
                </c:pt>
                <c:pt idx="6767">
                  <c:v>56.391666669999999</c:v>
                </c:pt>
                <c:pt idx="6768">
                  <c:v>56.4</c:v>
                </c:pt>
                <c:pt idx="6769">
                  <c:v>56.408333329999998</c:v>
                </c:pt>
                <c:pt idx="6770">
                  <c:v>56.416666669999998</c:v>
                </c:pt>
                <c:pt idx="6771">
                  <c:v>56.424999999999997</c:v>
                </c:pt>
                <c:pt idx="6772">
                  <c:v>56.433333330000004</c:v>
                </c:pt>
                <c:pt idx="6773">
                  <c:v>56.441666669999996</c:v>
                </c:pt>
                <c:pt idx="6774">
                  <c:v>56.45</c:v>
                </c:pt>
                <c:pt idx="6775">
                  <c:v>56.458333330000002</c:v>
                </c:pt>
                <c:pt idx="6776">
                  <c:v>56.466666670000002</c:v>
                </c:pt>
                <c:pt idx="6777">
                  <c:v>56.475000000000001</c:v>
                </c:pt>
                <c:pt idx="6778">
                  <c:v>56.483333330000001</c:v>
                </c:pt>
                <c:pt idx="6779">
                  <c:v>56.491666670000001</c:v>
                </c:pt>
                <c:pt idx="6780">
                  <c:v>56.5</c:v>
                </c:pt>
                <c:pt idx="6781">
                  <c:v>56.508333329999999</c:v>
                </c:pt>
                <c:pt idx="6782">
                  <c:v>56.516666669999999</c:v>
                </c:pt>
                <c:pt idx="6783">
                  <c:v>56.524999999999999</c:v>
                </c:pt>
                <c:pt idx="6784">
                  <c:v>56.533333329999998</c:v>
                </c:pt>
                <c:pt idx="6785">
                  <c:v>56.541666669999998</c:v>
                </c:pt>
                <c:pt idx="6786">
                  <c:v>56.55</c:v>
                </c:pt>
                <c:pt idx="6787">
                  <c:v>56.558333330000004</c:v>
                </c:pt>
                <c:pt idx="6788">
                  <c:v>56.566666669999996</c:v>
                </c:pt>
                <c:pt idx="6789">
                  <c:v>56.575000000000003</c:v>
                </c:pt>
                <c:pt idx="6790">
                  <c:v>56.583333330000002</c:v>
                </c:pt>
                <c:pt idx="6791">
                  <c:v>56.591666670000002</c:v>
                </c:pt>
                <c:pt idx="6792">
                  <c:v>56.6</c:v>
                </c:pt>
                <c:pt idx="6793">
                  <c:v>56.608333330000001</c:v>
                </c:pt>
                <c:pt idx="6794">
                  <c:v>56.616666670000001</c:v>
                </c:pt>
                <c:pt idx="6795">
                  <c:v>56.625</c:v>
                </c:pt>
                <c:pt idx="6796">
                  <c:v>56.633333329999999</c:v>
                </c:pt>
                <c:pt idx="6797">
                  <c:v>56.641666669999999</c:v>
                </c:pt>
                <c:pt idx="6798">
                  <c:v>56.65</c:v>
                </c:pt>
                <c:pt idx="6799">
                  <c:v>56.658333329999998</c:v>
                </c:pt>
                <c:pt idx="6800">
                  <c:v>56.666666669999998</c:v>
                </c:pt>
                <c:pt idx="6801">
                  <c:v>56.674999999999997</c:v>
                </c:pt>
                <c:pt idx="6802">
                  <c:v>56.683333330000004</c:v>
                </c:pt>
                <c:pt idx="6803">
                  <c:v>56.691666669999996</c:v>
                </c:pt>
                <c:pt idx="6804">
                  <c:v>56.7</c:v>
                </c:pt>
                <c:pt idx="6805">
                  <c:v>56.708333330000002</c:v>
                </c:pt>
                <c:pt idx="6806">
                  <c:v>56.716666670000002</c:v>
                </c:pt>
                <c:pt idx="6807">
                  <c:v>56.725000000000001</c:v>
                </c:pt>
                <c:pt idx="6808">
                  <c:v>56.733333330000001</c:v>
                </c:pt>
                <c:pt idx="6809">
                  <c:v>56.741666670000001</c:v>
                </c:pt>
                <c:pt idx="6810">
                  <c:v>56.75</c:v>
                </c:pt>
                <c:pt idx="6811">
                  <c:v>56.758333329999999</c:v>
                </c:pt>
                <c:pt idx="6812">
                  <c:v>56.766666669999999</c:v>
                </c:pt>
                <c:pt idx="6813">
                  <c:v>56.774999999999999</c:v>
                </c:pt>
                <c:pt idx="6814">
                  <c:v>56.783333329999998</c:v>
                </c:pt>
                <c:pt idx="6815">
                  <c:v>56.791666669999998</c:v>
                </c:pt>
                <c:pt idx="6816">
                  <c:v>56.8</c:v>
                </c:pt>
                <c:pt idx="6817">
                  <c:v>56.808333330000004</c:v>
                </c:pt>
                <c:pt idx="6818">
                  <c:v>56.816666669999996</c:v>
                </c:pt>
                <c:pt idx="6819">
                  <c:v>56.825000000000003</c:v>
                </c:pt>
                <c:pt idx="6820">
                  <c:v>56.833333330000002</c:v>
                </c:pt>
                <c:pt idx="6821">
                  <c:v>56.841666670000002</c:v>
                </c:pt>
                <c:pt idx="6822">
                  <c:v>56.85</c:v>
                </c:pt>
                <c:pt idx="6823">
                  <c:v>56.858333330000001</c:v>
                </c:pt>
                <c:pt idx="6824">
                  <c:v>56.866666670000001</c:v>
                </c:pt>
                <c:pt idx="6825">
                  <c:v>56.875</c:v>
                </c:pt>
                <c:pt idx="6826">
                  <c:v>56.883333329999999</c:v>
                </c:pt>
                <c:pt idx="6827">
                  <c:v>56.891666669999999</c:v>
                </c:pt>
                <c:pt idx="6828">
                  <c:v>56.9</c:v>
                </c:pt>
                <c:pt idx="6829">
                  <c:v>56.908333329999998</c:v>
                </c:pt>
                <c:pt idx="6830">
                  <c:v>56.916666669999998</c:v>
                </c:pt>
                <c:pt idx="6831">
                  <c:v>56.924999999999997</c:v>
                </c:pt>
                <c:pt idx="6832">
                  <c:v>56.933333330000004</c:v>
                </c:pt>
                <c:pt idx="6833">
                  <c:v>56.941666669999996</c:v>
                </c:pt>
                <c:pt idx="6834">
                  <c:v>56.95</c:v>
                </c:pt>
                <c:pt idx="6835">
                  <c:v>56.958333330000002</c:v>
                </c:pt>
                <c:pt idx="6836">
                  <c:v>56.966666670000002</c:v>
                </c:pt>
                <c:pt idx="6837">
                  <c:v>56.975000000000001</c:v>
                </c:pt>
                <c:pt idx="6838">
                  <c:v>56.983333330000001</c:v>
                </c:pt>
                <c:pt idx="6839">
                  <c:v>56.991666670000001</c:v>
                </c:pt>
                <c:pt idx="6840">
                  <c:v>57</c:v>
                </c:pt>
                <c:pt idx="6841">
                  <c:v>57.008333329999999</c:v>
                </c:pt>
                <c:pt idx="6842">
                  <c:v>57.016666669999999</c:v>
                </c:pt>
                <c:pt idx="6843">
                  <c:v>57.024999999999999</c:v>
                </c:pt>
                <c:pt idx="6844">
                  <c:v>57.033333329999998</c:v>
                </c:pt>
                <c:pt idx="6845">
                  <c:v>57.041666669999998</c:v>
                </c:pt>
                <c:pt idx="6846">
                  <c:v>57.05</c:v>
                </c:pt>
                <c:pt idx="6847">
                  <c:v>57.058333330000004</c:v>
                </c:pt>
                <c:pt idx="6848">
                  <c:v>57.066666669999996</c:v>
                </c:pt>
                <c:pt idx="6849">
                  <c:v>57.075000000000003</c:v>
                </c:pt>
                <c:pt idx="6850">
                  <c:v>57.083333330000002</c:v>
                </c:pt>
                <c:pt idx="6851">
                  <c:v>57.091666670000002</c:v>
                </c:pt>
                <c:pt idx="6852">
                  <c:v>57.1</c:v>
                </c:pt>
                <c:pt idx="6853">
                  <c:v>57.108333330000001</c:v>
                </c:pt>
                <c:pt idx="6854">
                  <c:v>57.116666670000001</c:v>
                </c:pt>
                <c:pt idx="6855">
                  <c:v>57.125</c:v>
                </c:pt>
                <c:pt idx="6856">
                  <c:v>57.133333329999999</c:v>
                </c:pt>
                <c:pt idx="6857">
                  <c:v>57.141666669999999</c:v>
                </c:pt>
                <c:pt idx="6858">
                  <c:v>57.15</c:v>
                </c:pt>
                <c:pt idx="6859">
                  <c:v>57.158333329999998</c:v>
                </c:pt>
                <c:pt idx="6860">
                  <c:v>57.166666669999998</c:v>
                </c:pt>
                <c:pt idx="6861">
                  <c:v>57.174999999999997</c:v>
                </c:pt>
                <c:pt idx="6862">
                  <c:v>57.183333330000004</c:v>
                </c:pt>
                <c:pt idx="6863">
                  <c:v>57.191666669999996</c:v>
                </c:pt>
                <c:pt idx="6864">
                  <c:v>57.2</c:v>
                </c:pt>
                <c:pt idx="6865">
                  <c:v>57.208333330000002</c:v>
                </c:pt>
                <c:pt idx="6866">
                  <c:v>57.216666670000002</c:v>
                </c:pt>
                <c:pt idx="6867">
                  <c:v>57.225000000000001</c:v>
                </c:pt>
                <c:pt idx="6868">
                  <c:v>57.233333330000001</c:v>
                </c:pt>
                <c:pt idx="6869">
                  <c:v>57.241666670000001</c:v>
                </c:pt>
                <c:pt idx="6870">
                  <c:v>57.25</c:v>
                </c:pt>
                <c:pt idx="6871">
                  <c:v>57.258333329999999</c:v>
                </c:pt>
                <c:pt idx="6872">
                  <c:v>57.266666669999999</c:v>
                </c:pt>
                <c:pt idx="6873">
                  <c:v>57.274999999999999</c:v>
                </c:pt>
                <c:pt idx="6874">
                  <c:v>57.283333329999998</c:v>
                </c:pt>
                <c:pt idx="6875">
                  <c:v>57.291666669999998</c:v>
                </c:pt>
                <c:pt idx="6876">
                  <c:v>57.3</c:v>
                </c:pt>
                <c:pt idx="6877">
                  <c:v>57.308333330000004</c:v>
                </c:pt>
                <c:pt idx="6878">
                  <c:v>57.316666669999996</c:v>
                </c:pt>
                <c:pt idx="6879">
                  <c:v>57.325000000000003</c:v>
                </c:pt>
                <c:pt idx="6880">
                  <c:v>57.333333330000002</c:v>
                </c:pt>
                <c:pt idx="6881">
                  <c:v>57.341666670000002</c:v>
                </c:pt>
                <c:pt idx="6882">
                  <c:v>57.35</c:v>
                </c:pt>
                <c:pt idx="6883">
                  <c:v>57.358333330000001</c:v>
                </c:pt>
                <c:pt idx="6884">
                  <c:v>57.366666670000001</c:v>
                </c:pt>
                <c:pt idx="6885">
                  <c:v>57.375</c:v>
                </c:pt>
                <c:pt idx="6886">
                  <c:v>57.383333329999999</c:v>
                </c:pt>
                <c:pt idx="6887">
                  <c:v>57.391666669999999</c:v>
                </c:pt>
                <c:pt idx="6888">
                  <c:v>57.4</c:v>
                </c:pt>
                <c:pt idx="6889">
                  <c:v>57.408333329999998</c:v>
                </c:pt>
                <c:pt idx="6890">
                  <c:v>57.416666669999998</c:v>
                </c:pt>
                <c:pt idx="6891">
                  <c:v>57.424999999999997</c:v>
                </c:pt>
                <c:pt idx="6892">
                  <c:v>57.433333330000004</c:v>
                </c:pt>
                <c:pt idx="6893">
                  <c:v>57.441666669999996</c:v>
                </c:pt>
                <c:pt idx="6894">
                  <c:v>57.45</c:v>
                </c:pt>
                <c:pt idx="6895">
                  <c:v>57.458333330000002</c:v>
                </c:pt>
                <c:pt idx="6896">
                  <c:v>57.466666670000002</c:v>
                </c:pt>
                <c:pt idx="6897">
                  <c:v>57.475000000000001</c:v>
                </c:pt>
                <c:pt idx="6898">
                  <c:v>57.483333330000001</c:v>
                </c:pt>
                <c:pt idx="6899">
                  <c:v>57.491666670000001</c:v>
                </c:pt>
                <c:pt idx="6900">
                  <c:v>57.5</c:v>
                </c:pt>
                <c:pt idx="6901">
                  <c:v>57.508333329999999</c:v>
                </c:pt>
                <c:pt idx="6902">
                  <c:v>57.516666669999999</c:v>
                </c:pt>
                <c:pt idx="6903">
                  <c:v>57.524999999999999</c:v>
                </c:pt>
                <c:pt idx="6904">
                  <c:v>57.533333329999998</c:v>
                </c:pt>
                <c:pt idx="6905">
                  <c:v>57.541666669999998</c:v>
                </c:pt>
                <c:pt idx="6906">
                  <c:v>57.55</c:v>
                </c:pt>
                <c:pt idx="6907">
                  <c:v>57.558333330000004</c:v>
                </c:pt>
                <c:pt idx="6908">
                  <c:v>57.566666669999996</c:v>
                </c:pt>
                <c:pt idx="6909">
                  <c:v>57.575000000000003</c:v>
                </c:pt>
                <c:pt idx="6910">
                  <c:v>57.583333330000002</c:v>
                </c:pt>
                <c:pt idx="6911">
                  <c:v>57.591666670000002</c:v>
                </c:pt>
                <c:pt idx="6912">
                  <c:v>57.6</c:v>
                </c:pt>
                <c:pt idx="6913">
                  <c:v>57.608333330000001</c:v>
                </c:pt>
                <c:pt idx="6914">
                  <c:v>57.616666670000001</c:v>
                </c:pt>
                <c:pt idx="6915">
                  <c:v>57.625</c:v>
                </c:pt>
                <c:pt idx="6916">
                  <c:v>57.633333329999999</c:v>
                </c:pt>
                <c:pt idx="6917">
                  <c:v>57.641666669999999</c:v>
                </c:pt>
                <c:pt idx="6918">
                  <c:v>57.65</c:v>
                </c:pt>
                <c:pt idx="6919">
                  <c:v>57.658333329999998</c:v>
                </c:pt>
                <c:pt idx="6920">
                  <c:v>57.666666669999998</c:v>
                </c:pt>
                <c:pt idx="6921">
                  <c:v>57.674999999999997</c:v>
                </c:pt>
                <c:pt idx="6922">
                  <c:v>57.683333330000004</c:v>
                </c:pt>
                <c:pt idx="6923">
                  <c:v>57.691666669999996</c:v>
                </c:pt>
                <c:pt idx="6924">
                  <c:v>57.7</c:v>
                </c:pt>
                <c:pt idx="6925">
                  <c:v>57.708333330000002</c:v>
                </c:pt>
                <c:pt idx="6926">
                  <c:v>57.716666670000002</c:v>
                </c:pt>
                <c:pt idx="6927">
                  <c:v>57.725000000000001</c:v>
                </c:pt>
                <c:pt idx="6928">
                  <c:v>57.733333330000001</c:v>
                </c:pt>
                <c:pt idx="6929">
                  <c:v>57.741666670000001</c:v>
                </c:pt>
                <c:pt idx="6930">
                  <c:v>57.75</c:v>
                </c:pt>
                <c:pt idx="6931">
                  <c:v>57.758333329999999</c:v>
                </c:pt>
                <c:pt idx="6932">
                  <c:v>57.766666669999999</c:v>
                </c:pt>
                <c:pt idx="6933">
                  <c:v>57.774999999999999</c:v>
                </c:pt>
                <c:pt idx="6934">
                  <c:v>57.783333329999998</c:v>
                </c:pt>
                <c:pt idx="6935">
                  <c:v>57.791666669999998</c:v>
                </c:pt>
                <c:pt idx="6936">
                  <c:v>57.8</c:v>
                </c:pt>
                <c:pt idx="6937">
                  <c:v>57.808333330000004</c:v>
                </c:pt>
                <c:pt idx="6938">
                  <c:v>57.816666669999996</c:v>
                </c:pt>
                <c:pt idx="6939">
                  <c:v>57.825000000000003</c:v>
                </c:pt>
                <c:pt idx="6940">
                  <c:v>57.833333330000002</c:v>
                </c:pt>
                <c:pt idx="6941">
                  <c:v>57.841666670000002</c:v>
                </c:pt>
                <c:pt idx="6942">
                  <c:v>57.85</c:v>
                </c:pt>
                <c:pt idx="6943">
                  <c:v>57.858333330000001</c:v>
                </c:pt>
                <c:pt idx="6944">
                  <c:v>57.866666670000001</c:v>
                </c:pt>
                <c:pt idx="6945">
                  <c:v>57.875</c:v>
                </c:pt>
                <c:pt idx="6946">
                  <c:v>57.883333329999999</c:v>
                </c:pt>
                <c:pt idx="6947">
                  <c:v>57.891666669999999</c:v>
                </c:pt>
                <c:pt idx="6948">
                  <c:v>57.9</c:v>
                </c:pt>
                <c:pt idx="6949">
                  <c:v>57.908333329999998</c:v>
                </c:pt>
                <c:pt idx="6950">
                  <c:v>57.916666669999998</c:v>
                </c:pt>
                <c:pt idx="6951">
                  <c:v>57.924999999999997</c:v>
                </c:pt>
                <c:pt idx="6952">
                  <c:v>57.933333330000004</c:v>
                </c:pt>
                <c:pt idx="6953">
                  <c:v>57.941666669999996</c:v>
                </c:pt>
                <c:pt idx="6954">
                  <c:v>57.95</c:v>
                </c:pt>
                <c:pt idx="6955">
                  <c:v>57.958333330000002</c:v>
                </c:pt>
                <c:pt idx="6956">
                  <c:v>57.966666670000002</c:v>
                </c:pt>
                <c:pt idx="6957">
                  <c:v>57.975000000000001</c:v>
                </c:pt>
                <c:pt idx="6958">
                  <c:v>57.983333330000001</c:v>
                </c:pt>
                <c:pt idx="6959">
                  <c:v>57.991666670000001</c:v>
                </c:pt>
                <c:pt idx="6960">
                  <c:v>58</c:v>
                </c:pt>
                <c:pt idx="6961">
                  <c:v>58.008333329999999</c:v>
                </c:pt>
                <c:pt idx="6962">
                  <c:v>58.016666669999999</c:v>
                </c:pt>
                <c:pt idx="6963">
                  <c:v>58.024999999999999</c:v>
                </c:pt>
                <c:pt idx="6964">
                  <c:v>58.033333329999998</c:v>
                </c:pt>
                <c:pt idx="6965">
                  <c:v>58.041666669999998</c:v>
                </c:pt>
                <c:pt idx="6966">
                  <c:v>58.05</c:v>
                </c:pt>
                <c:pt idx="6967">
                  <c:v>58.058333330000004</c:v>
                </c:pt>
                <c:pt idx="6968">
                  <c:v>58.066666669999996</c:v>
                </c:pt>
                <c:pt idx="6969">
                  <c:v>58.075000000000003</c:v>
                </c:pt>
                <c:pt idx="6970">
                  <c:v>58.083333330000002</c:v>
                </c:pt>
                <c:pt idx="6971">
                  <c:v>58.091666670000002</c:v>
                </c:pt>
                <c:pt idx="6972">
                  <c:v>58.1</c:v>
                </c:pt>
                <c:pt idx="6973">
                  <c:v>58.108333330000001</c:v>
                </c:pt>
                <c:pt idx="6974">
                  <c:v>58.116666670000001</c:v>
                </c:pt>
                <c:pt idx="6975">
                  <c:v>58.125</c:v>
                </c:pt>
                <c:pt idx="6976">
                  <c:v>58.133333329999999</c:v>
                </c:pt>
                <c:pt idx="6977">
                  <c:v>58.141666669999999</c:v>
                </c:pt>
                <c:pt idx="6978">
                  <c:v>58.15</c:v>
                </c:pt>
                <c:pt idx="6979">
                  <c:v>58.158333329999998</c:v>
                </c:pt>
                <c:pt idx="6980">
                  <c:v>58.166666669999998</c:v>
                </c:pt>
                <c:pt idx="6981">
                  <c:v>58.174999999999997</c:v>
                </c:pt>
                <c:pt idx="6982">
                  <c:v>58.183333330000004</c:v>
                </c:pt>
                <c:pt idx="6983">
                  <c:v>58.191666669999996</c:v>
                </c:pt>
                <c:pt idx="6984">
                  <c:v>58.2</c:v>
                </c:pt>
                <c:pt idx="6985">
                  <c:v>58.208333330000002</c:v>
                </c:pt>
                <c:pt idx="6986">
                  <c:v>58.216666670000002</c:v>
                </c:pt>
                <c:pt idx="6987">
                  <c:v>58.225000000000001</c:v>
                </c:pt>
                <c:pt idx="6988">
                  <c:v>58.233333330000001</c:v>
                </c:pt>
                <c:pt idx="6989">
                  <c:v>58.241666670000001</c:v>
                </c:pt>
                <c:pt idx="6990">
                  <c:v>58.25</c:v>
                </c:pt>
                <c:pt idx="6991">
                  <c:v>58.258333329999999</c:v>
                </c:pt>
                <c:pt idx="6992">
                  <c:v>58.266666669999999</c:v>
                </c:pt>
                <c:pt idx="6993">
                  <c:v>58.274999999999999</c:v>
                </c:pt>
                <c:pt idx="6994">
                  <c:v>58.283333329999998</c:v>
                </c:pt>
                <c:pt idx="6995">
                  <c:v>58.291666669999998</c:v>
                </c:pt>
                <c:pt idx="6996">
                  <c:v>58.3</c:v>
                </c:pt>
                <c:pt idx="6997">
                  <c:v>58.308333330000004</c:v>
                </c:pt>
                <c:pt idx="6998">
                  <c:v>58.316666669999996</c:v>
                </c:pt>
                <c:pt idx="6999">
                  <c:v>58.325000000000003</c:v>
                </c:pt>
                <c:pt idx="7000">
                  <c:v>58.333333330000002</c:v>
                </c:pt>
                <c:pt idx="7001">
                  <c:v>58.341666670000002</c:v>
                </c:pt>
                <c:pt idx="7002">
                  <c:v>58.35</c:v>
                </c:pt>
                <c:pt idx="7003">
                  <c:v>58.358333330000001</c:v>
                </c:pt>
                <c:pt idx="7004">
                  <c:v>58.366666670000001</c:v>
                </c:pt>
                <c:pt idx="7005">
                  <c:v>58.375</c:v>
                </c:pt>
                <c:pt idx="7006">
                  <c:v>58.383333329999999</c:v>
                </c:pt>
                <c:pt idx="7007">
                  <c:v>58.391666669999999</c:v>
                </c:pt>
                <c:pt idx="7008">
                  <c:v>58.4</c:v>
                </c:pt>
                <c:pt idx="7009">
                  <c:v>58.408333329999998</c:v>
                </c:pt>
                <c:pt idx="7010">
                  <c:v>58.416666669999998</c:v>
                </c:pt>
                <c:pt idx="7011">
                  <c:v>58.424999999999997</c:v>
                </c:pt>
                <c:pt idx="7012">
                  <c:v>58.433333330000004</c:v>
                </c:pt>
                <c:pt idx="7013">
                  <c:v>58.441666669999996</c:v>
                </c:pt>
                <c:pt idx="7014">
                  <c:v>58.45</c:v>
                </c:pt>
                <c:pt idx="7015">
                  <c:v>58.458333330000002</c:v>
                </c:pt>
                <c:pt idx="7016">
                  <c:v>58.466666670000002</c:v>
                </c:pt>
                <c:pt idx="7017">
                  <c:v>58.475000000000001</c:v>
                </c:pt>
                <c:pt idx="7018">
                  <c:v>58.483333330000001</c:v>
                </c:pt>
                <c:pt idx="7019">
                  <c:v>58.491666670000001</c:v>
                </c:pt>
                <c:pt idx="7020">
                  <c:v>58.5</c:v>
                </c:pt>
                <c:pt idx="7021">
                  <c:v>58.508333329999999</c:v>
                </c:pt>
                <c:pt idx="7022">
                  <c:v>58.516666669999999</c:v>
                </c:pt>
                <c:pt idx="7023">
                  <c:v>58.524999999999999</c:v>
                </c:pt>
                <c:pt idx="7024">
                  <c:v>58.533333329999998</c:v>
                </c:pt>
                <c:pt idx="7025">
                  <c:v>58.541666669999998</c:v>
                </c:pt>
                <c:pt idx="7026">
                  <c:v>58.55</c:v>
                </c:pt>
                <c:pt idx="7027">
                  <c:v>58.558333330000004</c:v>
                </c:pt>
                <c:pt idx="7028">
                  <c:v>58.566666669999996</c:v>
                </c:pt>
                <c:pt idx="7029">
                  <c:v>58.575000000000003</c:v>
                </c:pt>
                <c:pt idx="7030">
                  <c:v>58.583333330000002</c:v>
                </c:pt>
                <c:pt idx="7031">
                  <c:v>58.591666670000002</c:v>
                </c:pt>
                <c:pt idx="7032">
                  <c:v>58.6</c:v>
                </c:pt>
                <c:pt idx="7033">
                  <c:v>58.608333330000001</c:v>
                </c:pt>
                <c:pt idx="7034">
                  <c:v>58.616666670000001</c:v>
                </c:pt>
                <c:pt idx="7035">
                  <c:v>58.625</c:v>
                </c:pt>
                <c:pt idx="7036">
                  <c:v>58.633333329999999</c:v>
                </c:pt>
                <c:pt idx="7037">
                  <c:v>58.641666669999999</c:v>
                </c:pt>
                <c:pt idx="7038">
                  <c:v>58.65</c:v>
                </c:pt>
                <c:pt idx="7039">
                  <c:v>58.658333329999998</c:v>
                </c:pt>
                <c:pt idx="7040">
                  <c:v>58.666666669999998</c:v>
                </c:pt>
                <c:pt idx="7041">
                  <c:v>58.674999999999997</c:v>
                </c:pt>
                <c:pt idx="7042">
                  <c:v>58.683333330000004</c:v>
                </c:pt>
                <c:pt idx="7043">
                  <c:v>58.691666669999996</c:v>
                </c:pt>
                <c:pt idx="7044">
                  <c:v>58.7</c:v>
                </c:pt>
                <c:pt idx="7045">
                  <c:v>58.708333330000002</c:v>
                </c:pt>
                <c:pt idx="7046">
                  <c:v>58.716666670000002</c:v>
                </c:pt>
                <c:pt idx="7047">
                  <c:v>58.725000000000001</c:v>
                </c:pt>
                <c:pt idx="7048">
                  <c:v>58.733333330000001</c:v>
                </c:pt>
                <c:pt idx="7049">
                  <c:v>58.741666670000001</c:v>
                </c:pt>
                <c:pt idx="7050">
                  <c:v>58.75</c:v>
                </c:pt>
                <c:pt idx="7051">
                  <c:v>58.758333329999999</c:v>
                </c:pt>
                <c:pt idx="7052">
                  <c:v>58.766666669999999</c:v>
                </c:pt>
                <c:pt idx="7053">
                  <c:v>58.774999999999999</c:v>
                </c:pt>
                <c:pt idx="7054">
                  <c:v>58.783333329999998</c:v>
                </c:pt>
                <c:pt idx="7055">
                  <c:v>58.791666669999998</c:v>
                </c:pt>
                <c:pt idx="7056">
                  <c:v>58.8</c:v>
                </c:pt>
                <c:pt idx="7057">
                  <c:v>58.808333330000004</c:v>
                </c:pt>
                <c:pt idx="7058">
                  <c:v>58.816666669999996</c:v>
                </c:pt>
                <c:pt idx="7059">
                  <c:v>58.825000000000003</c:v>
                </c:pt>
                <c:pt idx="7060">
                  <c:v>58.833333330000002</c:v>
                </c:pt>
                <c:pt idx="7061">
                  <c:v>58.841666670000002</c:v>
                </c:pt>
                <c:pt idx="7062">
                  <c:v>58.85</c:v>
                </c:pt>
                <c:pt idx="7063">
                  <c:v>58.858333330000001</c:v>
                </c:pt>
                <c:pt idx="7064">
                  <c:v>58.866666670000001</c:v>
                </c:pt>
                <c:pt idx="7065">
                  <c:v>58.875</c:v>
                </c:pt>
                <c:pt idx="7066">
                  <c:v>58.883333329999999</c:v>
                </c:pt>
                <c:pt idx="7067">
                  <c:v>58.891666669999999</c:v>
                </c:pt>
                <c:pt idx="7068">
                  <c:v>58.9</c:v>
                </c:pt>
                <c:pt idx="7069">
                  <c:v>58.908333329999998</c:v>
                </c:pt>
                <c:pt idx="7070">
                  <c:v>58.916666669999998</c:v>
                </c:pt>
                <c:pt idx="7071">
                  <c:v>58.924999999999997</c:v>
                </c:pt>
                <c:pt idx="7072">
                  <c:v>58.933333330000004</c:v>
                </c:pt>
                <c:pt idx="7073">
                  <c:v>58.941666669999996</c:v>
                </c:pt>
                <c:pt idx="7074">
                  <c:v>58.95</c:v>
                </c:pt>
                <c:pt idx="7075">
                  <c:v>58.958333330000002</c:v>
                </c:pt>
                <c:pt idx="7076">
                  <c:v>58.966666670000002</c:v>
                </c:pt>
                <c:pt idx="7077">
                  <c:v>58.975000000000001</c:v>
                </c:pt>
                <c:pt idx="7078">
                  <c:v>58.983333330000001</c:v>
                </c:pt>
                <c:pt idx="7079">
                  <c:v>58.991666670000001</c:v>
                </c:pt>
                <c:pt idx="7080">
                  <c:v>59</c:v>
                </c:pt>
                <c:pt idx="7081">
                  <c:v>59.008333329999999</c:v>
                </c:pt>
                <c:pt idx="7082">
                  <c:v>59.016666669999999</c:v>
                </c:pt>
                <c:pt idx="7083">
                  <c:v>59.024999999999999</c:v>
                </c:pt>
                <c:pt idx="7084">
                  <c:v>59.033333329999998</c:v>
                </c:pt>
                <c:pt idx="7085">
                  <c:v>59.041666669999998</c:v>
                </c:pt>
                <c:pt idx="7086">
                  <c:v>59.05</c:v>
                </c:pt>
                <c:pt idx="7087">
                  <c:v>59.058333330000004</c:v>
                </c:pt>
                <c:pt idx="7088">
                  <c:v>59.066666669999996</c:v>
                </c:pt>
                <c:pt idx="7089">
                  <c:v>59.075000000000003</c:v>
                </c:pt>
                <c:pt idx="7090">
                  <c:v>59.083333330000002</c:v>
                </c:pt>
                <c:pt idx="7091">
                  <c:v>59.091666670000002</c:v>
                </c:pt>
                <c:pt idx="7092">
                  <c:v>59.1</c:v>
                </c:pt>
                <c:pt idx="7093">
                  <c:v>59.108333330000001</c:v>
                </c:pt>
                <c:pt idx="7094">
                  <c:v>59.116666670000001</c:v>
                </c:pt>
                <c:pt idx="7095">
                  <c:v>59.125</c:v>
                </c:pt>
                <c:pt idx="7096">
                  <c:v>59.133333329999999</c:v>
                </c:pt>
                <c:pt idx="7097">
                  <c:v>59.141666669999999</c:v>
                </c:pt>
                <c:pt idx="7098">
                  <c:v>59.15</c:v>
                </c:pt>
                <c:pt idx="7099">
                  <c:v>59.158333329999998</c:v>
                </c:pt>
                <c:pt idx="7100">
                  <c:v>59.166666669999998</c:v>
                </c:pt>
                <c:pt idx="7101">
                  <c:v>59.174999999999997</c:v>
                </c:pt>
                <c:pt idx="7102">
                  <c:v>59.183333330000004</c:v>
                </c:pt>
                <c:pt idx="7103">
                  <c:v>59.191666669999996</c:v>
                </c:pt>
                <c:pt idx="7104">
                  <c:v>59.2</c:v>
                </c:pt>
                <c:pt idx="7105">
                  <c:v>59.208333330000002</c:v>
                </c:pt>
                <c:pt idx="7106">
                  <c:v>59.216666670000002</c:v>
                </c:pt>
                <c:pt idx="7107">
                  <c:v>59.225000000000001</c:v>
                </c:pt>
                <c:pt idx="7108">
                  <c:v>59.233333330000001</c:v>
                </c:pt>
                <c:pt idx="7109">
                  <c:v>59.241666670000001</c:v>
                </c:pt>
                <c:pt idx="7110">
                  <c:v>59.25</c:v>
                </c:pt>
                <c:pt idx="7111">
                  <c:v>59.258333329999999</c:v>
                </c:pt>
                <c:pt idx="7112">
                  <c:v>59.266666669999999</c:v>
                </c:pt>
                <c:pt idx="7113">
                  <c:v>59.274999999999999</c:v>
                </c:pt>
                <c:pt idx="7114">
                  <c:v>59.283333329999998</c:v>
                </c:pt>
                <c:pt idx="7115">
                  <c:v>59.291666669999998</c:v>
                </c:pt>
                <c:pt idx="7116">
                  <c:v>59.3</c:v>
                </c:pt>
                <c:pt idx="7117">
                  <c:v>59.308333330000004</c:v>
                </c:pt>
                <c:pt idx="7118">
                  <c:v>59.316666669999996</c:v>
                </c:pt>
                <c:pt idx="7119">
                  <c:v>59.325000000000003</c:v>
                </c:pt>
                <c:pt idx="7120">
                  <c:v>59.333333330000002</c:v>
                </c:pt>
                <c:pt idx="7121">
                  <c:v>59.341666670000002</c:v>
                </c:pt>
                <c:pt idx="7122">
                  <c:v>59.35</c:v>
                </c:pt>
                <c:pt idx="7123">
                  <c:v>59.358333330000001</c:v>
                </c:pt>
                <c:pt idx="7124">
                  <c:v>59.366666670000001</c:v>
                </c:pt>
                <c:pt idx="7125">
                  <c:v>59.375</c:v>
                </c:pt>
                <c:pt idx="7126">
                  <c:v>59.383333329999999</c:v>
                </c:pt>
                <c:pt idx="7127">
                  <c:v>59.391666669999999</c:v>
                </c:pt>
                <c:pt idx="7128">
                  <c:v>59.4</c:v>
                </c:pt>
                <c:pt idx="7129">
                  <c:v>59.408333329999998</c:v>
                </c:pt>
                <c:pt idx="7130">
                  <c:v>59.416666669999998</c:v>
                </c:pt>
                <c:pt idx="7131">
                  <c:v>59.424999999999997</c:v>
                </c:pt>
                <c:pt idx="7132">
                  <c:v>59.433333330000004</c:v>
                </c:pt>
                <c:pt idx="7133">
                  <c:v>59.441666669999996</c:v>
                </c:pt>
                <c:pt idx="7134">
                  <c:v>59.45</c:v>
                </c:pt>
                <c:pt idx="7135">
                  <c:v>59.458333330000002</c:v>
                </c:pt>
                <c:pt idx="7136">
                  <c:v>59.466666670000002</c:v>
                </c:pt>
                <c:pt idx="7137">
                  <c:v>59.475000000000001</c:v>
                </c:pt>
                <c:pt idx="7138">
                  <c:v>59.483333330000001</c:v>
                </c:pt>
                <c:pt idx="7139">
                  <c:v>59.491666670000001</c:v>
                </c:pt>
                <c:pt idx="7140">
                  <c:v>59.5</c:v>
                </c:pt>
                <c:pt idx="7141">
                  <c:v>59.508333329999999</c:v>
                </c:pt>
                <c:pt idx="7142">
                  <c:v>59.516666669999999</c:v>
                </c:pt>
                <c:pt idx="7143">
                  <c:v>59.524999999999999</c:v>
                </c:pt>
                <c:pt idx="7144">
                  <c:v>59.533333329999998</c:v>
                </c:pt>
                <c:pt idx="7145">
                  <c:v>59.541666669999998</c:v>
                </c:pt>
                <c:pt idx="7146">
                  <c:v>59.55</c:v>
                </c:pt>
                <c:pt idx="7147">
                  <c:v>59.558333330000004</c:v>
                </c:pt>
                <c:pt idx="7148">
                  <c:v>59.566666669999996</c:v>
                </c:pt>
                <c:pt idx="7149">
                  <c:v>59.575000000000003</c:v>
                </c:pt>
                <c:pt idx="7150">
                  <c:v>59.583333330000002</c:v>
                </c:pt>
                <c:pt idx="7151">
                  <c:v>59.591666670000002</c:v>
                </c:pt>
                <c:pt idx="7152">
                  <c:v>59.6</c:v>
                </c:pt>
                <c:pt idx="7153">
                  <c:v>59.608333330000001</c:v>
                </c:pt>
                <c:pt idx="7154">
                  <c:v>59.616666670000001</c:v>
                </c:pt>
                <c:pt idx="7155">
                  <c:v>59.625</c:v>
                </c:pt>
                <c:pt idx="7156">
                  <c:v>59.633333329999999</c:v>
                </c:pt>
                <c:pt idx="7157">
                  <c:v>59.641666669999999</c:v>
                </c:pt>
                <c:pt idx="7158">
                  <c:v>59.65</c:v>
                </c:pt>
                <c:pt idx="7159">
                  <c:v>59.658333329999998</c:v>
                </c:pt>
                <c:pt idx="7160">
                  <c:v>59.666666669999998</c:v>
                </c:pt>
                <c:pt idx="7161">
                  <c:v>59.674999999999997</c:v>
                </c:pt>
                <c:pt idx="7162">
                  <c:v>59.683333330000004</c:v>
                </c:pt>
                <c:pt idx="7163">
                  <c:v>59.691666669999996</c:v>
                </c:pt>
                <c:pt idx="7164">
                  <c:v>59.7</c:v>
                </c:pt>
                <c:pt idx="7165">
                  <c:v>59.708333330000002</c:v>
                </c:pt>
                <c:pt idx="7166">
                  <c:v>59.716666670000002</c:v>
                </c:pt>
                <c:pt idx="7167">
                  <c:v>59.725000000000001</c:v>
                </c:pt>
                <c:pt idx="7168">
                  <c:v>59.733333330000001</c:v>
                </c:pt>
                <c:pt idx="7169">
                  <c:v>59.741666670000001</c:v>
                </c:pt>
                <c:pt idx="7170">
                  <c:v>59.75</c:v>
                </c:pt>
                <c:pt idx="7171">
                  <c:v>59.758333329999999</c:v>
                </c:pt>
                <c:pt idx="7172">
                  <c:v>59.766666669999999</c:v>
                </c:pt>
                <c:pt idx="7173">
                  <c:v>59.774999999999999</c:v>
                </c:pt>
                <c:pt idx="7174">
                  <c:v>59.783333329999998</c:v>
                </c:pt>
                <c:pt idx="7175">
                  <c:v>59.791666669999998</c:v>
                </c:pt>
                <c:pt idx="7176">
                  <c:v>59.8</c:v>
                </c:pt>
                <c:pt idx="7177">
                  <c:v>59.808333330000004</c:v>
                </c:pt>
                <c:pt idx="7178">
                  <c:v>59.816666669999996</c:v>
                </c:pt>
                <c:pt idx="7179">
                  <c:v>59.825000000000003</c:v>
                </c:pt>
                <c:pt idx="7180">
                  <c:v>59.833333330000002</c:v>
                </c:pt>
                <c:pt idx="7181">
                  <c:v>59.841666670000002</c:v>
                </c:pt>
                <c:pt idx="7182">
                  <c:v>59.85</c:v>
                </c:pt>
                <c:pt idx="7183">
                  <c:v>59.858333330000001</c:v>
                </c:pt>
                <c:pt idx="7184">
                  <c:v>59.866666670000001</c:v>
                </c:pt>
                <c:pt idx="7185">
                  <c:v>59.875</c:v>
                </c:pt>
                <c:pt idx="7186">
                  <c:v>59.883333329999999</c:v>
                </c:pt>
                <c:pt idx="7187">
                  <c:v>59.891666669999999</c:v>
                </c:pt>
                <c:pt idx="7188">
                  <c:v>59.9</c:v>
                </c:pt>
                <c:pt idx="7189">
                  <c:v>59.908333329999998</c:v>
                </c:pt>
                <c:pt idx="7190">
                  <c:v>59.916666669999998</c:v>
                </c:pt>
                <c:pt idx="7191">
                  <c:v>59.924999999999997</c:v>
                </c:pt>
                <c:pt idx="7192">
                  <c:v>59.933333330000004</c:v>
                </c:pt>
                <c:pt idx="7193">
                  <c:v>59.941666669999996</c:v>
                </c:pt>
                <c:pt idx="7194">
                  <c:v>59.95</c:v>
                </c:pt>
                <c:pt idx="7195">
                  <c:v>59.958333330000002</c:v>
                </c:pt>
                <c:pt idx="7196">
                  <c:v>59.966666670000002</c:v>
                </c:pt>
                <c:pt idx="7197">
                  <c:v>59.975000000000001</c:v>
                </c:pt>
                <c:pt idx="7198">
                  <c:v>59.983333330000001</c:v>
                </c:pt>
                <c:pt idx="7199">
                  <c:v>59.991666670000001</c:v>
                </c:pt>
                <c:pt idx="7200">
                  <c:v>60</c:v>
                </c:pt>
              </c:numCache>
            </c:numRef>
          </c:xVal>
          <c:yVal>
            <c:numRef>
              <c:f>'230224 KS-801→SP0810_test TrCel'!$B$2:$B$7202</c:f>
              <c:numCache>
                <c:formatCode>General</c:formatCode>
                <c:ptCount val="7201"/>
                <c:pt idx="0">
                  <c:v>8367</c:v>
                </c:pt>
                <c:pt idx="1">
                  <c:v>8360</c:v>
                </c:pt>
                <c:pt idx="2">
                  <c:v>8358</c:v>
                </c:pt>
                <c:pt idx="3">
                  <c:v>8298</c:v>
                </c:pt>
                <c:pt idx="4">
                  <c:v>8186</c:v>
                </c:pt>
                <c:pt idx="5">
                  <c:v>8187</c:v>
                </c:pt>
                <c:pt idx="6">
                  <c:v>8274</c:v>
                </c:pt>
                <c:pt idx="7">
                  <c:v>8369</c:v>
                </c:pt>
                <c:pt idx="8">
                  <c:v>8464</c:v>
                </c:pt>
                <c:pt idx="9">
                  <c:v>8495</c:v>
                </c:pt>
                <c:pt idx="10">
                  <c:v>8529</c:v>
                </c:pt>
                <c:pt idx="11">
                  <c:v>8521</c:v>
                </c:pt>
                <c:pt idx="12">
                  <c:v>8543</c:v>
                </c:pt>
                <c:pt idx="13">
                  <c:v>8513</c:v>
                </c:pt>
                <c:pt idx="14">
                  <c:v>8456</c:v>
                </c:pt>
                <c:pt idx="15">
                  <c:v>8474</c:v>
                </c:pt>
                <c:pt idx="16">
                  <c:v>8518</c:v>
                </c:pt>
                <c:pt idx="17">
                  <c:v>8480</c:v>
                </c:pt>
                <c:pt idx="18">
                  <c:v>8466</c:v>
                </c:pt>
                <c:pt idx="19">
                  <c:v>8453</c:v>
                </c:pt>
                <c:pt idx="20">
                  <c:v>8424</c:v>
                </c:pt>
                <c:pt idx="21">
                  <c:v>8443</c:v>
                </c:pt>
                <c:pt idx="22">
                  <c:v>8465</c:v>
                </c:pt>
                <c:pt idx="23">
                  <c:v>8467</c:v>
                </c:pt>
                <c:pt idx="24">
                  <c:v>8453</c:v>
                </c:pt>
                <c:pt idx="25">
                  <c:v>8502</c:v>
                </c:pt>
                <c:pt idx="26">
                  <c:v>8479</c:v>
                </c:pt>
                <c:pt idx="27">
                  <c:v>8445</c:v>
                </c:pt>
                <c:pt idx="28">
                  <c:v>8423</c:v>
                </c:pt>
                <c:pt idx="29">
                  <c:v>8445</c:v>
                </c:pt>
                <c:pt idx="30">
                  <c:v>8463</c:v>
                </c:pt>
                <c:pt idx="31">
                  <c:v>8438</c:v>
                </c:pt>
                <c:pt idx="32">
                  <c:v>8414</c:v>
                </c:pt>
                <c:pt idx="33">
                  <c:v>8431</c:v>
                </c:pt>
                <c:pt idx="34">
                  <c:v>8422</c:v>
                </c:pt>
                <c:pt idx="35">
                  <c:v>8389</c:v>
                </c:pt>
                <c:pt idx="36">
                  <c:v>8391</c:v>
                </c:pt>
                <c:pt idx="37">
                  <c:v>8364</c:v>
                </c:pt>
                <c:pt idx="38">
                  <c:v>8337</c:v>
                </c:pt>
                <c:pt idx="39">
                  <c:v>8360</c:v>
                </c:pt>
                <c:pt idx="40">
                  <c:v>8367</c:v>
                </c:pt>
                <c:pt idx="41">
                  <c:v>8347</c:v>
                </c:pt>
                <c:pt idx="42">
                  <c:v>8282</c:v>
                </c:pt>
                <c:pt idx="43">
                  <c:v>8268</c:v>
                </c:pt>
                <c:pt idx="44">
                  <c:v>8249</c:v>
                </c:pt>
                <c:pt idx="45">
                  <c:v>8255</c:v>
                </c:pt>
                <c:pt idx="46">
                  <c:v>8245</c:v>
                </c:pt>
                <c:pt idx="47">
                  <c:v>8221</c:v>
                </c:pt>
                <c:pt idx="48">
                  <c:v>8205</c:v>
                </c:pt>
                <c:pt idx="49">
                  <c:v>8223</c:v>
                </c:pt>
                <c:pt idx="50">
                  <c:v>8254</c:v>
                </c:pt>
                <c:pt idx="51">
                  <c:v>8256</c:v>
                </c:pt>
                <c:pt idx="52">
                  <c:v>8269</c:v>
                </c:pt>
                <c:pt idx="53">
                  <c:v>8280</c:v>
                </c:pt>
                <c:pt idx="54">
                  <c:v>8328</c:v>
                </c:pt>
                <c:pt idx="55">
                  <c:v>8339</c:v>
                </c:pt>
                <c:pt idx="56">
                  <c:v>8287</c:v>
                </c:pt>
                <c:pt idx="57">
                  <c:v>8267</c:v>
                </c:pt>
                <c:pt idx="58">
                  <c:v>8270</c:v>
                </c:pt>
                <c:pt idx="59">
                  <c:v>8269</c:v>
                </c:pt>
                <c:pt idx="60">
                  <c:v>8226</c:v>
                </c:pt>
                <c:pt idx="61">
                  <c:v>8209</c:v>
                </c:pt>
                <c:pt idx="62">
                  <c:v>8276</c:v>
                </c:pt>
                <c:pt idx="63">
                  <c:v>8299</c:v>
                </c:pt>
                <c:pt idx="64">
                  <c:v>8270</c:v>
                </c:pt>
                <c:pt idx="65">
                  <c:v>8256</c:v>
                </c:pt>
                <c:pt idx="66">
                  <c:v>8193</c:v>
                </c:pt>
                <c:pt idx="67">
                  <c:v>8189</c:v>
                </c:pt>
                <c:pt idx="68">
                  <c:v>8200</c:v>
                </c:pt>
                <c:pt idx="69">
                  <c:v>8209</c:v>
                </c:pt>
                <c:pt idx="70">
                  <c:v>8255</c:v>
                </c:pt>
                <c:pt idx="71">
                  <c:v>8309</c:v>
                </c:pt>
                <c:pt idx="72">
                  <c:v>8355</c:v>
                </c:pt>
                <c:pt idx="73">
                  <c:v>8364</c:v>
                </c:pt>
                <c:pt idx="74">
                  <c:v>8347</c:v>
                </c:pt>
                <c:pt idx="75">
                  <c:v>8340</c:v>
                </c:pt>
                <c:pt idx="76">
                  <c:v>8349</c:v>
                </c:pt>
                <c:pt idx="77">
                  <c:v>8325</c:v>
                </c:pt>
                <c:pt idx="78">
                  <c:v>8313</c:v>
                </c:pt>
                <c:pt idx="79">
                  <c:v>8305</c:v>
                </c:pt>
                <c:pt idx="80">
                  <c:v>8312</c:v>
                </c:pt>
                <c:pt idx="81">
                  <c:v>8318</c:v>
                </c:pt>
                <c:pt idx="82">
                  <c:v>8347</c:v>
                </c:pt>
                <c:pt idx="83">
                  <c:v>8337</c:v>
                </c:pt>
                <c:pt idx="84">
                  <c:v>8299</c:v>
                </c:pt>
                <c:pt idx="85">
                  <c:v>8284</c:v>
                </c:pt>
                <c:pt idx="86">
                  <c:v>8291</c:v>
                </c:pt>
                <c:pt idx="87">
                  <c:v>8318</c:v>
                </c:pt>
                <c:pt idx="88">
                  <c:v>8356</c:v>
                </c:pt>
                <c:pt idx="89">
                  <c:v>8344</c:v>
                </c:pt>
                <c:pt idx="90">
                  <c:v>8327</c:v>
                </c:pt>
                <c:pt idx="91">
                  <c:v>8325</c:v>
                </c:pt>
                <c:pt idx="92">
                  <c:v>8314</c:v>
                </c:pt>
                <c:pt idx="93">
                  <c:v>8339</c:v>
                </c:pt>
                <c:pt idx="94">
                  <c:v>8368</c:v>
                </c:pt>
                <c:pt idx="95">
                  <c:v>8341</c:v>
                </c:pt>
                <c:pt idx="96">
                  <c:v>8305</c:v>
                </c:pt>
                <c:pt idx="97">
                  <c:v>8314</c:v>
                </c:pt>
                <c:pt idx="98">
                  <c:v>8300</c:v>
                </c:pt>
                <c:pt idx="99">
                  <c:v>8281</c:v>
                </c:pt>
                <c:pt idx="100">
                  <c:v>8271</c:v>
                </c:pt>
                <c:pt idx="101">
                  <c:v>8257</c:v>
                </c:pt>
                <c:pt idx="102">
                  <c:v>8248</c:v>
                </c:pt>
                <c:pt idx="103">
                  <c:v>8248</c:v>
                </c:pt>
                <c:pt idx="104">
                  <c:v>8271</c:v>
                </c:pt>
                <c:pt idx="105">
                  <c:v>8294</c:v>
                </c:pt>
                <c:pt idx="106">
                  <c:v>8254</c:v>
                </c:pt>
                <c:pt idx="107">
                  <c:v>8261</c:v>
                </c:pt>
                <c:pt idx="108">
                  <c:v>8306</c:v>
                </c:pt>
                <c:pt idx="109">
                  <c:v>8310</c:v>
                </c:pt>
                <c:pt idx="110">
                  <c:v>8296</c:v>
                </c:pt>
                <c:pt idx="111">
                  <c:v>8293</c:v>
                </c:pt>
                <c:pt idx="112">
                  <c:v>8295</c:v>
                </c:pt>
                <c:pt idx="113">
                  <c:v>8273</c:v>
                </c:pt>
                <c:pt idx="114">
                  <c:v>8224</c:v>
                </c:pt>
                <c:pt idx="115">
                  <c:v>8223</c:v>
                </c:pt>
                <c:pt idx="116">
                  <c:v>8270</c:v>
                </c:pt>
                <c:pt idx="117">
                  <c:v>8315</c:v>
                </c:pt>
                <c:pt idx="118">
                  <c:v>8349</c:v>
                </c:pt>
                <c:pt idx="119">
                  <c:v>8323</c:v>
                </c:pt>
                <c:pt idx="120">
                  <c:v>8283</c:v>
                </c:pt>
                <c:pt idx="121">
                  <c:v>8273</c:v>
                </c:pt>
                <c:pt idx="122">
                  <c:v>8244</c:v>
                </c:pt>
                <c:pt idx="123">
                  <c:v>8238</c:v>
                </c:pt>
                <c:pt idx="124">
                  <c:v>8267</c:v>
                </c:pt>
                <c:pt idx="125">
                  <c:v>8284</c:v>
                </c:pt>
                <c:pt idx="126">
                  <c:v>8307</c:v>
                </c:pt>
                <c:pt idx="127">
                  <c:v>8333</c:v>
                </c:pt>
                <c:pt idx="128">
                  <c:v>8299</c:v>
                </c:pt>
                <c:pt idx="129">
                  <c:v>8262</c:v>
                </c:pt>
                <c:pt idx="130">
                  <c:v>8226</c:v>
                </c:pt>
                <c:pt idx="131">
                  <c:v>8217</c:v>
                </c:pt>
                <c:pt idx="132">
                  <c:v>8258</c:v>
                </c:pt>
                <c:pt idx="133">
                  <c:v>8292</c:v>
                </c:pt>
                <c:pt idx="134">
                  <c:v>8326</c:v>
                </c:pt>
                <c:pt idx="135">
                  <c:v>8320</c:v>
                </c:pt>
                <c:pt idx="136">
                  <c:v>8305</c:v>
                </c:pt>
                <c:pt idx="137">
                  <c:v>8310</c:v>
                </c:pt>
                <c:pt idx="138">
                  <c:v>8316</c:v>
                </c:pt>
                <c:pt idx="139">
                  <c:v>8341</c:v>
                </c:pt>
                <c:pt idx="140">
                  <c:v>8348</c:v>
                </c:pt>
                <c:pt idx="141">
                  <c:v>8357</c:v>
                </c:pt>
                <c:pt idx="142">
                  <c:v>8371</c:v>
                </c:pt>
                <c:pt idx="143">
                  <c:v>8370</c:v>
                </c:pt>
                <c:pt idx="144">
                  <c:v>8388</c:v>
                </c:pt>
                <c:pt idx="145">
                  <c:v>8387</c:v>
                </c:pt>
                <c:pt idx="146">
                  <c:v>8376</c:v>
                </c:pt>
                <c:pt idx="147">
                  <c:v>8395</c:v>
                </c:pt>
                <c:pt idx="148">
                  <c:v>8405</c:v>
                </c:pt>
                <c:pt idx="149">
                  <c:v>8420</c:v>
                </c:pt>
                <c:pt idx="150">
                  <c:v>8424</c:v>
                </c:pt>
                <c:pt idx="151">
                  <c:v>8389</c:v>
                </c:pt>
                <c:pt idx="152">
                  <c:v>8387</c:v>
                </c:pt>
                <c:pt idx="153">
                  <c:v>8355</c:v>
                </c:pt>
                <c:pt idx="154">
                  <c:v>8355</c:v>
                </c:pt>
                <c:pt idx="155">
                  <c:v>8395</c:v>
                </c:pt>
                <c:pt idx="156">
                  <c:v>8447</c:v>
                </c:pt>
                <c:pt idx="157">
                  <c:v>8469</c:v>
                </c:pt>
                <c:pt idx="158">
                  <c:v>8461</c:v>
                </c:pt>
                <c:pt idx="159">
                  <c:v>8432</c:v>
                </c:pt>
                <c:pt idx="160">
                  <c:v>8388</c:v>
                </c:pt>
                <c:pt idx="161">
                  <c:v>8389</c:v>
                </c:pt>
                <c:pt idx="162">
                  <c:v>8441</c:v>
                </c:pt>
                <c:pt idx="163">
                  <c:v>8465</c:v>
                </c:pt>
                <c:pt idx="164">
                  <c:v>8506</c:v>
                </c:pt>
                <c:pt idx="165">
                  <c:v>8498</c:v>
                </c:pt>
                <c:pt idx="166">
                  <c:v>8451</c:v>
                </c:pt>
                <c:pt idx="167">
                  <c:v>8409</c:v>
                </c:pt>
                <c:pt idx="168">
                  <c:v>8372</c:v>
                </c:pt>
                <c:pt idx="169">
                  <c:v>8340</c:v>
                </c:pt>
                <c:pt idx="170">
                  <c:v>8351</c:v>
                </c:pt>
                <c:pt idx="171">
                  <c:v>8409</c:v>
                </c:pt>
                <c:pt idx="172">
                  <c:v>8435</c:v>
                </c:pt>
                <c:pt idx="173">
                  <c:v>8422</c:v>
                </c:pt>
                <c:pt idx="174">
                  <c:v>8400</c:v>
                </c:pt>
                <c:pt idx="175">
                  <c:v>8403</c:v>
                </c:pt>
                <c:pt idx="176">
                  <c:v>8402</c:v>
                </c:pt>
                <c:pt idx="177">
                  <c:v>8416</c:v>
                </c:pt>
                <c:pt idx="178">
                  <c:v>8410</c:v>
                </c:pt>
                <c:pt idx="179">
                  <c:v>8427</c:v>
                </c:pt>
                <c:pt idx="180">
                  <c:v>8422</c:v>
                </c:pt>
                <c:pt idx="181">
                  <c:v>8436</c:v>
                </c:pt>
                <c:pt idx="182">
                  <c:v>8437</c:v>
                </c:pt>
                <c:pt idx="183">
                  <c:v>8460</c:v>
                </c:pt>
                <c:pt idx="184">
                  <c:v>8421</c:v>
                </c:pt>
                <c:pt idx="185">
                  <c:v>8400</c:v>
                </c:pt>
                <c:pt idx="186">
                  <c:v>8402</c:v>
                </c:pt>
                <c:pt idx="187">
                  <c:v>8424</c:v>
                </c:pt>
                <c:pt idx="188">
                  <c:v>8478</c:v>
                </c:pt>
                <c:pt idx="189">
                  <c:v>8465</c:v>
                </c:pt>
                <c:pt idx="190">
                  <c:v>8405</c:v>
                </c:pt>
                <c:pt idx="191">
                  <c:v>8373</c:v>
                </c:pt>
                <c:pt idx="192">
                  <c:v>8400</c:v>
                </c:pt>
                <c:pt idx="193">
                  <c:v>8462</c:v>
                </c:pt>
                <c:pt idx="194">
                  <c:v>8504</c:v>
                </c:pt>
                <c:pt idx="195">
                  <c:v>8483</c:v>
                </c:pt>
                <c:pt idx="196">
                  <c:v>8510</c:v>
                </c:pt>
                <c:pt idx="197">
                  <c:v>8535</c:v>
                </c:pt>
                <c:pt idx="198">
                  <c:v>8526</c:v>
                </c:pt>
                <c:pt idx="199">
                  <c:v>8510</c:v>
                </c:pt>
                <c:pt idx="200">
                  <c:v>8506</c:v>
                </c:pt>
                <c:pt idx="201">
                  <c:v>8522</c:v>
                </c:pt>
                <c:pt idx="202">
                  <c:v>8546</c:v>
                </c:pt>
                <c:pt idx="203">
                  <c:v>8556</c:v>
                </c:pt>
                <c:pt idx="204">
                  <c:v>8582</c:v>
                </c:pt>
                <c:pt idx="205">
                  <c:v>8599</c:v>
                </c:pt>
                <c:pt idx="206">
                  <c:v>8568</c:v>
                </c:pt>
                <c:pt idx="207">
                  <c:v>8608</c:v>
                </c:pt>
                <c:pt idx="208">
                  <c:v>8652</c:v>
                </c:pt>
                <c:pt idx="209">
                  <c:v>8666</c:v>
                </c:pt>
                <c:pt idx="210">
                  <c:v>8685</c:v>
                </c:pt>
                <c:pt idx="211">
                  <c:v>8701</c:v>
                </c:pt>
                <c:pt idx="212">
                  <c:v>8758</c:v>
                </c:pt>
                <c:pt idx="213">
                  <c:v>8771</c:v>
                </c:pt>
                <c:pt idx="214">
                  <c:v>8704</c:v>
                </c:pt>
                <c:pt idx="215">
                  <c:v>8693</c:v>
                </c:pt>
                <c:pt idx="216">
                  <c:v>8738</c:v>
                </c:pt>
                <c:pt idx="217">
                  <c:v>8745</c:v>
                </c:pt>
                <c:pt idx="218">
                  <c:v>8778</c:v>
                </c:pt>
                <c:pt idx="219">
                  <c:v>8813</c:v>
                </c:pt>
                <c:pt idx="220">
                  <c:v>8803</c:v>
                </c:pt>
                <c:pt idx="221">
                  <c:v>8763</c:v>
                </c:pt>
                <c:pt idx="222">
                  <c:v>8768</c:v>
                </c:pt>
                <c:pt idx="223">
                  <c:v>8771</c:v>
                </c:pt>
                <c:pt idx="224">
                  <c:v>8745</c:v>
                </c:pt>
                <c:pt idx="225">
                  <c:v>8724</c:v>
                </c:pt>
                <c:pt idx="226">
                  <c:v>8760</c:v>
                </c:pt>
                <c:pt idx="227">
                  <c:v>8792</c:v>
                </c:pt>
                <c:pt idx="228">
                  <c:v>8772</c:v>
                </c:pt>
                <c:pt idx="229">
                  <c:v>8752</c:v>
                </c:pt>
                <c:pt idx="230">
                  <c:v>8763</c:v>
                </c:pt>
                <c:pt idx="231">
                  <c:v>8783</c:v>
                </c:pt>
                <c:pt idx="232">
                  <c:v>8802</c:v>
                </c:pt>
                <c:pt idx="233">
                  <c:v>8788</c:v>
                </c:pt>
                <c:pt idx="234">
                  <c:v>8777</c:v>
                </c:pt>
                <c:pt idx="235">
                  <c:v>8745</c:v>
                </c:pt>
                <c:pt idx="236">
                  <c:v>8728</c:v>
                </c:pt>
                <c:pt idx="237">
                  <c:v>8771</c:v>
                </c:pt>
                <c:pt idx="238">
                  <c:v>8822</c:v>
                </c:pt>
                <c:pt idx="239">
                  <c:v>8830</c:v>
                </c:pt>
                <c:pt idx="240">
                  <c:v>8844</c:v>
                </c:pt>
                <c:pt idx="241">
                  <c:v>8831</c:v>
                </c:pt>
                <c:pt idx="242">
                  <c:v>8860</c:v>
                </c:pt>
                <c:pt idx="243">
                  <c:v>8857</c:v>
                </c:pt>
                <c:pt idx="244">
                  <c:v>8900</c:v>
                </c:pt>
                <c:pt idx="245">
                  <c:v>8957</c:v>
                </c:pt>
                <c:pt idx="246">
                  <c:v>8988</c:v>
                </c:pt>
                <c:pt idx="247">
                  <c:v>8969</c:v>
                </c:pt>
                <c:pt idx="248">
                  <c:v>8941</c:v>
                </c:pt>
                <c:pt idx="249">
                  <c:v>8955</c:v>
                </c:pt>
                <c:pt idx="250">
                  <c:v>8950</c:v>
                </c:pt>
                <c:pt idx="251">
                  <c:v>8981</c:v>
                </c:pt>
                <c:pt idx="252">
                  <c:v>9000</c:v>
                </c:pt>
                <c:pt idx="253">
                  <c:v>8964</c:v>
                </c:pt>
                <c:pt idx="254">
                  <c:v>8937</c:v>
                </c:pt>
                <c:pt idx="255">
                  <c:v>8934</c:v>
                </c:pt>
                <c:pt idx="256">
                  <c:v>8920</c:v>
                </c:pt>
                <c:pt idx="257">
                  <c:v>8900</c:v>
                </c:pt>
                <c:pt idx="258">
                  <c:v>8865</c:v>
                </c:pt>
                <c:pt idx="259">
                  <c:v>8894</c:v>
                </c:pt>
                <c:pt idx="260">
                  <c:v>8884</c:v>
                </c:pt>
                <c:pt idx="261">
                  <c:v>8876</c:v>
                </c:pt>
                <c:pt idx="262">
                  <c:v>8898</c:v>
                </c:pt>
                <c:pt idx="263">
                  <c:v>8955</c:v>
                </c:pt>
                <c:pt idx="264">
                  <c:v>9029</c:v>
                </c:pt>
                <c:pt idx="265">
                  <c:v>9038</c:v>
                </c:pt>
                <c:pt idx="266">
                  <c:v>9056</c:v>
                </c:pt>
                <c:pt idx="267">
                  <c:v>9096</c:v>
                </c:pt>
                <c:pt idx="268">
                  <c:v>9165</c:v>
                </c:pt>
                <c:pt idx="269">
                  <c:v>9179</c:v>
                </c:pt>
                <c:pt idx="270">
                  <c:v>9168</c:v>
                </c:pt>
                <c:pt idx="271">
                  <c:v>9205</c:v>
                </c:pt>
                <c:pt idx="272">
                  <c:v>9180</c:v>
                </c:pt>
                <c:pt idx="273">
                  <c:v>9192</c:v>
                </c:pt>
                <c:pt idx="274">
                  <c:v>9174</c:v>
                </c:pt>
                <c:pt idx="275">
                  <c:v>9150</c:v>
                </c:pt>
                <c:pt idx="276">
                  <c:v>9190</c:v>
                </c:pt>
                <c:pt idx="277">
                  <c:v>9224</c:v>
                </c:pt>
                <c:pt idx="278">
                  <c:v>9247</c:v>
                </c:pt>
                <c:pt idx="279">
                  <c:v>9235</c:v>
                </c:pt>
                <c:pt idx="280">
                  <c:v>9269</c:v>
                </c:pt>
                <c:pt idx="281">
                  <c:v>9270</c:v>
                </c:pt>
                <c:pt idx="282">
                  <c:v>9227</c:v>
                </c:pt>
                <c:pt idx="283">
                  <c:v>9242</c:v>
                </c:pt>
                <c:pt idx="284">
                  <c:v>9239</c:v>
                </c:pt>
                <c:pt idx="285">
                  <c:v>9244</c:v>
                </c:pt>
                <c:pt idx="286">
                  <c:v>9244</c:v>
                </c:pt>
                <c:pt idx="287">
                  <c:v>9226</c:v>
                </c:pt>
                <c:pt idx="288">
                  <c:v>9194</c:v>
                </c:pt>
                <c:pt idx="289">
                  <c:v>9204</c:v>
                </c:pt>
                <c:pt idx="290">
                  <c:v>9205</c:v>
                </c:pt>
                <c:pt idx="291">
                  <c:v>9220</c:v>
                </c:pt>
                <c:pt idx="292">
                  <c:v>9229</c:v>
                </c:pt>
                <c:pt idx="293">
                  <c:v>9233</c:v>
                </c:pt>
                <c:pt idx="294">
                  <c:v>9256</c:v>
                </c:pt>
                <c:pt idx="295">
                  <c:v>9287</c:v>
                </c:pt>
                <c:pt idx="296">
                  <c:v>9280</c:v>
                </c:pt>
                <c:pt idx="297">
                  <c:v>9282</c:v>
                </c:pt>
                <c:pt idx="298">
                  <c:v>9291</c:v>
                </c:pt>
                <c:pt idx="299">
                  <c:v>9323</c:v>
                </c:pt>
                <c:pt idx="300">
                  <c:v>9368</c:v>
                </c:pt>
                <c:pt idx="301">
                  <c:v>9386</c:v>
                </c:pt>
                <c:pt idx="302">
                  <c:v>9417</c:v>
                </c:pt>
                <c:pt idx="303">
                  <c:v>9386</c:v>
                </c:pt>
                <c:pt idx="304">
                  <c:v>9320</c:v>
                </c:pt>
                <c:pt idx="305">
                  <c:v>9301</c:v>
                </c:pt>
                <c:pt idx="306">
                  <c:v>9318</c:v>
                </c:pt>
                <c:pt idx="307">
                  <c:v>9320</c:v>
                </c:pt>
                <c:pt idx="308">
                  <c:v>9318</c:v>
                </c:pt>
                <c:pt idx="309">
                  <c:v>9314</c:v>
                </c:pt>
                <c:pt idx="310">
                  <c:v>9342</c:v>
                </c:pt>
                <c:pt idx="311">
                  <c:v>9395</c:v>
                </c:pt>
                <c:pt idx="312">
                  <c:v>9414</c:v>
                </c:pt>
                <c:pt idx="313">
                  <c:v>9398</c:v>
                </c:pt>
                <c:pt idx="314">
                  <c:v>9377</c:v>
                </c:pt>
                <c:pt idx="315">
                  <c:v>9367</c:v>
                </c:pt>
                <c:pt idx="316">
                  <c:v>9389</c:v>
                </c:pt>
                <c:pt idx="317">
                  <c:v>9413</c:v>
                </c:pt>
                <c:pt idx="318">
                  <c:v>9415</c:v>
                </c:pt>
                <c:pt idx="319">
                  <c:v>9413</c:v>
                </c:pt>
                <c:pt idx="320">
                  <c:v>9452</c:v>
                </c:pt>
                <c:pt idx="321">
                  <c:v>9471</c:v>
                </c:pt>
                <c:pt idx="322">
                  <c:v>9423</c:v>
                </c:pt>
                <c:pt idx="323">
                  <c:v>9404</c:v>
                </c:pt>
                <c:pt idx="324">
                  <c:v>9435</c:v>
                </c:pt>
                <c:pt idx="325">
                  <c:v>9471</c:v>
                </c:pt>
                <c:pt idx="326">
                  <c:v>9435</c:v>
                </c:pt>
                <c:pt idx="327">
                  <c:v>9398</c:v>
                </c:pt>
                <c:pt idx="328">
                  <c:v>9419</c:v>
                </c:pt>
                <c:pt idx="329">
                  <c:v>9417</c:v>
                </c:pt>
                <c:pt idx="330">
                  <c:v>9404</c:v>
                </c:pt>
                <c:pt idx="331">
                  <c:v>9424</c:v>
                </c:pt>
                <c:pt idx="332">
                  <c:v>9410</c:v>
                </c:pt>
                <c:pt idx="333">
                  <c:v>9386</c:v>
                </c:pt>
                <c:pt idx="334">
                  <c:v>9474</c:v>
                </c:pt>
                <c:pt idx="335">
                  <c:v>9529</c:v>
                </c:pt>
                <c:pt idx="336">
                  <c:v>9644</c:v>
                </c:pt>
                <c:pt idx="337">
                  <c:v>9678</c:v>
                </c:pt>
                <c:pt idx="338">
                  <c:v>9661</c:v>
                </c:pt>
                <c:pt idx="339">
                  <c:v>9642</c:v>
                </c:pt>
                <c:pt idx="340">
                  <c:v>9652</c:v>
                </c:pt>
                <c:pt idx="341">
                  <c:v>9627</c:v>
                </c:pt>
                <c:pt idx="342">
                  <c:v>9594</c:v>
                </c:pt>
                <c:pt idx="343">
                  <c:v>9622</c:v>
                </c:pt>
                <c:pt idx="344">
                  <c:v>9665</c:v>
                </c:pt>
                <c:pt idx="345">
                  <c:v>9701</c:v>
                </c:pt>
                <c:pt idx="346">
                  <c:v>9732</c:v>
                </c:pt>
                <c:pt idx="347">
                  <c:v>9761</c:v>
                </c:pt>
                <c:pt idx="348">
                  <c:v>9726</c:v>
                </c:pt>
                <c:pt idx="349">
                  <c:v>9696</c:v>
                </c:pt>
                <c:pt idx="350">
                  <c:v>9596</c:v>
                </c:pt>
                <c:pt idx="351">
                  <c:v>9539</c:v>
                </c:pt>
                <c:pt idx="352">
                  <c:v>9591</c:v>
                </c:pt>
                <c:pt idx="353">
                  <c:v>9612</c:v>
                </c:pt>
                <c:pt idx="354">
                  <c:v>9640</c:v>
                </c:pt>
                <c:pt idx="355">
                  <c:v>9655</c:v>
                </c:pt>
                <c:pt idx="356">
                  <c:v>9658</c:v>
                </c:pt>
                <c:pt idx="357">
                  <c:v>9660</c:v>
                </c:pt>
                <c:pt idx="358">
                  <c:v>9644</c:v>
                </c:pt>
                <c:pt idx="359">
                  <c:v>9630</c:v>
                </c:pt>
                <c:pt idx="360">
                  <c:v>9603</c:v>
                </c:pt>
                <c:pt idx="361">
                  <c:v>9626</c:v>
                </c:pt>
                <c:pt idx="362">
                  <c:v>9690</c:v>
                </c:pt>
                <c:pt idx="363">
                  <c:v>9690</c:v>
                </c:pt>
                <c:pt idx="364">
                  <c:v>9652</c:v>
                </c:pt>
                <c:pt idx="365">
                  <c:v>9665</c:v>
                </c:pt>
                <c:pt idx="366">
                  <c:v>9704</c:v>
                </c:pt>
                <c:pt idx="367">
                  <c:v>9708</c:v>
                </c:pt>
                <c:pt idx="368">
                  <c:v>9686</c:v>
                </c:pt>
                <c:pt idx="369">
                  <c:v>9661</c:v>
                </c:pt>
                <c:pt idx="370">
                  <c:v>9656</c:v>
                </c:pt>
                <c:pt idx="371">
                  <c:v>9671</c:v>
                </c:pt>
                <c:pt idx="372">
                  <c:v>9676</c:v>
                </c:pt>
                <c:pt idx="373">
                  <c:v>9676</c:v>
                </c:pt>
                <c:pt idx="374">
                  <c:v>9726</c:v>
                </c:pt>
                <c:pt idx="375">
                  <c:v>9697</c:v>
                </c:pt>
                <c:pt idx="376">
                  <c:v>9591</c:v>
                </c:pt>
                <c:pt idx="377">
                  <c:v>9579</c:v>
                </c:pt>
                <c:pt idx="378">
                  <c:v>9590</c:v>
                </c:pt>
                <c:pt idx="379">
                  <c:v>9584</c:v>
                </c:pt>
                <c:pt idx="380">
                  <c:v>9582</c:v>
                </c:pt>
                <c:pt idx="381">
                  <c:v>9633</c:v>
                </c:pt>
                <c:pt idx="382">
                  <c:v>9732</c:v>
                </c:pt>
                <c:pt idx="383">
                  <c:v>9724</c:v>
                </c:pt>
                <c:pt idx="384">
                  <c:v>9690</c:v>
                </c:pt>
                <c:pt idx="385">
                  <c:v>9713</c:v>
                </c:pt>
                <c:pt idx="386">
                  <c:v>9657</c:v>
                </c:pt>
                <c:pt idx="387">
                  <c:v>9646</c:v>
                </c:pt>
                <c:pt idx="388">
                  <c:v>9591</c:v>
                </c:pt>
                <c:pt idx="389">
                  <c:v>9564</c:v>
                </c:pt>
                <c:pt idx="390">
                  <c:v>9533</c:v>
                </c:pt>
                <c:pt idx="391">
                  <c:v>9500</c:v>
                </c:pt>
                <c:pt idx="392">
                  <c:v>9514</c:v>
                </c:pt>
                <c:pt idx="393">
                  <c:v>9533</c:v>
                </c:pt>
                <c:pt idx="394">
                  <c:v>9531</c:v>
                </c:pt>
                <c:pt idx="395">
                  <c:v>9539</c:v>
                </c:pt>
                <c:pt idx="396">
                  <c:v>9450</c:v>
                </c:pt>
                <c:pt idx="397">
                  <c:v>9399</c:v>
                </c:pt>
                <c:pt idx="398">
                  <c:v>9495</c:v>
                </c:pt>
                <c:pt idx="399">
                  <c:v>9571</c:v>
                </c:pt>
                <c:pt idx="400">
                  <c:v>9634</c:v>
                </c:pt>
                <c:pt idx="401">
                  <c:v>9676</c:v>
                </c:pt>
                <c:pt idx="402">
                  <c:v>9691</c:v>
                </c:pt>
                <c:pt idx="403">
                  <c:v>9682</c:v>
                </c:pt>
                <c:pt idx="404">
                  <c:v>9691</c:v>
                </c:pt>
                <c:pt idx="405">
                  <c:v>9683</c:v>
                </c:pt>
                <c:pt idx="406">
                  <c:v>9653</c:v>
                </c:pt>
                <c:pt idx="407">
                  <c:v>9670</c:v>
                </c:pt>
                <c:pt idx="408">
                  <c:v>9713</c:v>
                </c:pt>
                <c:pt idx="409">
                  <c:v>9701</c:v>
                </c:pt>
                <c:pt idx="410">
                  <c:v>9709</c:v>
                </c:pt>
                <c:pt idx="411">
                  <c:v>9733</c:v>
                </c:pt>
                <c:pt idx="412">
                  <c:v>9714</c:v>
                </c:pt>
                <c:pt idx="413">
                  <c:v>9682</c:v>
                </c:pt>
                <c:pt idx="414">
                  <c:v>9653</c:v>
                </c:pt>
                <c:pt idx="415">
                  <c:v>9628</c:v>
                </c:pt>
                <c:pt idx="416">
                  <c:v>9586</c:v>
                </c:pt>
                <c:pt idx="417">
                  <c:v>9552</c:v>
                </c:pt>
                <c:pt idx="418">
                  <c:v>9576</c:v>
                </c:pt>
                <c:pt idx="419">
                  <c:v>9590</c:v>
                </c:pt>
                <c:pt idx="420">
                  <c:v>9619</c:v>
                </c:pt>
                <c:pt idx="421">
                  <c:v>9613</c:v>
                </c:pt>
                <c:pt idx="422">
                  <c:v>9552</c:v>
                </c:pt>
                <c:pt idx="423">
                  <c:v>9527</c:v>
                </c:pt>
                <c:pt idx="424">
                  <c:v>9538</c:v>
                </c:pt>
                <c:pt idx="425">
                  <c:v>9553</c:v>
                </c:pt>
                <c:pt idx="426">
                  <c:v>9550</c:v>
                </c:pt>
                <c:pt idx="427">
                  <c:v>9550</c:v>
                </c:pt>
                <c:pt idx="428">
                  <c:v>9550</c:v>
                </c:pt>
                <c:pt idx="429">
                  <c:v>9537</c:v>
                </c:pt>
                <c:pt idx="430">
                  <c:v>9479</c:v>
                </c:pt>
                <c:pt idx="431">
                  <c:v>9409</c:v>
                </c:pt>
                <c:pt idx="432">
                  <c:v>9329</c:v>
                </c:pt>
                <c:pt idx="433">
                  <c:v>9356</c:v>
                </c:pt>
                <c:pt idx="434">
                  <c:v>9402</c:v>
                </c:pt>
                <c:pt idx="435">
                  <c:v>9428</c:v>
                </c:pt>
                <c:pt idx="436">
                  <c:v>9430</c:v>
                </c:pt>
                <c:pt idx="437">
                  <c:v>9419</c:v>
                </c:pt>
                <c:pt idx="438">
                  <c:v>9404</c:v>
                </c:pt>
                <c:pt idx="439">
                  <c:v>9422</c:v>
                </c:pt>
                <c:pt idx="440">
                  <c:v>9436</c:v>
                </c:pt>
                <c:pt idx="441">
                  <c:v>9377</c:v>
                </c:pt>
                <c:pt idx="442">
                  <c:v>9298</c:v>
                </c:pt>
                <c:pt idx="443">
                  <c:v>9278</c:v>
                </c:pt>
                <c:pt idx="444">
                  <c:v>9264</c:v>
                </c:pt>
                <c:pt idx="445">
                  <c:v>9256</c:v>
                </c:pt>
                <c:pt idx="446">
                  <c:v>9239</c:v>
                </c:pt>
                <c:pt idx="447">
                  <c:v>9241</c:v>
                </c:pt>
                <c:pt idx="448">
                  <c:v>9216</c:v>
                </c:pt>
                <c:pt idx="449">
                  <c:v>9185</c:v>
                </c:pt>
                <c:pt idx="450">
                  <c:v>9135</c:v>
                </c:pt>
                <c:pt idx="451">
                  <c:v>9167</c:v>
                </c:pt>
                <c:pt idx="452">
                  <c:v>9255</c:v>
                </c:pt>
                <c:pt idx="453">
                  <c:v>9270</c:v>
                </c:pt>
                <c:pt idx="454">
                  <c:v>9183</c:v>
                </c:pt>
                <c:pt idx="455">
                  <c:v>9146</c:v>
                </c:pt>
                <c:pt idx="456">
                  <c:v>9131</c:v>
                </c:pt>
                <c:pt idx="457">
                  <c:v>9119</c:v>
                </c:pt>
                <c:pt idx="458">
                  <c:v>9126</c:v>
                </c:pt>
                <c:pt idx="459">
                  <c:v>9136</c:v>
                </c:pt>
                <c:pt idx="460">
                  <c:v>9135</c:v>
                </c:pt>
                <c:pt idx="461">
                  <c:v>9107</c:v>
                </c:pt>
                <c:pt idx="462">
                  <c:v>9061</c:v>
                </c:pt>
                <c:pt idx="463">
                  <c:v>9050</c:v>
                </c:pt>
                <c:pt idx="464">
                  <c:v>8999</c:v>
                </c:pt>
                <c:pt idx="465">
                  <c:v>8980</c:v>
                </c:pt>
                <c:pt idx="466">
                  <c:v>8955</c:v>
                </c:pt>
                <c:pt idx="467">
                  <c:v>8980</c:v>
                </c:pt>
                <c:pt idx="468">
                  <c:v>9038</c:v>
                </c:pt>
                <c:pt idx="469">
                  <c:v>9069</c:v>
                </c:pt>
                <c:pt idx="470">
                  <c:v>9106</c:v>
                </c:pt>
                <c:pt idx="471">
                  <c:v>9096</c:v>
                </c:pt>
                <c:pt idx="472">
                  <c:v>9057</c:v>
                </c:pt>
                <c:pt idx="473">
                  <c:v>9084</c:v>
                </c:pt>
                <c:pt idx="474">
                  <c:v>9101</c:v>
                </c:pt>
                <c:pt idx="475">
                  <c:v>9089</c:v>
                </c:pt>
                <c:pt idx="476">
                  <c:v>9068</c:v>
                </c:pt>
                <c:pt idx="477">
                  <c:v>9055</c:v>
                </c:pt>
                <c:pt idx="478">
                  <c:v>9049</c:v>
                </c:pt>
                <c:pt idx="479">
                  <c:v>9049</c:v>
                </c:pt>
                <c:pt idx="480">
                  <c:v>9044</c:v>
                </c:pt>
                <c:pt idx="481">
                  <c:v>9001</c:v>
                </c:pt>
                <c:pt idx="482">
                  <c:v>8987</c:v>
                </c:pt>
                <c:pt idx="483">
                  <c:v>8997</c:v>
                </c:pt>
                <c:pt idx="484">
                  <c:v>8994</c:v>
                </c:pt>
                <c:pt idx="485">
                  <c:v>8960</c:v>
                </c:pt>
                <c:pt idx="486">
                  <c:v>8954</c:v>
                </c:pt>
                <c:pt idx="487">
                  <c:v>8958</c:v>
                </c:pt>
                <c:pt idx="488">
                  <c:v>8976</c:v>
                </c:pt>
                <c:pt idx="489">
                  <c:v>9001</c:v>
                </c:pt>
                <c:pt idx="490">
                  <c:v>9019</c:v>
                </c:pt>
                <c:pt idx="491">
                  <c:v>8998</c:v>
                </c:pt>
                <c:pt idx="492">
                  <c:v>8977</c:v>
                </c:pt>
                <c:pt idx="493">
                  <c:v>8957</c:v>
                </c:pt>
                <c:pt idx="494">
                  <c:v>8884</c:v>
                </c:pt>
                <c:pt idx="495">
                  <c:v>8840</c:v>
                </c:pt>
                <c:pt idx="496">
                  <c:v>8836</c:v>
                </c:pt>
                <c:pt idx="497">
                  <c:v>8890</c:v>
                </c:pt>
                <c:pt idx="498">
                  <c:v>8895</c:v>
                </c:pt>
                <c:pt idx="499">
                  <c:v>8845</c:v>
                </c:pt>
                <c:pt idx="500">
                  <c:v>8818</c:v>
                </c:pt>
                <c:pt idx="501">
                  <c:v>8848</c:v>
                </c:pt>
                <c:pt idx="502">
                  <c:v>8854</c:v>
                </c:pt>
                <c:pt idx="503">
                  <c:v>8836</c:v>
                </c:pt>
                <c:pt idx="504">
                  <c:v>8800</c:v>
                </c:pt>
                <c:pt idx="505">
                  <c:v>8786</c:v>
                </c:pt>
                <c:pt idx="506">
                  <c:v>8803</c:v>
                </c:pt>
                <c:pt idx="507">
                  <c:v>8809</c:v>
                </c:pt>
                <c:pt idx="508">
                  <c:v>8834</c:v>
                </c:pt>
                <c:pt idx="509">
                  <c:v>8838</c:v>
                </c:pt>
                <c:pt idx="510">
                  <c:v>8782</c:v>
                </c:pt>
                <c:pt idx="511">
                  <c:v>8752</c:v>
                </c:pt>
                <c:pt idx="512">
                  <c:v>8703</c:v>
                </c:pt>
                <c:pt idx="513">
                  <c:v>8673</c:v>
                </c:pt>
                <c:pt idx="514">
                  <c:v>8667</c:v>
                </c:pt>
                <c:pt idx="515">
                  <c:v>8708</c:v>
                </c:pt>
                <c:pt idx="516">
                  <c:v>8715</c:v>
                </c:pt>
                <c:pt idx="517">
                  <c:v>8725</c:v>
                </c:pt>
                <c:pt idx="518">
                  <c:v>8729</c:v>
                </c:pt>
                <c:pt idx="519">
                  <c:v>8751</c:v>
                </c:pt>
                <c:pt idx="520">
                  <c:v>8805</c:v>
                </c:pt>
                <c:pt idx="521">
                  <c:v>8755</c:v>
                </c:pt>
                <c:pt idx="522">
                  <c:v>8654</c:v>
                </c:pt>
                <c:pt idx="523">
                  <c:v>8627</c:v>
                </c:pt>
                <c:pt idx="524">
                  <c:v>8652</c:v>
                </c:pt>
                <c:pt idx="525">
                  <c:v>8672</c:v>
                </c:pt>
                <c:pt idx="526">
                  <c:v>8631</c:v>
                </c:pt>
                <c:pt idx="527">
                  <c:v>8589</c:v>
                </c:pt>
                <c:pt idx="528">
                  <c:v>8548</c:v>
                </c:pt>
                <c:pt idx="529">
                  <c:v>8538</c:v>
                </c:pt>
                <c:pt idx="530">
                  <c:v>8541</c:v>
                </c:pt>
                <c:pt idx="531">
                  <c:v>8562</c:v>
                </c:pt>
                <c:pt idx="532">
                  <c:v>8577</c:v>
                </c:pt>
                <c:pt idx="533">
                  <c:v>8567</c:v>
                </c:pt>
                <c:pt idx="534">
                  <c:v>8593</c:v>
                </c:pt>
                <c:pt idx="535">
                  <c:v>8583</c:v>
                </c:pt>
                <c:pt idx="536">
                  <c:v>8540</c:v>
                </c:pt>
                <c:pt idx="537">
                  <c:v>8539</c:v>
                </c:pt>
                <c:pt idx="538">
                  <c:v>8517</c:v>
                </c:pt>
                <c:pt idx="539">
                  <c:v>8478</c:v>
                </c:pt>
                <c:pt idx="540">
                  <c:v>8465</c:v>
                </c:pt>
                <c:pt idx="541">
                  <c:v>8485</c:v>
                </c:pt>
                <c:pt idx="542">
                  <c:v>8502</c:v>
                </c:pt>
                <c:pt idx="543">
                  <c:v>8479</c:v>
                </c:pt>
                <c:pt idx="544">
                  <c:v>8527</c:v>
                </c:pt>
                <c:pt idx="545">
                  <c:v>8527</c:v>
                </c:pt>
                <c:pt idx="546">
                  <c:v>8439</c:v>
                </c:pt>
                <c:pt idx="547">
                  <c:v>8367</c:v>
                </c:pt>
                <c:pt idx="548">
                  <c:v>8293</c:v>
                </c:pt>
                <c:pt idx="549">
                  <c:v>8341</c:v>
                </c:pt>
                <c:pt idx="550">
                  <c:v>8347</c:v>
                </c:pt>
                <c:pt idx="551">
                  <c:v>8383</c:v>
                </c:pt>
                <c:pt idx="552">
                  <c:v>8395</c:v>
                </c:pt>
                <c:pt idx="553">
                  <c:v>8378</c:v>
                </c:pt>
                <c:pt idx="554">
                  <c:v>8336</c:v>
                </c:pt>
                <c:pt idx="555">
                  <c:v>8327</c:v>
                </c:pt>
                <c:pt idx="556">
                  <c:v>8331</c:v>
                </c:pt>
                <c:pt idx="557">
                  <c:v>8316</c:v>
                </c:pt>
                <c:pt idx="558">
                  <c:v>8342</c:v>
                </c:pt>
                <c:pt idx="559">
                  <c:v>8350</c:v>
                </c:pt>
                <c:pt idx="560">
                  <c:v>8313</c:v>
                </c:pt>
                <c:pt idx="561">
                  <c:v>8316</c:v>
                </c:pt>
                <c:pt idx="562">
                  <c:v>8380</c:v>
                </c:pt>
                <c:pt idx="563">
                  <c:v>8383</c:v>
                </c:pt>
                <c:pt idx="564">
                  <c:v>8327</c:v>
                </c:pt>
                <c:pt idx="565">
                  <c:v>8286</c:v>
                </c:pt>
                <c:pt idx="566">
                  <c:v>8312</c:v>
                </c:pt>
                <c:pt idx="567">
                  <c:v>8287</c:v>
                </c:pt>
                <c:pt idx="568">
                  <c:v>8257</c:v>
                </c:pt>
                <c:pt idx="569">
                  <c:v>8268</c:v>
                </c:pt>
                <c:pt idx="570">
                  <c:v>8279</c:v>
                </c:pt>
                <c:pt idx="571">
                  <c:v>8279</c:v>
                </c:pt>
                <c:pt idx="572">
                  <c:v>8252</c:v>
                </c:pt>
                <c:pt idx="573">
                  <c:v>8263</c:v>
                </c:pt>
                <c:pt idx="574">
                  <c:v>8279</c:v>
                </c:pt>
                <c:pt idx="575">
                  <c:v>8270</c:v>
                </c:pt>
                <c:pt idx="576">
                  <c:v>8285</c:v>
                </c:pt>
                <c:pt idx="577">
                  <c:v>8264</c:v>
                </c:pt>
                <c:pt idx="578">
                  <c:v>8182</c:v>
                </c:pt>
                <c:pt idx="579">
                  <c:v>8137</c:v>
                </c:pt>
                <c:pt idx="580">
                  <c:v>8188</c:v>
                </c:pt>
                <c:pt idx="581">
                  <c:v>8188</c:v>
                </c:pt>
                <c:pt idx="582">
                  <c:v>8164</c:v>
                </c:pt>
                <c:pt idx="583">
                  <c:v>8174</c:v>
                </c:pt>
                <c:pt idx="584">
                  <c:v>8215</c:v>
                </c:pt>
                <c:pt idx="585">
                  <c:v>8217</c:v>
                </c:pt>
                <c:pt idx="586">
                  <c:v>8219</c:v>
                </c:pt>
                <c:pt idx="587">
                  <c:v>8205</c:v>
                </c:pt>
                <c:pt idx="588">
                  <c:v>8212</c:v>
                </c:pt>
                <c:pt idx="589">
                  <c:v>8196</c:v>
                </c:pt>
                <c:pt idx="590">
                  <c:v>8145</c:v>
                </c:pt>
                <c:pt idx="591">
                  <c:v>8116</c:v>
                </c:pt>
                <c:pt idx="592">
                  <c:v>8217</c:v>
                </c:pt>
                <c:pt idx="593">
                  <c:v>8299</c:v>
                </c:pt>
                <c:pt idx="594">
                  <c:v>8412</c:v>
                </c:pt>
                <c:pt idx="595">
                  <c:v>8395</c:v>
                </c:pt>
                <c:pt idx="596">
                  <c:v>8341</c:v>
                </c:pt>
                <c:pt idx="597">
                  <c:v>8349</c:v>
                </c:pt>
                <c:pt idx="598">
                  <c:v>8375</c:v>
                </c:pt>
                <c:pt idx="599">
                  <c:v>8372</c:v>
                </c:pt>
                <c:pt idx="600">
                  <c:v>8327</c:v>
                </c:pt>
                <c:pt idx="601">
                  <c:v>8337</c:v>
                </c:pt>
                <c:pt idx="602">
                  <c:v>8444</c:v>
                </c:pt>
                <c:pt idx="603">
                  <c:v>8508</c:v>
                </c:pt>
                <c:pt idx="604">
                  <c:v>8472</c:v>
                </c:pt>
                <c:pt idx="605">
                  <c:v>8435</c:v>
                </c:pt>
                <c:pt idx="606">
                  <c:v>8402</c:v>
                </c:pt>
                <c:pt idx="607">
                  <c:v>8403</c:v>
                </c:pt>
                <c:pt idx="608">
                  <c:v>8411</c:v>
                </c:pt>
                <c:pt idx="609">
                  <c:v>8411</c:v>
                </c:pt>
                <c:pt idx="610">
                  <c:v>8391</c:v>
                </c:pt>
                <c:pt idx="611">
                  <c:v>8392</c:v>
                </c:pt>
                <c:pt idx="612">
                  <c:v>8414</c:v>
                </c:pt>
                <c:pt idx="613">
                  <c:v>8409</c:v>
                </c:pt>
                <c:pt idx="614">
                  <c:v>8350</c:v>
                </c:pt>
                <c:pt idx="615">
                  <c:v>8339</c:v>
                </c:pt>
                <c:pt idx="616">
                  <c:v>8362</c:v>
                </c:pt>
                <c:pt idx="617">
                  <c:v>8387</c:v>
                </c:pt>
                <c:pt idx="618">
                  <c:v>8340</c:v>
                </c:pt>
                <c:pt idx="619">
                  <c:v>8285</c:v>
                </c:pt>
                <c:pt idx="620">
                  <c:v>8269</c:v>
                </c:pt>
                <c:pt idx="621">
                  <c:v>8275</c:v>
                </c:pt>
                <c:pt idx="622">
                  <c:v>8281</c:v>
                </c:pt>
                <c:pt idx="623">
                  <c:v>8271</c:v>
                </c:pt>
                <c:pt idx="624">
                  <c:v>8247</c:v>
                </c:pt>
                <c:pt idx="625">
                  <c:v>8288</c:v>
                </c:pt>
                <c:pt idx="626">
                  <c:v>8295</c:v>
                </c:pt>
                <c:pt idx="627">
                  <c:v>8247</c:v>
                </c:pt>
                <c:pt idx="628">
                  <c:v>8198</c:v>
                </c:pt>
                <c:pt idx="629">
                  <c:v>8184</c:v>
                </c:pt>
                <c:pt idx="630">
                  <c:v>8159</c:v>
                </c:pt>
                <c:pt idx="631">
                  <c:v>8149</c:v>
                </c:pt>
                <c:pt idx="632">
                  <c:v>8173</c:v>
                </c:pt>
                <c:pt idx="633">
                  <c:v>8146</c:v>
                </c:pt>
                <c:pt idx="634">
                  <c:v>8114</c:v>
                </c:pt>
                <c:pt idx="635">
                  <c:v>8114</c:v>
                </c:pt>
                <c:pt idx="636">
                  <c:v>8153</c:v>
                </c:pt>
                <c:pt idx="637">
                  <c:v>8175</c:v>
                </c:pt>
                <c:pt idx="638">
                  <c:v>8153</c:v>
                </c:pt>
                <c:pt idx="639">
                  <c:v>8131</c:v>
                </c:pt>
                <c:pt idx="640">
                  <c:v>8100</c:v>
                </c:pt>
                <c:pt idx="641">
                  <c:v>8118</c:v>
                </c:pt>
                <c:pt idx="642">
                  <c:v>8081</c:v>
                </c:pt>
                <c:pt idx="643">
                  <c:v>8015</c:v>
                </c:pt>
                <c:pt idx="644">
                  <c:v>7979</c:v>
                </c:pt>
                <c:pt idx="645">
                  <c:v>7984</c:v>
                </c:pt>
                <c:pt idx="646">
                  <c:v>8023</c:v>
                </c:pt>
                <c:pt idx="647">
                  <c:v>8047</c:v>
                </c:pt>
                <c:pt idx="648">
                  <c:v>8078</c:v>
                </c:pt>
                <c:pt idx="649">
                  <c:v>8060</c:v>
                </c:pt>
                <c:pt idx="650">
                  <c:v>8009</c:v>
                </c:pt>
                <c:pt idx="651">
                  <c:v>7987</c:v>
                </c:pt>
                <c:pt idx="652">
                  <c:v>7952</c:v>
                </c:pt>
                <c:pt idx="653">
                  <c:v>7942</c:v>
                </c:pt>
                <c:pt idx="654">
                  <c:v>7981</c:v>
                </c:pt>
                <c:pt idx="655">
                  <c:v>8021</c:v>
                </c:pt>
                <c:pt idx="656">
                  <c:v>8037</c:v>
                </c:pt>
                <c:pt idx="657">
                  <c:v>8028</c:v>
                </c:pt>
                <c:pt idx="658">
                  <c:v>8050</c:v>
                </c:pt>
                <c:pt idx="659">
                  <c:v>8074</c:v>
                </c:pt>
                <c:pt idx="660">
                  <c:v>8094</c:v>
                </c:pt>
                <c:pt idx="661">
                  <c:v>8100</c:v>
                </c:pt>
                <c:pt idx="662">
                  <c:v>8082</c:v>
                </c:pt>
                <c:pt idx="663">
                  <c:v>8091</c:v>
                </c:pt>
                <c:pt idx="664">
                  <c:v>8168</c:v>
                </c:pt>
                <c:pt idx="665">
                  <c:v>8194</c:v>
                </c:pt>
                <c:pt idx="666">
                  <c:v>8256</c:v>
                </c:pt>
                <c:pt idx="667">
                  <c:v>8271</c:v>
                </c:pt>
                <c:pt idx="668">
                  <c:v>8385</c:v>
                </c:pt>
                <c:pt idx="669">
                  <c:v>8910</c:v>
                </c:pt>
                <c:pt idx="670">
                  <c:v>9781</c:v>
                </c:pt>
                <c:pt idx="671">
                  <c:v>9942</c:v>
                </c:pt>
                <c:pt idx="672">
                  <c:v>9925</c:v>
                </c:pt>
                <c:pt idx="673">
                  <c:v>9830</c:v>
                </c:pt>
                <c:pt idx="674">
                  <c:v>9713</c:v>
                </c:pt>
                <c:pt idx="675">
                  <c:v>9713</c:v>
                </c:pt>
                <c:pt idx="676">
                  <c:v>9782</c:v>
                </c:pt>
                <c:pt idx="677">
                  <c:v>9802</c:v>
                </c:pt>
                <c:pt idx="678">
                  <c:v>9750</c:v>
                </c:pt>
                <c:pt idx="679">
                  <c:v>9708</c:v>
                </c:pt>
                <c:pt idx="680">
                  <c:v>9693</c:v>
                </c:pt>
                <c:pt idx="681">
                  <c:v>9664</c:v>
                </c:pt>
                <c:pt idx="682">
                  <c:v>9682</c:v>
                </c:pt>
                <c:pt idx="683">
                  <c:v>9671</c:v>
                </c:pt>
                <c:pt idx="684">
                  <c:v>9694</c:v>
                </c:pt>
                <c:pt idx="685">
                  <c:v>9696</c:v>
                </c:pt>
                <c:pt idx="686">
                  <c:v>9689</c:v>
                </c:pt>
                <c:pt idx="687">
                  <c:v>9671</c:v>
                </c:pt>
                <c:pt idx="688">
                  <c:v>9662</c:v>
                </c:pt>
                <c:pt idx="689">
                  <c:v>9675</c:v>
                </c:pt>
                <c:pt idx="690">
                  <c:v>9708</c:v>
                </c:pt>
                <c:pt idx="691">
                  <c:v>9677</c:v>
                </c:pt>
                <c:pt idx="692">
                  <c:v>9664</c:v>
                </c:pt>
                <c:pt idx="693">
                  <c:v>9689</c:v>
                </c:pt>
                <c:pt idx="694">
                  <c:v>9711</c:v>
                </c:pt>
                <c:pt idx="695">
                  <c:v>9714</c:v>
                </c:pt>
                <c:pt idx="696">
                  <c:v>9653</c:v>
                </c:pt>
                <c:pt idx="697">
                  <c:v>9671</c:v>
                </c:pt>
                <c:pt idx="698">
                  <c:v>9742</c:v>
                </c:pt>
                <c:pt idx="699">
                  <c:v>9768</c:v>
                </c:pt>
                <c:pt idx="700">
                  <c:v>9769</c:v>
                </c:pt>
                <c:pt idx="701">
                  <c:v>9731</c:v>
                </c:pt>
                <c:pt idx="702">
                  <c:v>9669</c:v>
                </c:pt>
                <c:pt idx="703">
                  <c:v>9671</c:v>
                </c:pt>
                <c:pt idx="704">
                  <c:v>9677</c:v>
                </c:pt>
                <c:pt idx="705">
                  <c:v>9630</c:v>
                </c:pt>
                <c:pt idx="706">
                  <c:v>9518</c:v>
                </c:pt>
                <c:pt idx="707">
                  <c:v>9500</c:v>
                </c:pt>
                <c:pt idx="708">
                  <c:v>9518</c:v>
                </c:pt>
                <c:pt idx="709">
                  <c:v>9444</c:v>
                </c:pt>
                <c:pt idx="710">
                  <c:v>9414</c:v>
                </c:pt>
                <c:pt idx="711">
                  <c:v>9549</c:v>
                </c:pt>
                <c:pt idx="712">
                  <c:v>9636</c:v>
                </c:pt>
                <c:pt idx="713">
                  <c:v>9550</c:v>
                </c:pt>
                <c:pt idx="714">
                  <c:v>9385</c:v>
                </c:pt>
                <c:pt idx="715">
                  <c:v>9297</c:v>
                </c:pt>
                <c:pt idx="716">
                  <c:v>8894</c:v>
                </c:pt>
                <c:pt idx="717">
                  <c:v>8574</c:v>
                </c:pt>
                <c:pt idx="718">
                  <c:v>9053</c:v>
                </c:pt>
                <c:pt idx="719">
                  <c:v>9565</c:v>
                </c:pt>
                <c:pt idx="720">
                  <c:v>10032</c:v>
                </c:pt>
                <c:pt idx="721">
                  <c:v>10220</c:v>
                </c:pt>
                <c:pt idx="722">
                  <c:v>10339</c:v>
                </c:pt>
                <c:pt idx="723">
                  <c:v>10371</c:v>
                </c:pt>
                <c:pt idx="724">
                  <c:v>10339</c:v>
                </c:pt>
                <c:pt idx="725">
                  <c:v>10197</c:v>
                </c:pt>
                <c:pt idx="726">
                  <c:v>9509</c:v>
                </c:pt>
                <c:pt idx="727">
                  <c:v>8981</c:v>
                </c:pt>
                <c:pt idx="728">
                  <c:v>8497</c:v>
                </c:pt>
                <c:pt idx="729">
                  <c:v>8340</c:v>
                </c:pt>
                <c:pt idx="730">
                  <c:v>8247</c:v>
                </c:pt>
                <c:pt idx="731">
                  <c:v>8229</c:v>
                </c:pt>
                <c:pt idx="732">
                  <c:v>8209</c:v>
                </c:pt>
                <c:pt idx="733">
                  <c:v>8191</c:v>
                </c:pt>
                <c:pt idx="734">
                  <c:v>8134</c:v>
                </c:pt>
                <c:pt idx="735">
                  <c:v>8089</c:v>
                </c:pt>
                <c:pt idx="736">
                  <c:v>8078</c:v>
                </c:pt>
                <c:pt idx="737">
                  <c:v>8050</c:v>
                </c:pt>
                <c:pt idx="738">
                  <c:v>8055</c:v>
                </c:pt>
                <c:pt idx="739">
                  <c:v>8100</c:v>
                </c:pt>
                <c:pt idx="740">
                  <c:v>8124</c:v>
                </c:pt>
                <c:pt idx="741">
                  <c:v>8134</c:v>
                </c:pt>
                <c:pt idx="742">
                  <c:v>8119</c:v>
                </c:pt>
                <c:pt idx="743">
                  <c:v>8125</c:v>
                </c:pt>
                <c:pt idx="744">
                  <c:v>8124</c:v>
                </c:pt>
                <c:pt idx="745">
                  <c:v>8152</c:v>
                </c:pt>
                <c:pt idx="746">
                  <c:v>8165</c:v>
                </c:pt>
                <c:pt idx="747">
                  <c:v>8147</c:v>
                </c:pt>
                <c:pt idx="748">
                  <c:v>8145</c:v>
                </c:pt>
                <c:pt idx="749">
                  <c:v>8178</c:v>
                </c:pt>
                <c:pt idx="750">
                  <c:v>8161</c:v>
                </c:pt>
                <c:pt idx="751">
                  <c:v>8105</c:v>
                </c:pt>
                <c:pt idx="752">
                  <c:v>8062</c:v>
                </c:pt>
                <c:pt idx="753">
                  <c:v>8043</c:v>
                </c:pt>
                <c:pt idx="754">
                  <c:v>8057</c:v>
                </c:pt>
                <c:pt idx="755">
                  <c:v>8081</c:v>
                </c:pt>
                <c:pt idx="756">
                  <c:v>8063</c:v>
                </c:pt>
                <c:pt idx="757">
                  <c:v>8074</c:v>
                </c:pt>
                <c:pt idx="758">
                  <c:v>8111</c:v>
                </c:pt>
                <c:pt idx="759">
                  <c:v>8102</c:v>
                </c:pt>
                <c:pt idx="760">
                  <c:v>8105</c:v>
                </c:pt>
                <c:pt idx="761">
                  <c:v>8137</c:v>
                </c:pt>
                <c:pt idx="762">
                  <c:v>8106</c:v>
                </c:pt>
                <c:pt idx="763">
                  <c:v>8084</c:v>
                </c:pt>
                <c:pt idx="764">
                  <c:v>8069</c:v>
                </c:pt>
                <c:pt idx="765">
                  <c:v>8071</c:v>
                </c:pt>
                <c:pt idx="766">
                  <c:v>8076</c:v>
                </c:pt>
                <c:pt idx="767">
                  <c:v>8058</c:v>
                </c:pt>
                <c:pt idx="768">
                  <c:v>8050</c:v>
                </c:pt>
                <c:pt idx="769">
                  <c:v>8060</c:v>
                </c:pt>
                <c:pt idx="770">
                  <c:v>8136</c:v>
                </c:pt>
                <c:pt idx="771">
                  <c:v>8151</c:v>
                </c:pt>
                <c:pt idx="772">
                  <c:v>8121</c:v>
                </c:pt>
                <c:pt idx="773">
                  <c:v>8081</c:v>
                </c:pt>
                <c:pt idx="774">
                  <c:v>8045</c:v>
                </c:pt>
                <c:pt idx="775">
                  <c:v>8081</c:v>
                </c:pt>
                <c:pt idx="776">
                  <c:v>8125</c:v>
                </c:pt>
                <c:pt idx="777">
                  <c:v>8124</c:v>
                </c:pt>
                <c:pt idx="778">
                  <c:v>8101</c:v>
                </c:pt>
                <c:pt idx="779">
                  <c:v>8077</c:v>
                </c:pt>
                <c:pt idx="780">
                  <c:v>8086</c:v>
                </c:pt>
                <c:pt idx="781">
                  <c:v>8088</c:v>
                </c:pt>
                <c:pt idx="782">
                  <c:v>8114</c:v>
                </c:pt>
                <c:pt idx="783">
                  <c:v>8110</c:v>
                </c:pt>
                <c:pt idx="784">
                  <c:v>8050</c:v>
                </c:pt>
                <c:pt idx="785">
                  <c:v>8069</c:v>
                </c:pt>
                <c:pt idx="786">
                  <c:v>8144</c:v>
                </c:pt>
                <c:pt idx="787">
                  <c:v>8164</c:v>
                </c:pt>
                <c:pt idx="788">
                  <c:v>8154</c:v>
                </c:pt>
                <c:pt idx="789">
                  <c:v>8116</c:v>
                </c:pt>
                <c:pt idx="790">
                  <c:v>8089</c:v>
                </c:pt>
                <c:pt idx="791">
                  <c:v>8062</c:v>
                </c:pt>
                <c:pt idx="792">
                  <c:v>8065</c:v>
                </c:pt>
                <c:pt idx="793">
                  <c:v>8068</c:v>
                </c:pt>
                <c:pt idx="794">
                  <c:v>8046</c:v>
                </c:pt>
                <c:pt idx="795">
                  <c:v>8035</c:v>
                </c:pt>
                <c:pt idx="796">
                  <c:v>8019</c:v>
                </c:pt>
                <c:pt idx="797">
                  <c:v>8069</c:v>
                </c:pt>
                <c:pt idx="798">
                  <c:v>8051</c:v>
                </c:pt>
                <c:pt idx="799">
                  <c:v>7996</c:v>
                </c:pt>
                <c:pt idx="800">
                  <c:v>8015</c:v>
                </c:pt>
                <c:pt idx="801">
                  <c:v>8023</c:v>
                </c:pt>
                <c:pt idx="802">
                  <c:v>8017</c:v>
                </c:pt>
                <c:pt idx="803">
                  <c:v>8045</c:v>
                </c:pt>
                <c:pt idx="804">
                  <c:v>8112</c:v>
                </c:pt>
                <c:pt idx="805">
                  <c:v>8151</c:v>
                </c:pt>
                <c:pt idx="806">
                  <c:v>8212</c:v>
                </c:pt>
                <c:pt idx="807">
                  <c:v>8186</c:v>
                </c:pt>
                <c:pt idx="808">
                  <c:v>8139</c:v>
                </c:pt>
                <c:pt idx="809">
                  <c:v>8124</c:v>
                </c:pt>
                <c:pt idx="810">
                  <c:v>8156</c:v>
                </c:pt>
                <c:pt idx="811">
                  <c:v>8186</c:v>
                </c:pt>
                <c:pt idx="812">
                  <c:v>8182</c:v>
                </c:pt>
                <c:pt idx="813">
                  <c:v>8169</c:v>
                </c:pt>
                <c:pt idx="814">
                  <c:v>8113</c:v>
                </c:pt>
                <c:pt idx="815">
                  <c:v>8104</c:v>
                </c:pt>
                <c:pt idx="816">
                  <c:v>8136</c:v>
                </c:pt>
                <c:pt idx="817">
                  <c:v>8153</c:v>
                </c:pt>
                <c:pt idx="818">
                  <c:v>8095</c:v>
                </c:pt>
                <c:pt idx="819">
                  <c:v>8106</c:v>
                </c:pt>
                <c:pt idx="820">
                  <c:v>8128</c:v>
                </c:pt>
                <c:pt idx="821">
                  <c:v>8148</c:v>
                </c:pt>
                <c:pt idx="822">
                  <c:v>8125</c:v>
                </c:pt>
                <c:pt idx="823">
                  <c:v>8120</c:v>
                </c:pt>
                <c:pt idx="824">
                  <c:v>8152</c:v>
                </c:pt>
                <c:pt idx="825">
                  <c:v>8184</c:v>
                </c:pt>
                <c:pt idx="826">
                  <c:v>8223</c:v>
                </c:pt>
                <c:pt idx="827">
                  <c:v>8186</c:v>
                </c:pt>
                <c:pt idx="828">
                  <c:v>8102</c:v>
                </c:pt>
                <c:pt idx="829">
                  <c:v>8052</c:v>
                </c:pt>
                <c:pt idx="830">
                  <c:v>8033</c:v>
                </c:pt>
                <c:pt idx="831">
                  <c:v>8057</c:v>
                </c:pt>
                <c:pt idx="832">
                  <c:v>8124</c:v>
                </c:pt>
                <c:pt idx="833">
                  <c:v>8139</c:v>
                </c:pt>
                <c:pt idx="834">
                  <c:v>8101</c:v>
                </c:pt>
                <c:pt idx="835">
                  <c:v>8095</c:v>
                </c:pt>
                <c:pt idx="836">
                  <c:v>8132</c:v>
                </c:pt>
                <c:pt idx="837">
                  <c:v>8139</c:v>
                </c:pt>
                <c:pt idx="838">
                  <c:v>8203</c:v>
                </c:pt>
                <c:pt idx="839">
                  <c:v>8209</c:v>
                </c:pt>
                <c:pt idx="840">
                  <c:v>8165</c:v>
                </c:pt>
                <c:pt idx="841">
                  <c:v>8172</c:v>
                </c:pt>
                <c:pt idx="842">
                  <c:v>8182</c:v>
                </c:pt>
                <c:pt idx="843">
                  <c:v>8198</c:v>
                </c:pt>
                <c:pt idx="844">
                  <c:v>8185</c:v>
                </c:pt>
                <c:pt idx="845">
                  <c:v>8153</c:v>
                </c:pt>
                <c:pt idx="846">
                  <c:v>8138</c:v>
                </c:pt>
                <c:pt idx="847">
                  <c:v>8124</c:v>
                </c:pt>
                <c:pt idx="848">
                  <c:v>8092</c:v>
                </c:pt>
                <c:pt idx="849">
                  <c:v>8082</c:v>
                </c:pt>
                <c:pt idx="850">
                  <c:v>8107</c:v>
                </c:pt>
                <c:pt idx="851">
                  <c:v>8161</c:v>
                </c:pt>
                <c:pt idx="852">
                  <c:v>8156</c:v>
                </c:pt>
                <c:pt idx="853">
                  <c:v>8144</c:v>
                </c:pt>
                <c:pt idx="854">
                  <c:v>8149</c:v>
                </c:pt>
                <c:pt idx="855">
                  <c:v>8126</c:v>
                </c:pt>
                <c:pt idx="856">
                  <c:v>8096</c:v>
                </c:pt>
                <c:pt idx="857">
                  <c:v>8110</c:v>
                </c:pt>
                <c:pt idx="858">
                  <c:v>8154</c:v>
                </c:pt>
                <c:pt idx="859">
                  <c:v>8175</c:v>
                </c:pt>
                <c:pt idx="860">
                  <c:v>8174</c:v>
                </c:pt>
                <c:pt idx="861">
                  <c:v>8163</c:v>
                </c:pt>
                <c:pt idx="862">
                  <c:v>8164</c:v>
                </c:pt>
                <c:pt idx="863">
                  <c:v>8189</c:v>
                </c:pt>
                <c:pt idx="864">
                  <c:v>8195</c:v>
                </c:pt>
                <c:pt idx="865">
                  <c:v>8164</c:v>
                </c:pt>
                <c:pt idx="866">
                  <c:v>8134</c:v>
                </c:pt>
                <c:pt idx="867">
                  <c:v>8124</c:v>
                </c:pt>
                <c:pt idx="868">
                  <c:v>8164</c:v>
                </c:pt>
                <c:pt idx="869">
                  <c:v>8181</c:v>
                </c:pt>
                <c:pt idx="870">
                  <c:v>8164</c:v>
                </c:pt>
                <c:pt idx="871">
                  <c:v>8161</c:v>
                </c:pt>
                <c:pt idx="872">
                  <c:v>8217</c:v>
                </c:pt>
                <c:pt idx="873">
                  <c:v>8246</c:v>
                </c:pt>
                <c:pt idx="874">
                  <c:v>8311</c:v>
                </c:pt>
                <c:pt idx="875">
                  <c:v>8330</c:v>
                </c:pt>
                <c:pt idx="876">
                  <c:v>8340</c:v>
                </c:pt>
                <c:pt idx="877">
                  <c:v>8340</c:v>
                </c:pt>
                <c:pt idx="878">
                  <c:v>8336</c:v>
                </c:pt>
                <c:pt idx="879">
                  <c:v>8339</c:v>
                </c:pt>
                <c:pt idx="880">
                  <c:v>8319</c:v>
                </c:pt>
                <c:pt idx="881">
                  <c:v>8280</c:v>
                </c:pt>
                <c:pt idx="882">
                  <c:v>8243</c:v>
                </c:pt>
                <c:pt idx="883">
                  <c:v>8262</c:v>
                </c:pt>
                <c:pt idx="884">
                  <c:v>8330</c:v>
                </c:pt>
                <c:pt idx="885">
                  <c:v>8310</c:v>
                </c:pt>
                <c:pt idx="886">
                  <c:v>8248</c:v>
                </c:pt>
                <c:pt idx="887">
                  <c:v>8249</c:v>
                </c:pt>
                <c:pt idx="888">
                  <c:v>8247</c:v>
                </c:pt>
                <c:pt idx="889">
                  <c:v>8270</c:v>
                </c:pt>
                <c:pt idx="890">
                  <c:v>8272</c:v>
                </c:pt>
                <c:pt idx="891">
                  <c:v>8280</c:v>
                </c:pt>
                <c:pt idx="892">
                  <c:v>8259</c:v>
                </c:pt>
                <c:pt idx="893">
                  <c:v>8261</c:v>
                </c:pt>
                <c:pt idx="894">
                  <c:v>8243</c:v>
                </c:pt>
                <c:pt idx="895">
                  <c:v>8213</c:v>
                </c:pt>
                <c:pt idx="896">
                  <c:v>8240</c:v>
                </c:pt>
                <c:pt idx="897">
                  <c:v>8269</c:v>
                </c:pt>
                <c:pt idx="898">
                  <c:v>8236</c:v>
                </c:pt>
                <c:pt idx="899">
                  <c:v>8213</c:v>
                </c:pt>
                <c:pt idx="900">
                  <c:v>8240</c:v>
                </c:pt>
                <c:pt idx="901">
                  <c:v>8249</c:v>
                </c:pt>
                <c:pt idx="902">
                  <c:v>8203</c:v>
                </c:pt>
                <c:pt idx="903">
                  <c:v>8209</c:v>
                </c:pt>
                <c:pt idx="904">
                  <c:v>8230</c:v>
                </c:pt>
                <c:pt idx="905">
                  <c:v>8255</c:v>
                </c:pt>
                <c:pt idx="906">
                  <c:v>8274</c:v>
                </c:pt>
                <c:pt idx="907">
                  <c:v>8246</c:v>
                </c:pt>
                <c:pt idx="908">
                  <c:v>8217</c:v>
                </c:pt>
                <c:pt idx="909">
                  <c:v>8211</c:v>
                </c:pt>
                <c:pt idx="910">
                  <c:v>8231</c:v>
                </c:pt>
                <c:pt idx="911">
                  <c:v>8249</c:v>
                </c:pt>
                <c:pt idx="912">
                  <c:v>8263</c:v>
                </c:pt>
                <c:pt idx="913">
                  <c:v>8242</c:v>
                </c:pt>
                <c:pt idx="914">
                  <c:v>8268</c:v>
                </c:pt>
                <c:pt idx="915">
                  <c:v>8276</c:v>
                </c:pt>
                <c:pt idx="916">
                  <c:v>8280</c:v>
                </c:pt>
                <c:pt idx="917">
                  <c:v>8259</c:v>
                </c:pt>
                <c:pt idx="918">
                  <c:v>8186</c:v>
                </c:pt>
                <c:pt idx="919">
                  <c:v>8155</c:v>
                </c:pt>
                <c:pt idx="920">
                  <c:v>8141</c:v>
                </c:pt>
                <c:pt idx="921">
                  <c:v>8125</c:v>
                </c:pt>
                <c:pt idx="922">
                  <c:v>8066</c:v>
                </c:pt>
                <c:pt idx="923">
                  <c:v>8107</c:v>
                </c:pt>
                <c:pt idx="924">
                  <c:v>8163</c:v>
                </c:pt>
                <c:pt idx="925">
                  <c:v>8192</c:v>
                </c:pt>
                <c:pt idx="926">
                  <c:v>8240</c:v>
                </c:pt>
                <c:pt idx="927">
                  <c:v>8246</c:v>
                </c:pt>
                <c:pt idx="928">
                  <c:v>8185</c:v>
                </c:pt>
                <c:pt idx="929">
                  <c:v>8144</c:v>
                </c:pt>
                <c:pt idx="930">
                  <c:v>8132</c:v>
                </c:pt>
                <c:pt idx="931">
                  <c:v>8143</c:v>
                </c:pt>
                <c:pt idx="932">
                  <c:v>8127</c:v>
                </c:pt>
                <c:pt idx="933">
                  <c:v>8159</c:v>
                </c:pt>
                <c:pt idx="934">
                  <c:v>8208</c:v>
                </c:pt>
                <c:pt idx="935">
                  <c:v>8218</c:v>
                </c:pt>
                <c:pt idx="936">
                  <c:v>8195</c:v>
                </c:pt>
                <c:pt idx="937">
                  <c:v>8199</c:v>
                </c:pt>
                <c:pt idx="938">
                  <c:v>8274</c:v>
                </c:pt>
                <c:pt idx="939">
                  <c:v>8291</c:v>
                </c:pt>
                <c:pt idx="940">
                  <c:v>8301</c:v>
                </c:pt>
                <c:pt idx="941">
                  <c:v>8312</c:v>
                </c:pt>
                <c:pt idx="942">
                  <c:v>8314</c:v>
                </c:pt>
                <c:pt idx="943">
                  <c:v>8335</c:v>
                </c:pt>
                <c:pt idx="944">
                  <c:v>8364</c:v>
                </c:pt>
                <c:pt idx="945">
                  <c:v>8379</c:v>
                </c:pt>
                <c:pt idx="946">
                  <c:v>8428</c:v>
                </c:pt>
                <c:pt idx="947">
                  <c:v>8410</c:v>
                </c:pt>
                <c:pt idx="948">
                  <c:v>8327</c:v>
                </c:pt>
                <c:pt idx="949">
                  <c:v>8318</c:v>
                </c:pt>
                <c:pt idx="950">
                  <c:v>8303</c:v>
                </c:pt>
                <c:pt idx="951">
                  <c:v>8291</c:v>
                </c:pt>
                <c:pt idx="952">
                  <c:v>8262</c:v>
                </c:pt>
                <c:pt idx="953">
                  <c:v>8268</c:v>
                </c:pt>
                <c:pt idx="954">
                  <c:v>8349</c:v>
                </c:pt>
                <c:pt idx="955">
                  <c:v>8373</c:v>
                </c:pt>
                <c:pt idx="956">
                  <c:v>8289</c:v>
                </c:pt>
                <c:pt idx="957">
                  <c:v>8292</c:v>
                </c:pt>
                <c:pt idx="958">
                  <c:v>8320</c:v>
                </c:pt>
                <c:pt idx="959">
                  <c:v>8314</c:v>
                </c:pt>
                <c:pt idx="960">
                  <c:v>8302</c:v>
                </c:pt>
                <c:pt idx="961">
                  <c:v>8311</c:v>
                </c:pt>
                <c:pt idx="962">
                  <c:v>8331</c:v>
                </c:pt>
                <c:pt idx="963">
                  <c:v>8311</c:v>
                </c:pt>
                <c:pt idx="964">
                  <c:v>8270</c:v>
                </c:pt>
                <c:pt idx="965">
                  <c:v>8261</c:v>
                </c:pt>
                <c:pt idx="966">
                  <c:v>8250</c:v>
                </c:pt>
                <c:pt idx="967">
                  <c:v>8245</c:v>
                </c:pt>
                <c:pt idx="968">
                  <c:v>8279</c:v>
                </c:pt>
                <c:pt idx="969">
                  <c:v>8285</c:v>
                </c:pt>
                <c:pt idx="970">
                  <c:v>8291</c:v>
                </c:pt>
                <c:pt idx="971">
                  <c:v>8268</c:v>
                </c:pt>
                <c:pt idx="972">
                  <c:v>8229</c:v>
                </c:pt>
                <c:pt idx="973">
                  <c:v>8200</c:v>
                </c:pt>
                <c:pt idx="974">
                  <c:v>8169</c:v>
                </c:pt>
                <c:pt idx="975">
                  <c:v>8175</c:v>
                </c:pt>
                <c:pt idx="976">
                  <c:v>8184</c:v>
                </c:pt>
                <c:pt idx="977">
                  <c:v>8205</c:v>
                </c:pt>
                <c:pt idx="978">
                  <c:v>8220</c:v>
                </c:pt>
                <c:pt idx="979">
                  <c:v>8248</c:v>
                </c:pt>
                <c:pt idx="980">
                  <c:v>8243</c:v>
                </c:pt>
                <c:pt idx="981">
                  <c:v>8220</c:v>
                </c:pt>
                <c:pt idx="982">
                  <c:v>8223</c:v>
                </c:pt>
                <c:pt idx="983">
                  <c:v>8236</c:v>
                </c:pt>
                <c:pt idx="984">
                  <c:v>8264</c:v>
                </c:pt>
                <c:pt idx="985">
                  <c:v>8285</c:v>
                </c:pt>
                <c:pt idx="986">
                  <c:v>8267</c:v>
                </c:pt>
                <c:pt idx="987">
                  <c:v>8230</c:v>
                </c:pt>
                <c:pt idx="988">
                  <c:v>8179</c:v>
                </c:pt>
                <c:pt idx="989">
                  <c:v>8167</c:v>
                </c:pt>
                <c:pt idx="990">
                  <c:v>8178</c:v>
                </c:pt>
                <c:pt idx="991">
                  <c:v>8129</c:v>
                </c:pt>
                <c:pt idx="992">
                  <c:v>8086</c:v>
                </c:pt>
                <c:pt idx="993">
                  <c:v>8126</c:v>
                </c:pt>
                <c:pt idx="994">
                  <c:v>8191</c:v>
                </c:pt>
                <c:pt idx="995">
                  <c:v>8174</c:v>
                </c:pt>
                <c:pt idx="996">
                  <c:v>8136</c:v>
                </c:pt>
                <c:pt idx="997">
                  <c:v>8145</c:v>
                </c:pt>
                <c:pt idx="998">
                  <c:v>8126</c:v>
                </c:pt>
                <c:pt idx="999">
                  <c:v>8149</c:v>
                </c:pt>
                <c:pt idx="1000">
                  <c:v>8229</c:v>
                </c:pt>
                <c:pt idx="1001">
                  <c:v>8291</c:v>
                </c:pt>
                <c:pt idx="1002">
                  <c:v>8306</c:v>
                </c:pt>
                <c:pt idx="1003">
                  <c:v>8296</c:v>
                </c:pt>
                <c:pt idx="1004">
                  <c:v>8310</c:v>
                </c:pt>
                <c:pt idx="1005">
                  <c:v>8279</c:v>
                </c:pt>
                <c:pt idx="1006">
                  <c:v>8237</c:v>
                </c:pt>
                <c:pt idx="1007">
                  <c:v>8221</c:v>
                </c:pt>
                <c:pt idx="1008">
                  <c:v>8250</c:v>
                </c:pt>
                <c:pt idx="1009">
                  <c:v>8255</c:v>
                </c:pt>
                <c:pt idx="1010">
                  <c:v>8212</c:v>
                </c:pt>
                <c:pt idx="1011">
                  <c:v>8180</c:v>
                </c:pt>
                <c:pt idx="1012">
                  <c:v>8178</c:v>
                </c:pt>
                <c:pt idx="1013">
                  <c:v>8198</c:v>
                </c:pt>
                <c:pt idx="1014">
                  <c:v>8198</c:v>
                </c:pt>
                <c:pt idx="1015">
                  <c:v>8174</c:v>
                </c:pt>
                <c:pt idx="1016">
                  <c:v>8236</c:v>
                </c:pt>
                <c:pt idx="1017">
                  <c:v>8267</c:v>
                </c:pt>
                <c:pt idx="1018">
                  <c:v>8227</c:v>
                </c:pt>
                <c:pt idx="1019">
                  <c:v>8207</c:v>
                </c:pt>
                <c:pt idx="1020">
                  <c:v>8218</c:v>
                </c:pt>
                <c:pt idx="1021">
                  <c:v>8244</c:v>
                </c:pt>
                <c:pt idx="1022">
                  <c:v>8186</c:v>
                </c:pt>
                <c:pt idx="1023">
                  <c:v>8186</c:v>
                </c:pt>
                <c:pt idx="1024">
                  <c:v>8274</c:v>
                </c:pt>
                <c:pt idx="1025">
                  <c:v>8300</c:v>
                </c:pt>
                <c:pt idx="1026">
                  <c:v>8305</c:v>
                </c:pt>
                <c:pt idx="1027">
                  <c:v>8279</c:v>
                </c:pt>
                <c:pt idx="1028">
                  <c:v>8234</c:v>
                </c:pt>
                <c:pt idx="1029">
                  <c:v>8199</c:v>
                </c:pt>
                <c:pt idx="1030">
                  <c:v>8141</c:v>
                </c:pt>
                <c:pt idx="1031">
                  <c:v>8124</c:v>
                </c:pt>
                <c:pt idx="1032">
                  <c:v>8159</c:v>
                </c:pt>
                <c:pt idx="1033">
                  <c:v>8163</c:v>
                </c:pt>
                <c:pt idx="1034">
                  <c:v>8139</c:v>
                </c:pt>
                <c:pt idx="1035">
                  <c:v>8160</c:v>
                </c:pt>
                <c:pt idx="1036">
                  <c:v>8180</c:v>
                </c:pt>
                <c:pt idx="1037">
                  <c:v>8205</c:v>
                </c:pt>
                <c:pt idx="1038">
                  <c:v>8138</c:v>
                </c:pt>
                <c:pt idx="1039">
                  <c:v>8088</c:v>
                </c:pt>
                <c:pt idx="1040">
                  <c:v>8086</c:v>
                </c:pt>
                <c:pt idx="1041">
                  <c:v>8089</c:v>
                </c:pt>
                <c:pt idx="1042">
                  <c:v>8126</c:v>
                </c:pt>
                <c:pt idx="1043">
                  <c:v>8161</c:v>
                </c:pt>
                <c:pt idx="1044">
                  <c:v>8163</c:v>
                </c:pt>
                <c:pt idx="1045">
                  <c:v>8132</c:v>
                </c:pt>
                <c:pt idx="1046">
                  <c:v>8069</c:v>
                </c:pt>
                <c:pt idx="1047">
                  <c:v>8070</c:v>
                </c:pt>
                <c:pt idx="1048">
                  <c:v>8028</c:v>
                </c:pt>
                <c:pt idx="1049">
                  <c:v>7990</c:v>
                </c:pt>
                <c:pt idx="1050">
                  <c:v>7931</c:v>
                </c:pt>
                <c:pt idx="1051">
                  <c:v>7965</c:v>
                </c:pt>
                <c:pt idx="1052">
                  <c:v>8025</c:v>
                </c:pt>
                <c:pt idx="1053">
                  <c:v>8032</c:v>
                </c:pt>
                <c:pt idx="1054">
                  <c:v>8019</c:v>
                </c:pt>
                <c:pt idx="1055">
                  <c:v>8012</c:v>
                </c:pt>
                <c:pt idx="1056">
                  <c:v>8025</c:v>
                </c:pt>
                <c:pt idx="1057">
                  <c:v>8027</c:v>
                </c:pt>
                <c:pt idx="1058">
                  <c:v>7971</c:v>
                </c:pt>
                <c:pt idx="1059">
                  <c:v>7916</c:v>
                </c:pt>
                <c:pt idx="1060">
                  <c:v>7977</c:v>
                </c:pt>
                <c:pt idx="1061">
                  <c:v>8029</c:v>
                </c:pt>
                <c:pt idx="1062">
                  <c:v>8012</c:v>
                </c:pt>
                <c:pt idx="1063">
                  <c:v>7971</c:v>
                </c:pt>
                <c:pt idx="1064">
                  <c:v>7952</c:v>
                </c:pt>
                <c:pt idx="1065">
                  <c:v>7970</c:v>
                </c:pt>
                <c:pt idx="1066">
                  <c:v>8069</c:v>
                </c:pt>
                <c:pt idx="1067">
                  <c:v>8089</c:v>
                </c:pt>
                <c:pt idx="1068">
                  <c:v>8077</c:v>
                </c:pt>
                <c:pt idx="1069">
                  <c:v>8063</c:v>
                </c:pt>
                <c:pt idx="1070">
                  <c:v>8054</c:v>
                </c:pt>
                <c:pt idx="1071">
                  <c:v>8033</c:v>
                </c:pt>
                <c:pt idx="1072">
                  <c:v>7976</c:v>
                </c:pt>
                <c:pt idx="1073">
                  <c:v>7950</c:v>
                </c:pt>
                <c:pt idx="1074">
                  <c:v>7963</c:v>
                </c:pt>
                <c:pt idx="1075">
                  <c:v>8012</c:v>
                </c:pt>
                <c:pt idx="1076">
                  <c:v>8023</c:v>
                </c:pt>
                <c:pt idx="1077">
                  <c:v>8007</c:v>
                </c:pt>
                <c:pt idx="1078">
                  <c:v>8041</c:v>
                </c:pt>
                <c:pt idx="1079">
                  <c:v>8068</c:v>
                </c:pt>
                <c:pt idx="1080">
                  <c:v>8093</c:v>
                </c:pt>
                <c:pt idx="1081">
                  <c:v>8101</c:v>
                </c:pt>
                <c:pt idx="1082">
                  <c:v>8088</c:v>
                </c:pt>
                <c:pt idx="1083">
                  <c:v>8038</c:v>
                </c:pt>
                <c:pt idx="1084">
                  <c:v>7992</c:v>
                </c:pt>
                <c:pt idx="1085">
                  <c:v>7995</c:v>
                </c:pt>
                <c:pt idx="1086">
                  <c:v>8040</c:v>
                </c:pt>
                <c:pt idx="1087">
                  <c:v>8060</c:v>
                </c:pt>
                <c:pt idx="1088">
                  <c:v>7989</c:v>
                </c:pt>
                <c:pt idx="1089">
                  <c:v>7927</c:v>
                </c:pt>
                <c:pt idx="1090">
                  <c:v>7874</c:v>
                </c:pt>
                <c:pt idx="1091">
                  <c:v>7868</c:v>
                </c:pt>
                <c:pt idx="1092">
                  <c:v>7884</c:v>
                </c:pt>
                <c:pt idx="1093">
                  <c:v>7897</c:v>
                </c:pt>
                <c:pt idx="1094">
                  <c:v>7863</c:v>
                </c:pt>
                <c:pt idx="1095">
                  <c:v>7869</c:v>
                </c:pt>
                <c:pt idx="1096">
                  <c:v>7907</c:v>
                </c:pt>
                <c:pt idx="1097">
                  <c:v>7930</c:v>
                </c:pt>
                <c:pt idx="1098">
                  <c:v>7959</c:v>
                </c:pt>
                <c:pt idx="1099">
                  <c:v>7963</c:v>
                </c:pt>
                <c:pt idx="1100">
                  <c:v>7946</c:v>
                </c:pt>
                <c:pt idx="1101">
                  <c:v>7952</c:v>
                </c:pt>
                <c:pt idx="1102">
                  <c:v>7927</c:v>
                </c:pt>
                <c:pt idx="1103">
                  <c:v>7908</c:v>
                </c:pt>
                <c:pt idx="1104">
                  <c:v>7883</c:v>
                </c:pt>
                <c:pt idx="1105">
                  <c:v>7891</c:v>
                </c:pt>
                <c:pt idx="1106">
                  <c:v>7876</c:v>
                </c:pt>
                <c:pt idx="1107">
                  <c:v>7854</c:v>
                </c:pt>
                <c:pt idx="1108">
                  <c:v>7841</c:v>
                </c:pt>
                <c:pt idx="1109">
                  <c:v>7817</c:v>
                </c:pt>
                <c:pt idx="1110">
                  <c:v>7784</c:v>
                </c:pt>
                <c:pt idx="1111">
                  <c:v>7795</c:v>
                </c:pt>
                <c:pt idx="1112">
                  <c:v>7809</c:v>
                </c:pt>
                <c:pt idx="1113">
                  <c:v>7822</c:v>
                </c:pt>
                <c:pt idx="1114">
                  <c:v>7799</c:v>
                </c:pt>
                <c:pt idx="1115">
                  <c:v>7805</c:v>
                </c:pt>
                <c:pt idx="1116">
                  <c:v>7813</c:v>
                </c:pt>
                <c:pt idx="1117">
                  <c:v>7776</c:v>
                </c:pt>
                <c:pt idx="1118">
                  <c:v>7771</c:v>
                </c:pt>
                <c:pt idx="1119">
                  <c:v>7814</c:v>
                </c:pt>
                <c:pt idx="1120">
                  <c:v>7808</c:v>
                </c:pt>
                <c:pt idx="1121">
                  <c:v>7766</c:v>
                </c:pt>
                <c:pt idx="1122">
                  <c:v>7735</c:v>
                </c:pt>
                <c:pt idx="1123">
                  <c:v>7745</c:v>
                </c:pt>
                <c:pt idx="1124">
                  <c:v>7754</c:v>
                </c:pt>
                <c:pt idx="1125">
                  <c:v>7773</c:v>
                </c:pt>
                <c:pt idx="1126">
                  <c:v>7815</c:v>
                </c:pt>
                <c:pt idx="1127">
                  <c:v>7787</c:v>
                </c:pt>
                <c:pt idx="1128">
                  <c:v>7785</c:v>
                </c:pt>
                <c:pt idx="1129">
                  <c:v>7845</c:v>
                </c:pt>
                <c:pt idx="1130">
                  <c:v>7880</c:v>
                </c:pt>
                <c:pt idx="1131">
                  <c:v>7878</c:v>
                </c:pt>
                <c:pt idx="1132">
                  <c:v>7856</c:v>
                </c:pt>
                <c:pt idx="1133">
                  <c:v>7837</c:v>
                </c:pt>
                <c:pt idx="1134">
                  <c:v>7827</c:v>
                </c:pt>
                <c:pt idx="1135">
                  <c:v>7815</c:v>
                </c:pt>
                <c:pt idx="1136">
                  <c:v>7756</c:v>
                </c:pt>
                <c:pt idx="1137">
                  <c:v>7754</c:v>
                </c:pt>
                <c:pt idx="1138">
                  <c:v>7749</c:v>
                </c:pt>
                <c:pt idx="1139">
                  <c:v>7722</c:v>
                </c:pt>
                <c:pt idx="1140">
                  <c:v>7764</c:v>
                </c:pt>
                <c:pt idx="1141">
                  <c:v>7781</c:v>
                </c:pt>
                <c:pt idx="1142">
                  <c:v>7809</c:v>
                </c:pt>
                <c:pt idx="1143">
                  <c:v>7822</c:v>
                </c:pt>
                <c:pt idx="1144">
                  <c:v>7861</c:v>
                </c:pt>
                <c:pt idx="1145">
                  <c:v>7840</c:v>
                </c:pt>
                <c:pt idx="1146">
                  <c:v>7830</c:v>
                </c:pt>
                <c:pt idx="1147">
                  <c:v>7820</c:v>
                </c:pt>
                <c:pt idx="1148">
                  <c:v>7807</c:v>
                </c:pt>
                <c:pt idx="1149">
                  <c:v>7810</c:v>
                </c:pt>
                <c:pt idx="1150">
                  <c:v>7793</c:v>
                </c:pt>
                <c:pt idx="1151">
                  <c:v>7806</c:v>
                </c:pt>
                <c:pt idx="1152">
                  <c:v>7796</c:v>
                </c:pt>
                <c:pt idx="1153">
                  <c:v>7767</c:v>
                </c:pt>
                <c:pt idx="1154">
                  <c:v>7784</c:v>
                </c:pt>
                <c:pt idx="1155">
                  <c:v>7770</c:v>
                </c:pt>
                <c:pt idx="1156">
                  <c:v>7752</c:v>
                </c:pt>
                <c:pt idx="1157">
                  <c:v>7736</c:v>
                </c:pt>
                <c:pt idx="1158">
                  <c:v>7690</c:v>
                </c:pt>
                <c:pt idx="1159">
                  <c:v>7675</c:v>
                </c:pt>
                <c:pt idx="1160">
                  <c:v>7649</c:v>
                </c:pt>
                <c:pt idx="1161">
                  <c:v>7642</c:v>
                </c:pt>
                <c:pt idx="1162">
                  <c:v>7627</c:v>
                </c:pt>
                <c:pt idx="1163">
                  <c:v>7689</c:v>
                </c:pt>
                <c:pt idx="1164">
                  <c:v>7711</c:v>
                </c:pt>
                <c:pt idx="1165">
                  <c:v>7709</c:v>
                </c:pt>
                <c:pt idx="1166">
                  <c:v>7717</c:v>
                </c:pt>
                <c:pt idx="1167">
                  <c:v>7723</c:v>
                </c:pt>
                <c:pt idx="1168">
                  <c:v>7700</c:v>
                </c:pt>
                <c:pt idx="1169">
                  <c:v>7678</c:v>
                </c:pt>
                <c:pt idx="1170">
                  <c:v>7683</c:v>
                </c:pt>
                <c:pt idx="1171">
                  <c:v>7704</c:v>
                </c:pt>
                <c:pt idx="1172">
                  <c:v>7734</c:v>
                </c:pt>
                <c:pt idx="1173">
                  <c:v>7748</c:v>
                </c:pt>
                <c:pt idx="1174">
                  <c:v>7726</c:v>
                </c:pt>
                <c:pt idx="1175">
                  <c:v>7716</c:v>
                </c:pt>
                <c:pt idx="1176">
                  <c:v>7660</c:v>
                </c:pt>
                <c:pt idx="1177">
                  <c:v>7622</c:v>
                </c:pt>
                <c:pt idx="1178">
                  <c:v>7610</c:v>
                </c:pt>
                <c:pt idx="1179">
                  <c:v>7604</c:v>
                </c:pt>
                <c:pt idx="1180">
                  <c:v>7580</c:v>
                </c:pt>
                <c:pt idx="1181">
                  <c:v>7591</c:v>
                </c:pt>
                <c:pt idx="1182">
                  <c:v>7620</c:v>
                </c:pt>
                <c:pt idx="1183">
                  <c:v>7611</c:v>
                </c:pt>
                <c:pt idx="1184">
                  <c:v>7604</c:v>
                </c:pt>
                <c:pt idx="1185">
                  <c:v>7633</c:v>
                </c:pt>
                <c:pt idx="1186">
                  <c:v>7613</c:v>
                </c:pt>
                <c:pt idx="1187">
                  <c:v>7592</c:v>
                </c:pt>
                <c:pt idx="1188">
                  <c:v>7567</c:v>
                </c:pt>
                <c:pt idx="1189">
                  <c:v>7557</c:v>
                </c:pt>
                <c:pt idx="1190">
                  <c:v>7517</c:v>
                </c:pt>
                <c:pt idx="1191">
                  <c:v>7486</c:v>
                </c:pt>
                <c:pt idx="1192">
                  <c:v>7453</c:v>
                </c:pt>
                <c:pt idx="1193">
                  <c:v>7467</c:v>
                </c:pt>
                <c:pt idx="1194">
                  <c:v>7526</c:v>
                </c:pt>
                <c:pt idx="1195">
                  <c:v>7580</c:v>
                </c:pt>
                <c:pt idx="1196">
                  <c:v>7635</c:v>
                </c:pt>
                <c:pt idx="1197">
                  <c:v>7650</c:v>
                </c:pt>
                <c:pt idx="1198">
                  <c:v>7701</c:v>
                </c:pt>
                <c:pt idx="1199">
                  <c:v>7747</c:v>
                </c:pt>
                <c:pt idx="1200">
                  <c:v>7752</c:v>
                </c:pt>
                <c:pt idx="1201">
                  <c:v>7732</c:v>
                </c:pt>
                <c:pt idx="1202">
                  <c:v>7731</c:v>
                </c:pt>
                <c:pt idx="1203">
                  <c:v>7716</c:v>
                </c:pt>
                <c:pt idx="1204">
                  <c:v>7696</c:v>
                </c:pt>
                <c:pt idx="1205">
                  <c:v>7706</c:v>
                </c:pt>
                <c:pt idx="1206">
                  <c:v>7666</c:v>
                </c:pt>
                <c:pt idx="1207">
                  <c:v>7640</c:v>
                </c:pt>
                <c:pt idx="1208">
                  <c:v>7585</c:v>
                </c:pt>
                <c:pt idx="1209">
                  <c:v>7551</c:v>
                </c:pt>
                <c:pt idx="1210">
                  <c:v>7528</c:v>
                </c:pt>
                <c:pt idx="1211">
                  <c:v>7541</c:v>
                </c:pt>
                <c:pt idx="1212">
                  <c:v>7555</c:v>
                </c:pt>
                <c:pt idx="1213">
                  <c:v>7537</c:v>
                </c:pt>
                <c:pt idx="1214">
                  <c:v>7543</c:v>
                </c:pt>
                <c:pt idx="1215">
                  <c:v>7541</c:v>
                </c:pt>
                <c:pt idx="1216">
                  <c:v>7528</c:v>
                </c:pt>
                <c:pt idx="1217">
                  <c:v>7498</c:v>
                </c:pt>
                <c:pt idx="1218">
                  <c:v>7481</c:v>
                </c:pt>
                <c:pt idx="1219">
                  <c:v>7485</c:v>
                </c:pt>
                <c:pt idx="1220">
                  <c:v>7496</c:v>
                </c:pt>
                <c:pt idx="1221">
                  <c:v>7525</c:v>
                </c:pt>
                <c:pt idx="1222">
                  <c:v>7554</c:v>
                </c:pt>
                <c:pt idx="1223">
                  <c:v>7561</c:v>
                </c:pt>
                <c:pt idx="1224">
                  <c:v>7562</c:v>
                </c:pt>
                <c:pt idx="1225">
                  <c:v>7540</c:v>
                </c:pt>
                <c:pt idx="1226">
                  <c:v>7525</c:v>
                </c:pt>
                <c:pt idx="1227">
                  <c:v>7498</c:v>
                </c:pt>
                <c:pt idx="1228">
                  <c:v>7449</c:v>
                </c:pt>
                <c:pt idx="1229">
                  <c:v>7462</c:v>
                </c:pt>
                <c:pt idx="1230">
                  <c:v>7486</c:v>
                </c:pt>
                <c:pt idx="1231">
                  <c:v>7508</c:v>
                </c:pt>
                <c:pt idx="1232">
                  <c:v>7487</c:v>
                </c:pt>
                <c:pt idx="1233">
                  <c:v>7466</c:v>
                </c:pt>
                <c:pt idx="1234">
                  <c:v>7518</c:v>
                </c:pt>
                <c:pt idx="1235">
                  <c:v>7503</c:v>
                </c:pt>
                <c:pt idx="1236">
                  <c:v>7522</c:v>
                </c:pt>
                <c:pt idx="1237">
                  <c:v>7537</c:v>
                </c:pt>
                <c:pt idx="1238">
                  <c:v>7536</c:v>
                </c:pt>
                <c:pt idx="1239">
                  <c:v>7506</c:v>
                </c:pt>
                <c:pt idx="1240">
                  <c:v>7504</c:v>
                </c:pt>
                <c:pt idx="1241">
                  <c:v>7484</c:v>
                </c:pt>
                <c:pt idx="1242">
                  <c:v>7478</c:v>
                </c:pt>
                <c:pt idx="1243">
                  <c:v>7462</c:v>
                </c:pt>
                <c:pt idx="1244">
                  <c:v>7442</c:v>
                </c:pt>
                <c:pt idx="1245">
                  <c:v>7405</c:v>
                </c:pt>
                <c:pt idx="1246">
                  <c:v>7396</c:v>
                </c:pt>
                <c:pt idx="1247">
                  <c:v>7385</c:v>
                </c:pt>
                <c:pt idx="1248">
                  <c:v>7369</c:v>
                </c:pt>
                <c:pt idx="1249">
                  <c:v>7348</c:v>
                </c:pt>
                <c:pt idx="1250">
                  <c:v>7363</c:v>
                </c:pt>
                <c:pt idx="1251">
                  <c:v>7363</c:v>
                </c:pt>
                <c:pt idx="1252">
                  <c:v>7394</c:v>
                </c:pt>
                <c:pt idx="1253">
                  <c:v>7423</c:v>
                </c:pt>
                <c:pt idx="1254">
                  <c:v>7442</c:v>
                </c:pt>
                <c:pt idx="1255">
                  <c:v>7436</c:v>
                </c:pt>
                <c:pt idx="1256">
                  <c:v>7386</c:v>
                </c:pt>
                <c:pt idx="1257">
                  <c:v>7368</c:v>
                </c:pt>
                <c:pt idx="1258">
                  <c:v>7373</c:v>
                </c:pt>
                <c:pt idx="1259">
                  <c:v>7370</c:v>
                </c:pt>
                <c:pt idx="1260">
                  <c:v>7438</c:v>
                </c:pt>
                <c:pt idx="1261">
                  <c:v>7484</c:v>
                </c:pt>
                <c:pt idx="1262">
                  <c:v>7553</c:v>
                </c:pt>
                <c:pt idx="1263">
                  <c:v>7585</c:v>
                </c:pt>
                <c:pt idx="1264">
                  <c:v>7574</c:v>
                </c:pt>
                <c:pt idx="1265">
                  <c:v>7550</c:v>
                </c:pt>
                <c:pt idx="1266">
                  <c:v>7467</c:v>
                </c:pt>
                <c:pt idx="1267">
                  <c:v>7426</c:v>
                </c:pt>
                <c:pt idx="1268">
                  <c:v>7417</c:v>
                </c:pt>
                <c:pt idx="1269">
                  <c:v>7448</c:v>
                </c:pt>
                <c:pt idx="1270">
                  <c:v>7480</c:v>
                </c:pt>
                <c:pt idx="1271">
                  <c:v>7503</c:v>
                </c:pt>
                <c:pt idx="1272">
                  <c:v>7475</c:v>
                </c:pt>
                <c:pt idx="1273">
                  <c:v>7456</c:v>
                </c:pt>
                <c:pt idx="1274">
                  <c:v>7446</c:v>
                </c:pt>
                <c:pt idx="1275">
                  <c:v>7438</c:v>
                </c:pt>
                <c:pt idx="1276">
                  <c:v>7490</c:v>
                </c:pt>
                <c:pt idx="1277">
                  <c:v>7505</c:v>
                </c:pt>
                <c:pt idx="1278">
                  <c:v>7485</c:v>
                </c:pt>
                <c:pt idx="1279">
                  <c:v>7449</c:v>
                </c:pt>
                <c:pt idx="1280">
                  <c:v>7441</c:v>
                </c:pt>
                <c:pt idx="1281">
                  <c:v>7449</c:v>
                </c:pt>
                <c:pt idx="1282">
                  <c:v>7498</c:v>
                </c:pt>
                <c:pt idx="1283">
                  <c:v>7525</c:v>
                </c:pt>
                <c:pt idx="1284">
                  <c:v>7541</c:v>
                </c:pt>
                <c:pt idx="1285">
                  <c:v>7535</c:v>
                </c:pt>
                <c:pt idx="1286">
                  <c:v>7501</c:v>
                </c:pt>
                <c:pt idx="1287">
                  <c:v>7527</c:v>
                </c:pt>
                <c:pt idx="1288">
                  <c:v>7564</c:v>
                </c:pt>
                <c:pt idx="1289">
                  <c:v>7576</c:v>
                </c:pt>
                <c:pt idx="1290">
                  <c:v>7545</c:v>
                </c:pt>
                <c:pt idx="1291">
                  <c:v>7499</c:v>
                </c:pt>
                <c:pt idx="1292">
                  <c:v>7426</c:v>
                </c:pt>
                <c:pt idx="1293">
                  <c:v>7402</c:v>
                </c:pt>
                <c:pt idx="1294">
                  <c:v>7416</c:v>
                </c:pt>
                <c:pt idx="1295">
                  <c:v>7476</c:v>
                </c:pt>
                <c:pt idx="1296">
                  <c:v>7506</c:v>
                </c:pt>
                <c:pt idx="1297">
                  <c:v>7489</c:v>
                </c:pt>
                <c:pt idx="1298">
                  <c:v>7493</c:v>
                </c:pt>
                <c:pt idx="1299">
                  <c:v>7511</c:v>
                </c:pt>
                <c:pt idx="1300">
                  <c:v>7432</c:v>
                </c:pt>
                <c:pt idx="1301">
                  <c:v>7413</c:v>
                </c:pt>
                <c:pt idx="1302">
                  <c:v>7457</c:v>
                </c:pt>
                <c:pt idx="1303">
                  <c:v>7460</c:v>
                </c:pt>
                <c:pt idx="1304">
                  <c:v>7471</c:v>
                </c:pt>
                <c:pt idx="1305">
                  <c:v>7476</c:v>
                </c:pt>
                <c:pt idx="1306">
                  <c:v>7474</c:v>
                </c:pt>
                <c:pt idx="1307">
                  <c:v>7492</c:v>
                </c:pt>
                <c:pt idx="1308">
                  <c:v>7535</c:v>
                </c:pt>
                <c:pt idx="1309">
                  <c:v>7536</c:v>
                </c:pt>
                <c:pt idx="1310">
                  <c:v>7522</c:v>
                </c:pt>
                <c:pt idx="1311">
                  <c:v>7498</c:v>
                </c:pt>
                <c:pt idx="1312">
                  <c:v>7481</c:v>
                </c:pt>
                <c:pt idx="1313">
                  <c:v>7443</c:v>
                </c:pt>
                <c:pt idx="1314">
                  <c:v>7398</c:v>
                </c:pt>
                <c:pt idx="1315">
                  <c:v>7418</c:v>
                </c:pt>
                <c:pt idx="1316">
                  <c:v>7468</c:v>
                </c:pt>
                <c:pt idx="1317">
                  <c:v>7498</c:v>
                </c:pt>
                <c:pt idx="1318">
                  <c:v>7484</c:v>
                </c:pt>
                <c:pt idx="1319">
                  <c:v>7510</c:v>
                </c:pt>
                <c:pt idx="1320">
                  <c:v>7524</c:v>
                </c:pt>
                <c:pt idx="1321">
                  <c:v>7480</c:v>
                </c:pt>
                <c:pt idx="1322">
                  <c:v>7442</c:v>
                </c:pt>
                <c:pt idx="1323">
                  <c:v>7439</c:v>
                </c:pt>
                <c:pt idx="1324">
                  <c:v>7414</c:v>
                </c:pt>
                <c:pt idx="1325">
                  <c:v>7397</c:v>
                </c:pt>
                <c:pt idx="1326">
                  <c:v>7441</c:v>
                </c:pt>
                <c:pt idx="1327">
                  <c:v>7490</c:v>
                </c:pt>
                <c:pt idx="1328">
                  <c:v>7547</c:v>
                </c:pt>
                <c:pt idx="1329">
                  <c:v>7554</c:v>
                </c:pt>
                <c:pt idx="1330">
                  <c:v>7537</c:v>
                </c:pt>
                <c:pt idx="1331">
                  <c:v>7501</c:v>
                </c:pt>
                <c:pt idx="1332">
                  <c:v>7485</c:v>
                </c:pt>
                <c:pt idx="1333">
                  <c:v>7472</c:v>
                </c:pt>
                <c:pt idx="1334">
                  <c:v>7523</c:v>
                </c:pt>
                <c:pt idx="1335">
                  <c:v>7560</c:v>
                </c:pt>
                <c:pt idx="1336">
                  <c:v>7594</c:v>
                </c:pt>
                <c:pt idx="1337">
                  <c:v>7595</c:v>
                </c:pt>
                <c:pt idx="1338">
                  <c:v>7561</c:v>
                </c:pt>
                <c:pt idx="1339">
                  <c:v>7528</c:v>
                </c:pt>
                <c:pt idx="1340">
                  <c:v>7476</c:v>
                </c:pt>
                <c:pt idx="1341">
                  <c:v>7470</c:v>
                </c:pt>
                <c:pt idx="1342">
                  <c:v>7534</c:v>
                </c:pt>
                <c:pt idx="1343">
                  <c:v>7580</c:v>
                </c:pt>
                <c:pt idx="1344">
                  <c:v>7612</c:v>
                </c:pt>
                <c:pt idx="1345">
                  <c:v>7614</c:v>
                </c:pt>
                <c:pt idx="1346">
                  <c:v>7601</c:v>
                </c:pt>
                <c:pt idx="1347">
                  <c:v>7614</c:v>
                </c:pt>
                <c:pt idx="1348">
                  <c:v>7590</c:v>
                </c:pt>
                <c:pt idx="1349">
                  <c:v>7578</c:v>
                </c:pt>
                <c:pt idx="1350">
                  <c:v>7569</c:v>
                </c:pt>
                <c:pt idx="1351">
                  <c:v>7553</c:v>
                </c:pt>
                <c:pt idx="1352">
                  <c:v>7592</c:v>
                </c:pt>
                <c:pt idx="1353">
                  <c:v>7616</c:v>
                </c:pt>
                <c:pt idx="1354">
                  <c:v>7622</c:v>
                </c:pt>
                <c:pt idx="1355">
                  <c:v>7629</c:v>
                </c:pt>
                <c:pt idx="1356">
                  <c:v>7648</c:v>
                </c:pt>
                <c:pt idx="1357">
                  <c:v>7662</c:v>
                </c:pt>
                <c:pt idx="1358">
                  <c:v>7621</c:v>
                </c:pt>
                <c:pt idx="1359">
                  <c:v>7582</c:v>
                </c:pt>
                <c:pt idx="1360">
                  <c:v>7532</c:v>
                </c:pt>
                <c:pt idx="1361">
                  <c:v>7547</c:v>
                </c:pt>
                <c:pt idx="1362">
                  <c:v>7606</c:v>
                </c:pt>
                <c:pt idx="1363">
                  <c:v>7621</c:v>
                </c:pt>
                <c:pt idx="1364">
                  <c:v>7593</c:v>
                </c:pt>
                <c:pt idx="1365">
                  <c:v>7592</c:v>
                </c:pt>
                <c:pt idx="1366">
                  <c:v>7584</c:v>
                </c:pt>
                <c:pt idx="1367">
                  <c:v>7576</c:v>
                </c:pt>
                <c:pt idx="1368">
                  <c:v>7547</c:v>
                </c:pt>
                <c:pt idx="1369">
                  <c:v>7489</c:v>
                </c:pt>
                <c:pt idx="1370">
                  <c:v>7434</c:v>
                </c:pt>
                <c:pt idx="1371">
                  <c:v>7434</c:v>
                </c:pt>
                <c:pt idx="1372">
                  <c:v>7499</c:v>
                </c:pt>
                <c:pt idx="1373">
                  <c:v>7547</c:v>
                </c:pt>
                <c:pt idx="1374">
                  <c:v>7589</c:v>
                </c:pt>
                <c:pt idx="1375">
                  <c:v>7630</c:v>
                </c:pt>
                <c:pt idx="1376">
                  <c:v>7660</c:v>
                </c:pt>
                <c:pt idx="1377">
                  <c:v>7611</c:v>
                </c:pt>
                <c:pt idx="1378">
                  <c:v>7545</c:v>
                </c:pt>
                <c:pt idx="1379">
                  <c:v>7524</c:v>
                </c:pt>
                <c:pt idx="1380">
                  <c:v>7488</c:v>
                </c:pt>
                <c:pt idx="1381">
                  <c:v>7486</c:v>
                </c:pt>
                <c:pt idx="1382">
                  <c:v>7489</c:v>
                </c:pt>
                <c:pt idx="1383">
                  <c:v>7523</c:v>
                </c:pt>
                <c:pt idx="1384">
                  <c:v>7556</c:v>
                </c:pt>
                <c:pt idx="1385">
                  <c:v>7528</c:v>
                </c:pt>
                <c:pt idx="1386">
                  <c:v>7486</c:v>
                </c:pt>
                <c:pt idx="1387">
                  <c:v>7555</c:v>
                </c:pt>
                <c:pt idx="1388">
                  <c:v>7605</c:v>
                </c:pt>
                <c:pt idx="1389">
                  <c:v>7607</c:v>
                </c:pt>
                <c:pt idx="1390">
                  <c:v>7584</c:v>
                </c:pt>
                <c:pt idx="1391">
                  <c:v>7593</c:v>
                </c:pt>
                <c:pt idx="1392">
                  <c:v>7616</c:v>
                </c:pt>
                <c:pt idx="1393">
                  <c:v>7642</c:v>
                </c:pt>
                <c:pt idx="1394">
                  <c:v>7723</c:v>
                </c:pt>
                <c:pt idx="1395">
                  <c:v>7756</c:v>
                </c:pt>
                <c:pt idx="1396">
                  <c:v>7743</c:v>
                </c:pt>
                <c:pt idx="1397">
                  <c:v>7738</c:v>
                </c:pt>
                <c:pt idx="1398">
                  <c:v>7741</c:v>
                </c:pt>
                <c:pt idx="1399">
                  <c:v>7733</c:v>
                </c:pt>
                <c:pt idx="1400">
                  <c:v>7692</c:v>
                </c:pt>
                <c:pt idx="1401">
                  <c:v>7648</c:v>
                </c:pt>
                <c:pt idx="1402">
                  <c:v>7610</c:v>
                </c:pt>
                <c:pt idx="1403">
                  <c:v>7612</c:v>
                </c:pt>
                <c:pt idx="1404">
                  <c:v>7620</c:v>
                </c:pt>
                <c:pt idx="1405">
                  <c:v>7634</c:v>
                </c:pt>
                <c:pt idx="1406">
                  <c:v>7727</c:v>
                </c:pt>
                <c:pt idx="1407">
                  <c:v>7725</c:v>
                </c:pt>
                <c:pt idx="1408">
                  <c:v>7706</c:v>
                </c:pt>
                <c:pt idx="1409">
                  <c:v>7700</c:v>
                </c:pt>
                <c:pt idx="1410">
                  <c:v>7679</c:v>
                </c:pt>
                <c:pt idx="1411">
                  <c:v>7662</c:v>
                </c:pt>
                <c:pt idx="1412">
                  <c:v>7669</c:v>
                </c:pt>
                <c:pt idx="1413">
                  <c:v>7664</c:v>
                </c:pt>
                <c:pt idx="1414">
                  <c:v>7675</c:v>
                </c:pt>
                <c:pt idx="1415">
                  <c:v>7652</c:v>
                </c:pt>
                <c:pt idx="1416">
                  <c:v>7654</c:v>
                </c:pt>
                <c:pt idx="1417">
                  <c:v>7685</c:v>
                </c:pt>
                <c:pt idx="1418">
                  <c:v>7694</c:v>
                </c:pt>
                <c:pt idx="1419">
                  <c:v>7733</c:v>
                </c:pt>
                <c:pt idx="1420">
                  <c:v>7760</c:v>
                </c:pt>
                <c:pt idx="1421">
                  <c:v>7750</c:v>
                </c:pt>
                <c:pt idx="1422">
                  <c:v>7700</c:v>
                </c:pt>
                <c:pt idx="1423">
                  <c:v>7699</c:v>
                </c:pt>
                <c:pt idx="1424">
                  <c:v>7735</c:v>
                </c:pt>
                <c:pt idx="1425">
                  <c:v>7704</c:v>
                </c:pt>
                <c:pt idx="1426">
                  <c:v>7673</c:v>
                </c:pt>
                <c:pt idx="1427">
                  <c:v>7680</c:v>
                </c:pt>
                <c:pt idx="1428">
                  <c:v>7664</c:v>
                </c:pt>
                <c:pt idx="1429">
                  <c:v>7666</c:v>
                </c:pt>
                <c:pt idx="1430">
                  <c:v>7660</c:v>
                </c:pt>
                <c:pt idx="1431">
                  <c:v>7658</c:v>
                </c:pt>
                <c:pt idx="1432">
                  <c:v>7640</c:v>
                </c:pt>
                <c:pt idx="1433">
                  <c:v>7662</c:v>
                </c:pt>
                <c:pt idx="1434">
                  <c:v>7705</c:v>
                </c:pt>
                <c:pt idx="1435">
                  <c:v>7694</c:v>
                </c:pt>
                <c:pt idx="1436">
                  <c:v>7708</c:v>
                </c:pt>
                <c:pt idx="1437">
                  <c:v>7726</c:v>
                </c:pt>
                <c:pt idx="1438">
                  <c:v>7701</c:v>
                </c:pt>
                <c:pt idx="1439">
                  <c:v>7675</c:v>
                </c:pt>
                <c:pt idx="1440">
                  <c:v>7698</c:v>
                </c:pt>
                <c:pt idx="1441">
                  <c:v>7730</c:v>
                </c:pt>
                <c:pt idx="1442">
                  <c:v>7703</c:v>
                </c:pt>
                <c:pt idx="1443">
                  <c:v>7697</c:v>
                </c:pt>
                <c:pt idx="1444">
                  <c:v>7703</c:v>
                </c:pt>
                <c:pt idx="1445">
                  <c:v>7725</c:v>
                </c:pt>
                <c:pt idx="1446">
                  <c:v>7735</c:v>
                </c:pt>
                <c:pt idx="1447">
                  <c:v>7698</c:v>
                </c:pt>
                <c:pt idx="1448">
                  <c:v>7672</c:v>
                </c:pt>
                <c:pt idx="1449">
                  <c:v>7685</c:v>
                </c:pt>
                <c:pt idx="1450">
                  <c:v>7690</c:v>
                </c:pt>
                <c:pt idx="1451">
                  <c:v>7675</c:v>
                </c:pt>
                <c:pt idx="1452">
                  <c:v>7686</c:v>
                </c:pt>
                <c:pt idx="1453">
                  <c:v>7689</c:v>
                </c:pt>
                <c:pt idx="1454">
                  <c:v>7679</c:v>
                </c:pt>
                <c:pt idx="1455">
                  <c:v>7734</c:v>
                </c:pt>
                <c:pt idx="1456">
                  <c:v>7808</c:v>
                </c:pt>
                <c:pt idx="1457">
                  <c:v>7815</c:v>
                </c:pt>
                <c:pt idx="1458">
                  <c:v>7828</c:v>
                </c:pt>
                <c:pt idx="1459">
                  <c:v>7854</c:v>
                </c:pt>
                <c:pt idx="1460">
                  <c:v>7880</c:v>
                </c:pt>
                <c:pt idx="1461">
                  <c:v>7890</c:v>
                </c:pt>
                <c:pt idx="1462">
                  <c:v>7904</c:v>
                </c:pt>
                <c:pt idx="1463">
                  <c:v>7901</c:v>
                </c:pt>
                <c:pt idx="1464">
                  <c:v>7845</c:v>
                </c:pt>
                <c:pt idx="1465">
                  <c:v>7803</c:v>
                </c:pt>
                <c:pt idx="1466">
                  <c:v>7784</c:v>
                </c:pt>
                <c:pt idx="1467">
                  <c:v>7818</c:v>
                </c:pt>
                <c:pt idx="1468">
                  <c:v>7829</c:v>
                </c:pt>
                <c:pt idx="1469">
                  <c:v>7798</c:v>
                </c:pt>
                <c:pt idx="1470">
                  <c:v>7764</c:v>
                </c:pt>
                <c:pt idx="1471">
                  <c:v>7743</c:v>
                </c:pt>
                <c:pt idx="1472">
                  <c:v>7795</c:v>
                </c:pt>
                <c:pt idx="1473">
                  <c:v>7854</c:v>
                </c:pt>
                <c:pt idx="1474">
                  <c:v>7873</c:v>
                </c:pt>
                <c:pt idx="1475">
                  <c:v>7858</c:v>
                </c:pt>
                <c:pt idx="1476">
                  <c:v>7847</c:v>
                </c:pt>
                <c:pt idx="1477">
                  <c:v>7825</c:v>
                </c:pt>
                <c:pt idx="1478">
                  <c:v>7820</c:v>
                </c:pt>
                <c:pt idx="1479">
                  <c:v>7852</c:v>
                </c:pt>
                <c:pt idx="1480">
                  <c:v>7867</c:v>
                </c:pt>
                <c:pt idx="1481">
                  <c:v>7852</c:v>
                </c:pt>
                <c:pt idx="1482">
                  <c:v>7868</c:v>
                </c:pt>
                <c:pt idx="1483">
                  <c:v>7869</c:v>
                </c:pt>
                <c:pt idx="1484">
                  <c:v>7886</c:v>
                </c:pt>
                <c:pt idx="1485">
                  <c:v>7870</c:v>
                </c:pt>
                <c:pt idx="1486">
                  <c:v>7851</c:v>
                </c:pt>
                <c:pt idx="1487">
                  <c:v>7872</c:v>
                </c:pt>
                <c:pt idx="1488">
                  <c:v>7909</c:v>
                </c:pt>
                <c:pt idx="1489">
                  <c:v>7865</c:v>
                </c:pt>
                <c:pt idx="1490">
                  <c:v>7858</c:v>
                </c:pt>
                <c:pt idx="1491">
                  <c:v>7889</c:v>
                </c:pt>
                <c:pt idx="1492">
                  <c:v>7928</c:v>
                </c:pt>
                <c:pt idx="1493">
                  <c:v>7938</c:v>
                </c:pt>
                <c:pt idx="1494">
                  <c:v>7941</c:v>
                </c:pt>
                <c:pt idx="1495">
                  <c:v>7950</c:v>
                </c:pt>
                <c:pt idx="1496">
                  <c:v>7884</c:v>
                </c:pt>
                <c:pt idx="1497">
                  <c:v>7857</c:v>
                </c:pt>
                <c:pt idx="1498">
                  <c:v>7871</c:v>
                </c:pt>
                <c:pt idx="1499">
                  <c:v>7893</c:v>
                </c:pt>
                <c:pt idx="1500">
                  <c:v>7888</c:v>
                </c:pt>
                <c:pt idx="1501">
                  <c:v>7880</c:v>
                </c:pt>
                <c:pt idx="1502">
                  <c:v>7828</c:v>
                </c:pt>
                <c:pt idx="1503">
                  <c:v>7808</c:v>
                </c:pt>
                <c:pt idx="1504">
                  <c:v>7863</c:v>
                </c:pt>
                <c:pt idx="1505">
                  <c:v>7871</c:v>
                </c:pt>
                <c:pt idx="1506">
                  <c:v>7886</c:v>
                </c:pt>
                <c:pt idx="1507">
                  <c:v>7878</c:v>
                </c:pt>
                <c:pt idx="1508">
                  <c:v>7862</c:v>
                </c:pt>
                <c:pt idx="1509">
                  <c:v>7878</c:v>
                </c:pt>
                <c:pt idx="1510">
                  <c:v>7905</c:v>
                </c:pt>
                <c:pt idx="1511">
                  <c:v>7916</c:v>
                </c:pt>
                <c:pt idx="1512">
                  <c:v>7894</c:v>
                </c:pt>
                <c:pt idx="1513">
                  <c:v>7894</c:v>
                </c:pt>
                <c:pt idx="1514">
                  <c:v>7895</c:v>
                </c:pt>
                <c:pt idx="1515">
                  <c:v>7879</c:v>
                </c:pt>
                <c:pt idx="1516">
                  <c:v>7820</c:v>
                </c:pt>
                <c:pt idx="1517">
                  <c:v>7815</c:v>
                </c:pt>
                <c:pt idx="1518">
                  <c:v>7858</c:v>
                </c:pt>
                <c:pt idx="1519">
                  <c:v>7870</c:v>
                </c:pt>
                <c:pt idx="1520">
                  <c:v>7871</c:v>
                </c:pt>
                <c:pt idx="1521">
                  <c:v>7886</c:v>
                </c:pt>
                <c:pt idx="1522">
                  <c:v>7909</c:v>
                </c:pt>
                <c:pt idx="1523">
                  <c:v>7932</c:v>
                </c:pt>
                <c:pt idx="1524">
                  <c:v>7925</c:v>
                </c:pt>
                <c:pt idx="1525">
                  <c:v>7913</c:v>
                </c:pt>
                <c:pt idx="1526">
                  <c:v>7942</c:v>
                </c:pt>
                <c:pt idx="1527">
                  <c:v>7965</c:v>
                </c:pt>
                <c:pt idx="1528">
                  <c:v>7982</c:v>
                </c:pt>
                <c:pt idx="1529">
                  <c:v>7971</c:v>
                </c:pt>
                <c:pt idx="1530">
                  <c:v>8042</c:v>
                </c:pt>
                <c:pt idx="1531">
                  <c:v>8060</c:v>
                </c:pt>
                <c:pt idx="1532">
                  <c:v>8045</c:v>
                </c:pt>
                <c:pt idx="1533">
                  <c:v>8036</c:v>
                </c:pt>
                <c:pt idx="1534">
                  <c:v>8019</c:v>
                </c:pt>
                <c:pt idx="1535">
                  <c:v>8022</c:v>
                </c:pt>
                <c:pt idx="1536">
                  <c:v>8069</c:v>
                </c:pt>
                <c:pt idx="1537">
                  <c:v>8063</c:v>
                </c:pt>
                <c:pt idx="1538">
                  <c:v>8036</c:v>
                </c:pt>
                <c:pt idx="1539">
                  <c:v>7996</c:v>
                </c:pt>
                <c:pt idx="1540">
                  <c:v>7949</c:v>
                </c:pt>
                <c:pt idx="1541">
                  <c:v>7962</c:v>
                </c:pt>
                <c:pt idx="1542">
                  <c:v>8017</c:v>
                </c:pt>
                <c:pt idx="1543">
                  <c:v>8032</c:v>
                </c:pt>
                <c:pt idx="1544">
                  <c:v>8055</c:v>
                </c:pt>
                <c:pt idx="1545">
                  <c:v>8065</c:v>
                </c:pt>
                <c:pt idx="1546">
                  <c:v>8086</c:v>
                </c:pt>
                <c:pt idx="1547">
                  <c:v>8094</c:v>
                </c:pt>
                <c:pt idx="1548">
                  <c:v>8090</c:v>
                </c:pt>
                <c:pt idx="1549">
                  <c:v>8094</c:v>
                </c:pt>
                <c:pt idx="1550">
                  <c:v>8060</c:v>
                </c:pt>
                <c:pt idx="1551">
                  <c:v>8055</c:v>
                </c:pt>
                <c:pt idx="1552">
                  <c:v>8068</c:v>
                </c:pt>
                <c:pt idx="1553">
                  <c:v>8035</c:v>
                </c:pt>
                <c:pt idx="1554">
                  <c:v>8076</c:v>
                </c:pt>
                <c:pt idx="1555">
                  <c:v>8100</c:v>
                </c:pt>
                <c:pt idx="1556">
                  <c:v>8116</c:v>
                </c:pt>
                <c:pt idx="1557">
                  <c:v>8113</c:v>
                </c:pt>
                <c:pt idx="1558">
                  <c:v>8126</c:v>
                </c:pt>
                <c:pt idx="1559">
                  <c:v>8116</c:v>
                </c:pt>
                <c:pt idx="1560">
                  <c:v>8064</c:v>
                </c:pt>
                <c:pt idx="1561">
                  <c:v>8059</c:v>
                </c:pt>
                <c:pt idx="1562">
                  <c:v>8096</c:v>
                </c:pt>
                <c:pt idx="1563">
                  <c:v>8088</c:v>
                </c:pt>
                <c:pt idx="1564">
                  <c:v>8054</c:v>
                </c:pt>
                <c:pt idx="1565">
                  <c:v>8051</c:v>
                </c:pt>
                <c:pt idx="1566">
                  <c:v>8053</c:v>
                </c:pt>
                <c:pt idx="1567">
                  <c:v>8070</c:v>
                </c:pt>
                <c:pt idx="1568">
                  <c:v>8097</c:v>
                </c:pt>
                <c:pt idx="1569">
                  <c:v>8089</c:v>
                </c:pt>
                <c:pt idx="1570">
                  <c:v>8031</c:v>
                </c:pt>
                <c:pt idx="1571">
                  <c:v>8029</c:v>
                </c:pt>
                <c:pt idx="1572">
                  <c:v>8050</c:v>
                </c:pt>
                <c:pt idx="1573">
                  <c:v>8072</c:v>
                </c:pt>
                <c:pt idx="1574">
                  <c:v>8109</c:v>
                </c:pt>
                <c:pt idx="1575">
                  <c:v>8140</c:v>
                </c:pt>
                <c:pt idx="1576">
                  <c:v>8144</c:v>
                </c:pt>
                <c:pt idx="1577">
                  <c:v>8179</c:v>
                </c:pt>
                <c:pt idx="1578">
                  <c:v>8161</c:v>
                </c:pt>
                <c:pt idx="1579">
                  <c:v>8126</c:v>
                </c:pt>
                <c:pt idx="1580">
                  <c:v>8095</c:v>
                </c:pt>
                <c:pt idx="1581">
                  <c:v>8101</c:v>
                </c:pt>
                <c:pt idx="1582">
                  <c:v>8073</c:v>
                </c:pt>
                <c:pt idx="1583">
                  <c:v>8062</c:v>
                </c:pt>
                <c:pt idx="1584">
                  <c:v>8037</c:v>
                </c:pt>
                <c:pt idx="1585">
                  <c:v>8030</c:v>
                </c:pt>
                <c:pt idx="1586">
                  <c:v>8071</c:v>
                </c:pt>
                <c:pt idx="1587">
                  <c:v>8119</c:v>
                </c:pt>
                <c:pt idx="1588">
                  <c:v>8164</c:v>
                </c:pt>
                <c:pt idx="1589">
                  <c:v>8175</c:v>
                </c:pt>
                <c:pt idx="1590">
                  <c:v>8144</c:v>
                </c:pt>
                <c:pt idx="1591">
                  <c:v>8114</c:v>
                </c:pt>
                <c:pt idx="1592">
                  <c:v>8147</c:v>
                </c:pt>
                <c:pt idx="1593">
                  <c:v>8173</c:v>
                </c:pt>
                <c:pt idx="1594">
                  <c:v>8241</c:v>
                </c:pt>
                <c:pt idx="1595">
                  <c:v>8297</c:v>
                </c:pt>
                <c:pt idx="1596">
                  <c:v>8295</c:v>
                </c:pt>
                <c:pt idx="1597">
                  <c:v>8260</c:v>
                </c:pt>
                <c:pt idx="1598">
                  <c:v>8237</c:v>
                </c:pt>
                <c:pt idx="1599">
                  <c:v>8230</c:v>
                </c:pt>
                <c:pt idx="1600">
                  <c:v>8199</c:v>
                </c:pt>
                <c:pt idx="1601">
                  <c:v>8207</c:v>
                </c:pt>
                <c:pt idx="1602">
                  <c:v>8224</c:v>
                </c:pt>
                <c:pt idx="1603">
                  <c:v>8180</c:v>
                </c:pt>
                <c:pt idx="1604">
                  <c:v>8156</c:v>
                </c:pt>
                <c:pt idx="1605">
                  <c:v>8176</c:v>
                </c:pt>
                <c:pt idx="1606">
                  <c:v>8193</c:v>
                </c:pt>
                <c:pt idx="1607">
                  <c:v>8231</c:v>
                </c:pt>
                <c:pt idx="1608">
                  <c:v>8292</c:v>
                </c:pt>
                <c:pt idx="1609">
                  <c:v>8312</c:v>
                </c:pt>
                <c:pt idx="1610">
                  <c:v>8332</c:v>
                </c:pt>
                <c:pt idx="1611">
                  <c:v>8325</c:v>
                </c:pt>
                <c:pt idx="1612">
                  <c:v>8317</c:v>
                </c:pt>
                <c:pt idx="1613">
                  <c:v>8305</c:v>
                </c:pt>
                <c:pt idx="1614">
                  <c:v>8287</c:v>
                </c:pt>
                <c:pt idx="1615">
                  <c:v>8259</c:v>
                </c:pt>
                <c:pt idx="1616">
                  <c:v>8265</c:v>
                </c:pt>
                <c:pt idx="1617">
                  <c:v>8293</c:v>
                </c:pt>
                <c:pt idx="1618">
                  <c:v>8322</c:v>
                </c:pt>
                <c:pt idx="1619">
                  <c:v>8310</c:v>
                </c:pt>
                <c:pt idx="1620">
                  <c:v>8302</c:v>
                </c:pt>
                <c:pt idx="1621">
                  <c:v>8302</c:v>
                </c:pt>
                <c:pt idx="1622">
                  <c:v>8329</c:v>
                </c:pt>
                <c:pt idx="1623">
                  <c:v>8356</c:v>
                </c:pt>
                <c:pt idx="1624">
                  <c:v>8383</c:v>
                </c:pt>
                <c:pt idx="1625">
                  <c:v>8345</c:v>
                </c:pt>
                <c:pt idx="1626">
                  <c:v>8314</c:v>
                </c:pt>
                <c:pt idx="1627">
                  <c:v>8322</c:v>
                </c:pt>
                <c:pt idx="1628">
                  <c:v>8375</c:v>
                </c:pt>
                <c:pt idx="1629">
                  <c:v>8405</c:v>
                </c:pt>
                <c:pt idx="1630">
                  <c:v>8430</c:v>
                </c:pt>
                <c:pt idx="1631">
                  <c:v>8414</c:v>
                </c:pt>
                <c:pt idx="1632">
                  <c:v>8384</c:v>
                </c:pt>
                <c:pt idx="1633">
                  <c:v>8354</c:v>
                </c:pt>
                <c:pt idx="1634">
                  <c:v>8356</c:v>
                </c:pt>
                <c:pt idx="1635">
                  <c:v>8354</c:v>
                </c:pt>
                <c:pt idx="1636">
                  <c:v>8339</c:v>
                </c:pt>
                <c:pt idx="1637">
                  <c:v>8375</c:v>
                </c:pt>
                <c:pt idx="1638">
                  <c:v>8467</c:v>
                </c:pt>
                <c:pt idx="1639">
                  <c:v>8510</c:v>
                </c:pt>
                <c:pt idx="1640">
                  <c:v>8443</c:v>
                </c:pt>
                <c:pt idx="1641">
                  <c:v>8424</c:v>
                </c:pt>
                <c:pt idx="1642">
                  <c:v>8465</c:v>
                </c:pt>
                <c:pt idx="1643">
                  <c:v>8460</c:v>
                </c:pt>
                <c:pt idx="1644">
                  <c:v>8514</c:v>
                </c:pt>
                <c:pt idx="1645">
                  <c:v>8543</c:v>
                </c:pt>
                <c:pt idx="1646">
                  <c:v>8554</c:v>
                </c:pt>
                <c:pt idx="1647">
                  <c:v>8569</c:v>
                </c:pt>
                <c:pt idx="1648">
                  <c:v>8585</c:v>
                </c:pt>
                <c:pt idx="1649">
                  <c:v>8573</c:v>
                </c:pt>
                <c:pt idx="1650">
                  <c:v>8523</c:v>
                </c:pt>
                <c:pt idx="1651">
                  <c:v>8518</c:v>
                </c:pt>
                <c:pt idx="1652">
                  <c:v>8539</c:v>
                </c:pt>
                <c:pt idx="1653">
                  <c:v>8534</c:v>
                </c:pt>
                <c:pt idx="1654">
                  <c:v>8585</c:v>
                </c:pt>
                <c:pt idx="1655">
                  <c:v>8631</c:v>
                </c:pt>
                <c:pt idx="1656">
                  <c:v>8674</c:v>
                </c:pt>
                <c:pt idx="1657">
                  <c:v>8684</c:v>
                </c:pt>
                <c:pt idx="1658">
                  <c:v>8682</c:v>
                </c:pt>
                <c:pt idx="1659">
                  <c:v>8686</c:v>
                </c:pt>
                <c:pt idx="1660">
                  <c:v>8745</c:v>
                </c:pt>
                <c:pt idx="1661">
                  <c:v>8745</c:v>
                </c:pt>
                <c:pt idx="1662">
                  <c:v>8767</c:v>
                </c:pt>
                <c:pt idx="1663">
                  <c:v>8804</c:v>
                </c:pt>
                <c:pt idx="1664">
                  <c:v>8822</c:v>
                </c:pt>
                <c:pt idx="1665">
                  <c:v>8865</c:v>
                </c:pt>
                <c:pt idx="1666">
                  <c:v>8869</c:v>
                </c:pt>
                <c:pt idx="1667">
                  <c:v>8862</c:v>
                </c:pt>
                <c:pt idx="1668">
                  <c:v>8796</c:v>
                </c:pt>
                <c:pt idx="1669">
                  <c:v>8777</c:v>
                </c:pt>
                <c:pt idx="1670">
                  <c:v>8797</c:v>
                </c:pt>
                <c:pt idx="1671">
                  <c:v>8811</c:v>
                </c:pt>
                <c:pt idx="1672">
                  <c:v>8837</c:v>
                </c:pt>
                <c:pt idx="1673">
                  <c:v>8870</c:v>
                </c:pt>
                <c:pt idx="1674">
                  <c:v>8924</c:v>
                </c:pt>
                <c:pt idx="1675">
                  <c:v>8947</c:v>
                </c:pt>
                <c:pt idx="1676">
                  <c:v>8924</c:v>
                </c:pt>
                <c:pt idx="1677">
                  <c:v>8915</c:v>
                </c:pt>
                <c:pt idx="1678">
                  <c:v>8919</c:v>
                </c:pt>
                <c:pt idx="1679">
                  <c:v>8951</c:v>
                </c:pt>
                <c:pt idx="1680">
                  <c:v>8964</c:v>
                </c:pt>
                <c:pt idx="1681">
                  <c:v>8930</c:v>
                </c:pt>
                <c:pt idx="1682">
                  <c:v>8926</c:v>
                </c:pt>
                <c:pt idx="1683">
                  <c:v>8957</c:v>
                </c:pt>
                <c:pt idx="1684">
                  <c:v>8972</c:v>
                </c:pt>
                <c:pt idx="1685">
                  <c:v>8956</c:v>
                </c:pt>
                <c:pt idx="1686">
                  <c:v>8942</c:v>
                </c:pt>
                <c:pt idx="1687">
                  <c:v>8950</c:v>
                </c:pt>
                <c:pt idx="1688">
                  <c:v>8945</c:v>
                </c:pt>
                <c:pt idx="1689">
                  <c:v>8931</c:v>
                </c:pt>
                <c:pt idx="1690">
                  <c:v>8960</c:v>
                </c:pt>
                <c:pt idx="1691">
                  <c:v>8987</c:v>
                </c:pt>
                <c:pt idx="1692">
                  <c:v>9008</c:v>
                </c:pt>
                <c:pt idx="1693">
                  <c:v>9027</c:v>
                </c:pt>
                <c:pt idx="1694">
                  <c:v>9059</c:v>
                </c:pt>
                <c:pt idx="1695">
                  <c:v>9040</c:v>
                </c:pt>
                <c:pt idx="1696">
                  <c:v>9020</c:v>
                </c:pt>
                <c:pt idx="1697">
                  <c:v>9037</c:v>
                </c:pt>
                <c:pt idx="1698">
                  <c:v>9056</c:v>
                </c:pt>
                <c:pt idx="1699">
                  <c:v>9067</c:v>
                </c:pt>
                <c:pt idx="1700">
                  <c:v>9067</c:v>
                </c:pt>
                <c:pt idx="1701">
                  <c:v>9050</c:v>
                </c:pt>
                <c:pt idx="1702">
                  <c:v>9082</c:v>
                </c:pt>
                <c:pt idx="1703">
                  <c:v>9102</c:v>
                </c:pt>
                <c:pt idx="1704">
                  <c:v>9088</c:v>
                </c:pt>
                <c:pt idx="1705">
                  <c:v>9053</c:v>
                </c:pt>
                <c:pt idx="1706">
                  <c:v>9012</c:v>
                </c:pt>
                <c:pt idx="1707">
                  <c:v>9042</c:v>
                </c:pt>
                <c:pt idx="1708">
                  <c:v>9140</c:v>
                </c:pt>
                <c:pt idx="1709">
                  <c:v>9196</c:v>
                </c:pt>
                <c:pt idx="1710">
                  <c:v>9175</c:v>
                </c:pt>
                <c:pt idx="1711">
                  <c:v>9200</c:v>
                </c:pt>
                <c:pt idx="1712">
                  <c:v>9270</c:v>
                </c:pt>
                <c:pt idx="1713">
                  <c:v>9279</c:v>
                </c:pt>
                <c:pt idx="1714">
                  <c:v>9281</c:v>
                </c:pt>
                <c:pt idx="1715">
                  <c:v>9256</c:v>
                </c:pt>
                <c:pt idx="1716">
                  <c:v>9214</c:v>
                </c:pt>
                <c:pt idx="1717">
                  <c:v>9250</c:v>
                </c:pt>
                <c:pt idx="1718">
                  <c:v>9304</c:v>
                </c:pt>
                <c:pt idx="1719">
                  <c:v>9337</c:v>
                </c:pt>
                <c:pt idx="1720">
                  <c:v>9354</c:v>
                </c:pt>
                <c:pt idx="1721">
                  <c:v>9341</c:v>
                </c:pt>
                <c:pt idx="1722">
                  <c:v>9334</c:v>
                </c:pt>
                <c:pt idx="1723">
                  <c:v>9347</c:v>
                </c:pt>
                <c:pt idx="1724">
                  <c:v>9342</c:v>
                </c:pt>
                <c:pt idx="1725">
                  <c:v>9364</c:v>
                </c:pt>
                <c:pt idx="1726">
                  <c:v>9386</c:v>
                </c:pt>
                <c:pt idx="1727">
                  <c:v>9388</c:v>
                </c:pt>
                <c:pt idx="1728">
                  <c:v>9409</c:v>
                </c:pt>
                <c:pt idx="1729">
                  <c:v>9411</c:v>
                </c:pt>
                <c:pt idx="1730">
                  <c:v>9417</c:v>
                </c:pt>
                <c:pt idx="1731">
                  <c:v>9423</c:v>
                </c:pt>
                <c:pt idx="1732">
                  <c:v>9477</c:v>
                </c:pt>
                <c:pt idx="1733">
                  <c:v>9487</c:v>
                </c:pt>
                <c:pt idx="1734">
                  <c:v>9522</c:v>
                </c:pt>
                <c:pt idx="1735">
                  <c:v>9550</c:v>
                </c:pt>
                <c:pt idx="1736">
                  <c:v>9591</c:v>
                </c:pt>
                <c:pt idx="1737">
                  <c:v>9577</c:v>
                </c:pt>
                <c:pt idx="1738">
                  <c:v>9540</c:v>
                </c:pt>
                <c:pt idx="1739">
                  <c:v>9551</c:v>
                </c:pt>
                <c:pt idx="1740">
                  <c:v>9584</c:v>
                </c:pt>
                <c:pt idx="1741">
                  <c:v>9600</c:v>
                </c:pt>
                <c:pt idx="1742">
                  <c:v>9584</c:v>
                </c:pt>
                <c:pt idx="1743">
                  <c:v>9567</c:v>
                </c:pt>
                <c:pt idx="1744">
                  <c:v>9543</c:v>
                </c:pt>
                <c:pt idx="1745">
                  <c:v>9514</c:v>
                </c:pt>
                <c:pt idx="1746">
                  <c:v>9518</c:v>
                </c:pt>
                <c:pt idx="1747">
                  <c:v>9503</c:v>
                </c:pt>
                <c:pt idx="1748">
                  <c:v>9475</c:v>
                </c:pt>
                <c:pt idx="1749">
                  <c:v>9479</c:v>
                </c:pt>
                <c:pt idx="1750">
                  <c:v>9544</c:v>
                </c:pt>
                <c:pt idx="1751">
                  <c:v>9565</c:v>
                </c:pt>
                <c:pt idx="1752">
                  <c:v>9583</c:v>
                </c:pt>
                <c:pt idx="1753">
                  <c:v>9609</c:v>
                </c:pt>
                <c:pt idx="1754">
                  <c:v>9657</c:v>
                </c:pt>
                <c:pt idx="1755">
                  <c:v>9676</c:v>
                </c:pt>
                <c:pt idx="1756">
                  <c:v>9679</c:v>
                </c:pt>
                <c:pt idx="1757">
                  <c:v>9659</c:v>
                </c:pt>
                <c:pt idx="1758">
                  <c:v>9659</c:v>
                </c:pt>
                <c:pt idx="1759">
                  <c:v>9661</c:v>
                </c:pt>
                <c:pt idx="1760">
                  <c:v>9670</c:v>
                </c:pt>
                <c:pt idx="1761">
                  <c:v>9692</c:v>
                </c:pt>
                <c:pt idx="1762">
                  <c:v>9710</c:v>
                </c:pt>
                <c:pt idx="1763">
                  <c:v>9730</c:v>
                </c:pt>
                <c:pt idx="1764">
                  <c:v>9740</c:v>
                </c:pt>
                <c:pt idx="1765">
                  <c:v>9741</c:v>
                </c:pt>
                <c:pt idx="1766">
                  <c:v>9703</c:v>
                </c:pt>
                <c:pt idx="1767">
                  <c:v>9681</c:v>
                </c:pt>
                <c:pt idx="1768">
                  <c:v>9680</c:v>
                </c:pt>
                <c:pt idx="1769">
                  <c:v>9665</c:v>
                </c:pt>
                <c:pt idx="1770">
                  <c:v>9645</c:v>
                </c:pt>
                <c:pt idx="1771">
                  <c:v>9635</c:v>
                </c:pt>
                <c:pt idx="1772">
                  <c:v>9663</c:v>
                </c:pt>
                <c:pt idx="1773">
                  <c:v>9685</c:v>
                </c:pt>
                <c:pt idx="1774">
                  <c:v>9734</c:v>
                </c:pt>
                <c:pt idx="1775">
                  <c:v>9750</c:v>
                </c:pt>
                <c:pt idx="1776">
                  <c:v>9721</c:v>
                </c:pt>
                <c:pt idx="1777">
                  <c:v>9675</c:v>
                </c:pt>
                <c:pt idx="1778">
                  <c:v>9636</c:v>
                </c:pt>
                <c:pt idx="1779">
                  <c:v>9609</c:v>
                </c:pt>
                <c:pt idx="1780">
                  <c:v>9591</c:v>
                </c:pt>
                <c:pt idx="1781">
                  <c:v>9638</c:v>
                </c:pt>
                <c:pt idx="1782">
                  <c:v>9686</c:v>
                </c:pt>
                <c:pt idx="1783">
                  <c:v>9697</c:v>
                </c:pt>
                <c:pt idx="1784">
                  <c:v>9744</c:v>
                </c:pt>
                <c:pt idx="1785">
                  <c:v>9744</c:v>
                </c:pt>
                <c:pt idx="1786">
                  <c:v>9751</c:v>
                </c:pt>
                <c:pt idx="1787">
                  <c:v>9775</c:v>
                </c:pt>
                <c:pt idx="1788">
                  <c:v>9769</c:v>
                </c:pt>
                <c:pt idx="1789">
                  <c:v>9771</c:v>
                </c:pt>
                <c:pt idx="1790">
                  <c:v>9776</c:v>
                </c:pt>
                <c:pt idx="1791">
                  <c:v>9775</c:v>
                </c:pt>
                <c:pt idx="1792">
                  <c:v>9843</c:v>
                </c:pt>
                <c:pt idx="1793">
                  <c:v>9842</c:v>
                </c:pt>
                <c:pt idx="1794">
                  <c:v>9889</c:v>
                </c:pt>
                <c:pt idx="1795">
                  <c:v>9908</c:v>
                </c:pt>
                <c:pt idx="1796">
                  <c:v>9877</c:v>
                </c:pt>
                <c:pt idx="1797">
                  <c:v>9864</c:v>
                </c:pt>
                <c:pt idx="1798">
                  <c:v>9897</c:v>
                </c:pt>
                <c:pt idx="1799">
                  <c:v>9908</c:v>
                </c:pt>
                <c:pt idx="1800">
                  <c:v>9926</c:v>
                </c:pt>
                <c:pt idx="1801">
                  <c:v>9943</c:v>
                </c:pt>
                <c:pt idx="1802">
                  <c:v>9978</c:v>
                </c:pt>
                <c:pt idx="1803">
                  <c:v>9962</c:v>
                </c:pt>
                <c:pt idx="1804">
                  <c:v>9944</c:v>
                </c:pt>
                <c:pt idx="1805">
                  <c:v>9943</c:v>
                </c:pt>
                <c:pt idx="1806">
                  <c:v>9930</c:v>
                </c:pt>
                <c:pt idx="1807">
                  <c:v>9904</c:v>
                </c:pt>
                <c:pt idx="1808">
                  <c:v>9832</c:v>
                </c:pt>
                <c:pt idx="1809">
                  <c:v>9823</c:v>
                </c:pt>
                <c:pt idx="1810">
                  <c:v>9822</c:v>
                </c:pt>
                <c:pt idx="1811">
                  <c:v>9849</c:v>
                </c:pt>
                <c:pt idx="1812">
                  <c:v>9926</c:v>
                </c:pt>
                <c:pt idx="1813">
                  <c:v>9957</c:v>
                </c:pt>
                <c:pt idx="1814">
                  <c:v>9963</c:v>
                </c:pt>
                <c:pt idx="1815">
                  <c:v>9958</c:v>
                </c:pt>
                <c:pt idx="1816">
                  <c:v>9955</c:v>
                </c:pt>
                <c:pt idx="1817">
                  <c:v>9945</c:v>
                </c:pt>
                <c:pt idx="1818">
                  <c:v>9945</c:v>
                </c:pt>
                <c:pt idx="1819">
                  <c:v>9946</c:v>
                </c:pt>
                <c:pt idx="1820">
                  <c:v>9976</c:v>
                </c:pt>
                <c:pt idx="1821">
                  <c:v>9985</c:v>
                </c:pt>
                <c:pt idx="1822">
                  <c:v>9922</c:v>
                </c:pt>
                <c:pt idx="1823">
                  <c:v>9915</c:v>
                </c:pt>
                <c:pt idx="1824">
                  <c:v>9893</c:v>
                </c:pt>
                <c:pt idx="1825">
                  <c:v>9906</c:v>
                </c:pt>
                <c:pt idx="1826">
                  <c:v>9880</c:v>
                </c:pt>
                <c:pt idx="1827">
                  <c:v>9892</c:v>
                </c:pt>
                <c:pt idx="1828">
                  <c:v>9907</c:v>
                </c:pt>
                <c:pt idx="1829">
                  <c:v>9901</c:v>
                </c:pt>
                <c:pt idx="1830">
                  <c:v>9973</c:v>
                </c:pt>
                <c:pt idx="1831">
                  <c:v>9984</c:v>
                </c:pt>
                <c:pt idx="1832">
                  <c:v>9980</c:v>
                </c:pt>
                <c:pt idx="1833">
                  <c:v>10006</c:v>
                </c:pt>
                <c:pt idx="1834">
                  <c:v>10031</c:v>
                </c:pt>
                <c:pt idx="1835">
                  <c:v>9999</c:v>
                </c:pt>
                <c:pt idx="1836">
                  <c:v>9960</c:v>
                </c:pt>
                <c:pt idx="1837">
                  <c:v>9930</c:v>
                </c:pt>
                <c:pt idx="1838">
                  <c:v>9909</c:v>
                </c:pt>
                <c:pt idx="1839">
                  <c:v>9925</c:v>
                </c:pt>
                <c:pt idx="1840">
                  <c:v>9931</c:v>
                </c:pt>
                <c:pt idx="1841">
                  <c:v>9968</c:v>
                </c:pt>
                <c:pt idx="1842">
                  <c:v>9970</c:v>
                </c:pt>
                <c:pt idx="1843">
                  <c:v>9970</c:v>
                </c:pt>
                <c:pt idx="1844">
                  <c:v>10015</c:v>
                </c:pt>
                <c:pt idx="1845">
                  <c:v>10024</c:v>
                </c:pt>
                <c:pt idx="1846">
                  <c:v>9993</c:v>
                </c:pt>
                <c:pt idx="1847">
                  <c:v>10011</c:v>
                </c:pt>
                <c:pt idx="1848">
                  <c:v>10094</c:v>
                </c:pt>
                <c:pt idx="1849">
                  <c:v>10192</c:v>
                </c:pt>
                <c:pt idx="1850">
                  <c:v>10231</c:v>
                </c:pt>
                <c:pt idx="1851">
                  <c:v>10248</c:v>
                </c:pt>
                <c:pt idx="1852">
                  <c:v>10265</c:v>
                </c:pt>
                <c:pt idx="1853">
                  <c:v>10234</c:v>
                </c:pt>
                <c:pt idx="1854">
                  <c:v>10185</c:v>
                </c:pt>
                <c:pt idx="1855">
                  <c:v>10178</c:v>
                </c:pt>
                <c:pt idx="1856">
                  <c:v>10234</c:v>
                </c:pt>
                <c:pt idx="1857">
                  <c:v>10246</c:v>
                </c:pt>
                <c:pt idx="1858">
                  <c:v>10247</c:v>
                </c:pt>
                <c:pt idx="1859">
                  <c:v>10262</c:v>
                </c:pt>
                <c:pt idx="1860">
                  <c:v>10235</c:v>
                </c:pt>
                <c:pt idx="1861">
                  <c:v>10212</c:v>
                </c:pt>
                <c:pt idx="1862">
                  <c:v>10202</c:v>
                </c:pt>
                <c:pt idx="1863">
                  <c:v>10204</c:v>
                </c:pt>
                <c:pt idx="1864">
                  <c:v>10253</c:v>
                </c:pt>
                <c:pt idx="1865">
                  <c:v>10276</c:v>
                </c:pt>
                <c:pt idx="1866">
                  <c:v>10280</c:v>
                </c:pt>
                <c:pt idx="1867">
                  <c:v>10339</c:v>
                </c:pt>
                <c:pt idx="1868">
                  <c:v>10325</c:v>
                </c:pt>
                <c:pt idx="1869">
                  <c:v>10316</c:v>
                </c:pt>
                <c:pt idx="1870">
                  <c:v>10349</c:v>
                </c:pt>
                <c:pt idx="1871">
                  <c:v>10384</c:v>
                </c:pt>
                <c:pt idx="1872">
                  <c:v>10412</c:v>
                </c:pt>
                <c:pt idx="1873">
                  <c:v>10423</c:v>
                </c:pt>
                <c:pt idx="1874">
                  <c:v>10469</c:v>
                </c:pt>
                <c:pt idx="1875">
                  <c:v>10495</c:v>
                </c:pt>
                <c:pt idx="1876">
                  <c:v>10507</c:v>
                </c:pt>
                <c:pt idx="1877">
                  <c:v>10505</c:v>
                </c:pt>
                <c:pt idx="1878">
                  <c:v>10507</c:v>
                </c:pt>
                <c:pt idx="1879">
                  <c:v>10465</c:v>
                </c:pt>
                <c:pt idx="1880">
                  <c:v>10384</c:v>
                </c:pt>
                <c:pt idx="1881">
                  <c:v>10413</c:v>
                </c:pt>
                <c:pt idx="1882">
                  <c:v>10524</c:v>
                </c:pt>
                <c:pt idx="1883">
                  <c:v>10581</c:v>
                </c:pt>
                <c:pt idx="1884">
                  <c:v>10640</c:v>
                </c:pt>
                <c:pt idx="1885">
                  <c:v>10625</c:v>
                </c:pt>
                <c:pt idx="1886">
                  <c:v>10646</c:v>
                </c:pt>
                <c:pt idx="1887">
                  <c:v>10644</c:v>
                </c:pt>
                <c:pt idx="1888">
                  <c:v>10643</c:v>
                </c:pt>
                <c:pt idx="1889">
                  <c:v>10647</c:v>
                </c:pt>
                <c:pt idx="1890">
                  <c:v>10615</c:v>
                </c:pt>
                <c:pt idx="1891">
                  <c:v>10636</c:v>
                </c:pt>
                <c:pt idx="1892">
                  <c:v>10683</c:v>
                </c:pt>
                <c:pt idx="1893">
                  <c:v>10693</c:v>
                </c:pt>
                <c:pt idx="1894">
                  <c:v>10724</c:v>
                </c:pt>
                <c:pt idx="1895">
                  <c:v>10747</c:v>
                </c:pt>
                <c:pt idx="1896">
                  <c:v>10739</c:v>
                </c:pt>
                <c:pt idx="1897">
                  <c:v>10717</c:v>
                </c:pt>
                <c:pt idx="1898">
                  <c:v>10672</c:v>
                </c:pt>
                <c:pt idx="1899">
                  <c:v>10679</c:v>
                </c:pt>
                <c:pt idx="1900">
                  <c:v>10755</c:v>
                </c:pt>
                <c:pt idx="1901">
                  <c:v>10831</c:v>
                </c:pt>
                <c:pt idx="1902">
                  <c:v>10885</c:v>
                </c:pt>
                <c:pt idx="1903">
                  <c:v>10905</c:v>
                </c:pt>
                <c:pt idx="1904">
                  <c:v>10915</c:v>
                </c:pt>
                <c:pt idx="1905">
                  <c:v>10911</c:v>
                </c:pt>
                <c:pt idx="1906">
                  <c:v>10907</c:v>
                </c:pt>
                <c:pt idx="1907">
                  <c:v>10917</c:v>
                </c:pt>
                <c:pt idx="1908">
                  <c:v>11027</c:v>
                </c:pt>
                <c:pt idx="1909">
                  <c:v>11048</c:v>
                </c:pt>
                <c:pt idx="1910">
                  <c:v>11014</c:v>
                </c:pt>
                <c:pt idx="1911">
                  <c:v>10996</c:v>
                </c:pt>
                <c:pt idx="1912">
                  <c:v>11104</c:v>
                </c:pt>
                <c:pt idx="1913">
                  <c:v>11217</c:v>
                </c:pt>
                <c:pt idx="1914">
                  <c:v>11328</c:v>
                </c:pt>
                <c:pt idx="1915">
                  <c:v>11334</c:v>
                </c:pt>
                <c:pt idx="1916">
                  <c:v>11300</c:v>
                </c:pt>
                <c:pt idx="1917">
                  <c:v>11309</c:v>
                </c:pt>
                <c:pt idx="1918">
                  <c:v>11328</c:v>
                </c:pt>
                <c:pt idx="1919">
                  <c:v>11343</c:v>
                </c:pt>
                <c:pt idx="1920">
                  <c:v>11407</c:v>
                </c:pt>
                <c:pt idx="1921">
                  <c:v>11449</c:v>
                </c:pt>
                <c:pt idx="1922">
                  <c:v>11409</c:v>
                </c:pt>
                <c:pt idx="1923">
                  <c:v>11369</c:v>
                </c:pt>
                <c:pt idx="1924">
                  <c:v>11406</c:v>
                </c:pt>
                <c:pt idx="1925">
                  <c:v>11471</c:v>
                </c:pt>
                <c:pt idx="1926">
                  <c:v>11519</c:v>
                </c:pt>
                <c:pt idx="1927">
                  <c:v>11553</c:v>
                </c:pt>
                <c:pt idx="1928">
                  <c:v>11621</c:v>
                </c:pt>
                <c:pt idx="1929">
                  <c:v>11650</c:v>
                </c:pt>
                <c:pt idx="1930">
                  <c:v>11655</c:v>
                </c:pt>
                <c:pt idx="1931">
                  <c:v>11701</c:v>
                </c:pt>
                <c:pt idx="1932">
                  <c:v>11793</c:v>
                </c:pt>
                <c:pt idx="1933">
                  <c:v>11833</c:v>
                </c:pt>
                <c:pt idx="1934">
                  <c:v>11892</c:v>
                </c:pt>
                <c:pt idx="1935">
                  <c:v>11928</c:v>
                </c:pt>
                <c:pt idx="1936">
                  <c:v>11996</c:v>
                </c:pt>
                <c:pt idx="1937">
                  <c:v>12058</c:v>
                </c:pt>
                <c:pt idx="1938">
                  <c:v>12136</c:v>
                </c:pt>
                <c:pt idx="1939">
                  <c:v>12145</c:v>
                </c:pt>
                <c:pt idx="1940">
                  <c:v>12178</c:v>
                </c:pt>
                <c:pt idx="1941">
                  <c:v>12239</c:v>
                </c:pt>
                <c:pt idx="1942">
                  <c:v>12274</c:v>
                </c:pt>
                <c:pt idx="1943">
                  <c:v>12288</c:v>
                </c:pt>
                <c:pt idx="1944">
                  <c:v>12280</c:v>
                </c:pt>
                <c:pt idx="1945">
                  <c:v>12261</c:v>
                </c:pt>
                <c:pt idx="1946">
                  <c:v>12251</c:v>
                </c:pt>
                <c:pt idx="1947">
                  <c:v>12295</c:v>
                </c:pt>
                <c:pt idx="1948">
                  <c:v>12388</c:v>
                </c:pt>
                <c:pt idx="1949">
                  <c:v>12436</c:v>
                </c:pt>
                <c:pt idx="1950">
                  <c:v>12520</c:v>
                </c:pt>
                <c:pt idx="1951">
                  <c:v>12573</c:v>
                </c:pt>
                <c:pt idx="1952">
                  <c:v>12558</c:v>
                </c:pt>
                <c:pt idx="1953">
                  <c:v>12586</c:v>
                </c:pt>
                <c:pt idx="1954">
                  <c:v>12643</c:v>
                </c:pt>
                <c:pt idx="1955">
                  <c:v>12633</c:v>
                </c:pt>
                <c:pt idx="1956">
                  <c:v>12704</c:v>
                </c:pt>
                <c:pt idx="1957">
                  <c:v>12805</c:v>
                </c:pt>
                <c:pt idx="1958">
                  <c:v>12896</c:v>
                </c:pt>
                <c:pt idx="1959">
                  <c:v>12915</c:v>
                </c:pt>
                <c:pt idx="1960">
                  <c:v>12935</c:v>
                </c:pt>
                <c:pt idx="1961">
                  <c:v>12945</c:v>
                </c:pt>
                <c:pt idx="1962">
                  <c:v>12966</c:v>
                </c:pt>
                <c:pt idx="1963">
                  <c:v>12964</c:v>
                </c:pt>
                <c:pt idx="1964">
                  <c:v>13052</c:v>
                </c:pt>
                <c:pt idx="1965">
                  <c:v>13071</c:v>
                </c:pt>
                <c:pt idx="1966">
                  <c:v>13114</c:v>
                </c:pt>
                <c:pt idx="1967">
                  <c:v>13161</c:v>
                </c:pt>
                <c:pt idx="1968">
                  <c:v>13280</c:v>
                </c:pt>
                <c:pt idx="1969">
                  <c:v>13352</c:v>
                </c:pt>
                <c:pt idx="1970">
                  <c:v>13376</c:v>
                </c:pt>
                <c:pt idx="1971">
                  <c:v>13358</c:v>
                </c:pt>
                <c:pt idx="1972">
                  <c:v>13289</c:v>
                </c:pt>
                <c:pt idx="1973">
                  <c:v>13257</c:v>
                </c:pt>
                <c:pt idx="1974">
                  <c:v>13296</c:v>
                </c:pt>
                <c:pt idx="1975">
                  <c:v>13406</c:v>
                </c:pt>
                <c:pt idx="1976">
                  <c:v>13559</c:v>
                </c:pt>
                <c:pt idx="1977">
                  <c:v>13618</c:v>
                </c:pt>
                <c:pt idx="1978">
                  <c:v>13702</c:v>
                </c:pt>
                <c:pt idx="1979">
                  <c:v>13802</c:v>
                </c:pt>
                <c:pt idx="1980">
                  <c:v>13966</c:v>
                </c:pt>
                <c:pt idx="1981">
                  <c:v>13985</c:v>
                </c:pt>
                <c:pt idx="1982">
                  <c:v>14036</c:v>
                </c:pt>
                <c:pt idx="1983">
                  <c:v>14106</c:v>
                </c:pt>
                <c:pt idx="1984">
                  <c:v>14207</c:v>
                </c:pt>
                <c:pt idx="1985">
                  <c:v>14230</c:v>
                </c:pt>
                <c:pt idx="1986">
                  <c:v>14221</c:v>
                </c:pt>
                <c:pt idx="1987">
                  <c:v>14237</c:v>
                </c:pt>
                <c:pt idx="1988">
                  <c:v>14238</c:v>
                </c:pt>
                <c:pt idx="1989">
                  <c:v>14270</c:v>
                </c:pt>
                <c:pt idx="1990">
                  <c:v>14373</c:v>
                </c:pt>
                <c:pt idx="1991">
                  <c:v>14437</c:v>
                </c:pt>
                <c:pt idx="1992">
                  <c:v>14534</c:v>
                </c:pt>
                <c:pt idx="1993">
                  <c:v>14595</c:v>
                </c:pt>
                <c:pt idx="1994">
                  <c:v>14697</c:v>
                </c:pt>
                <c:pt idx="1995">
                  <c:v>14768</c:v>
                </c:pt>
                <c:pt idx="1996">
                  <c:v>14846</c:v>
                </c:pt>
                <c:pt idx="1997">
                  <c:v>14853</c:v>
                </c:pt>
                <c:pt idx="1998">
                  <c:v>14907</c:v>
                </c:pt>
                <c:pt idx="1999">
                  <c:v>14922</c:v>
                </c:pt>
                <c:pt idx="2000">
                  <c:v>14945</c:v>
                </c:pt>
                <c:pt idx="2001">
                  <c:v>14983</c:v>
                </c:pt>
                <c:pt idx="2002">
                  <c:v>14977</c:v>
                </c:pt>
                <c:pt idx="2003">
                  <c:v>15020</c:v>
                </c:pt>
                <c:pt idx="2004">
                  <c:v>15136</c:v>
                </c:pt>
                <c:pt idx="2005">
                  <c:v>15213</c:v>
                </c:pt>
                <c:pt idx="2006">
                  <c:v>15307</c:v>
                </c:pt>
                <c:pt idx="2007">
                  <c:v>15390</c:v>
                </c:pt>
                <c:pt idx="2008">
                  <c:v>15424</c:v>
                </c:pt>
                <c:pt idx="2009">
                  <c:v>15423</c:v>
                </c:pt>
                <c:pt idx="2010">
                  <c:v>15468</c:v>
                </c:pt>
                <c:pt idx="2011">
                  <c:v>15521</c:v>
                </c:pt>
                <c:pt idx="2012">
                  <c:v>15610</c:v>
                </c:pt>
                <c:pt idx="2013">
                  <c:v>15614</c:v>
                </c:pt>
                <c:pt idx="2014">
                  <c:v>15530</c:v>
                </c:pt>
                <c:pt idx="2015">
                  <c:v>15550</c:v>
                </c:pt>
                <c:pt idx="2016">
                  <c:v>15690</c:v>
                </c:pt>
                <c:pt idx="2017">
                  <c:v>15778</c:v>
                </c:pt>
                <c:pt idx="2018">
                  <c:v>15898</c:v>
                </c:pt>
                <c:pt idx="2019">
                  <c:v>15911</c:v>
                </c:pt>
                <c:pt idx="2020">
                  <c:v>15939</c:v>
                </c:pt>
                <c:pt idx="2021">
                  <c:v>15923</c:v>
                </c:pt>
                <c:pt idx="2022">
                  <c:v>15994</c:v>
                </c:pt>
                <c:pt idx="2023">
                  <c:v>16104</c:v>
                </c:pt>
                <c:pt idx="2024">
                  <c:v>16194</c:v>
                </c:pt>
                <c:pt idx="2025">
                  <c:v>16213</c:v>
                </c:pt>
                <c:pt idx="2026">
                  <c:v>16318</c:v>
                </c:pt>
                <c:pt idx="2027">
                  <c:v>16324</c:v>
                </c:pt>
                <c:pt idx="2028">
                  <c:v>16361</c:v>
                </c:pt>
                <c:pt idx="2029">
                  <c:v>16342</c:v>
                </c:pt>
                <c:pt idx="2030">
                  <c:v>16359</c:v>
                </c:pt>
                <c:pt idx="2031">
                  <c:v>16440</c:v>
                </c:pt>
                <c:pt idx="2032">
                  <c:v>16573</c:v>
                </c:pt>
                <c:pt idx="2033">
                  <c:v>16584</c:v>
                </c:pt>
                <c:pt idx="2034">
                  <c:v>16598</c:v>
                </c:pt>
                <c:pt idx="2035">
                  <c:v>16662</c:v>
                </c:pt>
                <c:pt idx="2036">
                  <c:v>16742</c:v>
                </c:pt>
                <c:pt idx="2037">
                  <c:v>16713</c:v>
                </c:pt>
                <c:pt idx="2038">
                  <c:v>16701</c:v>
                </c:pt>
                <c:pt idx="2039">
                  <c:v>16757</c:v>
                </c:pt>
                <c:pt idx="2040">
                  <c:v>16784</c:v>
                </c:pt>
                <c:pt idx="2041">
                  <c:v>16777</c:v>
                </c:pt>
                <c:pt idx="2042">
                  <c:v>16984</c:v>
                </c:pt>
                <c:pt idx="2043">
                  <c:v>17121</c:v>
                </c:pt>
                <c:pt idx="2044">
                  <c:v>17250</c:v>
                </c:pt>
                <c:pt idx="2045">
                  <c:v>17369</c:v>
                </c:pt>
                <c:pt idx="2046">
                  <c:v>17451</c:v>
                </c:pt>
                <c:pt idx="2047">
                  <c:v>17451</c:v>
                </c:pt>
                <c:pt idx="2048">
                  <c:v>17476</c:v>
                </c:pt>
                <c:pt idx="2049">
                  <c:v>17524</c:v>
                </c:pt>
                <c:pt idx="2050">
                  <c:v>17625</c:v>
                </c:pt>
                <c:pt idx="2051">
                  <c:v>17670</c:v>
                </c:pt>
                <c:pt idx="2052">
                  <c:v>17584</c:v>
                </c:pt>
                <c:pt idx="2053">
                  <c:v>17602</c:v>
                </c:pt>
                <c:pt idx="2054">
                  <c:v>17673</c:v>
                </c:pt>
                <c:pt idx="2055">
                  <c:v>17776</c:v>
                </c:pt>
                <c:pt idx="2056">
                  <c:v>17854</c:v>
                </c:pt>
                <c:pt idx="2057">
                  <c:v>17868</c:v>
                </c:pt>
                <c:pt idx="2058">
                  <c:v>17796</c:v>
                </c:pt>
                <c:pt idx="2059">
                  <c:v>17813</c:v>
                </c:pt>
                <c:pt idx="2060">
                  <c:v>17875</c:v>
                </c:pt>
                <c:pt idx="2061">
                  <c:v>17859</c:v>
                </c:pt>
                <c:pt idx="2062">
                  <c:v>17846</c:v>
                </c:pt>
                <c:pt idx="2063">
                  <c:v>17808</c:v>
                </c:pt>
                <c:pt idx="2064">
                  <c:v>17865</c:v>
                </c:pt>
                <c:pt idx="2065">
                  <c:v>17937</c:v>
                </c:pt>
                <c:pt idx="2066">
                  <c:v>17975</c:v>
                </c:pt>
                <c:pt idx="2067">
                  <c:v>18050</c:v>
                </c:pt>
                <c:pt idx="2068">
                  <c:v>18134</c:v>
                </c:pt>
                <c:pt idx="2069">
                  <c:v>18102</c:v>
                </c:pt>
                <c:pt idx="2070">
                  <c:v>18021</c:v>
                </c:pt>
                <c:pt idx="2071">
                  <c:v>18009</c:v>
                </c:pt>
                <c:pt idx="2072">
                  <c:v>17929</c:v>
                </c:pt>
                <c:pt idx="2073">
                  <c:v>17919</c:v>
                </c:pt>
                <c:pt idx="2074">
                  <c:v>17957</c:v>
                </c:pt>
                <c:pt idx="2075">
                  <c:v>17998</c:v>
                </c:pt>
                <c:pt idx="2076">
                  <c:v>18124</c:v>
                </c:pt>
                <c:pt idx="2077">
                  <c:v>18134</c:v>
                </c:pt>
                <c:pt idx="2078">
                  <c:v>18210</c:v>
                </c:pt>
                <c:pt idx="2079">
                  <c:v>18291</c:v>
                </c:pt>
                <c:pt idx="2080">
                  <c:v>18258</c:v>
                </c:pt>
                <c:pt idx="2081">
                  <c:v>18187</c:v>
                </c:pt>
                <c:pt idx="2082">
                  <c:v>18264</c:v>
                </c:pt>
                <c:pt idx="2083">
                  <c:v>18273</c:v>
                </c:pt>
                <c:pt idx="2084">
                  <c:v>18208</c:v>
                </c:pt>
                <c:pt idx="2085">
                  <c:v>18208</c:v>
                </c:pt>
                <c:pt idx="2086">
                  <c:v>18141</c:v>
                </c:pt>
                <c:pt idx="2087">
                  <c:v>18161</c:v>
                </c:pt>
                <c:pt idx="2088">
                  <c:v>18209</c:v>
                </c:pt>
                <c:pt idx="2089">
                  <c:v>18241</c:v>
                </c:pt>
                <c:pt idx="2090">
                  <c:v>18389</c:v>
                </c:pt>
                <c:pt idx="2091">
                  <c:v>18402</c:v>
                </c:pt>
                <c:pt idx="2092">
                  <c:v>18348</c:v>
                </c:pt>
                <c:pt idx="2093">
                  <c:v>18362</c:v>
                </c:pt>
                <c:pt idx="2094">
                  <c:v>18378</c:v>
                </c:pt>
                <c:pt idx="2095">
                  <c:v>18401</c:v>
                </c:pt>
                <c:pt idx="2096">
                  <c:v>18509</c:v>
                </c:pt>
                <c:pt idx="2097">
                  <c:v>18558</c:v>
                </c:pt>
                <c:pt idx="2098">
                  <c:v>18576</c:v>
                </c:pt>
                <c:pt idx="2099">
                  <c:v>18564</c:v>
                </c:pt>
                <c:pt idx="2100">
                  <c:v>18568</c:v>
                </c:pt>
                <c:pt idx="2101">
                  <c:v>18627</c:v>
                </c:pt>
                <c:pt idx="2102">
                  <c:v>18693</c:v>
                </c:pt>
                <c:pt idx="2103">
                  <c:v>18707</c:v>
                </c:pt>
                <c:pt idx="2104">
                  <c:v>18673</c:v>
                </c:pt>
                <c:pt idx="2105">
                  <c:v>18676</c:v>
                </c:pt>
                <c:pt idx="2106">
                  <c:v>18757</c:v>
                </c:pt>
                <c:pt idx="2107">
                  <c:v>18830</c:v>
                </c:pt>
                <c:pt idx="2108">
                  <c:v>18911</c:v>
                </c:pt>
                <c:pt idx="2109">
                  <c:v>18946</c:v>
                </c:pt>
                <c:pt idx="2110">
                  <c:v>18981</c:v>
                </c:pt>
                <c:pt idx="2111">
                  <c:v>18976</c:v>
                </c:pt>
                <c:pt idx="2112">
                  <c:v>19014</c:v>
                </c:pt>
                <c:pt idx="2113">
                  <c:v>19079</c:v>
                </c:pt>
                <c:pt idx="2114">
                  <c:v>19119</c:v>
                </c:pt>
                <c:pt idx="2115">
                  <c:v>19200</c:v>
                </c:pt>
                <c:pt idx="2116">
                  <c:v>19317</c:v>
                </c:pt>
                <c:pt idx="2117">
                  <c:v>19352</c:v>
                </c:pt>
                <c:pt idx="2118">
                  <c:v>19322</c:v>
                </c:pt>
                <c:pt idx="2119">
                  <c:v>19315</c:v>
                </c:pt>
                <c:pt idx="2120">
                  <c:v>19281</c:v>
                </c:pt>
                <c:pt idx="2121">
                  <c:v>19364</c:v>
                </c:pt>
                <c:pt idx="2122">
                  <c:v>19526</c:v>
                </c:pt>
                <c:pt idx="2123">
                  <c:v>19573</c:v>
                </c:pt>
                <c:pt idx="2124">
                  <c:v>19563</c:v>
                </c:pt>
                <c:pt idx="2125">
                  <c:v>19497</c:v>
                </c:pt>
                <c:pt idx="2126">
                  <c:v>19494</c:v>
                </c:pt>
                <c:pt idx="2127">
                  <c:v>19555</c:v>
                </c:pt>
                <c:pt idx="2128">
                  <c:v>19617</c:v>
                </c:pt>
                <c:pt idx="2129">
                  <c:v>19644</c:v>
                </c:pt>
                <c:pt idx="2130">
                  <c:v>19605</c:v>
                </c:pt>
                <c:pt idx="2131">
                  <c:v>19568</c:v>
                </c:pt>
                <c:pt idx="2132">
                  <c:v>19663</c:v>
                </c:pt>
                <c:pt idx="2133">
                  <c:v>19781</c:v>
                </c:pt>
                <c:pt idx="2134">
                  <c:v>19831</c:v>
                </c:pt>
                <c:pt idx="2135">
                  <c:v>19865</c:v>
                </c:pt>
                <c:pt idx="2136">
                  <c:v>19909</c:v>
                </c:pt>
                <c:pt idx="2137">
                  <c:v>19941</c:v>
                </c:pt>
                <c:pt idx="2138">
                  <c:v>20041</c:v>
                </c:pt>
                <c:pt idx="2139">
                  <c:v>20131</c:v>
                </c:pt>
                <c:pt idx="2140">
                  <c:v>20312</c:v>
                </c:pt>
                <c:pt idx="2141">
                  <c:v>20395</c:v>
                </c:pt>
                <c:pt idx="2142">
                  <c:v>20429</c:v>
                </c:pt>
                <c:pt idx="2143">
                  <c:v>20356</c:v>
                </c:pt>
                <c:pt idx="2144">
                  <c:v>20285</c:v>
                </c:pt>
                <c:pt idx="2145">
                  <c:v>20282</c:v>
                </c:pt>
                <c:pt idx="2146">
                  <c:v>20385</c:v>
                </c:pt>
                <c:pt idx="2147">
                  <c:v>20438</c:v>
                </c:pt>
                <c:pt idx="2148">
                  <c:v>20518</c:v>
                </c:pt>
                <c:pt idx="2149">
                  <c:v>20518</c:v>
                </c:pt>
                <c:pt idx="2150">
                  <c:v>20625</c:v>
                </c:pt>
                <c:pt idx="2151">
                  <c:v>20701</c:v>
                </c:pt>
                <c:pt idx="2152">
                  <c:v>20847</c:v>
                </c:pt>
                <c:pt idx="2153">
                  <c:v>20878</c:v>
                </c:pt>
                <c:pt idx="2154">
                  <c:v>20916</c:v>
                </c:pt>
                <c:pt idx="2155">
                  <c:v>20984</c:v>
                </c:pt>
                <c:pt idx="2156">
                  <c:v>21008</c:v>
                </c:pt>
                <c:pt idx="2157">
                  <c:v>21066</c:v>
                </c:pt>
                <c:pt idx="2158">
                  <c:v>21155</c:v>
                </c:pt>
                <c:pt idx="2159">
                  <c:v>21182</c:v>
                </c:pt>
                <c:pt idx="2160">
                  <c:v>21224</c:v>
                </c:pt>
                <c:pt idx="2161">
                  <c:v>21329</c:v>
                </c:pt>
                <c:pt idx="2162">
                  <c:v>21368</c:v>
                </c:pt>
                <c:pt idx="2163">
                  <c:v>21387</c:v>
                </c:pt>
                <c:pt idx="2164">
                  <c:v>21450</c:v>
                </c:pt>
                <c:pt idx="2165">
                  <c:v>21494</c:v>
                </c:pt>
                <c:pt idx="2166">
                  <c:v>21578</c:v>
                </c:pt>
                <c:pt idx="2167">
                  <c:v>21698</c:v>
                </c:pt>
                <c:pt idx="2168">
                  <c:v>21809</c:v>
                </c:pt>
                <c:pt idx="2169">
                  <c:v>21840</c:v>
                </c:pt>
                <c:pt idx="2170">
                  <c:v>21904</c:v>
                </c:pt>
                <c:pt idx="2171">
                  <c:v>21960</c:v>
                </c:pt>
                <c:pt idx="2172">
                  <c:v>22012</c:v>
                </c:pt>
                <c:pt idx="2173">
                  <c:v>21988</c:v>
                </c:pt>
                <c:pt idx="2174">
                  <c:v>22014</c:v>
                </c:pt>
                <c:pt idx="2175">
                  <c:v>22068</c:v>
                </c:pt>
                <c:pt idx="2176">
                  <c:v>22201</c:v>
                </c:pt>
                <c:pt idx="2177">
                  <c:v>22257</c:v>
                </c:pt>
                <c:pt idx="2178">
                  <c:v>22407</c:v>
                </c:pt>
                <c:pt idx="2179">
                  <c:v>22578</c:v>
                </c:pt>
                <c:pt idx="2180">
                  <c:v>22723</c:v>
                </c:pt>
                <c:pt idx="2181">
                  <c:v>22822</c:v>
                </c:pt>
                <c:pt idx="2182">
                  <c:v>22851</c:v>
                </c:pt>
                <c:pt idx="2183">
                  <c:v>22767</c:v>
                </c:pt>
                <c:pt idx="2184">
                  <c:v>22687</c:v>
                </c:pt>
                <c:pt idx="2185">
                  <c:v>22719</c:v>
                </c:pt>
                <c:pt idx="2186">
                  <c:v>22776</c:v>
                </c:pt>
                <c:pt idx="2187">
                  <c:v>22819</c:v>
                </c:pt>
                <c:pt idx="2188">
                  <c:v>22897</c:v>
                </c:pt>
                <c:pt idx="2189">
                  <c:v>22880</c:v>
                </c:pt>
                <c:pt idx="2190">
                  <c:v>22886</c:v>
                </c:pt>
                <c:pt idx="2191">
                  <c:v>22907</c:v>
                </c:pt>
                <c:pt idx="2192">
                  <c:v>22851</c:v>
                </c:pt>
                <c:pt idx="2193">
                  <c:v>22820</c:v>
                </c:pt>
                <c:pt idx="2194">
                  <c:v>22776</c:v>
                </c:pt>
                <c:pt idx="2195">
                  <c:v>22823</c:v>
                </c:pt>
                <c:pt idx="2196">
                  <c:v>22961</c:v>
                </c:pt>
                <c:pt idx="2197">
                  <c:v>23008</c:v>
                </c:pt>
                <c:pt idx="2198">
                  <c:v>23035</c:v>
                </c:pt>
                <c:pt idx="2199">
                  <c:v>23027</c:v>
                </c:pt>
                <c:pt idx="2200">
                  <c:v>22959</c:v>
                </c:pt>
                <c:pt idx="2201">
                  <c:v>22829</c:v>
                </c:pt>
                <c:pt idx="2202">
                  <c:v>22659</c:v>
                </c:pt>
                <c:pt idx="2203">
                  <c:v>22602</c:v>
                </c:pt>
                <c:pt idx="2204">
                  <c:v>22582</c:v>
                </c:pt>
                <c:pt idx="2205">
                  <c:v>22586</c:v>
                </c:pt>
                <c:pt idx="2206">
                  <c:v>22567</c:v>
                </c:pt>
                <c:pt idx="2207">
                  <c:v>22561</c:v>
                </c:pt>
                <c:pt idx="2208">
                  <c:v>22555</c:v>
                </c:pt>
                <c:pt idx="2209">
                  <c:v>22505</c:v>
                </c:pt>
                <c:pt idx="2210">
                  <c:v>22437</c:v>
                </c:pt>
                <c:pt idx="2211">
                  <c:v>22276</c:v>
                </c:pt>
                <c:pt idx="2212">
                  <c:v>22234</c:v>
                </c:pt>
                <c:pt idx="2213">
                  <c:v>22301</c:v>
                </c:pt>
                <c:pt idx="2214">
                  <c:v>22408</c:v>
                </c:pt>
                <c:pt idx="2215">
                  <c:v>22385</c:v>
                </c:pt>
                <c:pt idx="2216">
                  <c:v>22187</c:v>
                </c:pt>
                <c:pt idx="2217">
                  <c:v>22034</c:v>
                </c:pt>
                <c:pt idx="2218">
                  <c:v>21921</c:v>
                </c:pt>
                <c:pt idx="2219">
                  <c:v>21889</c:v>
                </c:pt>
                <c:pt idx="2220">
                  <c:v>21848</c:v>
                </c:pt>
                <c:pt idx="2221">
                  <c:v>21825</c:v>
                </c:pt>
                <c:pt idx="2222">
                  <c:v>21735</c:v>
                </c:pt>
                <c:pt idx="2223">
                  <c:v>21721</c:v>
                </c:pt>
                <c:pt idx="2224">
                  <c:v>21729</c:v>
                </c:pt>
                <c:pt idx="2225">
                  <c:v>21647</c:v>
                </c:pt>
                <c:pt idx="2226">
                  <c:v>21511</c:v>
                </c:pt>
                <c:pt idx="2227">
                  <c:v>21345</c:v>
                </c:pt>
                <c:pt idx="2228">
                  <c:v>21235</c:v>
                </c:pt>
                <c:pt idx="2229">
                  <c:v>21195</c:v>
                </c:pt>
                <c:pt idx="2230">
                  <c:v>21096</c:v>
                </c:pt>
                <c:pt idx="2231">
                  <c:v>21042</c:v>
                </c:pt>
                <c:pt idx="2232">
                  <c:v>21004</c:v>
                </c:pt>
                <c:pt idx="2233">
                  <c:v>21071</c:v>
                </c:pt>
                <c:pt idx="2234">
                  <c:v>21069</c:v>
                </c:pt>
                <c:pt idx="2235">
                  <c:v>20998</c:v>
                </c:pt>
                <c:pt idx="2236">
                  <c:v>20801</c:v>
                </c:pt>
                <c:pt idx="2237">
                  <c:v>20649</c:v>
                </c:pt>
                <c:pt idx="2238">
                  <c:v>20428</c:v>
                </c:pt>
                <c:pt idx="2239">
                  <c:v>20383</c:v>
                </c:pt>
                <c:pt idx="2240">
                  <c:v>20447</c:v>
                </c:pt>
                <c:pt idx="2241">
                  <c:v>20501</c:v>
                </c:pt>
                <c:pt idx="2242">
                  <c:v>20518</c:v>
                </c:pt>
                <c:pt idx="2243">
                  <c:v>20532</c:v>
                </c:pt>
                <c:pt idx="2244">
                  <c:v>20564</c:v>
                </c:pt>
                <c:pt idx="2245">
                  <c:v>20565</c:v>
                </c:pt>
                <c:pt idx="2246">
                  <c:v>20556</c:v>
                </c:pt>
                <c:pt idx="2247">
                  <c:v>20515</c:v>
                </c:pt>
                <c:pt idx="2248">
                  <c:v>20492</c:v>
                </c:pt>
                <c:pt idx="2249">
                  <c:v>20526</c:v>
                </c:pt>
                <c:pt idx="2250">
                  <c:v>20533</c:v>
                </c:pt>
                <c:pt idx="2251">
                  <c:v>20498</c:v>
                </c:pt>
                <c:pt idx="2252">
                  <c:v>20519</c:v>
                </c:pt>
                <c:pt idx="2253">
                  <c:v>20520</c:v>
                </c:pt>
                <c:pt idx="2254">
                  <c:v>20509</c:v>
                </c:pt>
                <c:pt idx="2255">
                  <c:v>20473</c:v>
                </c:pt>
                <c:pt idx="2256">
                  <c:v>20488</c:v>
                </c:pt>
                <c:pt idx="2257">
                  <c:v>20544</c:v>
                </c:pt>
                <c:pt idx="2258">
                  <c:v>20407</c:v>
                </c:pt>
                <c:pt idx="2259">
                  <c:v>20346</c:v>
                </c:pt>
                <c:pt idx="2260">
                  <c:v>20332</c:v>
                </c:pt>
                <c:pt idx="2261">
                  <c:v>20288</c:v>
                </c:pt>
                <c:pt idx="2262">
                  <c:v>20296</c:v>
                </c:pt>
                <c:pt idx="2263">
                  <c:v>20319</c:v>
                </c:pt>
                <c:pt idx="2264">
                  <c:v>20317</c:v>
                </c:pt>
                <c:pt idx="2265">
                  <c:v>20330</c:v>
                </c:pt>
                <c:pt idx="2266">
                  <c:v>20370</c:v>
                </c:pt>
                <c:pt idx="2267">
                  <c:v>20393</c:v>
                </c:pt>
                <c:pt idx="2268">
                  <c:v>20390</c:v>
                </c:pt>
                <c:pt idx="2269">
                  <c:v>20445</c:v>
                </c:pt>
                <c:pt idx="2270">
                  <c:v>20515</c:v>
                </c:pt>
                <c:pt idx="2271">
                  <c:v>20582</c:v>
                </c:pt>
                <c:pt idx="2272">
                  <c:v>20523</c:v>
                </c:pt>
                <c:pt idx="2273">
                  <c:v>20500</c:v>
                </c:pt>
                <c:pt idx="2274">
                  <c:v>20529</c:v>
                </c:pt>
                <c:pt idx="2275">
                  <c:v>20560</c:v>
                </c:pt>
                <c:pt idx="2276">
                  <c:v>20703</c:v>
                </c:pt>
                <c:pt idx="2277">
                  <c:v>20791</c:v>
                </c:pt>
                <c:pt idx="2278">
                  <c:v>20911</c:v>
                </c:pt>
                <c:pt idx="2279">
                  <c:v>20945</c:v>
                </c:pt>
                <c:pt idx="2280">
                  <c:v>21047</c:v>
                </c:pt>
                <c:pt idx="2281">
                  <c:v>21108</c:v>
                </c:pt>
                <c:pt idx="2282">
                  <c:v>21165</c:v>
                </c:pt>
                <c:pt idx="2283">
                  <c:v>21215</c:v>
                </c:pt>
                <c:pt idx="2284">
                  <c:v>21291</c:v>
                </c:pt>
                <c:pt idx="2285">
                  <c:v>21339</c:v>
                </c:pt>
                <c:pt idx="2286">
                  <c:v>21505</c:v>
                </c:pt>
                <c:pt idx="2287">
                  <c:v>21690</c:v>
                </c:pt>
                <c:pt idx="2288">
                  <c:v>21749</c:v>
                </c:pt>
                <c:pt idx="2289">
                  <c:v>21741</c:v>
                </c:pt>
                <c:pt idx="2290">
                  <c:v>21775</c:v>
                </c:pt>
                <c:pt idx="2291">
                  <c:v>21803</c:v>
                </c:pt>
                <c:pt idx="2292">
                  <c:v>21888</c:v>
                </c:pt>
                <c:pt idx="2293">
                  <c:v>21986</c:v>
                </c:pt>
                <c:pt idx="2294">
                  <c:v>22217</c:v>
                </c:pt>
                <c:pt idx="2295">
                  <c:v>22266</c:v>
                </c:pt>
                <c:pt idx="2296">
                  <c:v>22373</c:v>
                </c:pt>
                <c:pt idx="2297">
                  <c:v>22453</c:v>
                </c:pt>
                <c:pt idx="2298">
                  <c:v>22672</c:v>
                </c:pt>
                <c:pt idx="2299">
                  <c:v>22792</c:v>
                </c:pt>
                <c:pt idx="2300">
                  <c:v>22743</c:v>
                </c:pt>
                <c:pt idx="2301">
                  <c:v>22728</c:v>
                </c:pt>
                <c:pt idx="2302">
                  <c:v>22908</c:v>
                </c:pt>
                <c:pt idx="2303">
                  <c:v>22959</c:v>
                </c:pt>
                <c:pt idx="2304">
                  <c:v>23106</c:v>
                </c:pt>
                <c:pt idx="2305">
                  <c:v>23335</c:v>
                </c:pt>
                <c:pt idx="2306">
                  <c:v>23532</c:v>
                </c:pt>
                <c:pt idx="2307">
                  <c:v>23637</c:v>
                </c:pt>
                <c:pt idx="2308">
                  <c:v>23763</c:v>
                </c:pt>
                <c:pt idx="2309">
                  <c:v>23864</c:v>
                </c:pt>
                <c:pt idx="2310">
                  <c:v>23919</c:v>
                </c:pt>
                <c:pt idx="2311">
                  <c:v>23916</c:v>
                </c:pt>
                <c:pt idx="2312">
                  <c:v>23947</c:v>
                </c:pt>
                <c:pt idx="2313">
                  <c:v>24116</c:v>
                </c:pt>
                <c:pt idx="2314">
                  <c:v>24411</c:v>
                </c:pt>
                <c:pt idx="2315">
                  <c:v>24684</c:v>
                </c:pt>
                <c:pt idx="2316">
                  <c:v>24880</c:v>
                </c:pt>
                <c:pt idx="2317">
                  <c:v>24894</c:v>
                </c:pt>
                <c:pt idx="2318">
                  <c:v>24853</c:v>
                </c:pt>
                <c:pt idx="2319">
                  <c:v>24837</c:v>
                </c:pt>
                <c:pt idx="2320">
                  <c:v>24869</c:v>
                </c:pt>
                <c:pt idx="2321">
                  <c:v>24893</c:v>
                </c:pt>
                <c:pt idx="2322">
                  <c:v>25053</c:v>
                </c:pt>
                <c:pt idx="2323">
                  <c:v>25117</c:v>
                </c:pt>
                <c:pt idx="2324">
                  <c:v>25031</c:v>
                </c:pt>
                <c:pt idx="2325">
                  <c:v>25039</c:v>
                </c:pt>
                <c:pt idx="2326">
                  <c:v>25187</c:v>
                </c:pt>
                <c:pt idx="2327">
                  <c:v>25190</c:v>
                </c:pt>
                <c:pt idx="2328">
                  <c:v>25070</c:v>
                </c:pt>
                <c:pt idx="2329">
                  <c:v>25085</c:v>
                </c:pt>
                <c:pt idx="2330">
                  <c:v>25192</c:v>
                </c:pt>
                <c:pt idx="2331">
                  <c:v>25245</c:v>
                </c:pt>
                <c:pt idx="2332">
                  <c:v>25290</c:v>
                </c:pt>
                <c:pt idx="2333">
                  <c:v>25314</c:v>
                </c:pt>
                <c:pt idx="2334">
                  <c:v>25297</c:v>
                </c:pt>
                <c:pt idx="2335">
                  <c:v>25279</c:v>
                </c:pt>
                <c:pt idx="2336">
                  <c:v>25195</c:v>
                </c:pt>
                <c:pt idx="2337">
                  <c:v>25187</c:v>
                </c:pt>
                <c:pt idx="2338">
                  <c:v>25186</c:v>
                </c:pt>
                <c:pt idx="2339">
                  <c:v>25140</c:v>
                </c:pt>
                <c:pt idx="2340">
                  <c:v>25140</c:v>
                </c:pt>
                <c:pt idx="2341">
                  <c:v>25092</c:v>
                </c:pt>
                <c:pt idx="2342">
                  <c:v>25080</c:v>
                </c:pt>
                <c:pt idx="2343">
                  <c:v>25116</c:v>
                </c:pt>
                <c:pt idx="2344">
                  <c:v>25058</c:v>
                </c:pt>
                <c:pt idx="2345">
                  <c:v>25031</c:v>
                </c:pt>
                <c:pt idx="2346">
                  <c:v>24949</c:v>
                </c:pt>
                <c:pt idx="2347">
                  <c:v>24905</c:v>
                </c:pt>
                <c:pt idx="2348">
                  <c:v>24849</c:v>
                </c:pt>
                <c:pt idx="2349">
                  <c:v>24783</c:v>
                </c:pt>
                <c:pt idx="2350">
                  <c:v>24811</c:v>
                </c:pt>
                <c:pt idx="2351">
                  <c:v>24886</c:v>
                </c:pt>
                <c:pt idx="2352">
                  <c:v>24958</c:v>
                </c:pt>
                <c:pt idx="2353">
                  <c:v>24940</c:v>
                </c:pt>
                <c:pt idx="2354">
                  <c:v>24918</c:v>
                </c:pt>
                <c:pt idx="2355">
                  <c:v>24869</c:v>
                </c:pt>
                <c:pt idx="2356">
                  <c:v>24683</c:v>
                </c:pt>
                <c:pt idx="2357">
                  <c:v>24612</c:v>
                </c:pt>
                <c:pt idx="2358">
                  <c:v>24620</c:v>
                </c:pt>
                <c:pt idx="2359">
                  <c:v>24627</c:v>
                </c:pt>
                <c:pt idx="2360">
                  <c:v>24605</c:v>
                </c:pt>
                <c:pt idx="2361">
                  <c:v>24595</c:v>
                </c:pt>
                <c:pt idx="2362">
                  <c:v>24421</c:v>
                </c:pt>
                <c:pt idx="2363">
                  <c:v>24335</c:v>
                </c:pt>
                <c:pt idx="2364">
                  <c:v>24237</c:v>
                </c:pt>
                <c:pt idx="2365">
                  <c:v>24224</c:v>
                </c:pt>
                <c:pt idx="2366">
                  <c:v>24139</c:v>
                </c:pt>
                <c:pt idx="2367">
                  <c:v>24161</c:v>
                </c:pt>
                <c:pt idx="2368">
                  <c:v>24104</c:v>
                </c:pt>
                <c:pt idx="2369">
                  <c:v>23999</c:v>
                </c:pt>
                <c:pt idx="2370">
                  <c:v>23911</c:v>
                </c:pt>
                <c:pt idx="2371">
                  <c:v>23927</c:v>
                </c:pt>
                <c:pt idx="2372">
                  <c:v>24065</c:v>
                </c:pt>
                <c:pt idx="2373">
                  <c:v>24166</c:v>
                </c:pt>
                <c:pt idx="2374">
                  <c:v>24341</c:v>
                </c:pt>
                <c:pt idx="2375">
                  <c:v>24342</c:v>
                </c:pt>
                <c:pt idx="2376">
                  <c:v>24110</c:v>
                </c:pt>
                <c:pt idx="2377">
                  <c:v>23991</c:v>
                </c:pt>
                <c:pt idx="2378">
                  <c:v>23999</c:v>
                </c:pt>
                <c:pt idx="2379">
                  <c:v>24033</c:v>
                </c:pt>
                <c:pt idx="2380">
                  <c:v>24154</c:v>
                </c:pt>
                <c:pt idx="2381">
                  <c:v>24225</c:v>
                </c:pt>
                <c:pt idx="2382">
                  <c:v>24390</c:v>
                </c:pt>
                <c:pt idx="2383">
                  <c:v>24336</c:v>
                </c:pt>
                <c:pt idx="2384">
                  <c:v>24119</c:v>
                </c:pt>
                <c:pt idx="2385">
                  <c:v>24018</c:v>
                </c:pt>
                <c:pt idx="2386">
                  <c:v>23975</c:v>
                </c:pt>
                <c:pt idx="2387">
                  <c:v>23962</c:v>
                </c:pt>
                <c:pt idx="2388">
                  <c:v>23934</c:v>
                </c:pt>
                <c:pt idx="2389">
                  <c:v>23956</c:v>
                </c:pt>
                <c:pt idx="2390">
                  <c:v>24069</c:v>
                </c:pt>
                <c:pt idx="2391">
                  <c:v>24172</c:v>
                </c:pt>
                <c:pt idx="2392">
                  <c:v>24124</c:v>
                </c:pt>
                <c:pt idx="2393">
                  <c:v>24113</c:v>
                </c:pt>
                <c:pt idx="2394">
                  <c:v>24063</c:v>
                </c:pt>
                <c:pt idx="2395">
                  <c:v>24005</c:v>
                </c:pt>
                <c:pt idx="2396">
                  <c:v>24024</c:v>
                </c:pt>
                <c:pt idx="2397">
                  <c:v>24019</c:v>
                </c:pt>
                <c:pt idx="2398">
                  <c:v>24170</c:v>
                </c:pt>
                <c:pt idx="2399">
                  <c:v>24217</c:v>
                </c:pt>
                <c:pt idx="2400">
                  <c:v>24217</c:v>
                </c:pt>
                <c:pt idx="2401">
                  <c:v>24115</c:v>
                </c:pt>
                <c:pt idx="2402">
                  <c:v>24056</c:v>
                </c:pt>
                <c:pt idx="2403">
                  <c:v>24087</c:v>
                </c:pt>
                <c:pt idx="2404">
                  <c:v>24058</c:v>
                </c:pt>
                <c:pt idx="2405">
                  <c:v>24023</c:v>
                </c:pt>
                <c:pt idx="2406">
                  <c:v>24112</c:v>
                </c:pt>
                <c:pt idx="2407">
                  <c:v>24191</c:v>
                </c:pt>
                <c:pt idx="2408">
                  <c:v>24414</c:v>
                </c:pt>
                <c:pt idx="2409">
                  <c:v>24440</c:v>
                </c:pt>
                <c:pt idx="2410">
                  <c:v>24329</c:v>
                </c:pt>
                <c:pt idx="2411">
                  <c:v>24357</c:v>
                </c:pt>
                <c:pt idx="2412">
                  <c:v>24463</c:v>
                </c:pt>
                <c:pt idx="2413">
                  <c:v>24544</c:v>
                </c:pt>
                <c:pt idx="2414">
                  <c:v>24629</c:v>
                </c:pt>
                <c:pt idx="2415">
                  <c:v>24716</c:v>
                </c:pt>
                <c:pt idx="2416">
                  <c:v>24614</c:v>
                </c:pt>
                <c:pt idx="2417">
                  <c:v>24537</c:v>
                </c:pt>
                <c:pt idx="2418">
                  <c:v>24565</c:v>
                </c:pt>
                <c:pt idx="2419">
                  <c:v>24629</c:v>
                </c:pt>
                <c:pt idx="2420">
                  <c:v>24837</c:v>
                </c:pt>
                <c:pt idx="2421">
                  <c:v>24858</c:v>
                </c:pt>
                <c:pt idx="2422">
                  <c:v>24844</c:v>
                </c:pt>
                <c:pt idx="2423">
                  <c:v>24836</c:v>
                </c:pt>
                <c:pt idx="2424">
                  <c:v>24739</c:v>
                </c:pt>
                <c:pt idx="2425">
                  <c:v>24716</c:v>
                </c:pt>
                <c:pt idx="2426">
                  <c:v>24799</c:v>
                </c:pt>
                <c:pt idx="2427">
                  <c:v>24860</c:v>
                </c:pt>
                <c:pt idx="2428">
                  <c:v>24832</c:v>
                </c:pt>
                <c:pt idx="2429">
                  <c:v>24868</c:v>
                </c:pt>
                <c:pt idx="2430">
                  <c:v>24994</c:v>
                </c:pt>
                <c:pt idx="2431">
                  <c:v>25101</c:v>
                </c:pt>
                <c:pt idx="2432">
                  <c:v>25176</c:v>
                </c:pt>
                <c:pt idx="2433">
                  <c:v>25145</c:v>
                </c:pt>
                <c:pt idx="2434">
                  <c:v>25217</c:v>
                </c:pt>
                <c:pt idx="2435">
                  <c:v>25340</c:v>
                </c:pt>
                <c:pt idx="2436">
                  <c:v>25563</c:v>
                </c:pt>
                <c:pt idx="2437">
                  <c:v>25655</c:v>
                </c:pt>
                <c:pt idx="2438">
                  <c:v>25631</c:v>
                </c:pt>
                <c:pt idx="2439">
                  <c:v>25639</c:v>
                </c:pt>
                <c:pt idx="2440">
                  <c:v>25777</c:v>
                </c:pt>
                <c:pt idx="2441">
                  <c:v>25864</c:v>
                </c:pt>
                <c:pt idx="2442">
                  <c:v>25890</c:v>
                </c:pt>
                <c:pt idx="2443">
                  <c:v>25954</c:v>
                </c:pt>
                <c:pt idx="2444">
                  <c:v>26005</c:v>
                </c:pt>
                <c:pt idx="2445">
                  <c:v>26110</c:v>
                </c:pt>
                <c:pt idx="2446">
                  <c:v>26215</c:v>
                </c:pt>
                <c:pt idx="2447">
                  <c:v>26246</c:v>
                </c:pt>
                <c:pt idx="2448">
                  <c:v>26337</c:v>
                </c:pt>
                <c:pt idx="2449">
                  <c:v>26360</c:v>
                </c:pt>
                <c:pt idx="2450">
                  <c:v>26457</c:v>
                </c:pt>
                <c:pt idx="2451">
                  <c:v>26537</c:v>
                </c:pt>
                <c:pt idx="2452">
                  <c:v>26545</c:v>
                </c:pt>
                <c:pt idx="2453">
                  <c:v>26604</c:v>
                </c:pt>
                <c:pt idx="2454">
                  <c:v>26645</c:v>
                </c:pt>
                <c:pt idx="2455">
                  <c:v>26597</c:v>
                </c:pt>
                <c:pt idx="2456">
                  <c:v>26606</c:v>
                </c:pt>
                <c:pt idx="2457">
                  <c:v>26630</c:v>
                </c:pt>
                <c:pt idx="2458">
                  <c:v>26729</c:v>
                </c:pt>
                <c:pt idx="2459">
                  <c:v>26782</c:v>
                </c:pt>
                <c:pt idx="2460">
                  <c:v>26904</c:v>
                </c:pt>
                <c:pt idx="2461">
                  <c:v>27033</c:v>
                </c:pt>
                <c:pt idx="2462">
                  <c:v>27101</c:v>
                </c:pt>
                <c:pt idx="2463">
                  <c:v>27188</c:v>
                </c:pt>
                <c:pt idx="2464">
                  <c:v>27246</c:v>
                </c:pt>
                <c:pt idx="2465">
                  <c:v>27326</c:v>
                </c:pt>
                <c:pt idx="2466">
                  <c:v>27286</c:v>
                </c:pt>
                <c:pt idx="2467">
                  <c:v>27291</c:v>
                </c:pt>
                <c:pt idx="2468">
                  <c:v>27389</c:v>
                </c:pt>
                <c:pt idx="2469">
                  <c:v>27435</c:v>
                </c:pt>
                <c:pt idx="2470">
                  <c:v>27565</c:v>
                </c:pt>
                <c:pt idx="2471">
                  <c:v>27654</c:v>
                </c:pt>
                <c:pt idx="2472">
                  <c:v>27822</c:v>
                </c:pt>
                <c:pt idx="2473">
                  <c:v>27902</c:v>
                </c:pt>
                <c:pt idx="2474">
                  <c:v>27947</c:v>
                </c:pt>
                <c:pt idx="2475">
                  <c:v>28083</c:v>
                </c:pt>
                <c:pt idx="2476">
                  <c:v>28128</c:v>
                </c:pt>
                <c:pt idx="2477">
                  <c:v>28084</c:v>
                </c:pt>
                <c:pt idx="2478">
                  <c:v>28091</c:v>
                </c:pt>
                <c:pt idx="2479">
                  <c:v>28132</c:v>
                </c:pt>
                <c:pt idx="2480">
                  <c:v>28167</c:v>
                </c:pt>
                <c:pt idx="2481">
                  <c:v>28162</c:v>
                </c:pt>
                <c:pt idx="2482">
                  <c:v>28300</c:v>
                </c:pt>
                <c:pt idx="2483">
                  <c:v>28384</c:v>
                </c:pt>
                <c:pt idx="2484">
                  <c:v>28413</c:v>
                </c:pt>
                <c:pt idx="2485">
                  <c:v>28316</c:v>
                </c:pt>
                <c:pt idx="2486">
                  <c:v>28307</c:v>
                </c:pt>
                <c:pt idx="2487">
                  <c:v>28335</c:v>
                </c:pt>
                <c:pt idx="2488">
                  <c:v>28433</c:v>
                </c:pt>
                <c:pt idx="2489">
                  <c:v>28585</c:v>
                </c:pt>
                <c:pt idx="2490">
                  <c:v>28677</c:v>
                </c:pt>
                <c:pt idx="2491">
                  <c:v>28649</c:v>
                </c:pt>
                <c:pt idx="2492">
                  <c:v>28650</c:v>
                </c:pt>
                <c:pt idx="2493">
                  <c:v>28727</c:v>
                </c:pt>
                <c:pt idx="2494">
                  <c:v>28806</c:v>
                </c:pt>
                <c:pt idx="2495">
                  <c:v>28777</c:v>
                </c:pt>
                <c:pt idx="2496">
                  <c:v>28767</c:v>
                </c:pt>
                <c:pt idx="2497">
                  <c:v>28828</c:v>
                </c:pt>
                <c:pt idx="2498">
                  <c:v>28828</c:v>
                </c:pt>
                <c:pt idx="2499">
                  <c:v>28848</c:v>
                </c:pt>
                <c:pt idx="2500">
                  <c:v>29030</c:v>
                </c:pt>
                <c:pt idx="2501">
                  <c:v>29235</c:v>
                </c:pt>
                <c:pt idx="2502">
                  <c:v>29421</c:v>
                </c:pt>
                <c:pt idx="2503">
                  <c:v>29541</c:v>
                </c:pt>
                <c:pt idx="2504">
                  <c:v>29610</c:v>
                </c:pt>
                <c:pt idx="2505">
                  <c:v>29621</c:v>
                </c:pt>
                <c:pt idx="2506">
                  <c:v>29691</c:v>
                </c:pt>
                <c:pt idx="2507">
                  <c:v>29728</c:v>
                </c:pt>
                <c:pt idx="2508">
                  <c:v>29813</c:v>
                </c:pt>
                <c:pt idx="2509">
                  <c:v>29877</c:v>
                </c:pt>
                <c:pt idx="2510">
                  <c:v>29900</c:v>
                </c:pt>
                <c:pt idx="2511">
                  <c:v>29928</c:v>
                </c:pt>
                <c:pt idx="2512">
                  <c:v>30045</c:v>
                </c:pt>
                <c:pt idx="2513">
                  <c:v>30088</c:v>
                </c:pt>
                <c:pt idx="2514">
                  <c:v>30230</c:v>
                </c:pt>
                <c:pt idx="2515">
                  <c:v>30367</c:v>
                </c:pt>
                <c:pt idx="2516">
                  <c:v>30424</c:v>
                </c:pt>
                <c:pt idx="2517">
                  <c:v>30405</c:v>
                </c:pt>
                <c:pt idx="2518">
                  <c:v>30404</c:v>
                </c:pt>
                <c:pt idx="2519">
                  <c:v>30409</c:v>
                </c:pt>
                <c:pt idx="2520">
                  <c:v>30626</c:v>
                </c:pt>
                <c:pt idx="2521">
                  <c:v>30640</c:v>
                </c:pt>
                <c:pt idx="2522">
                  <c:v>30581</c:v>
                </c:pt>
                <c:pt idx="2523">
                  <c:v>30646</c:v>
                </c:pt>
                <c:pt idx="2524">
                  <c:v>30800</c:v>
                </c:pt>
                <c:pt idx="2525">
                  <c:v>31009</c:v>
                </c:pt>
                <c:pt idx="2526">
                  <c:v>31113</c:v>
                </c:pt>
                <c:pt idx="2527">
                  <c:v>31138</c:v>
                </c:pt>
                <c:pt idx="2528">
                  <c:v>31265</c:v>
                </c:pt>
                <c:pt idx="2529">
                  <c:v>31362</c:v>
                </c:pt>
                <c:pt idx="2530">
                  <c:v>31589</c:v>
                </c:pt>
                <c:pt idx="2531">
                  <c:v>31673</c:v>
                </c:pt>
                <c:pt idx="2532">
                  <c:v>31826</c:v>
                </c:pt>
                <c:pt idx="2533">
                  <c:v>31876</c:v>
                </c:pt>
                <c:pt idx="2534">
                  <c:v>31802</c:v>
                </c:pt>
                <c:pt idx="2535">
                  <c:v>31738</c:v>
                </c:pt>
                <c:pt idx="2536">
                  <c:v>31889</c:v>
                </c:pt>
                <c:pt idx="2537">
                  <c:v>31919</c:v>
                </c:pt>
                <c:pt idx="2538">
                  <c:v>31773</c:v>
                </c:pt>
                <c:pt idx="2539">
                  <c:v>31805</c:v>
                </c:pt>
                <c:pt idx="2540">
                  <c:v>32059</c:v>
                </c:pt>
                <c:pt idx="2541">
                  <c:v>32178</c:v>
                </c:pt>
                <c:pt idx="2542">
                  <c:v>32152</c:v>
                </c:pt>
                <c:pt idx="2543">
                  <c:v>32185</c:v>
                </c:pt>
                <c:pt idx="2544">
                  <c:v>32348</c:v>
                </c:pt>
                <c:pt idx="2545">
                  <c:v>32432</c:v>
                </c:pt>
                <c:pt idx="2546">
                  <c:v>32416</c:v>
                </c:pt>
                <c:pt idx="2547">
                  <c:v>32391</c:v>
                </c:pt>
                <c:pt idx="2548">
                  <c:v>32469</c:v>
                </c:pt>
                <c:pt idx="2549">
                  <c:v>32612</c:v>
                </c:pt>
                <c:pt idx="2550">
                  <c:v>32761</c:v>
                </c:pt>
                <c:pt idx="2551">
                  <c:v>32805</c:v>
                </c:pt>
                <c:pt idx="2552">
                  <c:v>32949</c:v>
                </c:pt>
                <c:pt idx="2553">
                  <c:v>32959</c:v>
                </c:pt>
                <c:pt idx="2554">
                  <c:v>32984</c:v>
                </c:pt>
                <c:pt idx="2555">
                  <c:v>32965</c:v>
                </c:pt>
                <c:pt idx="2556">
                  <c:v>33011</c:v>
                </c:pt>
                <c:pt idx="2557">
                  <c:v>33013</c:v>
                </c:pt>
                <c:pt idx="2558">
                  <c:v>33008</c:v>
                </c:pt>
                <c:pt idx="2559">
                  <c:v>33018</c:v>
                </c:pt>
                <c:pt idx="2560">
                  <c:v>33342</c:v>
                </c:pt>
                <c:pt idx="2561">
                  <c:v>33488</c:v>
                </c:pt>
                <c:pt idx="2562">
                  <c:v>33575</c:v>
                </c:pt>
                <c:pt idx="2563">
                  <c:v>33699</c:v>
                </c:pt>
                <c:pt idx="2564">
                  <c:v>33827</c:v>
                </c:pt>
                <c:pt idx="2565">
                  <c:v>33870</c:v>
                </c:pt>
                <c:pt idx="2566">
                  <c:v>34016</c:v>
                </c:pt>
                <c:pt idx="2567">
                  <c:v>33997</c:v>
                </c:pt>
                <c:pt idx="2568">
                  <c:v>34073</c:v>
                </c:pt>
                <c:pt idx="2569">
                  <c:v>34209</c:v>
                </c:pt>
                <c:pt idx="2570">
                  <c:v>34434</c:v>
                </c:pt>
                <c:pt idx="2571">
                  <c:v>34543</c:v>
                </c:pt>
                <c:pt idx="2572">
                  <c:v>34608</c:v>
                </c:pt>
                <c:pt idx="2573">
                  <c:v>34630</c:v>
                </c:pt>
                <c:pt idx="2574">
                  <c:v>34636</c:v>
                </c:pt>
                <c:pt idx="2575">
                  <c:v>34660</c:v>
                </c:pt>
                <c:pt idx="2576">
                  <c:v>34760</c:v>
                </c:pt>
                <c:pt idx="2577">
                  <c:v>34854</c:v>
                </c:pt>
                <c:pt idx="2578">
                  <c:v>34877</c:v>
                </c:pt>
                <c:pt idx="2579">
                  <c:v>34864</c:v>
                </c:pt>
                <c:pt idx="2580">
                  <c:v>34984</c:v>
                </c:pt>
                <c:pt idx="2581">
                  <c:v>35113</c:v>
                </c:pt>
                <c:pt idx="2582">
                  <c:v>35219</c:v>
                </c:pt>
                <c:pt idx="2583">
                  <c:v>35223</c:v>
                </c:pt>
                <c:pt idx="2584">
                  <c:v>35428</c:v>
                </c:pt>
                <c:pt idx="2585">
                  <c:v>35547</c:v>
                </c:pt>
                <c:pt idx="2586">
                  <c:v>35518</c:v>
                </c:pt>
                <c:pt idx="2587">
                  <c:v>35413</c:v>
                </c:pt>
                <c:pt idx="2588">
                  <c:v>35395</c:v>
                </c:pt>
                <c:pt idx="2589">
                  <c:v>35424</c:v>
                </c:pt>
                <c:pt idx="2590">
                  <c:v>35475</c:v>
                </c:pt>
                <c:pt idx="2591">
                  <c:v>35554</c:v>
                </c:pt>
                <c:pt idx="2592">
                  <c:v>35597</c:v>
                </c:pt>
                <c:pt idx="2593">
                  <c:v>35519</c:v>
                </c:pt>
                <c:pt idx="2594">
                  <c:v>35567</c:v>
                </c:pt>
                <c:pt idx="2595">
                  <c:v>35665</c:v>
                </c:pt>
                <c:pt idx="2596">
                  <c:v>35622</c:v>
                </c:pt>
                <c:pt idx="2597">
                  <c:v>35628</c:v>
                </c:pt>
                <c:pt idx="2598">
                  <c:v>35817</c:v>
                </c:pt>
                <c:pt idx="2599">
                  <c:v>35973</c:v>
                </c:pt>
                <c:pt idx="2600">
                  <c:v>36062</c:v>
                </c:pt>
                <c:pt idx="2601">
                  <c:v>36102</c:v>
                </c:pt>
                <c:pt idx="2602">
                  <c:v>36011</c:v>
                </c:pt>
                <c:pt idx="2603">
                  <c:v>35988</c:v>
                </c:pt>
                <c:pt idx="2604">
                  <c:v>35839</c:v>
                </c:pt>
                <c:pt idx="2605">
                  <c:v>35747</c:v>
                </c:pt>
                <c:pt idx="2606">
                  <c:v>35735</c:v>
                </c:pt>
                <c:pt idx="2607">
                  <c:v>35775</c:v>
                </c:pt>
                <c:pt idx="2608">
                  <c:v>35832</c:v>
                </c:pt>
                <c:pt idx="2609">
                  <c:v>35879</c:v>
                </c:pt>
                <c:pt idx="2610">
                  <c:v>35827</c:v>
                </c:pt>
                <c:pt idx="2611">
                  <c:v>35672</c:v>
                </c:pt>
                <c:pt idx="2612">
                  <c:v>35456</c:v>
                </c:pt>
                <c:pt idx="2613">
                  <c:v>35307</c:v>
                </c:pt>
                <c:pt idx="2614">
                  <c:v>35161</c:v>
                </c:pt>
                <c:pt idx="2615">
                  <c:v>35207</c:v>
                </c:pt>
                <c:pt idx="2616">
                  <c:v>35233</c:v>
                </c:pt>
                <c:pt idx="2617">
                  <c:v>35196</c:v>
                </c:pt>
                <c:pt idx="2618">
                  <c:v>35103</c:v>
                </c:pt>
                <c:pt idx="2619">
                  <c:v>35107</c:v>
                </c:pt>
                <c:pt idx="2620">
                  <c:v>34968</c:v>
                </c:pt>
                <c:pt idx="2621">
                  <c:v>34807</c:v>
                </c:pt>
                <c:pt idx="2622">
                  <c:v>34803</c:v>
                </c:pt>
                <c:pt idx="2623">
                  <c:v>34956</c:v>
                </c:pt>
                <c:pt idx="2624">
                  <c:v>35085</c:v>
                </c:pt>
                <c:pt idx="2625">
                  <c:v>35105</c:v>
                </c:pt>
                <c:pt idx="2626">
                  <c:v>35031</c:v>
                </c:pt>
                <c:pt idx="2627">
                  <c:v>34973</c:v>
                </c:pt>
                <c:pt idx="2628">
                  <c:v>34931</c:v>
                </c:pt>
                <c:pt idx="2629">
                  <c:v>34883</c:v>
                </c:pt>
                <c:pt idx="2630">
                  <c:v>35057</c:v>
                </c:pt>
                <c:pt idx="2631">
                  <c:v>35157</c:v>
                </c:pt>
                <c:pt idx="2632">
                  <c:v>35231</c:v>
                </c:pt>
                <c:pt idx="2633">
                  <c:v>35333</c:v>
                </c:pt>
                <c:pt idx="2634">
                  <c:v>35416</c:v>
                </c:pt>
                <c:pt idx="2635">
                  <c:v>35595</c:v>
                </c:pt>
                <c:pt idx="2636">
                  <c:v>35931</c:v>
                </c:pt>
                <c:pt idx="2637">
                  <c:v>35994</c:v>
                </c:pt>
                <c:pt idx="2638">
                  <c:v>36086</c:v>
                </c:pt>
                <c:pt idx="2639">
                  <c:v>36150</c:v>
                </c:pt>
                <c:pt idx="2640">
                  <c:v>36253</c:v>
                </c:pt>
                <c:pt idx="2641">
                  <c:v>36256</c:v>
                </c:pt>
                <c:pt idx="2642">
                  <c:v>36404</c:v>
                </c:pt>
                <c:pt idx="2643">
                  <c:v>36486</c:v>
                </c:pt>
                <c:pt idx="2644">
                  <c:v>36542</c:v>
                </c:pt>
                <c:pt idx="2645">
                  <c:v>36598</c:v>
                </c:pt>
                <c:pt idx="2646">
                  <c:v>36826</c:v>
                </c:pt>
                <c:pt idx="2647">
                  <c:v>36894</c:v>
                </c:pt>
                <c:pt idx="2648">
                  <c:v>36686</c:v>
                </c:pt>
                <c:pt idx="2649">
                  <c:v>36650</c:v>
                </c:pt>
                <c:pt idx="2650">
                  <c:v>36796</c:v>
                </c:pt>
                <c:pt idx="2651">
                  <c:v>36965</c:v>
                </c:pt>
                <c:pt idx="2652">
                  <c:v>36959</c:v>
                </c:pt>
                <c:pt idx="2653">
                  <c:v>36945</c:v>
                </c:pt>
                <c:pt idx="2654">
                  <c:v>36790</c:v>
                </c:pt>
                <c:pt idx="2655">
                  <c:v>36726</c:v>
                </c:pt>
                <c:pt idx="2656">
                  <c:v>36522</c:v>
                </c:pt>
                <c:pt idx="2657">
                  <c:v>36431</c:v>
                </c:pt>
                <c:pt idx="2658">
                  <c:v>36328</c:v>
                </c:pt>
                <c:pt idx="2659">
                  <c:v>36280</c:v>
                </c:pt>
                <c:pt idx="2660">
                  <c:v>36336</c:v>
                </c:pt>
                <c:pt idx="2661">
                  <c:v>36527</c:v>
                </c:pt>
                <c:pt idx="2662">
                  <c:v>36527</c:v>
                </c:pt>
                <c:pt idx="2663">
                  <c:v>36347</c:v>
                </c:pt>
                <c:pt idx="2664">
                  <c:v>36057</c:v>
                </c:pt>
                <c:pt idx="2665">
                  <c:v>35851</c:v>
                </c:pt>
                <c:pt idx="2666">
                  <c:v>35715</c:v>
                </c:pt>
                <c:pt idx="2667">
                  <c:v>35644</c:v>
                </c:pt>
                <c:pt idx="2668">
                  <c:v>35398</c:v>
                </c:pt>
                <c:pt idx="2669">
                  <c:v>35243</c:v>
                </c:pt>
                <c:pt idx="2670">
                  <c:v>35182</c:v>
                </c:pt>
                <c:pt idx="2671">
                  <c:v>35086</c:v>
                </c:pt>
                <c:pt idx="2672">
                  <c:v>34735</c:v>
                </c:pt>
                <c:pt idx="2673">
                  <c:v>34470</c:v>
                </c:pt>
                <c:pt idx="2674">
                  <c:v>34079</c:v>
                </c:pt>
                <c:pt idx="2675">
                  <c:v>33910</c:v>
                </c:pt>
                <c:pt idx="2676">
                  <c:v>33572</c:v>
                </c:pt>
                <c:pt idx="2677">
                  <c:v>33417</c:v>
                </c:pt>
                <c:pt idx="2678">
                  <c:v>33053</c:v>
                </c:pt>
                <c:pt idx="2679">
                  <c:v>32793</c:v>
                </c:pt>
                <c:pt idx="2680">
                  <c:v>32529</c:v>
                </c:pt>
                <c:pt idx="2681">
                  <c:v>32411</c:v>
                </c:pt>
                <c:pt idx="2682">
                  <c:v>32160</c:v>
                </c:pt>
                <c:pt idx="2683">
                  <c:v>31920</c:v>
                </c:pt>
                <c:pt idx="2684">
                  <c:v>31386</c:v>
                </c:pt>
                <c:pt idx="2685">
                  <c:v>31111</c:v>
                </c:pt>
                <c:pt idx="2686">
                  <c:v>30813</c:v>
                </c:pt>
                <c:pt idx="2687">
                  <c:v>30665</c:v>
                </c:pt>
                <c:pt idx="2688">
                  <c:v>30430</c:v>
                </c:pt>
                <c:pt idx="2689">
                  <c:v>30237</c:v>
                </c:pt>
                <c:pt idx="2690">
                  <c:v>29824</c:v>
                </c:pt>
                <c:pt idx="2691">
                  <c:v>29620</c:v>
                </c:pt>
                <c:pt idx="2692">
                  <c:v>29379</c:v>
                </c:pt>
                <c:pt idx="2693">
                  <c:v>29150</c:v>
                </c:pt>
                <c:pt idx="2694">
                  <c:v>28899</c:v>
                </c:pt>
                <c:pt idx="2695">
                  <c:v>28714</c:v>
                </c:pt>
                <c:pt idx="2696">
                  <c:v>28448</c:v>
                </c:pt>
                <c:pt idx="2697">
                  <c:v>28249</c:v>
                </c:pt>
                <c:pt idx="2698">
                  <c:v>27939</c:v>
                </c:pt>
                <c:pt idx="2699">
                  <c:v>27732</c:v>
                </c:pt>
                <c:pt idx="2700">
                  <c:v>27546</c:v>
                </c:pt>
                <c:pt idx="2701">
                  <c:v>27474</c:v>
                </c:pt>
                <c:pt idx="2702">
                  <c:v>27334</c:v>
                </c:pt>
                <c:pt idx="2703">
                  <c:v>27257</c:v>
                </c:pt>
                <c:pt idx="2704">
                  <c:v>27087</c:v>
                </c:pt>
                <c:pt idx="2705">
                  <c:v>26901</c:v>
                </c:pt>
                <c:pt idx="2706">
                  <c:v>26594</c:v>
                </c:pt>
                <c:pt idx="2707">
                  <c:v>26500</c:v>
                </c:pt>
                <c:pt idx="2708">
                  <c:v>26395</c:v>
                </c:pt>
                <c:pt idx="2709">
                  <c:v>26338</c:v>
                </c:pt>
                <c:pt idx="2710">
                  <c:v>26381</c:v>
                </c:pt>
                <c:pt idx="2711">
                  <c:v>26361</c:v>
                </c:pt>
                <c:pt idx="2712">
                  <c:v>26214</c:v>
                </c:pt>
                <c:pt idx="2713">
                  <c:v>26127</c:v>
                </c:pt>
                <c:pt idx="2714">
                  <c:v>25815</c:v>
                </c:pt>
                <c:pt idx="2715">
                  <c:v>25607</c:v>
                </c:pt>
                <c:pt idx="2716">
                  <c:v>25330</c:v>
                </c:pt>
                <c:pt idx="2717">
                  <c:v>25174</c:v>
                </c:pt>
                <c:pt idx="2718">
                  <c:v>25211</c:v>
                </c:pt>
                <c:pt idx="2719">
                  <c:v>25288</c:v>
                </c:pt>
                <c:pt idx="2720">
                  <c:v>25281</c:v>
                </c:pt>
                <c:pt idx="2721">
                  <c:v>25259</c:v>
                </c:pt>
                <c:pt idx="2722">
                  <c:v>25387</c:v>
                </c:pt>
                <c:pt idx="2723">
                  <c:v>25496</c:v>
                </c:pt>
                <c:pt idx="2724">
                  <c:v>25501</c:v>
                </c:pt>
                <c:pt idx="2725">
                  <c:v>25583</c:v>
                </c:pt>
                <c:pt idx="2726">
                  <c:v>25621</c:v>
                </c:pt>
                <c:pt idx="2727">
                  <c:v>25657</c:v>
                </c:pt>
                <c:pt idx="2728">
                  <c:v>25587</c:v>
                </c:pt>
                <c:pt idx="2729">
                  <c:v>25503</c:v>
                </c:pt>
                <c:pt idx="2730">
                  <c:v>25471</c:v>
                </c:pt>
                <c:pt idx="2731">
                  <c:v>25494</c:v>
                </c:pt>
                <c:pt idx="2732">
                  <c:v>25575</c:v>
                </c:pt>
                <c:pt idx="2733">
                  <c:v>25591</c:v>
                </c:pt>
                <c:pt idx="2734">
                  <c:v>25707</c:v>
                </c:pt>
                <c:pt idx="2735">
                  <c:v>25699</c:v>
                </c:pt>
                <c:pt idx="2736">
                  <c:v>25762</c:v>
                </c:pt>
                <c:pt idx="2737">
                  <c:v>25797</c:v>
                </c:pt>
                <c:pt idx="2738">
                  <c:v>25765</c:v>
                </c:pt>
                <c:pt idx="2739">
                  <c:v>25801</c:v>
                </c:pt>
                <c:pt idx="2740">
                  <c:v>25809</c:v>
                </c:pt>
                <c:pt idx="2741">
                  <c:v>25892</c:v>
                </c:pt>
                <c:pt idx="2742">
                  <c:v>26017</c:v>
                </c:pt>
                <c:pt idx="2743">
                  <c:v>26133</c:v>
                </c:pt>
                <c:pt idx="2744">
                  <c:v>26266</c:v>
                </c:pt>
                <c:pt idx="2745">
                  <c:v>26283</c:v>
                </c:pt>
                <c:pt idx="2746">
                  <c:v>26260</c:v>
                </c:pt>
                <c:pt idx="2747">
                  <c:v>26322</c:v>
                </c:pt>
                <c:pt idx="2748">
                  <c:v>26324</c:v>
                </c:pt>
                <c:pt idx="2749">
                  <c:v>26345</c:v>
                </c:pt>
                <c:pt idx="2750">
                  <c:v>26322</c:v>
                </c:pt>
                <c:pt idx="2751">
                  <c:v>26237</c:v>
                </c:pt>
                <c:pt idx="2752">
                  <c:v>26119</c:v>
                </c:pt>
                <c:pt idx="2753">
                  <c:v>26072</c:v>
                </c:pt>
                <c:pt idx="2754">
                  <c:v>25998</c:v>
                </c:pt>
                <c:pt idx="2755">
                  <c:v>25933</c:v>
                </c:pt>
                <c:pt idx="2756">
                  <c:v>25904</c:v>
                </c:pt>
                <c:pt idx="2757">
                  <c:v>25793</c:v>
                </c:pt>
                <c:pt idx="2758">
                  <c:v>25593</c:v>
                </c:pt>
                <c:pt idx="2759">
                  <c:v>25465</c:v>
                </c:pt>
                <c:pt idx="2760">
                  <c:v>25160</c:v>
                </c:pt>
                <c:pt idx="2761">
                  <c:v>24888</c:v>
                </c:pt>
                <c:pt idx="2762">
                  <c:v>24689</c:v>
                </c:pt>
                <c:pt idx="2763">
                  <c:v>24678</c:v>
                </c:pt>
                <c:pt idx="2764">
                  <c:v>24617</c:v>
                </c:pt>
                <c:pt idx="2765">
                  <c:v>24409</c:v>
                </c:pt>
                <c:pt idx="2766">
                  <c:v>24138</c:v>
                </c:pt>
                <c:pt idx="2767">
                  <c:v>24087</c:v>
                </c:pt>
                <c:pt idx="2768">
                  <c:v>23969</c:v>
                </c:pt>
                <c:pt idx="2769">
                  <c:v>23788</c:v>
                </c:pt>
                <c:pt idx="2770">
                  <c:v>23312</c:v>
                </c:pt>
                <c:pt idx="2771">
                  <c:v>23116</c:v>
                </c:pt>
                <c:pt idx="2772">
                  <c:v>22810</c:v>
                </c:pt>
                <c:pt idx="2773">
                  <c:v>22640</c:v>
                </c:pt>
                <c:pt idx="2774">
                  <c:v>22485</c:v>
                </c:pt>
                <c:pt idx="2775">
                  <c:v>22323</c:v>
                </c:pt>
                <c:pt idx="2776">
                  <c:v>21925</c:v>
                </c:pt>
                <c:pt idx="2777">
                  <c:v>21653</c:v>
                </c:pt>
                <c:pt idx="2778">
                  <c:v>21390</c:v>
                </c:pt>
                <c:pt idx="2779">
                  <c:v>21164</c:v>
                </c:pt>
                <c:pt idx="2780">
                  <c:v>20699</c:v>
                </c:pt>
                <c:pt idx="2781">
                  <c:v>20369</c:v>
                </c:pt>
                <c:pt idx="2782">
                  <c:v>19916</c:v>
                </c:pt>
                <c:pt idx="2783">
                  <c:v>19707</c:v>
                </c:pt>
                <c:pt idx="2784">
                  <c:v>19427</c:v>
                </c:pt>
                <c:pt idx="2785">
                  <c:v>19127</c:v>
                </c:pt>
                <c:pt idx="2786">
                  <c:v>18774</c:v>
                </c:pt>
                <c:pt idx="2787">
                  <c:v>18596</c:v>
                </c:pt>
                <c:pt idx="2788">
                  <c:v>18361</c:v>
                </c:pt>
                <c:pt idx="2789">
                  <c:v>18109</c:v>
                </c:pt>
                <c:pt idx="2790">
                  <c:v>17789</c:v>
                </c:pt>
                <c:pt idx="2791">
                  <c:v>17595</c:v>
                </c:pt>
                <c:pt idx="2792">
                  <c:v>17309</c:v>
                </c:pt>
                <c:pt idx="2793">
                  <c:v>17087</c:v>
                </c:pt>
                <c:pt idx="2794">
                  <c:v>16687</c:v>
                </c:pt>
                <c:pt idx="2795">
                  <c:v>16363</c:v>
                </c:pt>
                <c:pt idx="2796">
                  <c:v>16002</c:v>
                </c:pt>
                <c:pt idx="2797">
                  <c:v>15804</c:v>
                </c:pt>
                <c:pt idx="2798">
                  <c:v>15567</c:v>
                </c:pt>
                <c:pt idx="2799">
                  <c:v>15443</c:v>
                </c:pt>
                <c:pt idx="2800">
                  <c:v>15273</c:v>
                </c:pt>
                <c:pt idx="2801">
                  <c:v>15167</c:v>
                </c:pt>
                <c:pt idx="2802">
                  <c:v>14847</c:v>
                </c:pt>
                <c:pt idx="2803">
                  <c:v>14601</c:v>
                </c:pt>
                <c:pt idx="2804">
                  <c:v>14283</c:v>
                </c:pt>
                <c:pt idx="2805">
                  <c:v>14187</c:v>
                </c:pt>
                <c:pt idx="2806">
                  <c:v>14050</c:v>
                </c:pt>
                <c:pt idx="2807">
                  <c:v>13883</c:v>
                </c:pt>
                <c:pt idx="2808">
                  <c:v>13726</c:v>
                </c:pt>
                <c:pt idx="2809">
                  <c:v>13668</c:v>
                </c:pt>
                <c:pt idx="2810">
                  <c:v>13478</c:v>
                </c:pt>
                <c:pt idx="2811">
                  <c:v>13315</c:v>
                </c:pt>
                <c:pt idx="2812">
                  <c:v>13100</c:v>
                </c:pt>
                <c:pt idx="2813">
                  <c:v>12944</c:v>
                </c:pt>
                <c:pt idx="2814">
                  <c:v>12831</c:v>
                </c:pt>
                <c:pt idx="2815">
                  <c:v>12732</c:v>
                </c:pt>
                <c:pt idx="2816">
                  <c:v>12645</c:v>
                </c:pt>
                <c:pt idx="2817">
                  <c:v>12612</c:v>
                </c:pt>
                <c:pt idx="2818">
                  <c:v>12482</c:v>
                </c:pt>
                <c:pt idx="2819">
                  <c:v>12411</c:v>
                </c:pt>
                <c:pt idx="2820">
                  <c:v>12290</c:v>
                </c:pt>
                <c:pt idx="2821">
                  <c:v>12233</c:v>
                </c:pt>
                <c:pt idx="2822">
                  <c:v>12195</c:v>
                </c:pt>
                <c:pt idx="2823">
                  <c:v>12155</c:v>
                </c:pt>
                <c:pt idx="2824">
                  <c:v>12048</c:v>
                </c:pt>
                <c:pt idx="2825">
                  <c:v>11990</c:v>
                </c:pt>
                <c:pt idx="2826">
                  <c:v>11927</c:v>
                </c:pt>
                <c:pt idx="2827">
                  <c:v>11862</c:v>
                </c:pt>
                <c:pt idx="2828">
                  <c:v>11799</c:v>
                </c:pt>
                <c:pt idx="2829">
                  <c:v>11806</c:v>
                </c:pt>
                <c:pt idx="2830">
                  <c:v>11751</c:v>
                </c:pt>
                <c:pt idx="2831">
                  <c:v>11751</c:v>
                </c:pt>
                <c:pt idx="2832">
                  <c:v>11825</c:v>
                </c:pt>
                <c:pt idx="2833">
                  <c:v>11811</c:v>
                </c:pt>
                <c:pt idx="2834">
                  <c:v>11758</c:v>
                </c:pt>
                <c:pt idx="2835">
                  <c:v>11717</c:v>
                </c:pt>
                <c:pt idx="2836">
                  <c:v>11656</c:v>
                </c:pt>
                <c:pt idx="2837">
                  <c:v>11656</c:v>
                </c:pt>
                <c:pt idx="2838">
                  <c:v>11639</c:v>
                </c:pt>
                <c:pt idx="2839">
                  <c:v>11608</c:v>
                </c:pt>
                <c:pt idx="2840">
                  <c:v>11557</c:v>
                </c:pt>
                <c:pt idx="2841">
                  <c:v>11521</c:v>
                </c:pt>
                <c:pt idx="2842">
                  <c:v>11444</c:v>
                </c:pt>
                <c:pt idx="2843">
                  <c:v>11345</c:v>
                </c:pt>
                <c:pt idx="2844">
                  <c:v>11334</c:v>
                </c:pt>
                <c:pt idx="2845">
                  <c:v>11390</c:v>
                </c:pt>
                <c:pt idx="2846">
                  <c:v>11433</c:v>
                </c:pt>
                <c:pt idx="2847">
                  <c:v>11411</c:v>
                </c:pt>
                <c:pt idx="2848">
                  <c:v>11355</c:v>
                </c:pt>
                <c:pt idx="2849">
                  <c:v>11324</c:v>
                </c:pt>
                <c:pt idx="2850">
                  <c:v>11335</c:v>
                </c:pt>
                <c:pt idx="2851">
                  <c:v>11328</c:v>
                </c:pt>
                <c:pt idx="2852">
                  <c:v>11279</c:v>
                </c:pt>
                <c:pt idx="2853">
                  <c:v>11291</c:v>
                </c:pt>
                <c:pt idx="2854">
                  <c:v>11265</c:v>
                </c:pt>
                <c:pt idx="2855">
                  <c:v>11277</c:v>
                </c:pt>
                <c:pt idx="2856">
                  <c:v>11305</c:v>
                </c:pt>
                <c:pt idx="2857">
                  <c:v>11296</c:v>
                </c:pt>
                <c:pt idx="2858">
                  <c:v>11263</c:v>
                </c:pt>
                <c:pt idx="2859">
                  <c:v>11244</c:v>
                </c:pt>
                <c:pt idx="2860">
                  <c:v>11272</c:v>
                </c:pt>
                <c:pt idx="2861">
                  <c:v>11254</c:v>
                </c:pt>
                <c:pt idx="2862">
                  <c:v>11178</c:v>
                </c:pt>
                <c:pt idx="2863">
                  <c:v>11163</c:v>
                </c:pt>
                <c:pt idx="2864">
                  <c:v>11214</c:v>
                </c:pt>
                <c:pt idx="2865">
                  <c:v>11196</c:v>
                </c:pt>
                <c:pt idx="2866">
                  <c:v>11185</c:v>
                </c:pt>
                <c:pt idx="2867">
                  <c:v>11191</c:v>
                </c:pt>
                <c:pt idx="2868">
                  <c:v>11147</c:v>
                </c:pt>
                <c:pt idx="2869">
                  <c:v>11117</c:v>
                </c:pt>
                <c:pt idx="2870">
                  <c:v>11148</c:v>
                </c:pt>
                <c:pt idx="2871">
                  <c:v>11165</c:v>
                </c:pt>
                <c:pt idx="2872">
                  <c:v>11216</c:v>
                </c:pt>
                <c:pt idx="2873">
                  <c:v>11230</c:v>
                </c:pt>
                <c:pt idx="2874">
                  <c:v>11221</c:v>
                </c:pt>
                <c:pt idx="2875">
                  <c:v>11163</c:v>
                </c:pt>
                <c:pt idx="2876">
                  <c:v>11098</c:v>
                </c:pt>
                <c:pt idx="2877">
                  <c:v>11081</c:v>
                </c:pt>
                <c:pt idx="2878">
                  <c:v>11086</c:v>
                </c:pt>
                <c:pt idx="2879">
                  <c:v>11126</c:v>
                </c:pt>
                <c:pt idx="2880">
                  <c:v>11190</c:v>
                </c:pt>
                <c:pt idx="2881">
                  <c:v>11172</c:v>
                </c:pt>
                <c:pt idx="2882">
                  <c:v>11094</c:v>
                </c:pt>
                <c:pt idx="2883">
                  <c:v>11102</c:v>
                </c:pt>
                <c:pt idx="2884">
                  <c:v>11142</c:v>
                </c:pt>
                <c:pt idx="2885">
                  <c:v>11125</c:v>
                </c:pt>
                <c:pt idx="2886">
                  <c:v>11092</c:v>
                </c:pt>
                <c:pt idx="2887">
                  <c:v>11042</c:v>
                </c:pt>
                <c:pt idx="2888">
                  <c:v>11008</c:v>
                </c:pt>
                <c:pt idx="2889">
                  <c:v>11006</c:v>
                </c:pt>
                <c:pt idx="2890">
                  <c:v>11006</c:v>
                </c:pt>
                <c:pt idx="2891">
                  <c:v>11025</c:v>
                </c:pt>
                <c:pt idx="2892">
                  <c:v>11067</c:v>
                </c:pt>
                <c:pt idx="2893">
                  <c:v>11084</c:v>
                </c:pt>
                <c:pt idx="2894">
                  <c:v>11079</c:v>
                </c:pt>
                <c:pt idx="2895">
                  <c:v>11077</c:v>
                </c:pt>
                <c:pt idx="2896">
                  <c:v>11028</c:v>
                </c:pt>
                <c:pt idx="2897">
                  <c:v>11056</c:v>
                </c:pt>
                <c:pt idx="2898">
                  <c:v>11149</c:v>
                </c:pt>
                <c:pt idx="2899">
                  <c:v>11161</c:v>
                </c:pt>
                <c:pt idx="2900">
                  <c:v>11208</c:v>
                </c:pt>
                <c:pt idx="2901">
                  <c:v>11233</c:v>
                </c:pt>
                <c:pt idx="2902">
                  <c:v>11217</c:v>
                </c:pt>
                <c:pt idx="2903">
                  <c:v>11211</c:v>
                </c:pt>
                <c:pt idx="2904">
                  <c:v>11211</c:v>
                </c:pt>
                <c:pt idx="2905">
                  <c:v>11192</c:v>
                </c:pt>
                <c:pt idx="2906">
                  <c:v>11188</c:v>
                </c:pt>
                <c:pt idx="2907">
                  <c:v>11182</c:v>
                </c:pt>
                <c:pt idx="2908">
                  <c:v>11154</c:v>
                </c:pt>
                <c:pt idx="2909">
                  <c:v>11142</c:v>
                </c:pt>
                <c:pt idx="2910">
                  <c:v>11159</c:v>
                </c:pt>
                <c:pt idx="2911">
                  <c:v>11188</c:v>
                </c:pt>
                <c:pt idx="2912">
                  <c:v>11209</c:v>
                </c:pt>
                <c:pt idx="2913">
                  <c:v>11227</c:v>
                </c:pt>
                <c:pt idx="2914">
                  <c:v>11272</c:v>
                </c:pt>
                <c:pt idx="2915">
                  <c:v>11278</c:v>
                </c:pt>
                <c:pt idx="2916">
                  <c:v>11270</c:v>
                </c:pt>
                <c:pt idx="2917">
                  <c:v>11257</c:v>
                </c:pt>
                <c:pt idx="2918">
                  <c:v>11221</c:v>
                </c:pt>
                <c:pt idx="2919">
                  <c:v>11184</c:v>
                </c:pt>
                <c:pt idx="2920">
                  <c:v>11181</c:v>
                </c:pt>
                <c:pt idx="2921">
                  <c:v>11159</c:v>
                </c:pt>
                <c:pt idx="2922">
                  <c:v>11110</c:v>
                </c:pt>
                <c:pt idx="2923">
                  <c:v>11110</c:v>
                </c:pt>
                <c:pt idx="2924">
                  <c:v>11210</c:v>
                </c:pt>
                <c:pt idx="2925">
                  <c:v>11225</c:v>
                </c:pt>
                <c:pt idx="2926">
                  <c:v>11260</c:v>
                </c:pt>
                <c:pt idx="2927">
                  <c:v>11304</c:v>
                </c:pt>
                <c:pt idx="2928">
                  <c:v>11334</c:v>
                </c:pt>
                <c:pt idx="2929">
                  <c:v>11315</c:v>
                </c:pt>
                <c:pt idx="2930">
                  <c:v>11248</c:v>
                </c:pt>
                <c:pt idx="2931">
                  <c:v>11186</c:v>
                </c:pt>
                <c:pt idx="2932">
                  <c:v>11163</c:v>
                </c:pt>
                <c:pt idx="2933">
                  <c:v>11167</c:v>
                </c:pt>
                <c:pt idx="2934">
                  <c:v>11212</c:v>
                </c:pt>
                <c:pt idx="2935">
                  <c:v>11280</c:v>
                </c:pt>
                <c:pt idx="2936">
                  <c:v>11319</c:v>
                </c:pt>
                <c:pt idx="2937">
                  <c:v>11323</c:v>
                </c:pt>
                <c:pt idx="2938">
                  <c:v>11309</c:v>
                </c:pt>
                <c:pt idx="2939">
                  <c:v>11321</c:v>
                </c:pt>
                <c:pt idx="2940">
                  <c:v>11351</c:v>
                </c:pt>
                <c:pt idx="2941">
                  <c:v>11338</c:v>
                </c:pt>
                <c:pt idx="2942">
                  <c:v>11290</c:v>
                </c:pt>
                <c:pt idx="2943">
                  <c:v>11288</c:v>
                </c:pt>
                <c:pt idx="2944">
                  <c:v>11284</c:v>
                </c:pt>
                <c:pt idx="2945">
                  <c:v>11272</c:v>
                </c:pt>
                <c:pt idx="2946">
                  <c:v>11285</c:v>
                </c:pt>
                <c:pt idx="2947">
                  <c:v>11337</c:v>
                </c:pt>
                <c:pt idx="2948">
                  <c:v>11347</c:v>
                </c:pt>
                <c:pt idx="2949">
                  <c:v>11338</c:v>
                </c:pt>
                <c:pt idx="2950">
                  <c:v>11365</c:v>
                </c:pt>
                <c:pt idx="2951">
                  <c:v>11380</c:v>
                </c:pt>
                <c:pt idx="2952">
                  <c:v>11371</c:v>
                </c:pt>
                <c:pt idx="2953">
                  <c:v>11382</c:v>
                </c:pt>
                <c:pt idx="2954">
                  <c:v>11365</c:v>
                </c:pt>
                <c:pt idx="2955">
                  <c:v>11378</c:v>
                </c:pt>
                <c:pt idx="2956">
                  <c:v>11375</c:v>
                </c:pt>
                <c:pt idx="2957">
                  <c:v>11374</c:v>
                </c:pt>
                <c:pt idx="2958">
                  <c:v>11377</c:v>
                </c:pt>
                <c:pt idx="2959">
                  <c:v>11376</c:v>
                </c:pt>
                <c:pt idx="2960">
                  <c:v>11376</c:v>
                </c:pt>
                <c:pt idx="2961">
                  <c:v>11400</c:v>
                </c:pt>
                <c:pt idx="2962">
                  <c:v>11451</c:v>
                </c:pt>
                <c:pt idx="2963">
                  <c:v>11482</c:v>
                </c:pt>
                <c:pt idx="2964">
                  <c:v>11517</c:v>
                </c:pt>
                <c:pt idx="2965">
                  <c:v>11499</c:v>
                </c:pt>
                <c:pt idx="2966">
                  <c:v>11502</c:v>
                </c:pt>
                <c:pt idx="2967">
                  <c:v>11495</c:v>
                </c:pt>
                <c:pt idx="2968">
                  <c:v>11494</c:v>
                </c:pt>
                <c:pt idx="2969">
                  <c:v>11469</c:v>
                </c:pt>
                <c:pt idx="2970">
                  <c:v>11540</c:v>
                </c:pt>
                <c:pt idx="2971">
                  <c:v>11545</c:v>
                </c:pt>
                <c:pt idx="2972">
                  <c:v>11485</c:v>
                </c:pt>
                <c:pt idx="2973">
                  <c:v>11411</c:v>
                </c:pt>
                <c:pt idx="2974">
                  <c:v>11500</c:v>
                </c:pt>
                <c:pt idx="2975">
                  <c:v>11613</c:v>
                </c:pt>
                <c:pt idx="2976">
                  <c:v>11653</c:v>
                </c:pt>
                <c:pt idx="2977">
                  <c:v>11649</c:v>
                </c:pt>
                <c:pt idx="2978">
                  <c:v>11606</c:v>
                </c:pt>
                <c:pt idx="2979">
                  <c:v>11598</c:v>
                </c:pt>
                <c:pt idx="2980">
                  <c:v>11641</c:v>
                </c:pt>
                <c:pt idx="2981">
                  <c:v>11661</c:v>
                </c:pt>
                <c:pt idx="2982">
                  <c:v>11644</c:v>
                </c:pt>
                <c:pt idx="2983">
                  <c:v>11723</c:v>
                </c:pt>
                <c:pt idx="2984">
                  <c:v>11825</c:v>
                </c:pt>
                <c:pt idx="2985">
                  <c:v>11806</c:v>
                </c:pt>
                <c:pt idx="2986">
                  <c:v>11790</c:v>
                </c:pt>
                <c:pt idx="2987">
                  <c:v>11783</c:v>
                </c:pt>
                <c:pt idx="2988">
                  <c:v>11736</c:v>
                </c:pt>
                <c:pt idx="2989">
                  <c:v>11682</c:v>
                </c:pt>
                <c:pt idx="2990">
                  <c:v>11647</c:v>
                </c:pt>
                <c:pt idx="2991">
                  <c:v>11669</c:v>
                </c:pt>
                <c:pt idx="2992">
                  <c:v>11663</c:v>
                </c:pt>
                <c:pt idx="2993">
                  <c:v>11670</c:v>
                </c:pt>
                <c:pt idx="2994">
                  <c:v>11674</c:v>
                </c:pt>
                <c:pt idx="2995">
                  <c:v>11662</c:v>
                </c:pt>
                <c:pt idx="2996">
                  <c:v>11713</c:v>
                </c:pt>
                <c:pt idx="2997">
                  <c:v>11774</c:v>
                </c:pt>
                <c:pt idx="2998">
                  <c:v>11820</c:v>
                </c:pt>
                <c:pt idx="2999">
                  <c:v>11816</c:v>
                </c:pt>
                <c:pt idx="3000">
                  <c:v>11824</c:v>
                </c:pt>
                <c:pt idx="3001">
                  <c:v>11864</c:v>
                </c:pt>
                <c:pt idx="3002">
                  <c:v>11917</c:v>
                </c:pt>
                <c:pt idx="3003">
                  <c:v>11887</c:v>
                </c:pt>
                <c:pt idx="3004">
                  <c:v>11889</c:v>
                </c:pt>
                <c:pt idx="3005">
                  <c:v>11872</c:v>
                </c:pt>
                <c:pt idx="3006">
                  <c:v>11820</c:v>
                </c:pt>
                <c:pt idx="3007">
                  <c:v>11800</c:v>
                </c:pt>
                <c:pt idx="3008">
                  <c:v>11813</c:v>
                </c:pt>
                <c:pt idx="3009">
                  <c:v>11771</c:v>
                </c:pt>
                <c:pt idx="3010">
                  <c:v>11796</c:v>
                </c:pt>
                <c:pt idx="3011">
                  <c:v>11854</c:v>
                </c:pt>
                <c:pt idx="3012">
                  <c:v>11869</c:v>
                </c:pt>
                <c:pt idx="3013">
                  <c:v>11891</c:v>
                </c:pt>
                <c:pt idx="3014">
                  <c:v>11891</c:v>
                </c:pt>
                <c:pt idx="3015">
                  <c:v>11869</c:v>
                </c:pt>
                <c:pt idx="3016">
                  <c:v>11835</c:v>
                </c:pt>
                <c:pt idx="3017">
                  <c:v>11830</c:v>
                </c:pt>
                <c:pt idx="3018">
                  <c:v>11829</c:v>
                </c:pt>
                <c:pt idx="3019">
                  <c:v>11823</c:v>
                </c:pt>
                <c:pt idx="3020">
                  <c:v>11856</c:v>
                </c:pt>
                <c:pt idx="3021">
                  <c:v>11911</c:v>
                </c:pt>
                <c:pt idx="3022">
                  <c:v>11966</c:v>
                </c:pt>
                <c:pt idx="3023">
                  <c:v>11959</c:v>
                </c:pt>
                <c:pt idx="3024">
                  <c:v>11954</c:v>
                </c:pt>
                <c:pt idx="3025">
                  <c:v>11962</c:v>
                </c:pt>
                <c:pt idx="3026">
                  <c:v>11947</c:v>
                </c:pt>
                <c:pt idx="3027">
                  <c:v>11976</c:v>
                </c:pt>
                <c:pt idx="3028">
                  <c:v>12041</c:v>
                </c:pt>
                <c:pt idx="3029">
                  <c:v>12111</c:v>
                </c:pt>
                <c:pt idx="3030">
                  <c:v>12158</c:v>
                </c:pt>
                <c:pt idx="3031">
                  <c:v>12150</c:v>
                </c:pt>
                <c:pt idx="3032">
                  <c:v>12133</c:v>
                </c:pt>
                <c:pt idx="3033">
                  <c:v>12157</c:v>
                </c:pt>
                <c:pt idx="3034">
                  <c:v>12173</c:v>
                </c:pt>
                <c:pt idx="3035">
                  <c:v>12150</c:v>
                </c:pt>
                <c:pt idx="3036">
                  <c:v>12071</c:v>
                </c:pt>
                <c:pt idx="3037">
                  <c:v>12047</c:v>
                </c:pt>
                <c:pt idx="3038">
                  <c:v>12105</c:v>
                </c:pt>
                <c:pt idx="3039">
                  <c:v>12166</c:v>
                </c:pt>
                <c:pt idx="3040">
                  <c:v>12190</c:v>
                </c:pt>
                <c:pt idx="3041">
                  <c:v>12152</c:v>
                </c:pt>
                <c:pt idx="3042">
                  <c:v>12150</c:v>
                </c:pt>
                <c:pt idx="3043">
                  <c:v>12144</c:v>
                </c:pt>
                <c:pt idx="3044">
                  <c:v>12103</c:v>
                </c:pt>
                <c:pt idx="3045">
                  <c:v>12090</c:v>
                </c:pt>
                <c:pt idx="3046">
                  <c:v>12121</c:v>
                </c:pt>
                <c:pt idx="3047">
                  <c:v>12158</c:v>
                </c:pt>
                <c:pt idx="3048">
                  <c:v>12265</c:v>
                </c:pt>
                <c:pt idx="3049">
                  <c:v>12299</c:v>
                </c:pt>
                <c:pt idx="3050">
                  <c:v>12340</c:v>
                </c:pt>
                <c:pt idx="3051">
                  <c:v>12363</c:v>
                </c:pt>
                <c:pt idx="3052">
                  <c:v>12373</c:v>
                </c:pt>
                <c:pt idx="3053">
                  <c:v>12320</c:v>
                </c:pt>
                <c:pt idx="3054">
                  <c:v>12263</c:v>
                </c:pt>
                <c:pt idx="3055">
                  <c:v>12290</c:v>
                </c:pt>
                <c:pt idx="3056">
                  <c:v>12332</c:v>
                </c:pt>
                <c:pt idx="3057">
                  <c:v>12366</c:v>
                </c:pt>
                <c:pt idx="3058">
                  <c:v>12443</c:v>
                </c:pt>
                <c:pt idx="3059">
                  <c:v>12465</c:v>
                </c:pt>
                <c:pt idx="3060">
                  <c:v>12425</c:v>
                </c:pt>
                <c:pt idx="3061">
                  <c:v>12384</c:v>
                </c:pt>
                <c:pt idx="3062">
                  <c:v>12342</c:v>
                </c:pt>
                <c:pt idx="3063">
                  <c:v>12362</c:v>
                </c:pt>
                <c:pt idx="3064">
                  <c:v>12450</c:v>
                </c:pt>
                <c:pt idx="3065">
                  <c:v>12452</c:v>
                </c:pt>
                <c:pt idx="3066">
                  <c:v>12493</c:v>
                </c:pt>
                <c:pt idx="3067">
                  <c:v>12479</c:v>
                </c:pt>
                <c:pt idx="3068">
                  <c:v>12451</c:v>
                </c:pt>
                <c:pt idx="3069">
                  <c:v>12460</c:v>
                </c:pt>
                <c:pt idx="3070">
                  <c:v>12430</c:v>
                </c:pt>
                <c:pt idx="3071">
                  <c:v>12413</c:v>
                </c:pt>
                <c:pt idx="3072">
                  <c:v>12444</c:v>
                </c:pt>
                <c:pt idx="3073">
                  <c:v>12435</c:v>
                </c:pt>
                <c:pt idx="3074">
                  <c:v>12466</c:v>
                </c:pt>
                <c:pt idx="3075">
                  <c:v>12521</c:v>
                </c:pt>
                <c:pt idx="3076">
                  <c:v>12572</c:v>
                </c:pt>
                <c:pt idx="3077">
                  <c:v>12550</c:v>
                </c:pt>
                <c:pt idx="3078">
                  <c:v>12529</c:v>
                </c:pt>
                <c:pt idx="3079">
                  <c:v>12494</c:v>
                </c:pt>
                <c:pt idx="3080">
                  <c:v>12482</c:v>
                </c:pt>
                <c:pt idx="3081">
                  <c:v>12488</c:v>
                </c:pt>
                <c:pt idx="3082">
                  <c:v>12526</c:v>
                </c:pt>
                <c:pt idx="3083">
                  <c:v>12593</c:v>
                </c:pt>
                <c:pt idx="3084">
                  <c:v>12630</c:v>
                </c:pt>
                <c:pt idx="3085">
                  <c:v>12657</c:v>
                </c:pt>
                <c:pt idx="3086">
                  <c:v>12640</c:v>
                </c:pt>
                <c:pt idx="3087">
                  <c:v>12617</c:v>
                </c:pt>
                <c:pt idx="3088">
                  <c:v>12650</c:v>
                </c:pt>
                <c:pt idx="3089">
                  <c:v>12632</c:v>
                </c:pt>
                <c:pt idx="3090">
                  <c:v>12638</c:v>
                </c:pt>
                <c:pt idx="3091">
                  <c:v>12688</c:v>
                </c:pt>
                <c:pt idx="3092">
                  <c:v>12715</c:v>
                </c:pt>
                <c:pt idx="3093">
                  <c:v>12692</c:v>
                </c:pt>
                <c:pt idx="3094">
                  <c:v>12754</c:v>
                </c:pt>
                <c:pt idx="3095">
                  <c:v>12779</c:v>
                </c:pt>
                <c:pt idx="3096">
                  <c:v>12829</c:v>
                </c:pt>
                <c:pt idx="3097">
                  <c:v>12850</c:v>
                </c:pt>
                <c:pt idx="3098">
                  <c:v>12940</c:v>
                </c:pt>
                <c:pt idx="3099">
                  <c:v>12971</c:v>
                </c:pt>
                <c:pt idx="3100">
                  <c:v>12879</c:v>
                </c:pt>
                <c:pt idx="3101">
                  <c:v>12844</c:v>
                </c:pt>
                <c:pt idx="3102">
                  <c:v>12892</c:v>
                </c:pt>
                <c:pt idx="3103">
                  <c:v>12958</c:v>
                </c:pt>
                <c:pt idx="3104">
                  <c:v>13015</c:v>
                </c:pt>
                <c:pt idx="3105">
                  <c:v>12979</c:v>
                </c:pt>
                <c:pt idx="3106">
                  <c:v>12924</c:v>
                </c:pt>
                <c:pt idx="3107">
                  <c:v>12948</c:v>
                </c:pt>
                <c:pt idx="3108">
                  <c:v>12955</c:v>
                </c:pt>
                <c:pt idx="3109">
                  <c:v>12957</c:v>
                </c:pt>
                <c:pt idx="3110">
                  <c:v>12953</c:v>
                </c:pt>
                <c:pt idx="3111">
                  <c:v>13013</c:v>
                </c:pt>
                <c:pt idx="3112">
                  <c:v>13107</c:v>
                </c:pt>
                <c:pt idx="3113">
                  <c:v>13141</c:v>
                </c:pt>
                <c:pt idx="3114">
                  <c:v>13164</c:v>
                </c:pt>
                <c:pt idx="3115">
                  <c:v>13143</c:v>
                </c:pt>
                <c:pt idx="3116">
                  <c:v>13157</c:v>
                </c:pt>
                <c:pt idx="3117">
                  <c:v>13101</c:v>
                </c:pt>
                <c:pt idx="3118">
                  <c:v>13042</c:v>
                </c:pt>
                <c:pt idx="3119">
                  <c:v>13080</c:v>
                </c:pt>
                <c:pt idx="3120">
                  <c:v>13054</c:v>
                </c:pt>
                <c:pt idx="3121">
                  <c:v>13064</c:v>
                </c:pt>
                <c:pt idx="3122">
                  <c:v>13147</c:v>
                </c:pt>
                <c:pt idx="3123">
                  <c:v>13201</c:v>
                </c:pt>
                <c:pt idx="3124">
                  <c:v>13178</c:v>
                </c:pt>
                <c:pt idx="3125">
                  <c:v>13179</c:v>
                </c:pt>
                <c:pt idx="3126">
                  <c:v>13189</c:v>
                </c:pt>
                <c:pt idx="3127">
                  <c:v>13145</c:v>
                </c:pt>
                <c:pt idx="3128">
                  <c:v>13122</c:v>
                </c:pt>
                <c:pt idx="3129">
                  <c:v>13147</c:v>
                </c:pt>
                <c:pt idx="3130">
                  <c:v>13201</c:v>
                </c:pt>
                <c:pt idx="3131">
                  <c:v>13228</c:v>
                </c:pt>
                <c:pt idx="3132">
                  <c:v>13253</c:v>
                </c:pt>
                <c:pt idx="3133">
                  <c:v>13293</c:v>
                </c:pt>
                <c:pt idx="3134">
                  <c:v>13310</c:v>
                </c:pt>
                <c:pt idx="3135">
                  <c:v>13316</c:v>
                </c:pt>
                <c:pt idx="3136">
                  <c:v>13296</c:v>
                </c:pt>
                <c:pt idx="3137">
                  <c:v>13246</c:v>
                </c:pt>
                <c:pt idx="3138">
                  <c:v>13239</c:v>
                </c:pt>
                <c:pt idx="3139">
                  <c:v>13253</c:v>
                </c:pt>
                <c:pt idx="3140">
                  <c:v>13349</c:v>
                </c:pt>
                <c:pt idx="3141">
                  <c:v>13413</c:v>
                </c:pt>
                <c:pt idx="3142">
                  <c:v>13372</c:v>
                </c:pt>
                <c:pt idx="3143">
                  <c:v>13309</c:v>
                </c:pt>
                <c:pt idx="3144">
                  <c:v>13246</c:v>
                </c:pt>
                <c:pt idx="3145">
                  <c:v>13248</c:v>
                </c:pt>
                <c:pt idx="3146">
                  <c:v>13226</c:v>
                </c:pt>
                <c:pt idx="3147">
                  <c:v>13265</c:v>
                </c:pt>
                <c:pt idx="3148">
                  <c:v>13307</c:v>
                </c:pt>
                <c:pt idx="3149">
                  <c:v>13380</c:v>
                </c:pt>
                <c:pt idx="3150">
                  <c:v>13413</c:v>
                </c:pt>
                <c:pt idx="3151">
                  <c:v>13439</c:v>
                </c:pt>
                <c:pt idx="3152">
                  <c:v>13442</c:v>
                </c:pt>
                <c:pt idx="3153">
                  <c:v>13444</c:v>
                </c:pt>
                <c:pt idx="3154">
                  <c:v>13439</c:v>
                </c:pt>
                <c:pt idx="3155">
                  <c:v>13463</c:v>
                </c:pt>
                <c:pt idx="3156">
                  <c:v>13481</c:v>
                </c:pt>
                <c:pt idx="3157">
                  <c:v>13498</c:v>
                </c:pt>
                <c:pt idx="3158">
                  <c:v>13537</c:v>
                </c:pt>
                <c:pt idx="3159">
                  <c:v>13516</c:v>
                </c:pt>
                <c:pt idx="3160">
                  <c:v>13483</c:v>
                </c:pt>
                <c:pt idx="3161">
                  <c:v>13513</c:v>
                </c:pt>
                <c:pt idx="3162">
                  <c:v>13597</c:v>
                </c:pt>
                <c:pt idx="3163">
                  <c:v>13646</c:v>
                </c:pt>
                <c:pt idx="3164">
                  <c:v>13678</c:v>
                </c:pt>
                <c:pt idx="3165">
                  <c:v>13707</c:v>
                </c:pt>
                <c:pt idx="3166">
                  <c:v>13722</c:v>
                </c:pt>
                <c:pt idx="3167">
                  <c:v>13692</c:v>
                </c:pt>
                <c:pt idx="3168">
                  <c:v>13732</c:v>
                </c:pt>
                <c:pt idx="3169">
                  <c:v>13788</c:v>
                </c:pt>
                <c:pt idx="3170">
                  <c:v>13755</c:v>
                </c:pt>
                <c:pt idx="3171">
                  <c:v>13799</c:v>
                </c:pt>
                <c:pt idx="3172">
                  <c:v>13831</c:v>
                </c:pt>
                <c:pt idx="3173">
                  <c:v>13839</c:v>
                </c:pt>
                <c:pt idx="3174">
                  <c:v>13880</c:v>
                </c:pt>
                <c:pt idx="3175">
                  <c:v>13886</c:v>
                </c:pt>
                <c:pt idx="3176">
                  <c:v>13910</c:v>
                </c:pt>
                <c:pt idx="3177">
                  <c:v>13949</c:v>
                </c:pt>
                <c:pt idx="3178">
                  <c:v>13941</c:v>
                </c:pt>
                <c:pt idx="3179">
                  <c:v>13892</c:v>
                </c:pt>
                <c:pt idx="3180">
                  <c:v>13841</c:v>
                </c:pt>
                <c:pt idx="3181">
                  <c:v>13828</c:v>
                </c:pt>
                <c:pt idx="3182">
                  <c:v>13808</c:v>
                </c:pt>
                <c:pt idx="3183">
                  <c:v>13847</c:v>
                </c:pt>
                <c:pt idx="3184">
                  <c:v>13922</c:v>
                </c:pt>
                <c:pt idx="3185">
                  <c:v>13974</c:v>
                </c:pt>
                <c:pt idx="3186">
                  <c:v>14037</c:v>
                </c:pt>
                <c:pt idx="3187">
                  <c:v>14060</c:v>
                </c:pt>
                <c:pt idx="3188">
                  <c:v>14056</c:v>
                </c:pt>
                <c:pt idx="3189">
                  <c:v>14024</c:v>
                </c:pt>
                <c:pt idx="3190">
                  <c:v>13932</c:v>
                </c:pt>
                <c:pt idx="3191">
                  <c:v>13939</c:v>
                </c:pt>
                <c:pt idx="3192">
                  <c:v>13952</c:v>
                </c:pt>
                <c:pt idx="3193">
                  <c:v>13988</c:v>
                </c:pt>
                <c:pt idx="3194">
                  <c:v>14020</c:v>
                </c:pt>
                <c:pt idx="3195">
                  <c:v>14065</c:v>
                </c:pt>
                <c:pt idx="3196">
                  <c:v>14134</c:v>
                </c:pt>
                <c:pt idx="3197">
                  <c:v>14128</c:v>
                </c:pt>
                <c:pt idx="3198">
                  <c:v>14173</c:v>
                </c:pt>
                <c:pt idx="3199">
                  <c:v>14224</c:v>
                </c:pt>
                <c:pt idx="3200">
                  <c:v>14268</c:v>
                </c:pt>
                <c:pt idx="3201">
                  <c:v>14275</c:v>
                </c:pt>
                <c:pt idx="3202">
                  <c:v>14270</c:v>
                </c:pt>
                <c:pt idx="3203">
                  <c:v>14311</c:v>
                </c:pt>
                <c:pt idx="3204">
                  <c:v>14299</c:v>
                </c:pt>
                <c:pt idx="3205">
                  <c:v>14245</c:v>
                </c:pt>
                <c:pt idx="3206">
                  <c:v>14212</c:v>
                </c:pt>
                <c:pt idx="3207">
                  <c:v>14216</c:v>
                </c:pt>
                <c:pt idx="3208">
                  <c:v>14283</c:v>
                </c:pt>
                <c:pt idx="3209">
                  <c:v>14339</c:v>
                </c:pt>
                <c:pt idx="3210">
                  <c:v>14412</c:v>
                </c:pt>
                <c:pt idx="3211">
                  <c:v>14435</c:v>
                </c:pt>
                <c:pt idx="3212">
                  <c:v>14402</c:v>
                </c:pt>
                <c:pt idx="3213">
                  <c:v>14417</c:v>
                </c:pt>
                <c:pt idx="3214">
                  <c:v>14460</c:v>
                </c:pt>
                <c:pt idx="3215">
                  <c:v>14480</c:v>
                </c:pt>
                <c:pt idx="3216">
                  <c:v>14550</c:v>
                </c:pt>
                <c:pt idx="3217">
                  <c:v>14571</c:v>
                </c:pt>
                <c:pt idx="3218">
                  <c:v>14545</c:v>
                </c:pt>
                <c:pt idx="3219">
                  <c:v>14527</c:v>
                </c:pt>
                <c:pt idx="3220">
                  <c:v>14431</c:v>
                </c:pt>
                <c:pt idx="3221">
                  <c:v>14421</c:v>
                </c:pt>
                <c:pt idx="3222">
                  <c:v>14436</c:v>
                </c:pt>
                <c:pt idx="3223">
                  <c:v>14429</c:v>
                </c:pt>
                <c:pt idx="3224">
                  <c:v>14469</c:v>
                </c:pt>
                <c:pt idx="3225">
                  <c:v>14522</c:v>
                </c:pt>
                <c:pt idx="3226">
                  <c:v>14599</c:v>
                </c:pt>
                <c:pt idx="3227">
                  <c:v>14669</c:v>
                </c:pt>
                <c:pt idx="3228">
                  <c:v>14704</c:v>
                </c:pt>
                <c:pt idx="3229">
                  <c:v>14738</c:v>
                </c:pt>
                <c:pt idx="3230">
                  <c:v>14798</c:v>
                </c:pt>
                <c:pt idx="3231">
                  <c:v>14792</c:v>
                </c:pt>
                <c:pt idx="3232">
                  <c:v>14774</c:v>
                </c:pt>
                <c:pt idx="3233">
                  <c:v>14799</c:v>
                </c:pt>
                <c:pt idx="3234">
                  <c:v>14826</c:v>
                </c:pt>
                <c:pt idx="3235">
                  <c:v>14808</c:v>
                </c:pt>
                <c:pt idx="3236">
                  <c:v>14773</c:v>
                </c:pt>
                <c:pt idx="3237">
                  <c:v>14787</c:v>
                </c:pt>
                <c:pt idx="3238">
                  <c:v>14893</c:v>
                </c:pt>
                <c:pt idx="3239">
                  <c:v>14932</c:v>
                </c:pt>
                <c:pt idx="3240">
                  <c:v>14927</c:v>
                </c:pt>
                <c:pt idx="3241">
                  <c:v>14913</c:v>
                </c:pt>
                <c:pt idx="3242">
                  <c:v>14882</c:v>
                </c:pt>
                <c:pt idx="3243">
                  <c:v>14905</c:v>
                </c:pt>
                <c:pt idx="3244">
                  <c:v>15002</c:v>
                </c:pt>
                <c:pt idx="3245">
                  <c:v>14996</c:v>
                </c:pt>
                <c:pt idx="3246">
                  <c:v>14976</c:v>
                </c:pt>
                <c:pt idx="3247">
                  <c:v>15022</c:v>
                </c:pt>
                <c:pt idx="3248">
                  <c:v>15072</c:v>
                </c:pt>
                <c:pt idx="3249">
                  <c:v>15118</c:v>
                </c:pt>
                <c:pt idx="3250">
                  <c:v>15196</c:v>
                </c:pt>
                <c:pt idx="3251">
                  <c:v>15292</c:v>
                </c:pt>
                <c:pt idx="3252">
                  <c:v>15367</c:v>
                </c:pt>
                <c:pt idx="3253">
                  <c:v>15368</c:v>
                </c:pt>
                <c:pt idx="3254">
                  <c:v>15271</c:v>
                </c:pt>
                <c:pt idx="3255">
                  <c:v>15254</c:v>
                </c:pt>
                <c:pt idx="3256">
                  <c:v>15285</c:v>
                </c:pt>
                <c:pt idx="3257">
                  <c:v>15352</c:v>
                </c:pt>
                <c:pt idx="3258">
                  <c:v>15367</c:v>
                </c:pt>
                <c:pt idx="3259">
                  <c:v>15360</c:v>
                </c:pt>
                <c:pt idx="3260">
                  <c:v>15384</c:v>
                </c:pt>
                <c:pt idx="3261">
                  <c:v>15424</c:v>
                </c:pt>
                <c:pt idx="3262">
                  <c:v>15505</c:v>
                </c:pt>
                <c:pt idx="3263">
                  <c:v>15535</c:v>
                </c:pt>
                <c:pt idx="3264">
                  <c:v>15490</c:v>
                </c:pt>
                <c:pt idx="3265">
                  <c:v>15434</c:v>
                </c:pt>
                <c:pt idx="3266">
                  <c:v>15476</c:v>
                </c:pt>
                <c:pt idx="3267">
                  <c:v>15557</c:v>
                </c:pt>
                <c:pt idx="3268">
                  <c:v>15668</c:v>
                </c:pt>
                <c:pt idx="3269">
                  <c:v>15701</c:v>
                </c:pt>
                <c:pt idx="3270">
                  <c:v>15712</c:v>
                </c:pt>
                <c:pt idx="3271">
                  <c:v>15759</c:v>
                </c:pt>
                <c:pt idx="3272">
                  <c:v>15852</c:v>
                </c:pt>
                <c:pt idx="3273">
                  <c:v>15858</c:v>
                </c:pt>
                <c:pt idx="3274">
                  <c:v>15865</c:v>
                </c:pt>
                <c:pt idx="3275">
                  <c:v>15879</c:v>
                </c:pt>
                <c:pt idx="3276">
                  <c:v>15958</c:v>
                </c:pt>
                <c:pt idx="3277">
                  <c:v>16080</c:v>
                </c:pt>
                <c:pt idx="3278">
                  <c:v>16170</c:v>
                </c:pt>
                <c:pt idx="3279">
                  <c:v>16153</c:v>
                </c:pt>
                <c:pt idx="3280">
                  <c:v>16137</c:v>
                </c:pt>
                <c:pt idx="3281">
                  <c:v>16154</c:v>
                </c:pt>
                <c:pt idx="3282">
                  <c:v>16187</c:v>
                </c:pt>
                <c:pt idx="3283">
                  <c:v>16213</c:v>
                </c:pt>
                <c:pt idx="3284">
                  <c:v>16278</c:v>
                </c:pt>
                <c:pt idx="3285">
                  <c:v>16340</c:v>
                </c:pt>
                <c:pt idx="3286">
                  <c:v>16480</c:v>
                </c:pt>
                <c:pt idx="3287">
                  <c:v>16579</c:v>
                </c:pt>
                <c:pt idx="3288">
                  <c:v>16666</c:v>
                </c:pt>
                <c:pt idx="3289">
                  <c:v>16715</c:v>
                </c:pt>
                <c:pt idx="3290">
                  <c:v>16810</c:v>
                </c:pt>
                <c:pt idx="3291">
                  <c:v>16898</c:v>
                </c:pt>
                <c:pt idx="3292">
                  <c:v>17044</c:v>
                </c:pt>
                <c:pt idx="3293">
                  <c:v>17116</c:v>
                </c:pt>
                <c:pt idx="3294">
                  <c:v>17306</c:v>
                </c:pt>
                <c:pt idx="3295">
                  <c:v>17459</c:v>
                </c:pt>
                <c:pt idx="3296">
                  <c:v>17549</c:v>
                </c:pt>
                <c:pt idx="3297">
                  <c:v>17549</c:v>
                </c:pt>
                <c:pt idx="3298">
                  <c:v>17625</c:v>
                </c:pt>
                <c:pt idx="3299">
                  <c:v>17740</c:v>
                </c:pt>
                <c:pt idx="3300">
                  <c:v>17858</c:v>
                </c:pt>
                <c:pt idx="3301">
                  <c:v>17815</c:v>
                </c:pt>
                <c:pt idx="3302">
                  <c:v>17815</c:v>
                </c:pt>
                <c:pt idx="3303">
                  <c:v>17969</c:v>
                </c:pt>
                <c:pt idx="3304">
                  <c:v>18118</c:v>
                </c:pt>
                <c:pt idx="3305">
                  <c:v>18275</c:v>
                </c:pt>
                <c:pt idx="3306">
                  <c:v>18652</c:v>
                </c:pt>
                <c:pt idx="3307">
                  <c:v>18839</c:v>
                </c:pt>
                <c:pt idx="3308">
                  <c:v>18976</c:v>
                </c:pt>
                <c:pt idx="3309">
                  <c:v>19158</c:v>
                </c:pt>
                <c:pt idx="3310">
                  <c:v>19441</c:v>
                </c:pt>
                <c:pt idx="3311">
                  <c:v>19481</c:v>
                </c:pt>
                <c:pt idx="3312">
                  <c:v>19588</c:v>
                </c:pt>
                <c:pt idx="3313">
                  <c:v>19744</c:v>
                </c:pt>
                <c:pt idx="3314">
                  <c:v>19945</c:v>
                </c:pt>
                <c:pt idx="3315">
                  <c:v>20108</c:v>
                </c:pt>
                <c:pt idx="3316">
                  <c:v>20383</c:v>
                </c:pt>
                <c:pt idx="3317">
                  <c:v>20486</c:v>
                </c:pt>
                <c:pt idx="3318">
                  <c:v>20640</c:v>
                </c:pt>
                <c:pt idx="3319">
                  <c:v>20741</c:v>
                </c:pt>
                <c:pt idx="3320">
                  <c:v>20934</c:v>
                </c:pt>
                <c:pt idx="3321">
                  <c:v>21103</c:v>
                </c:pt>
                <c:pt idx="3322">
                  <c:v>21454</c:v>
                </c:pt>
                <c:pt idx="3323">
                  <c:v>21631</c:v>
                </c:pt>
                <c:pt idx="3324">
                  <c:v>21871</c:v>
                </c:pt>
                <c:pt idx="3325">
                  <c:v>22001</c:v>
                </c:pt>
                <c:pt idx="3326">
                  <c:v>22144</c:v>
                </c:pt>
                <c:pt idx="3327">
                  <c:v>22304</c:v>
                </c:pt>
                <c:pt idx="3328">
                  <c:v>22456</c:v>
                </c:pt>
                <c:pt idx="3329">
                  <c:v>22514</c:v>
                </c:pt>
                <c:pt idx="3330">
                  <c:v>22700</c:v>
                </c:pt>
                <c:pt idx="3331">
                  <c:v>22898</c:v>
                </c:pt>
                <c:pt idx="3332">
                  <c:v>23293</c:v>
                </c:pt>
                <c:pt idx="3333">
                  <c:v>23481</c:v>
                </c:pt>
                <c:pt idx="3334">
                  <c:v>23688</c:v>
                </c:pt>
                <c:pt idx="3335">
                  <c:v>23754</c:v>
                </c:pt>
                <c:pt idx="3336">
                  <c:v>23934</c:v>
                </c:pt>
                <c:pt idx="3337">
                  <c:v>24013</c:v>
                </c:pt>
                <c:pt idx="3338">
                  <c:v>24241</c:v>
                </c:pt>
                <c:pt idx="3339">
                  <c:v>24471</c:v>
                </c:pt>
                <c:pt idx="3340">
                  <c:v>24698</c:v>
                </c:pt>
                <c:pt idx="3341">
                  <c:v>24822</c:v>
                </c:pt>
                <c:pt idx="3342">
                  <c:v>25115</c:v>
                </c:pt>
                <c:pt idx="3343">
                  <c:v>25294</c:v>
                </c:pt>
                <c:pt idx="3344">
                  <c:v>25471</c:v>
                </c:pt>
                <c:pt idx="3345">
                  <c:v>25578</c:v>
                </c:pt>
                <c:pt idx="3346">
                  <c:v>25722</c:v>
                </c:pt>
                <c:pt idx="3347">
                  <c:v>25850</c:v>
                </c:pt>
                <c:pt idx="3348">
                  <c:v>26181</c:v>
                </c:pt>
                <c:pt idx="3349">
                  <c:v>26372</c:v>
                </c:pt>
                <c:pt idx="3350">
                  <c:v>26669</c:v>
                </c:pt>
                <c:pt idx="3351">
                  <c:v>26742</c:v>
                </c:pt>
                <c:pt idx="3352">
                  <c:v>26845</c:v>
                </c:pt>
                <c:pt idx="3353">
                  <c:v>26904</c:v>
                </c:pt>
                <c:pt idx="3354">
                  <c:v>27058</c:v>
                </c:pt>
                <c:pt idx="3355">
                  <c:v>27148</c:v>
                </c:pt>
                <c:pt idx="3356">
                  <c:v>27287</c:v>
                </c:pt>
                <c:pt idx="3357">
                  <c:v>27350</c:v>
                </c:pt>
                <c:pt idx="3358">
                  <c:v>27349</c:v>
                </c:pt>
                <c:pt idx="3359">
                  <c:v>27468</c:v>
                </c:pt>
                <c:pt idx="3360">
                  <c:v>27742</c:v>
                </c:pt>
                <c:pt idx="3361">
                  <c:v>27956</c:v>
                </c:pt>
                <c:pt idx="3362">
                  <c:v>28245</c:v>
                </c:pt>
                <c:pt idx="3363">
                  <c:v>28294</c:v>
                </c:pt>
                <c:pt idx="3364">
                  <c:v>28280</c:v>
                </c:pt>
                <c:pt idx="3365">
                  <c:v>28308</c:v>
                </c:pt>
                <c:pt idx="3366">
                  <c:v>28452</c:v>
                </c:pt>
                <c:pt idx="3367">
                  <c:v>28575</c:v>
                </c:pt>
                <c:pt idx="3368">
                  <c:v>28711</c:v>
                </c:pt>
                <c:pt idx="3369">
                  <c:v>28898</c:v>
                </c:pt>
                <c:pt idx="3370">
                  <c:v>28994</c:v>
                </c:pt>
                <c:pt idx="3371">
                  <c:v>28939</c:v>
                </c:pt>
                <c:pt idx="3372">
                  <c:v>28904</c:v>
                </c:pt>
                <c:pt idx="3373">
                  <c:v>28798</c:v>
                </c:pt>
                <c:pt idx="3374">
                  <c:v>28637</c:v>
                </c:pt>
                <c:pt idx="3375">
                  <c:v>28682</c:v>
                </c:pt>
                <c:pt idx="3376">
                  <c:v>28752</c:v>
                </c:pt>
                <c:pt idx="3377">
                  <c:v>28835</c:v>
                </c:pt>
                <c:pt idx="3378">
                  <c:v>29071</c:v>
                </c:pt>
                <c:pt idx="3379">
                  <c:v>29114</c:v>
                </c:pt>
                <c:pt idx="3380">
                  <c:v>29106</c:v>
                </c:pt>
                <c:pt idx="3381">
                  <c:v>29144</c:v>
                </c:pt>
                <c:pt idx="3382">
                  <c:v>29238</c:v>
                </c:pt>
                <c:pt idx="3383">
                  <c:v>29170</c:v>
                </c:pt>
                <c:pt idx="3384">
                  <c:v>29158</c:v>
                </c:pt>
                <c:pt idx="3385">
                  <c:v>29156</c:v>
                </c:pt>
                <c:pt idx="3386">
                  <c:v>28994</c:v>
                </c:pt>
                <c:pt idx="3387">
                  <c:v>28943</c:v>
                </c:pt>
                <c:pt idx="3388">
                  <c:v>28871</c:v>
                </c:pt>
                <c:pt idx="3389">
                  <c:v>28761</c:v>
                </c:pt>
                <c:pt idx="3390">
                  <c:v>28562</c:v>
                </c:pt>
                <c:pt idx="3391">
                  <c:v>28493</c:v>
                </c:pt>
                <c:pt idx="3392">
                  <c:v>28536</c:v>
                </c:pt>
                <c:pt idx="3393">
                  <c:v>28549</c:v>
                </c:pt>
                <c:pt idx="3394">
                  <c:v>28450</c:v>
                </c:pt>
                <c:pt idx="3395">
                  <c:v>28482</c:v>
                </c:pt>
                <c:pt idx="3396">
                  <c:v>28497</c:v>
                </c:pt>
                <c:pt idx="3397">
                  <c:v>28353</c:v>
                </c:pt>
                <c:pt idx="3398">
                  <c:v>28151</c:v>
                </c:pt>
                <c:pt idx="3399">
                  <c:v>28133</c:v>
                </c:pt>
                <c:pt idx="3400">
                  <c:v>28101</c:v>
                </c:pt>
                <c:pt idx="3401">
                  <c:v>27976</c:v>
                </c:pt>
                <c:pt idx="3402">
                  <c:v>27846</c:v>
                </c:pt>
                <c:pt idx="3403">
                  <c:v>27766</c:v>
                </c:pt>
                <c:pt idx="3404">
                  <c:v>27518</c:v>
                </c:pt>
                <c:pt idx="3405">
                  <c:v>27421</c:v>
                </c:pt>
                <c:pt idx="3406">
                  <c:v>27351</c:v>
                </c:pt>
                <c:pt idx="3407">
                  <c:v>27366</c:v>
                </c:pt>
                <c:pt idx="3408">
                  <c:v>27171</c:v>
                </c:pt>
                <c:pt idx="3409">
                  <c:v>27070</c:v>
                </c:pt>
                <c:pt idx="3410">
                  <c:v>26897</c:v>
                </c:pt>
                <c:pt idx="3411">
                  <c:v>26716</c:v>
                </c:pt>
                <c:pt idx="3412">
                  <c:v>26519</c:v>
                </c:pt>
                <c:pt idx="3413">
                  <c:v>26449</c:v>
                </c:pt>
                <c:pt idx="3414">
                  <c:v>26508</c:v>
                </c:pt>
                <c:pt idx="3415">
                  <c:v>26556</c:v>
                </c:pt>
                <c:pt idx="3416">
                  <c:v>26402</c:v>
                </c:pt>
                <c:pt idx="3417">
                  <c:v>26316</c:v>
                </c:pt>
                <c:pt idx="3418">
                  <c:v>26203</c:v>
                </c:pt>
                <c:pt idx="3419">
                  <c:v>26036</c:v>
                </c:pt>
                <c:pt idx="3420">
                  <c:v>25873</c:v>
                </c:pt>
                <c:pt idx="3421">
                  <c:v>25810</c:v>
                </c:pt>
                <c:pt idx="3422">
                  <c:v>25642</c:v>
                </c:pt>
                <c:pt idx="3423">
                  <c:v>25474</c:v>
                </c:pt>
                <c:pt idx="3424">
                  <c:v>25333</c:v>
                </c:pt>
                <c:pt idx="3425">
                  <c:v>25227</c:v>
                </c:pt>
                <c:pt idx="3426">
                  <c:v>25075</c:v>
                </c:pt>
                <c:pt idx="3427">
                  <c:v>24987</c:v>
                </c:pt>
                <c:pt idx="3428">
                  <c:v>24787</c:v>
                </c:pt>
                <c:pt idx="3429">
                  <c:v>24756</c:v>
                </c:pt>
                <c:pt idx="3430">
                  <c:v>24794</c:v>
                </c:pt>
                <c:pt idx="3431">
                  <c:v>24794</c:v>
                </c:pt>
                <c:pt idx="3432">
                  <c:v>24638</c:v>
                </c:pt>
                <c:pt idx="3433">
                  <c:v>24572</c:v>
                </c:pt>
                <c:pt idx="3434">
                  <c:v>24495</c:v>
                </c:pt>
                <c:pt idx="3435">
                  <c:v>24427</c:v>
                </c:pt>
                <c:pt idx="3436">
                  <c:v>24329</c:v>
                </c:pt>
                <c:pt idx="3437">
                  <c:v>24212</c:v>
                </c:pt>
                <c:pt idx="3438">
                  <c:v>23933</c:v>
                </c:pt>
                <c:pt idx="3439">
                  <c:v>23759</c:v>
                </c:pt>
                <c:pt idx="3440">
                  <c:v>23641</c:v>
                </c:pt>
                <c:pt idx="3441">
                  <c:v>23782</c:v>
                </c:pt>
                <c:pt idx="3442">
                  <c:v>23826</c:v>
                </c:pt>
                <c:pt idx="3443">
                  <c:v>23691</c:v>
                </c:pt>
                <c:pt idx="3444">
                  <c:v>23490</c:v>
                </c:pt>
                <c:pt idx="3445">
                  <c:v>23510</c:v>
                </c:pt>
                <c:pt idx="3446">
                  <c:v>23400</c:v>
                </c:pt>
                <c:pt idx="3447">
                  <c:v>23345</c:v>
                </c:pt>
                <c:pt idx="3448">
                  <c:v>23306</c:v>
                </c:pt>
                <c:pt idx="3449">
                  <c:v>23238</c:v>
                </c:pt>
                <c:pt idx="3450">
                  <c:v>23102</c:v>
                </c:pt>
                <c:pt idx="3451">
                  <c:v>23081</c:v>
                </c:pt>
                <c:pt idx="3452">
                  <c:v>23041</c:v>
                </c:pt>
                <c:pt idx="3453">
                  <c:v>22905</c:v>
                </c:pt>
                <c:pt idx="3454">
                  <c:v>22667</c:v>
                </c:pt>
                <c:pt idx="3455">
                  <c:v>22573</c:v>
                </c:pt>
                <c:pt idx="3456">
                  <c:v>22542</c:v>
                </c:pt>
                <c:pt idx="3457">
                  <c:v>22451</c:v>
                </c:pt>
                <c:pt idx="3458">
                  <c:v>22341</c:v>
                </c:pt>
                <c:pt idx="3459">
                  <c:v>22298</c:v>
                </c:pt>
                <c:pt idx="3460">
                  <c:v>22328</c:v>
                </c:pt>
                <c:pt idx="3461">
                  <c:v>22372</c:v>
                </c:pt>
                <c:pt idx="3462">
                  <c:v>22355</c:v>
                </c:pt>
                <c:pt idx="3463">
                  <c:v>22355</c:v>
                </c:pt>
                <c:pt idx="3464">
                  <c:v>22201</c:v>
                </c:pt>
                <c:pt idx="3465">
                  <c:v>22094</c:v>
                </c:pt>
                <c:pt idx="3466">
                  <c:v>22068</c:v>
                </c:pt>
                <c:pt idx="3467">
                  <c:v>22003</c:v>
                </c:pt>
                <c:pt idx="3468">
                  <c:v>21883</c:v>
                </c:pt>
                <c:pt idx="3469">
                  <c:v>21866</c:v>
                </c:pt>
                <c:pt idx="3470">
                  <c:v>21833</c:v>
                </c:pt>
                <c:pt idx="3471">
                  <c:v>21837</c:v>
                </c:pt>
                <c:pt idx="3472">
                  <c:v>21753</c:v>
                </c:pt>
                <c:pt idx="3473">
                  <c:v>21683</c:v>
                </c:pt>
                <c:pt idx="3474">
                  <c:v>21690</c:v>
                </c:pt>
                <c:pt idx="3475">
                  <c:v>21732</c:v>
                </c:pt>
                <c:pt idx="3476">
                  <c:v>21748</c:v>
                </c:pt>
                <c:pt idx="3477">
                  <c:v>21673</c:v>
                </c:pt>
                <c:pt idx="3478">
                  <c:v>21605</c:v>
                </c:pt>
                <c:pt idx="3479">
                  <c:v>21547</c:v>
                </c:pt>
                <c:pt idx="3480">
                  <c:v>21449</c:v>
                </c:pt>
                <c:pt idx="3481">
                  <c:v>21412</c:v>
                </c:pt>
                <c:pt idx="3482">
                  <c:v>21412</c:v>
                </c:pt>
                <c:pt idx="3483">
                  <c:v>21406</c:v>
                </c:pt>
                <c:pt idx="3484">
                  <c:v>21393</c:v>
                </c:pt>
                <c:pt idx="3485">
                  <c:v>21342</c:v>
                </c:pt>
                <c:pt idx="3486">
                  <c:v>21295</c:v>
                </c:pt>
                <c:pt idx="3487">
                  <c:v>21336</c:v>
                </c:pt>
                <c:pt idx="3488">
                  <c:v>21250</c:v>
                </c:pt>
                <c:pt idx="3489">
                  <c:v>21163</c:v>
                </c:pt>
                <c:pt idx="3490">
                  <c:v>21131</c:v>
                </c:pt>
                <c:pt idx="3491">
                  <c:v>21134</c:v>
                </c:pt>
                <c:pt idx="3492">
                  <c:v>21110</c:v>
                </c:pt>
                <c:pt idx="3493">
                  <c:v>21134</c:v>
                </c:pt>
                <c:pt idx="3494">
                  <c:v>21071</c:v>
                </c:pt>
                <c:pt idx="3495">
                  <c:v>21084</c:v>
                </c:pt>
                <c:pt idx="3496">
                  <c:v>21234</c:v>
                </c:pt>
                <c:pt idx="3497">
                  <c:v>21331</c:v>
                </c:pt>
                <c:pt idx="3498">
                  <c:v>21394</c:v>
                </c:pt>
                <c:pt idx="3499">
                  <c:v>21348</c:v>
                </c:pt>
                <c:pt idx="3500">
                  <c:v>21257</c:v>
                </c:pt>
                <c:pt idx="3501">
                  <c:v>21225</c:v>
                </c:pt>
                <c:pt idx="3502">
                  <c:v>21245</c:v>
                </c:pt>
                <c:pt idx="3503">
                  <c:v>21226</c:v>
                </c:pt>
                <c:pt idx="3504">
                  <c:v>21220</c:v>
                </c:pt>
                <c:pt idx="3505">
                  <c:v>21215</c:v>
                </c:pt>
                <c:pt idx="3506">
                  <c:v>21325</c:v>
                </c:pt>
                <c:pt idx="3507">
                  <c:v>21384</c:v>
                </c:pt>
                <c:pt idx="3508">
                  <c:v>21389</c:v>
                </c:pt>
                <c:pt idx="3509">
                  <c:v>21310</c:v>
                </c:pt>
                <c:pt idx="3510">
                  <c:v>21270</c:v>
                </c:pt>
                <c:pt idx="3511">
                  <c:v>21236</c:v>
                </c:pt>
                <c:pt idx="3512">
                  <c:v>21280</c:v>
                </c:pt>
                <c:pt idx="3513">
                  <c:v>21298</c:v>
                </c:pt>
                <c:pt idx="3514">
                  <c:v>21318</c:v>
                </c:pt>
                <c:pt idx="3515">
                  <c:v>21406</c:v>
                </c:pt>
                <c:pt idx="3516">
                  <c:v>21506</c:v>
                </c:pt>
                <c:pt idx="3517">
                  <c:v>21431</c:v>
                </c:pt>
                <c:pt idx="3518">
                  <c:v>21265</c:v>
                </c:pt>
                <c:pt idx="3519">
                  <c:v>21244</c:v>
                </c:pt>
                <c:pt idx="3520">
                  <c:v>21269</c:v>
                </c:pt>
                <c:pt idx="3521">
                  <c:v>21301</c:v>
                </c:pt>
                <c:pt idx="3522">
                  <c:v>21261</c:v>
                </c:pt>
                <c:pt idx="3523">
                  <c:v>21280</c:v>
                </c:pt>
                <c:pt idx="3524">
                  <c:v>21407</c:v>
                </c:pt>
                <c:pt idx="3525">
                  <c:v>21468</c:v>
                </c:pt>
                <c:pt idx="3526">
                  <c:v>21375</c:v>
                </c:pt>
                <c:pt idx="3527">
                  <c:v>21321</c:v>
                </c:pt>
                <c:pt idx="3528">
                  <c:v>21262</c:v>
                </c:pt>
                <c:pt idx="3529">
                  <c:v>21293</c:v>
                </c:pt>
                <c:pt idx="3530">
                  <c:v>21347</c:v>
                </c:pt>
                <c:pt idx="3531">
                  <c:v>21348</c:v>
                </c:pt>
                <c:pt idx="3532">
                  <c:v>21341</c:v>
                </c:pt>
                <c:pt idx="3533">
                  <c:v>21330</c:v>
                </c:pt>
                <c:pt idx="3534">
                  <c:v>21339</c:v>
                </c:pt>
                <c:pt idx="3535">
                  <c:v>21394</c:v>
                </c:pt>
                <c:pt idx="3536">
                  <c:v>21522</c:v>
                </c:pt>
                <c:pt idx="3537">
                  <c:v>21497</c:v>
                </c:pt>
                <c:pt idx="3538">
                  <c:v>21443</c:v>
                </c:pt>
                <c:pt idx="3539">
                  <c:v>21408</c:v>
                </c:pt>
                <c:pt idx="3540">
                  <c:v>21444</c:v>
                </c:pt>
                <c:pt idx="3541">
                  <c:v>21461</c:v>
                </c:pt>
                <c:pt idx="3542">
                  <c:v>21466</c:v>
                </c:pt>
                <c:pt idx="3543">
                  <c:v>21487</c:v>
                </c:pt>
                <c:pt idx="3544">
                  <c:v>21465</c:v>
                </c:pt>
                <c:pt idx="3545">
                  <c:v>21493</c:v>
                </c:pt>
                <c:pt idx="3546">
                  <c:v>21604</c:v>
                </c:pt>
                <c:pt idx="3547">
                  <c:v>21617</c:v>
                </c:pt>
                <c:pt idx="3548">
                  <c:v>21597</c:v>
                </c:pt>
                <c:pt idx="3549">
                  <c:v>21597</c:v>
                </c:pt>
                <c:pt idx="3550">
                  <c:v>21624</c:v>
                </c:pt>
                <c:pt idx="3551">
                  <c:v>21617</c:v>
                </c:pt>
                <c:pt idx="3552">
                  <c:v>21626</c:v>
                </c:pt>
                <c:pt idx="3553">
                  <c:v>21676</c:v>
                </c:pt>
                <c:pt idx="3554">
                  <c:v>21701</c:v>
                </c:pt>
                <c:pt idx="3555">
                  <c:v>21676</c:v>
                </c:pt>
                <c:pt idx="3556">
                  <c:v>21504</c:v>
                </c:pt>
                <c:pt idx="3557">
                  <c:v>21483</c:v>
                </c:pt>
                <c:pt idx="3558">
                  <c:v>21654</c:v>
                </c:pt>
                <c:pt idx="3559">
                  <c:v>21779</c:v>
                </c:pt>
                <c:pt idx="3560">
                  <c:v>21890</c:v>
                </c:pt>
                <c:pt idx="3561">
                  <c:v>21953</c:v>
                </c:pt>
                <c:pt idx="3562">
                  <c:v>21990</c:v>
                </c:pt>
                <c:pt idx="3563">
                  <c:v>21955</c:v>
                </c:pt>
                <c:pt idx="3564">
                  <c:v>21970</c:v>
                </c:pt>
                <c:pt idx="3565">
                  <c:v>22001</c:v>
                </c:pt>
                <c:pt idx="3566">
                  <c:v>22088</c:v>
                </c:pt>
                <c:pt idx="3567">
                  <c:v>22084</c:v>
                </c:pt>
                <c:pt idx="3568">
                  <c:v>22008</c:v>
                </c:pt>
                <c:pt idx="3569">
                  <c:v>21976</c:v>
                </c:pt>
                <c:pt idx="3570">
                  <c:v>22043</c:v>
                </c:pt>
                <c:pt idx="3571">
                  <c:v>22169</c:v>
                </c:pt>
                <c:pt idx="3572">
                  <c:v>22316</c:v>
                </c:pt>
                <c:pt idx="3573">
                  <c:v>22325</c:v>
                </c:pt>
                <c:pt idx="3574">
                  <c:v>22251</c:v>
                </c:pt>
                <c:pt idx="3575">
                  <c:v>22224</c:v>
                </c:pt>
                <c:pt idx="3576">
                  <c:v>22278</c:v>
                </c:pt>
                <c:pt idx="3577">
                  <c:v>22326</c:v>
                </c:pt>
                <c:pt idx="3578">
                  <c:v>22329</c:v>
                </c:pt>
                <c:pt idx="3579">
                  <c:v>22323</c:v>
                </c:pt>
                <c:pt idx="3580">
                  <c:v>22360</c:v>
                </c:pt>
                <c:pt idx="3581">
                  <c:v>22391</c:v>
                </c:pt>
                <c:pt idx="3582">
                  <c:v>22416</c:v>
                </c:pt>
                <c:pt idx="3583">
                  <c:v>22372</c:v>
                </c:pt>
                <c:pt idx="3584">
                  <c:v>22219</c:v>
                </c:pt>
                <c:pt idx="3585">
                  <c:v>22089</c:v>
                </c:pt>
                <c:pt idx="3586">
                  <c:v>22114</c:v>
                </c:pt>
                <c:pt idx="3587">
                  <c:v>22201</c:v>
                </c:pt>
                <c:pt idx="3588">
                  <c:v>22342</c:v>
                </c:pt>
                <c:pt idx="3589">
                  <c:v>22392</c:v>
                </c:pt>
                <c:pt idx="3590">
                  <c:v>22491</c:v>
                </c:pt>
                <c:pt idx="3591">
                  <c:v>22489</c:v>
                </c:pt>
                <c:pt idx="3592">
                  <c:v>22492</c:v>
                </c:pt>
                <c:pt idx="3593">
                  <c:v>22500</c:v>
                </c:pt>
                <c:pt idx="3594">
                  <c:v>22536</c:v>
                </c:pt>
                <c:pt idx="3595">
                  <c:v>22569</c:v>
                </c:pt>
                <c:pt idx="3596">
                  <c:v>22566</c:v>
                </c:pt>
                <c:pt idx="3597">
                  <c:v>22542</c:v>
                </c:pt>
                <c:pt idx="3598">
                  <c:v>22522</c:v>
                </c:pt>
                <c:pt idx="3599">
                  <c:v>22591</c:v>
                </c:pt>
                <c:pt idx="3600">
                  <c:v>22640</c:v>
                </c:pt>
                <c:pt idx="3601">
                  <c:v>22672</c:v>
                </c:pt>
                <c:pt idx="3602">
                  <c:v>22652</c:v>
                </c:pt>
                <c:pt idx="3603">
                  <c:v>22675</c:v>
                </c:pt>
                <c:pt idx="3604">
                  <c:v>22749</c:v>
                </c:pt>
                <c:pt idx="3605">
                  <c:v>22742</c:v>
                </c:pt>
                <c:pt idx="3606">
                  <c:v>22664</c:v>
                </c:pt>
                <c:pt idx="3607">
                  <c:v>22708</c:v>
                </c:pt>
                <c:pt idx="3608">
                  <c:v>22892</c:v>
                </c:pt>
                <c:pt idx="3609">
                  <c:v>22937</c:v>
                </c:pt>
                <c:pt idx="3610">
                  <c:v>22924</c:v>
                </c:pt>
                <c:pt idx="3611">
                  <c:v>22882</c:v>
                </c:pt>
                <c:pt idx="3612">
                  <c:v>22809</c:v>
                </c:pt>
                <c:pt idx="3613">
                  <c:v>22805</c:v>
                </c:pt>
                <c:pt idx="3614">
                  <c:v>22884</c:v>
                </c:pt>
                <c:pt idx="3615">
                  <c:v>22896</c:v>
                </c:pt>
                <c:pt idx="3616">
                  <c:v>22860</c:v>
                </c:pt>
                <c:pt idx="3617">
                  <c:v>22873</c:v>
                </c:pt>
                <c:pt idx="3618">
                  <c:v>22854</c:v>
                </c:pt>
                <c:pt idx="3619">
                  <c:v>22841</c:v>
                </c:pt>
                <c:pt idx="3620">
                  <c:v>22892</c:v>
                </c:pt>
                <c:pt idx="3621">
                  <c:v>22919</c:v>
                </c:pt>
                <c:pt idx="3622">
                  <c:v>22977</c:v>
                </c:pt>
                <c:pt idx="3623">
                  <c:v>23052</c:v>
                </c:pt>
                <c:pt idx="3624">
                  <c:v>23081</c:v>
                </c:pt>
                <c:pt idx="3625">
                  <c:v>23117</c:v>
                </c:pt>
                <c:pt idx="3626">
                  <c:v>23210</c:v>
                </c:pt>
                <c:pt idx="3627">
                  <c:v>23184</c:v>
                </c:pt>
                <c:pt idx="3628">
                  <c:v>23170</c:v>
                </c:pt>
                <c:pt idx="3629">
                  <c:v>23283</c:v>
                </c:pt>
                <c:pt idx="3630">
                  <c:v>23368</c:v>
                </c:pt>
                <c:pt idx="3631">
                  <c:v>23373</c:v>
                </c:pt>
                <c:pt idx="3632">
                  <c:v>23348</c:v>
                </c:pt>
                <c:pt idx="3633">
                  <c:v>23314</c:v>
                </c:pt>
                <c:pt idx="3634">
                  <c:v>23455</c:v>
                </c:pt>
                <c:pt idx="3635">
                  <c:v>23577</c:v>
                </c:pt>
                <c:pt idx="3636">
                  <c:v>23659</c:v>
                </c:pt>
                <c:pt idx="3637">
                  <c:v>23681</c:v>
                </c:pt>
                <c:pt idx="3638">
                  <c:v>23652</c:v>
                </c:pt>
                <c:pt idx="3639">
                  <c:v>23639</c:v>
                </c:pt>
                <c:pt idx="3640">
                  <c:v>23659</c:v>
                </c:pt>
                <c:pt idx="3641">
                  <c:v>23732</c:v>
                </c:pt>
                <c:pt idx="3642">
                  <c:v>23911</c:v>
                </c:pt>
                <c:pt idx="3643">
                  <c:v>24056</c:v>
                </c:pt>
                <c:pt idx="3644">
                  <c:v>24117</c:v>
                </c:pt>
                <c:pt idx="3645">
                  <c:v>24045</c:v>
                </c:pt>
                <c:pt idx="3646">
                  <c:v>24044</c:v>
                </c:pt>
                <c:pt idx="3647">
                  <c:v>23973</c:v>
                </c:pt>
                <c:pt idx="3648">
                  <c:v>23948</c:v>
                </c:pt>
                <c:pt idx="3649">
                  <c:v>23964</c:v>
                </c:pt>
                <c:pt idx="3650">
                  <c:v>23927</c:v>
                </c:pt>
                <c:pt idx="3651">
                  <c:v>23986</c:v>
                </c:pt>
                <c:pt idx="3652">
                  <c:v>24107</c:v>
                </c:pt>
                <c:pt idx="3653">
                  <c:v>24141</c:v>
                </c:pt>
                <c:pt idx="3654">
                  <c:v>24196</c:v>
                </c:pt>
                <c:pt idx="3655">
                  <c:v>24178</c:v>
                </c:pt>
                <c:pt idx="3656">
                  <c:v>24189</c:v>
                </c:pt>
                <c:pt idx="3657">
                  <c:v>24194</c:v>
                </c:pt>
                <c:pt idx="3658">
                  <c:v>24257</c:v>
                </c:pt>
                <c:pt idx="3659">
                  <c:v>24252</c:v>
                </c:pt>
                <c:pt idx="3660">
                  <c:v>24210</c:v>
                </c:pt>
                <c:pt idx="3661">
                  <c:v>24267</c:v>
                </c:pt>
                <c:pt idx="3662">
                  <c:v>24421</c:v>
                </c:pt>
                <c:pt idx="3663">
                  <c:v>24478</c:v>
                </c:pt>
                <c:pt idx="3664">
                  <c:v>24631</c:v>
                </c:pt>
                <c:pt idx="3665">
                  <c:v>24704</c:v>
                </c:pt>
                <c:pt idx="3666">
                  <c:v>24749</c:v>
                </c:pt>
                <c:pt idx="3667">
                  <c:v>24743</c:v>
                </c:pt>
                <c:pt idx="3668">
                  <c:v>24730</c:v>
                </c:pt>
                <c:pt idx="3669">
                  <c:v>24737</c:v>
                </c:pt>
                <c:pt idx="3670">
                  <c:v>24814</c:v>
                </c:pt>
                <c:pt idx="3671">
                  <c:v>24864</c:v>
                </c:pt>
                <c:pt idx="3672">
                  <c:v>24938</c:v>
                </c:pt>
                <c:pt idx="3673">
                  <c:v>24976</c:v>
                </c:pt>
                <c:pt idx="3674">
                  <c:v>25017</c:v>
                </c:pt>
                <c:pt idx="3675">
                  <c:v>24939</c:v>
                </c:pt>
                <c:pt idx="3676">
                  <c:v>24830</c:v>
                </c:pt>
                <c:pt idx="3677">
                  <c:v>24819</c:v>
                </c:pt>
                <c:pt idx="3678">
                  <c:v>24907</c:v>
                </c:pt>
                <c:pt idx="3679">
                  <c:v>25009</c:v>
                </c:pt>
                <c:pt idx="3680">
                  <c:v>25128</c:v>
                </c:pt>
                <c:pt idx="3681">
                  <c:v>25135</c:v>
                </c:pt>
                <c:pt idx="3682">
                  <c:v>25091</c:v>
                </c:pt>
                <c:pt idx="3683">
                  <c:v>25093</c:v>
                </c:pt>
                <c:pt idx="3684">
                  <c:v>25134</c:v>
                </c:pt>
                <c:pt idx="3685">
                  <c:v>25121</c:v>
                </c:pt>
                <c:pt idx="3686">
                  <c:v>25135</c:v>
                </c:pt>
                <c:pt idx="3687">
                  <c:v>25277</c:v>
                </c:pt>
                <c:pt idx="3688">
                  <c:v>25408</c:v>
                </c:pt>
                <c:pt idx="3689">
                  <c:v>25357</c:v>
                </c:pt>
                <c:pt idx="3690">
                  <c:v>25318</c:v>
                </c:pt>
                <c:pt idx="3691">
                  <c:v>25352</c:v>
                </c:pt>
                <c:pt idx="3692">
                  <c:v>25415</c:v>
                </c:pt>
                <c:pt idx="3693">
                  <c:v>25451</c:v>
                </c:pt>
                <c:pt idx="3694">
                  <c:v>25496</c:v>
                </c:pt>
                <c:pt idx="3695">
                  <c:v>25441</c:v>
                </c:pt>
                <c:pt idx="3696">
                  <c:v>25478</c:v>
                </c:pt>
                <c:pt idx="3697">
                  <c:v>25600</c:v>
                </c:pt>
                <c:pt idx="3698">
                  <c:v>25744</c:v>
                </c:pt>
                <c:pt idx="3699">
                  <c:v>25774</c:v>
                </c:pt>
                <c:pt idx="3700">
                  <c:v>25775</c:v>
                </c:pt>
                <c:pt idx="3701">
                  <c:v>25811</c:v>
                </c:pt>
                <c:pt idx="3702">
                  <c:v>25794</c:v>
                </c:pt>
                <c:pt idx="3703">
                  <c:v>25781</c:v>
                </c:pt>
                <c:pt idx="3704">
                  <c:v>25829</c:v>
                </c:pt>
                <c:pt idx="3705">
                  <c:v>25902</c:v>
                </c:pt>
                <c:pt idx="3706">
                  <c:v>25868</c:v>
                </c:pt>
                <c:pt idx="3707">
                  <c:v>25831</c:v>
                </c:pt>
                <c:pt idx="3708">
                  <c:v>25931</c:v>
                </c:pt>
                <c:pt idx="3709">
                  <c:v>25995</c:v>
                </c:pt>
                <c:pt idx="3710">
                  <c:v>26032</c:v>
                </c:pt>
                <c:pt idx="3711">
                  <c:v>26107</c:v>
                </c:pt>
                <c:pt idx="3712">
                  <c:v>26157</c:v>
                </c:pt>
                <c:pt idx="3713">
                  <c:v>26115</c:v>
                </c:pt>
                <c:pt idx="3714">
                  <c:v>26108</c:v>
                </c:pt>
                <c:pt idx="3715">
                  <c:v>26098</c:v>
                </c:pt>
                <c:pt idx="3716">
                  <c:v>26319</c:v>
                </c:pt>
                <c:pt idx="3717">
                  <c:v>26462</c:v>
                </c:pt>
                <c:pt idx="3718">
                  <c:v>26485</c:v>
                </c:pt>
                <c:pt idx="3719">
                  <c:v>26456</c:v>
                </c:pt>
                <c:pt idx="3720">
                  <c:v>26372</c:v>
                </c:pt>
                <c:pt idx="3721">
                  <c:v>26324</c:v>
                </c:pt>
                <c:pt idx="3722">
                  <c:v>26319</c:v>
                </c:pt>
                <c:pt idx="3723">
                  <c:v>26249</c:v>
                </c:pt>
                <c:pt idx="3724">
                  <c:v>26304</c:v>
                </c:pt>
                <c:pt idx="3725">
                  <c:v>26336</c:v>
                </c:pt>
                <c:pt idx="3726">
                  <c:v>26418</c:v>
                </c:pt>
                <c:pt idx="3727">
                  <c:v>26462</c:v>
                </c:pt>
                <c:pt idx="3728">
                  <c:v>26438</c:v>
                </c:pt>
                <c:pt idx="3729">
                  <c:v>26468</c:v>
                </c:pt>
                <c:pt idx="3730">
                  <c:v>26608</c:v>
                </c:pt>
                <c:pt idx="3731">
                  <c:v>26635</c:v>
                </c:pt>
                <c:pt idx="3732">
                  <c:v>26599</c:v>
                </c:pt>
                <c:pt idx="3733">
                  <c:v>26551</c:v>
                </c:pt>
                <c:pt idx="3734">
                  <c:v>26410</c:v>
                </c:pt>
                <c:pt idx="3735">
                  <c:v>26352</c:v>
                </c:pt>
                <c:pt idx="3736">
                  <c:v>26459</c:v>
                </c:pt>
                <c:pt idx="3737">
                  <c:v>26546</c:v>
                </c:pt>
                <c:pt idx="3738">
                  <c:v>26662</c:v>
                </c:pt>
                <c:pt idx="3739">
                  <c:v>26687</c:v>
                </c:pt>
                <c:pt idx="3740">
                  <c:v>26733</c:v>
                </c:pt>
                <c:pt idx="3741">
                  <c:v>26608</c:v>
                </c:pt>
                <c:pt idx="3742">
                  <c:v>26545</c:v>
                </c:pt>
                <c:pt idx="3743">
                  <c:v>26582</c:v>
                </c:pt>
                <c:pt idx="3744">
                  <c:v>26673</c:v>
                </c:pt>
                <c:pt idx="3745">
                  <c:v>26791</c:v>
                </c:pt>
                <c:pt idx="3746">
                  <c:v>26852</c:v>
                </c:pt>
                <c:pt idx="3747">
                  <c:v>26861</c:v>
                </c:pt>
                <c:pt idx="3748">
                  <c:v>26785</c:v>
                </c:pt>
                <c:pt idx="3749">
                  <c:v>26789</c:v>
                </c:pt>
                <c:pt idx="3750">
                  <c:v>26866</c:v>
                </c:pt>
                <c:pt idx="3751">
                  <c:v>26872</c:v>
                </c:pt>
                <c:pt idx="3752">
                  <c:v>26939</c:v>
                </c:pt>
                <c:pt idx="3753">
                  <c:v>27019</c:v>
                </c:pt>
                <c:pt idx="3754">
                  <c:v>26988</c:v>
                </c:pt>
                <c:pt idx="3755">
                  <c:v>27016</c:v>
                </c:pt>
                <c:pt idx="3756">
                  <c:v>27064</c:v>
                </c:pt>
                <c:pt idx="3757">
                  <c:v>27046</c:v>
                </c:pt>
                <c:pt idx="3758">
                  <c:v>27055</c:v>
                </c:pt>
                <c:pt idx="3759">
                  <c:v>27036</c:v>
                </c:pt>
                <c:pt idx="3760">
                  <c:v>27055</c:v>
                </c:pt>
                <c:pt idx="3761">
                  <c:v>27184</c:v>
                </c:pt>
                <c:pt idx="3762">
                  <c:v>27362</c:v>
                </c:pt>
                <c:pt idx="3763">
                  <c:v>27406</c:v>
                </c:pt>
                <c:pt idx="3764">
                  <c:v>27424</c:v>
                </c:pt>
                <c:pt idx="3765">
                  <c:v>27537</c:v>
                </c:pt>
                <c:pt idx="3766">
                  <c:v>27566</c:v>
                </c:pt>
                <c:pt idx="3767">
                  <c:v>27443</c:v>
                </c:pt>
                <c:pt idx="3768">
                  <c:v>27247</c:v>
                </c:pt>
                <c:pt idx="3769">
                  <c:v>27337</c:v>
                </c:pt>
                <c:pt idx="3770">
                  <c:v>27406</c:v>
                </c:pt>
                <c:pt idx="3771">
                  <c:v>27410</c:v>
                </c:pt>
                <c:pt idx="3772">
                  <c:v>27531</c:v>
                </c:pt>
                <c:pt idx="3773">
                  <c:v>27602</c:v>
                </c:pt>
                <c:pt idx="3774">
                  <c:v>27660</c:v>
                </c:pt>
                <c:pt idx="3775">
                  <c:v>27616</c:v>
                </c:pt>
                <c:pt idx="3776">
                  <c:v>27639</c:v>
                </c:pt>
                <c:pt idx="3777">
                  <c:v>27661</c:v>
                </c:pt>
                <c:pt idx="3778">
                  <c:v>27630</c:v>
                </c:pt>
                <c:pt idx="3779">
                  <c:v>27669</c:v>
                </c:pt>
                <c:pt idx="3780">
                  <c:v>27767</c:v>
                </c:pt>
                <c:pt idx="3781">
                  <c:v>27782</c:v>
                </c:pt>
                <c:pt idx="3782">
                  <c:v>27910</c:v>
                </c:pt>
                <c:pt idx="3783">
                  <c:v>27979</c:v>
                </c:pt>
                <c:pt idx="3784">
                  <c:v>27915</c:v>
                </c:pt>
                <c:pt idx="3785">
                  <c:v>27923</c:v>
                </c:pt>
                <c:pt idx="3786">
                  <c:v>27897</c:v>
                </c:pt>
                <c:pt idx="3787">
                  <c:v>27878</c:v>
                </c:pt>
                <c:pt idx="3788">
                  <c:v>27963</c:v>
                </c:pt>
                <c:pt idx="3789">
                  <c:v>28089</c:v>
                </c:pt>
                <c:pt idx="3790">
                  <c:v>28232</c:v>
                </c:pt>
                <c:pt idx="3791">
                  <c:v>28212</c:v>
                </c:pt>
                <c:pt idx="3792">
                  <c:v>28025</c:v>
                </c:pt>
                <c:pt idx="3793">
                  <c:v>27951</c:v>
                </c:pt>
                <c:pt idx="3794">
                  <c:v>27945</c:v>
                </c:pt>
                <c:pt idx="3795">
                  <c:v>27953</c:v>
                </c:pt>
                <c:pt idx="3796">
                  <c:v>27972</c:v>
                </c:pt>
                <c:pt idx="3797">
                  <c:v>28043</c:v>
                </c:pt>
                <c:pt idx="3798">
                  <c:v>28117</c:v>
                </c:pt>
                <c:pt idx="3799">
                  <c:v>28251</c:v>
                </c:pt>
                <c:pt idx="3800">
                  <c:v>28358</c:v>
                </c:pt>
                <c:pt idx="3801">
                  <c:v>28269</c:v>
                </c:pt>
                <c:pt idx="3802">
                  <c:v>28227</c:v>
                </c:pt>
                <c:pt idx="3803">
                  <c:v>28297</c:v>
                </c:pt>
                <c:pt idx="3804">
                  <c:v>28450</c:v>
                </c:pt>
                <c:pt idx="3805">
                  <c:v>28507</c:v>
                </c:pt>
                <c:pt idx="3806">
                  <c:v>28609</c:v>
                </c:pt>
                <c:pt idx="3807">
                  <c:v>28764</c:v>
                </c:pt>
                <c:pt idx="3808">
                  <c:v>28860</c:v>
                </c:pt>
                <c:pt idx="3809">
                  <c:v>28804</c:v>
                </c:pt>
                <c:pt idx="3810">
                  <c:v>28692</c:v>
                </c:pt>
                <c:pt idx="3811">
                  <c:v>28617</c:v>
                </c:pt>
                <c:pt idx="3812">
                  <c:v>28698</c:v>
                </c:pt>
                <c:pt idx="3813">
                  <c:v>28770</c:v>
                </c:pt>
                <c:pt idx="3814">
                  <c:v>28821</c:v>
                </c:pt>
                <c:pt idx="3815">
                  <c:v>28791</c:v>
                </c:pt>
                <c:pt idx="3816">
                  <c:v>28778</c:v>
                </c:pt>
                <c:pt idx="3817">
                  <c:v>28907</c:v>
                </c:pt>
                <c:pt idx="3818">
                  <c:v>29008</c:v>
                </c:pt>
                <c:pt idx="3819">
                  <c:v>28978</c:v>
                </c:pt>
                <c:pt idx="3820">
                  <c:v>28881</c:v>
                </c:pt>
                <c:pt idx="3821">
                  <c:v>28822</c:v>
                </c:pt>
                <c:pt idx="3822">
                  <c:v>28914</c:v>
                </c:pt>
                <c:pt idx="3823">
                  <c:v>29078</c:v>
                </c:pt>
                <c:pt idx="3824">
                  <c:v>29269</c:v>
                </c:pt>
                <c:pt idx="3825">
                  <c:v>29347</c:v>
                </c:pt>
                <c:pt idx="3826">
                  <c:v>29372</c:v>
                </c:pt>
                <c:pt idx="3827">
                  <c:v>29324</c:v>
                </c:pt>
                <c:pt idx="3828">
                  <c:v>29374</c:v>
                </c:pt>
                <c:pt idx="3829">
                  <c:v>29380</c:v>
                </c:pt>
                <c:pt idx="3830">
                  <c:v>29414</c:v>
                </c:pt>
                <c:pt idx="3831">
                  <c:v>29422</c:v>
                </c:pt>
                <c:pt idx="3832">
                  <c:v>29489</c:v>
                </c:pt>
                <c:pt idx="3833">
                  <c:v>29517</c:v>
                </c:pt>
                <c:pt idx="3834">
                  <c:v>29519</c:v>
                </c:pt>
                <c:pt idx="3835">
                  <c:v>29605</c:v>
                </c:pt>
                <c:pt idx="3836">
                  <c:v>29664</c:v>
                </c:pt>
                <c:pt idx="3837">
                  <c:v>29708</c:v>
                </c:pt>
                <c:pt idx="3838">
                  <c:v>29767</c:v>
                </c:pt>
                <c:pt idx="3839">
                  <c:v>29767</c:v>
                </c:pt>
                <c:pt idx="3840">
                  <c:v>29825</c:v>
                </c:pt>
                <c:pt idx="3841">
                  <c:v>29887</c:v>
                </c:pt>
                <c:pt idx="3842">
                  <c:v>29774</c:v>
                </c:pt>
                <c:pt idx="3843">
                  <c:v>29740</c:v>
                </c:pt>
                <c:pt idx="3844">
                  <c:v>29707</c:v>
                </c:pt>
                <c:pt idx="3845">
                  <c:v>29771</c:v>
                </c:pt>
                <c:pt idx="3846">
                  <c:v>29851</c:v>
                </c:pt>
                <c:pt idx="3847">
                  <c:v>29897</c:v>
                </c:pt>
                <c:pt idx="3848">
                  <c:v>29910</c:v>
                </c:pt>
                <c:pt idx="3849">
                  <c:v>29941</c:v>
                </c:pt>
                <c:pt idx="3850">
                  <c:v>30165</c:v>
                </c:pt>
                <c:pt idx="3851">
                  <c:v>30157</c:v>
                </c:pt>
                <c:pt idx="3852">
                  <c:v>30081</c:v>
                </c:pt>
                <c:pt idx="3853">
                  <c:v>30108</c:v>
                </c:pt>
                <c:pt idx="3854">
                  <c:v>30125</c:v>
                </c:pt>
                <c:pt idx="3855">
                  <c:v>30130</c:v>
                </c:pt>
                <c:pt idx="3856">
                  <c:v>30100</c:v>
                </c:pt>
                <c:pt idx="3857">
                  <c:v>30175</c:v>
                </c:pt>
                <c:pt idx="3858">
                  <c:v>30198</c:v>
                </c:pt>
                <c:pt idx="3859">
                  <c:v>30199</c:v>
                </c:pt>
                <c:pt idx="3860">
                  <c:v>30318</c:v>
                </c:pt>
                <c:pt idx="3861">
                  <c:v>30340</c:v>
                </c:pt>
                <c:pt idx="3862">
                  <c:v>30288</c:v>
                </c:pt>
                <c:pt idx="3863">
                  <c:v>30368</c:v>
                </c:pt>
                <c:pt idx="3864">
                  <c:v>30598</c:v>
                </c:pt>
                <c:pt idx="3865">
                  <c:v>30662</c:v>
                </c:pt>
                <c:pt idx="3866">
                  <c:v>30514</c:v>
                </c:pt>
                <c:pt idx="3867">
                  <c:v>30373</c:v>
                </c:pt>
                <c:pt idx="3868">
                  <c:v>30349</c:v>
                </c:pt>
                <c:pt idx="3869">
                  <c:v>30361</c:v>
                </c:pt>
                <c:pt idx="3870">
                  <c:v>30338</c:v>
                </c:pt>
                <c:pt idx="3871">
                  <c:v>30399</c:v>
                </c:pt>
                <c:pt idx="3872">
                  <c:v>30373</c:v>
                </c:pt>
                <c:pt idx="3873">
                  <c:v>30368</c:v>
                </c:pt>
                <c:pt idx="3874">
                  <c:v>30290</c:v>
                </c:pt>
                <c:pt idx="3875">
                  <c:v>30230</c:v>
                </c:pt>
                <c:pt idx="3876">
                  <c:v>30250</c:v>
                </c:pt>
                <c:pt idx="3877">
                  <c:v>30192</c:v>
                </c:pt>
                <c:pt idx="3878">
                  <c:v>30119</c:v>
                </c:pt>
                <c:pt idx="3879">
                  <c:v>29983</c:v>
                </c:pt>
                <c:pt idx="3880">
                  <c:v>29762</c:v>
                </c:pt>
                <c:pt idx="3881">
                  <c:v>29808</c:v>
                </c:pt>
                <c:pt idx="3882">
                  <c:v>30039</c:v>
                </c:pt>
                <c:pt idx="3883">
                  <c:v>30059</c:v>
                </c:pt>
                <c:pt idx="3884">
                  <c:v>30001</c:v>
                </c:pt>
                <c:pt idx="3885">
                  <c:v>29888</c:v>
                </c:pt>
                <c:pt idx="3886">
                  <c:v>29843</c:v>
                </c:pt>
                <c:pt idx="3887">
                  <c:v>29820</c:v>
                </c:pt>
                <c:pt idx="3888">
                  <c:v>29852</c:v>
                </c:pt>
                <c:pt idx="3889">
                  <c:v>29979</c:v>
                </c:pt>
                <c:pt idx="3890">
                  <c:v>30221</c:v>
                </c:pt>
                <c:pt idx="3891">
                  <c:v>30334</c:v>
                </c:pt>
                <c:pt idx="3892">
                  <c:v>30295</c:v>
                </c:pt>
                <c:pt idx="3893">
                  <c:v>30282</c:v>
                </c:pt>
                <c:pt idx="3894">
                  <c:v>30263</c:v>
                </c:pt>
                <c:pt idx="3895">
                  <c:v>30224</c:v>
                </c:pt>
                <c:pt idx="3896">
                  <c:v>30312</c:v>
                </c:pt>
                <c:pt idx="3897">
                  <c:v>30360</c:v>
                </c:pt>
                <c:pt idx="3898">
                  <c:v>30334</c:v>
                </c:pt>
                <c:pt idx="3899">
                  <c:v>30263</c:v>
                </c:pt>
                <c:pt idx="3900">
                  <c:v>30259</c:v>
                </c:pt>
                <c:pt idx="3901">
                  <c:v>30306</c:v>
                </c:pt>
                <c:pt idx="3902">
                  <c:v>30358</c:v>
                </c:pt>
                <c:pt idx="3903">
                  <c:v>30410</c:v>
                </c:pt>
                <c:pt idx="3904">
                  <c:v>30604</c:v>
                </c:pt>
                <c:pt idx="3905">
                  <c:v>30660</c:v>
                </c:pt>
                <c:pt idx="3906">
                  <c:v>30601</c:v>
                </c:pt>
                <c:pt idx="3907">
                  <c:v>30534</c:v>
                </c:pt>
                <c:pt idx="3908">
                  <c:v>30523</c:v>
                </c:pt>
                <c:pt idx="3909">
                  <c:v>30499</c:v>
                </c:pt>
                <c:pt idx="3910">
                  <c:v>30505</c:v>
                </c:pt>
                <c:pt idx="3911">
                  <c:v>30421</c:v>
                </c:pt>
                <c:pt idx="3912">
                  <c:v>30309</c:v>
                </c:pt>
                <c:pt idx="3913">
                  <c:v>30393</c:v>
                </c:pt>
                <c:pt idx="3914">
                  <c:v>30501</c:v>
                </c:pt>
                <c:pt idx="3915">
                  <c:v>30559</c:v>
                </c:pt>
                <c:pt idx="3916">
                  <c:v>30643</c:v>
                </c:pt>
                <c:pt idx="3917">
                  <c:v>30664</c:v>
                </c:pt>
                <c:pt idx="3918">
                  <c:v>30554</c:v>
                </c:pt>
                <c:pt idx="3919">
                  <c:v>30564</c:v>
                </c:pt>
                <c:pt idx="3920">
                  <c:v>30652</c:v>
                </c:pt>
                <c:pt idx="3921">
                  <c:v>30641</c:v>
                </c:pt>
                <c:pt idx="3922">
                  <c:v>30558</c:v>
                </c:pt>
                <c:pt idx="3923">
                  <c:v>30570</c:v>
                </c:pt>
                <c:pt idx="3924">
                  <c:v>30622</c:v>
                </c:pt>
                <c:pt idx="3925">
                  <c:v>30652</c:v>
                </c:pt>
                <c:pt idx="3926">
                  <c:v>30679</c:v>
                </c:pt>
                <c:pt idx="3927">
                  <c:v>30812</c:v>
                </c:pt>
                <c:pt idx="3928">
                  <c:v>31141</c:v>
                </c:pt>
                <c:pt idx="3929">
                  <c:v>31088</c:v>
                </c:pt>
                <c:pt idx="3930">
                  <c:v>30856</c:v>
                </c:pt>
                <c:pt idx="3931">
                  <c:v>30783</c:v>
                </c:pt>
                <c:pt idx="3932">
                  <c:v>30672</c:v>
                </c:pt>
                <c:pt idx="3933">
                  <c:v>30681</c:v>
                </c:pt>
                <c:pt idx="3934">
                  <c:v>30767</c:v>
                </c:pt>
                <c:pt idx="3935">
                  <c:v>30731</c:v>
                </c:pt>
                <c:pt idx="3936">
                  <c:v>30657</c:v>
                </c:pt>
                <c:pt idx="3937">
                  <c:v>30664</c:v>
                </c:pt>
                <c:pt idx="3938">
                  <c:v>30631</c:v>
                </c:pt>
                <c:pt idx="3939">
                  <c:v>30564</c:v>
                </c:pt>
                <c:pt idx="3940">
                  <c:v>30399</c:v>
                </c:pt>
                <c:pt idx="3941">
                  <c:v>30462</c:v>
                </c:pt>
                <c:pt idx="3942">
                  <c:v>30578</c:v>
                </c:pt>
                <c:pt idx="3943">
                  <c:v>30492</c:v>
                </c:pt>
                <c:pt idx="3944">
                  <c:v>30426</c:v>
                </c:pt>
                <c:pt idx="3945">
                  <c:v>30438</c:v>
                </c:pt>
                <c:pt idx="3946">
                  <c:v>30502</c:v>
                </c:pt>
                <c:pt idx="3947">
                  <c:v>30528</c:v>
                </c:pt>
                <c:pt idx="3948">
                  <c:v>30504</c:v>
                </c:pt>
                <c:pt idx="3949">
                  <c:v>30472</c:v>
                </c:pt>
                <c:pt idx="3950">
                  <c:v>30455</c:v>
                </c:pt>
                <c:pt idx="3951">
                  <c:v>30460</c:v>
                </c:pt>
                <c:pt idx="3952">
                  <c:v>30425</c:v>
                </c:pt>
                <c:pt idx="3953">
                  <c:v>30477</c:v>
                </c:pt>
                <c:pt idx="3954">
                  <c:v>30569</c:v>
                </c:pt>
                <c:pt idx="3955">
                  <c:v>30568</c:v>
                </c:pt>
                <c:pt idx="3956">
                  <c:v>30516</c:v>
                </c:pt>
                <c:pt idx="3957">
                  <c:v>30585</c:v>
                </c:pt>
                <c:pt idx="3958">
                  <c:v>30638</c:v>
                </c:pt>
                <c:pt idx="3959">
                  <c:v>30646</c:v>
                </c:pt>
                <c:pt idx="3960">
                  <c:v>30540</c:v>
                </c:pt>
                <c:pt idx="3961">
                  <c:v>30479</c:v>
                </c:pt>
                <c:pt idx="3962">
                  <c:v>30539</c:v>
                </c:pt>
                <c:pt idx="3963">
                  <c:v>30509</c:v>
                </c:pt>
                <c:pt idx="3964">
                  <c:v>30602</c:v>
                </c:pt>
                <c:pt idx="3965">
                  <c:v>30634</c:v>
                </c:pt>
                <c:pt idx="3966">
                  <c:v>30545</c:v>
                </c:pt>
                <c:pt idx="3967">
                  <c:v>30526</c:v>
                </c:pt>
                <c:pt idx="3968">
                  <c:v>30616</c:v>
                </c:pt>
                <c:pt idx="3969">
                  <c:v>30637</c:v>
                </c:pt>
                <c:pt idx="3970">
                  <c:v>30702</c:v>
                </c:pt>
                <c:pt idx="3971">
                  <c:v>30793</c:v>
                </c:pt>
                <c:pt idx="3972">
                  <c:v>30956</c:v>
                </c:pt>
                <c:pt idx="3973">
                  <c:v>31062</c:v>
                </c:pt>
                <c:pt idx="3974">
                  <c:v>30958</c:v>
                </c:pt>
                <c:pt idx="3975">
                  <c:v>30938</c:v>
                </c:pt>
                <c:pt idx="3976">
                  <c:v>30961</c:v>
                </c:pt>
                <c:pt idx="3977">
                  <c:v>30976</c:v>
                </c:pt>
                <c:pt idx="3978">
                  <c:v>30951</c:v>
                </c:pt>
                <c:pt idx="3979">
                  <c:v>30926</c:v>
                </c:pt>
                <c:pt idx="3980">
                  <c:v>30915</c:v>
                </c:pt>
                <c:pt idx="3981">
                  <c:v>30851</c:v>
                </c:pt>
                <c:pt idx="3982">
                  <c:v>30819</c:v>
                </c:pt>
                <c:pt idx="3983">
                  <c:v>30832</c:v>
                </c:pt>
                <c:pt idx="3984">
                  <c:v>30988</c:v>
                </c:pt>
                <c:pt idx="3985">
                  <c:v>31018</c:v>
                </c:pt>
                <c:pt idx="3986">
                  <c:v>30976</c:v>
                </c:pt>
                <c:pt idx="3987">
                  <c:v>31065</c:v>
                </c:pt>
                <c:pt idx="3988">
                  <c:v>31063</c:v>
                </c:pt>
                <c:pt idx="3989">
                  <c:v>31017</c:v>
                </c:pt>
                <c:pt idx="3990">
                  <c:v>31055</c:v>
                </c:pt>
                <c:pt idx="3991">
                  <c:v>31190</c:v>
                </c:pt>
                <c:pt idx="3992">
                  <c:v>31341</c:v>
                </c:pt>
                <c:pt idx="3993">
                  <c:v>31360</c:v>
                </c:pt>
                <c:pt idx="3994">
                  <c:v>31287</c:v>
                </c:pt>
                <c:pt idx="3995">
                  <c:v>31260</c:v>
                </c:pt>
                <c:pt idx="3996">
                  <c:v>31386</c:v>
                </c:pt>
                <c:pt idx="3997">
                  <c:v>31415</c:v>
                </c:pt>
                <c:pt idx="3998">
                  <c:v>31398</c:v>
                </c:pt>
                <c:pt idx="3999">
                  <c:v>31433</c:v>
                </c:pt>
                <c:pt idx="4000">
                  <c:v>31560</c:v>
                </c:pt>
                <c:pt idx="4001">
                  <c:v>31636</c:v>
                </c:pt>
                <c:pt idx="4002">
                  <c:v>31575</c:v>
                </c:pt>
                <c:pt idx="4003">
                  <c:v>31527</c:v>
                </c:pt>
                <c:pt idx="4004">
                  <c:v>31470</c:v>
                </c:pt>
                <c:pt idx="4005">
                  <c:v>31417</c:v>
                </c:pt>
                <c:pt idx="4006">
                  <c:v>31507</c:v>
                </c:pt>
                <c:pt idx="4007">
                  <c:v>31630</c:v>
                </c:pt>
                <c:pt idx="4008">
                  <c:v>31713</c:v>
                </c:pt>
                <c:pt idx="4009">
                  <c:v>31856</c:v>
                </c:pt>
                <c:pt idx="4010">
                  <c:v>32149</c:v>
                </c:pt>
                <c:pt idx="4011">
                  <c:v>32269</c:v>
                </c:pt>
                <c:pt idx="4012">
                  <c:v>32276</c:v>
                </c:pt>
                <c:pt idx="4013">
                  <c:v>32159</c:v>
                </c:pt>
                <c:pt idx="4014">
                  <c:v>32087</c:v>
                </c:pt>
                <c:pt idx="4015">
                  <c:v>32067</c:v>
                </c:pt>
                <c:pt idx="4016">
                  <c:v>31992</c:v>
                </c:pt>
                <c:pt idx="4017">
                  <c:v>31973</c:v>
                </c:pt>
                <c:pt idx="4018">
                  <c:v>31997</c:v>
                </c:pt>
                <c:pt idx="4019">
                  <c:v>32074</c:v>
                </c:pt>
                <c:pt idx="4020">
                  <c:v>32118</c:v>
                </c:pt>
                <c:pt idx="4021">
                  <c:v>32216</c:v>
                </c:pt>
                <c:pt idx="4022">
                  <c:v>32423</c:v>
                </c:pt>
                <c:pt idx="4023">
                  <c:v>32506</c:v>
                </c:pt>
                <c:pt idx="4024">
                  <c:v>32505</c:v>
                </c:pt>
                <c:pt idx="4025">
                  <c:v>32592</c:v>
                </c:pt>
                <c:pt idx="4026">
                  <c:v>32612</c:v>
                </c:pt>
                <c:pt idx="4027">
                  <c:v>32687</c:v>
                </c:pt>
                <c:pt idx="4028">
                  <c:v>32956</c:v>
                </c:pt>
                <c:pt idx="4029">
                  <c:v>33079</c:v>
                </c:pt>
                <c:pt idx="4030">
                  <c:v>33136</c:v>
                </c:pt>
                <c:pt idx="4031">
                  <c:v>33120</c:v>
                </c:pt>
                <c:pt idx="4032">
                  <c:v>33031</c:v>
                </c:pt>
                <c:pt idx="4033">
                  <c:v>33026</c:v>
                </c:pt>
                <c:pt idx="4034">
                  <c:v>33173</c:v>
                </c:pt>
                <c:pt idx="4035">
                  <c:v>33239</c:v>
                </c:pt>
                <c:pt idx="4036">
                  <c:v>33293</c:v>
                </c:pt>
                <c:pt idx="4037">
                  <c:v>33371</c:v>
                </c:pt>
                <c:pt idx="4038">
                  <c:v>33454</c:v>
                </c:pt>
                <c:pt idx="4039">
                  <c:v>33439</c:v>
                </c:pt>
                <c:pt idx="4040">
                  <c:v>33473</c:v>
                </c:pt>
                <c:pt idx="4041">
                  <c:v>33624</c:v>
                </c:pt>
                <c:pt idx="4042">
                  <c:v>33637</c:v>
                </c:pt>
                <c:pt idx="4043">
                  <c:v>33567</c:v>
                </c:pt>
                <c:pt idx="4044">
                  <c:v>33475</c:v>
                </c:pt>
                <c:pt idx="4045">
                  <c:v>33460</c:v>
                </c:pt>
                <c:pt idx="4046">
                  <c:v>33668</c:v>
                </c:pt>
                <c:pt idx="4047">
                  <c:v>33862</c:v>
                </c:pt>
                <c:pt idx="4048">
                  <c:v>33920</c:v>
                </c:pt>
                <c:pt idx="4049">
                  <c:v>33981</c:v>
                </c:pt>
                <c:pt idx="4050">
                  <c:v>34017</c:v>
                </c:pt>
                <c:pt idx="4051">
                  <c:v>33941</c:v>
                </c:pt>
                <c:pt idx="4052">
                  <c:v>33921</c:v>
                </c:pt>
                <c:pt idx="4053">
                  <c:v>33934</c:v>
                </c:pt>
                <c:pt idx="4054">
                  <c:v>33981</c:v>
                </c:pt>
                <c:pt idx="4055">
                  <c:v>34017</c:v>
                </c:pt>
                <c:pt idx="4056">
                  <c:v>34164</c:v>
                </c:pt>
                <c:pt idx="4057">
                  <c:v>34233</c:v>
                </c:pt>
                <c:pt idx="4058">
                  <c:v>34137</c:v>
                </c:pt>
                <c:pt idx="4059">
                  <c:v>34122</c:v>
                </c:pt>
                <c:pt idx="4060">
                  <c:v>34064</c:v>
                </c:pt>
                <c:pt idx="4061">
                  <c:v>34138</c:v>
                </c:pt>
                <c:pt idx="4062">
                  <c:v>34381</c:v>
                </c:pt>
                <c:pt idx="4063">
                  <c:v>34560</c:v>
                </c:pt>
                <c:pt idx="4064">
                  <c:v>34675</c:v>
                </c:pt>
                <c:pt idx="4065">
                  <c:v>34594</c:v>
                </c:pt>
                <c:pt idx="4066">
                  <c:v>34558</c:v>
                </c:pt>
                <c:pt idx="4067">
                  <c:v>34582</c:v>
                </c:pt>
                <c:pt idx="4068">
                  <c:v>34681</c:v>
                </c:pt>
                <c:pt idx="4069">
                  <c:v>34625</c:v>
                </c:pt>
                <c:pt idx="4070">
                  <c:v>34425</c:v>
                </c:pt>
                <c:pt idx="4071">
                  <c:v>34430</c:v>
                </c:pt>
                <c:pt idx="4072">
                  <c:v>34557</c:v>
                </c:pt>
                <c:pt idx="4073">
                  <c:v>34653</c:v>
                </c:pt>
                <c:pt idx="4074">
                  <c:v>34714</c:v>
                </c:pt>
                <c:pt idx="4075">
                  <c:v>34725</c:v>
                </c:pt>
                <c:pt idx="4076">
                  <c:v>34674</c:v>
                </c:pt>
                <c:pt idx="4077">
                  <c:v>34677</c:v>
                </c:pt>
                <c:pt idx="4078">
                  <c:v>34753</c:v>
                </c:pt>
                <c:pt idx="4079">
                  <c:v>34773</c:v>
                </c:pt>
                <c:pt idx="4080">
                  <c:v>34872</c:v>
                </c:pt>
                <c:pt idx="4081">
                  <c:v>34897</c:v>
                </c:pt>
                <c:pt idx="4082">
                  <c:v>35038</c:v>
                </c:pt>
                <c:pt idx="4083">
                  <c:v>35052</c:v>
                </c:pt>
                <c:pt idx="4084">
                  <c:v>35103</c:v>
                </c:pt>
                <c:pt idx="4085">
                  <c:v>35027</c:v>
                </c:pt>
                <c:pt idx="4086">
                  <c:v>34910</c:v>
                </c:pt>
                <c:pt idx="4087">
                  <c:v>34960</c:v>
                </c:pt>
                <c:pt idx="4088">
                  <c:v>35128</c:v>
                </c:pt>
                <c:pt idx="4089">
                  <c:v>35178</c:v>
                </c:pt>
                <c:pt idx="4090">
                  <c:v>35176</c:v>
                </c:pt>
                <c:pt idx="4091">
                  <c:v>35140</c:v>
                </c:pt>
                <c:pt idx="4092">
                  <c:v>35250</c:v>
                </c:pt>
                <c:pt idx="4093">
                  <c:v>35368</c:v>
                </c:pt>
                <c:pt idx="4094">
                  <c:v>35686</c:v>
                </c:pt>
                <c:pt idx="4095">
                  <c:v>35811</c:v>
                </c:pt>
                <c:pt idx="4096">
                  <c:v>35758</c:v>
                </c:pt>
                <c:pt idx="4097">
                  <c:v>35569</c:v>
                </c:pt>
                <c:pt idx="4098">
                  <c:v>35620</c:v>
                </c:pt>
                <c:pt idx="4099">
                  <c:v>35657</c:v>
                </c:pt>
                <c:pt idx="4100">
                  <c:v>35611</c:v>
                </c:pt>
                <c:pt idx="4101">
                  <c:v>35578</c:v>
                </c:pt>
                <c:pt idx="4102">
                  <c:v>35814</c:v>
                </c:pt>
                <c:pt idx="4103">
                  <c:v>35976</c:v>
                </c:pt>
                <c:pt idx="4104">
                  <c:v>35908</c:v>
                </c:pt>
                <c:pt idx="4105">
                  <c:v>35906</c:v>
                </c:pt>
                <c:pt idx="4106">
                  <c:v>35886</c:v>
                </c:pt>
                <c:pt idx="4107">
                  <c:v>35846</c:v>
                </c:pt>
                <c:pt idx="4108">
                  <c:v>35851</c:v>
                </c:pt>
                <c:pt idx="4109">
                  <c:v>35839</c:v>
                </c:pt>
                <c:pt idx="4110">
                  <c:v>35862</c:v>
                </c:pt>
                <c:pt idx="4111">
                  <c:v>36155</c:v>
                </c:pt>
                <c:pt idx="4112">
                  <c:v>36537</c:v>
                </c:pt>
                <c:pt idx="4113">
                  <c:v>36523</c:v>
                </c:pt>
                <c:pt idx="4114">
                  <c:v>36464</c:v>
                </c:pt>
                <c:pt idx="4115">
                  <c:v>36340</c:v>
                </c:pt>
                <c:pt idx="4116">
                  <c:v>36250</c:v>
                </c:pt>
                <c:pt idx="4117">
                  <c:v>36272</c:v>
                </c:pt>
                <c:pt idx="4118">
                  <c:v>36192</c:v>
                </c:pt>
                <c:pt idx="4119">
                  <c:v>36200</c:v>
                </c:pt>
                <c:pt idx="4120">
                  <c:v>36316</c:v>
                </c:pt>
                <c:pt idx="4121">
                  <c:v>36363</c:v>
                </c:pt>
                <c:pt idx="4122">
                  <c:v>36423</c:v>
                </c:pt>
                <c:pt idx="4123">
                  <c:v>36479</c:v>
                </c:pt>
                <c:pt idx="4124">
                  <c:v>36470</c:v>
                </c:pt>
                <c:pt idx="4125">
                  <c:v>36474</c:v>
                </c:pt>
                <c:pt idx="4126">
                  <c:v>36427</c:v>
                </c:pt>
                <c:pt idx="4127">
                  <c:v>36388</c:v>
                </c:pt>
                <c:pt idx="4128">
                  <c:v>36415</c:v>
                </c:pt>
                <c:pt idx="4129">
                  <c:v>36439</c:v>
                </c:pt>
                <c:pt idx="4130">
                  <c:v>36543</c:v>
                </c:pt>
                <c:pt idx="4131">
                  <c:v>36689</c:v>
                </c:pt>
                <c:pt idx="4132">
                  <c:v>36824</c:v>
                </c:pt>
                <c:pt idx="4133">
                  <c:v>36879</c:v>
                </c:pt>
                <c:pt idx="4134">
                  <c:v>36970</c:v>
                </c:pt>
                <c:pt idx="4135">
                  <c:v>37024</c:v>
                </c:pt>
                <c:pt idx="4136">
                  <c:v>37145</c:v>
                </c:pt>
                <c:pt idx="4137">
                  <c:v>37244</c:v>
                </c:pt>
                <c:pt idx="4138">
                  <c:v>37194</c:v>
                </c:pt>
                <c:pt idx="4139">
                  <c:v>37077</c:v>
                </c:pt>
                <c:pt idx="4140">
                  <c:v>37076</c:v>
                </c:pt>
                <c:pt idx="4141">
                  <c:v>37014</c:v>
                </c:pt>
                <c:pt idx="4142">
                  <c:v>36937</c:v>
                </c:pt>
                <c:pt idx="4143">
                  <c:v>36920</c:v>
                </c:pt>
                <c:pt idx="4144">
                  <c:v>36930</c:v>
                </c:pt>
                <c:pt idx="4145">
                  <c:v>36929</c:v>
                </c:pt>
                <c:pt idx="4146">
                  <c:v>37113</c:v>
                </c:pt>
                <c:pt idx="4147">
                  <c:v>37256</c:v>
                </c:pt>
                <c:pt idx="4148">
                  <c:v>37322</c:v>
                </c:pt>
                <c:pt idx="4149">
                  <c:v>37326</c:v>
                </c:pt>
                <c:pt idx="4150">
                  <c:v>37218</c:v>
                </c:pt>
                <c:pt idx="4151">
                  <c:v>37205</c:v>
                </c:pt>
                <c:pt idx="4152">
                  <c:v>37169</c:v>
                </c:pt>
                <c:pt idx="4153">
                  <c:v>37170</c:v>
                </c:pt>
                <c:pt idx="4154">
                  <c:v>37419</c:v>
                </c:pt>
                <c:pt idx="4155">
                  <c:v>37542</c:v>
                </c:pt>
                <c:pt idx="4156">
                  <c:v>37525</c:v>
                </c:pt>
                <c:pt idx="4157">
                  <c:v>37622</c:v>
                </c:pt>
                <c:pt idx="4158">
                  <c:v>37748</c:v>
                </c:pt>
                <c:pt idx="4159">
                  <c:v>37691</c:v>
                </c:pt>
                <c:pt idx="4160">
                  <c:v>37895</c:v>
                </c:pt>
                <c:pt idx="4161">
                  <c:v>37957</c:v>
                </c:pt>
                <c:pt idx="4162">
                  <c:v>37823</c:v>
                </c:pt>
                <c:pt idx="4163">
                  <c:v>37738</c:v>
                </c:pt>
                <c:pt idx="4164">
                  <c:v>37777</c:v>
                </c:pt>
                <c:pt idx="4165">
                  <c:v>37788</c:v>
                </c:pt>
                <c:pt idx="4166">
                  <c:v>37958</c:v>
                </c:pt>
                <c:pt idx="4167">
                  <c:v>38010</c:v>
                </c:pt>
                <c:pt idx="4168">
                  <c:v>37893</c:v>
                </c:pt>
                <c:pt idx="4169">
                  <c:v>37910</c:v>
                </c:pt>
                <c:pt idx="4170">
                  <c:v>38058</c:v>
                </c:pt>
                <c:pt idx="4171">
                  <c:v>38181</c:v>
                </c:pt>
                <c:pt idx="4172">
                  <c:v>38144</c:v>
                </c:pt>
                <c:pt idx="4173">
                  <c:v>38144</c:v>
                </c:pt>
                <c:pt idx="4174">
                  <c:v>38388</c:v>
                </c:pt>
                <c:pt idx="4175">
                  <c:v>38482</c:v>
                </c:pt>
                <c:pt idx="4176">
                  <c:v>38529</c:v>
                </c:pt>
                <c:pt idx="4177">
                  <c:v>38663</c:v>
                </c:pt>
                <c:pt idx="4178">
                  <c:v>38763</c:v>
                </c:pt>
                <c:pt idx="4179">
                  <c:v>38849</c:v>
                </c:pt>
                <c:pt idx="4180">
                  <c:v>38722</c:v>
                </c:pt>
                <c:pt idx="4181">
                  <c:v>38528</c:v>
                </c:pt>
                <c:pt idx="4182">
                  <c:v>38490</c:v>
                </c:pt>
                <c:pt idx="4183">
                  <c:v>38453</c:v>
                </c:pt>
                <c:pt idx="4184">
                  <c:v>38570</c:v>
                </c:pt>
                <c:pt idx="4185">
                  <c:v>38698</c:v>
                </c:pt>
                <c:pt idx="4186">
                  <c:v>38748</c:v>
                </c:pt>
                <c:pt idx="4187">
                  <c:v>38836</c:v>
                </c:pt>
                <c:pt idx="4188">
                  <c:v>38959</c:v>
                </c:pt>
                <c:pt idx="4189">
                  <c:v>38870</c:v>
                </c:pt>
                <c:pt idx="4190">
                  <c:v>38452</c:v>
                </c:pt>
                <c:pt idx="4191">
                  <c:v>38360</c:v>
                </c:pt>
                <c:pt idx="4192">
                  <c:v>38614</c:v>
                </c:pt>
                <c:pt idx="4193">
                  <c:v>38735</c:v>
                </c:pt>
                <c:pt idx="4194">
                  <c:v>38755</c:v>
                </c:pt>
                <c:pt idx="4195">
                  <c:v>38810</c:v>
                </c:pt>
                <c:pt idx="4196">
                  <c:v>38717</c:v>
                </c:pt>
                <c:pt idx="4197">
                  <c:v>38668</c:v>
                </c:pt>
                <c:pt idx="4198">
                  <c:v>38664</c:v>
                </c:pt>
                <c:pt idx="4199">
                  <c:v>38746</c:v>
                </c:pt>
                <c:pt idx="4200">
                  <c:v>38888</c:v>
                </c:pt>
                <c:pt idx="4201">
                  <c:v>38959</c:v>
                </c:pt>
                <c:pt idx="4202">
                  <c:v>38972</c:v>
                </c:pt>
                <c:pt idx="4203">
                  <c:v>39111</c:v>
                </c:pt>
                <c:pt idx="4204">
                  <c:v>39286</c:v>
                </c:pt>
                <c:pt idx="4205">
                  <c:v>39261</c:v>
                </c:pt>
                <c:pt idx="4206">
                  <c:v>39288</c:v>
                </c:pt>
                <c:pt idx="4207">
                  <c:v>39383</c:v>
                </c:pt>
                <c:pt idx="4208">
                  <c:v>39594</c:v>
                </c:pt>
                <c:pt idx="4209">
                  <c:v>39607</c:v>
                </c:pt>
                <c:pt idx="4210">
                  <c:v>39449</c:v>
                </c:pt>
                <c:pt idx="4211">
                  <c:v>39433</c:v>
                </c:pt>
                <c:pt idx="4212">
                  <c:v>39290</c:v>
                </c:pt>
                <c:pt idx="4213">
                  <c:v>39300</c:v>
                </c:pt>
                <c:pt idx="4214">
                  <c:v>39418</c:v>
                </c:pt>
                <c:pt idx="4215">
                  <c:v>39416</c:v>
                </c:pt>
                <c:pt idx="4216">
                  <c:v>39316</c:v>
                </c:pt>
                <c:pt idx="4217">
                  <c:v>39232</c:v>
                </c:pt>
                <c:pt idx="4218">
                  <c:v>39189</c:v>
                </c:pt>
                <c:pt idx="4219">
                  <c:v>39203</c:v>
                </c:pt>
                <c:pt idx="4220">
                  <c:v>39217</c:v>
                </c:pt>
                <c:pt idx="4221">
                  <c:v>39233</c:v>
                </c:pt>
                <c:pt idx="4222">
                  <c:v>39336</c:v>
                </c:pt>
                <c:pt idx="4223">
                  <c:v>39356</c:v>
                </c:pt>
                <c:pt idx="4224">
                  <c:v>39556</c:v>
                </c:pt>
                <c:pt idx="4225">
                  <c:v>39722</c:v>
                </c:pt>
                <c:pt idx="4226">
                  <c:v>39879</c:v>
                </c:pt>
                <c:pt idx="4227">
                  <c:v>39904</c:v>
                </c:pt>
                <c:pt idx="4228">
                  <c:v>39865</c:v>
                </c:pt>
                <c:pt idx="4229">
                  <c:v>39780</c:v>
                </c:pt>
                <c:pt idx="4230">
                  <c:v>39949</c:v>
                </c:pt>
                <c:pt idx="4231">
                  <c:v>40099</c:v>
                </c:pt>
                <c:pt idx="4232">
                  <c:v>40234</c:v>
                </c:pt>
                <c:pt idx="4233">
                  <c:v>40279</c:v>
                </c:pt>
                <c:pt idx="4234">
                  <c:v>40280</c:v>
                </c:pt>
                <c:pt idx="4235">
                  <c:v>40200</c:v>
                </c:pt>
                <c:pt idx="4236">
                  <c:v>40009</c:v>
                </c:pt>
                <c:pt idx="4237">
                  <c:v>40052</c:v>
                </c:pt>
                <c:pt idx="4238">
                  <c:v>40220</c:v>
                </c:pt>
                <c:pt idx="4239">
                  <c:v>40349</c:v>
                </c:pt>
                <c:pt idx="4240">
                  <c:v>40621</c:v>
                </c:pt>
                <c:pt idx="4241">
                  <c:v>40639</c:v>
                </c:pt>
                <c:pt idx="4242">
                  <c:v>40506</c:v>
                </c:pt>
                <c:pt idx="4243">
                  <c:v>40495</c:v>
                </c:pt>
                <c:pt idx="4244">
                  <c:v>40498</c:v>
                </c:pt>
                <c:pt idx="4245">
                  <c:v>40466</c:v>
                </c:pt>
                <c:pt idx="4246">
                  <c:v>40484</c:v>
                </c:pt>
                <c:pt idx="4247">
                  <c:v>40486</c:v>
                </c:pt>
                <c:pt idx="4248">
                  <c:v>40732</c:v>
                </c:pt>
                <c:pt idx="4249">
                  <c:v>40922</c:v>
                </c:pt>
                <c:pt idx="4250">
                  <c:v>40951</c:v>
                </c:pt>
                <c:pt idx="4251">
                  <c:v>40848</c:v>
                </c:pt>
                <c:pt idx="4252">
                  <c:v>40788</c:v>
                </c:pt>
                <c:pt idx="4253">
                  <c:v>40751</c:v>
                </c:pt>
                <c:pt idx="4254">
                  <c:v>40657</c:v>
                </c:pt>
                <c:pt idx="4255">
                  <c:v>40645</c:v>
                </c:pt>
                <c:pt idx="4256">
                  <c:v>40879</c:v>
                </c:pt>
                <c:pt idx="4257">
                  <c:v>40885</c:v>
                </c:pt>
                <c:pt idx="4258">
                  <c:v>40893</c:v>
                </c:pt>
                <c:pt idx="4259">
                  <c:v>40879</c:v>
                </c:pt>
                <c:pt idx="4260">
                  <c:v>40882</c:v>
                </c:pt>
                <c:pt idx="4261">
                  <c:v>40921</c:v>
                </c:pt>
                <c:pt idx="4262">
                  <c:v>40982</c:v>
                </c:pt>
                <c:pt idx="4263">
                  <c:v>41078</c:v>
                </c:pt>
                <c:pt idx="4264">
                  <c:v>41261</c:v>
                </c:pt>
                <c:pt idx="4265">
                  <c:v>41323</c:v>
                </c:pt>
                <c:pt idx="4266">
                  <c:v>41534</c:v>
                </c:pt>
                <c:pt idx="4267">
                  <c:v>41656</c:v>
                </c:pt>
                <c:pt idx="4268">
                  <c:v>41813</c:v>
                </c:pt>
                <c:pt idx="4269">
                  <c:v>41815</c:v>
                </c:pt>
                <c:pt idx="4270">
                  <c:v>41575</c:v>
                </c:pt>
                <c:pt idx="4271">
                  <c:v>41618</c:v>
                </c:pt>
                <c:pt idx="4272">
                  <c:v>41761</c:v>
                </c:pt>
                <c:pt idx="4273">
                  <c:v>41732</c:v>
                </c:pt>
                <c:pt idx="4274">
                  <c:v>41826</c:v>
                </c:pt>
                <c:pt idx="4275">
                  <c:v>42063</c:v>
                </c:pt>
                <c:pt idx="4276">
                  <c:v>42498</c:v>
                </c:pt>
                <c:pt idx="4277">
                  <c:v>42703</c:v>
                </c:pt>
                <c:pt idx="4278">
                  <c:v>42580</c:v>
                </c:pt>
                <c:pt idx="4279">
                  <c:v>42430</c:v>
                </c:pt>
                <c:pt idx="4280">
                  <c:v>42208</c:v>
                </c:pt>
                <c:pt idx="4281">
                  <c:v>42097</c:v>
                </c:pt>
                <c:pt idx="4282">
                  <c:v>42127</c:v>
                </c:pt>
                <c:pt idx="4283">
                  <c:v>41928</c:v>
                </c:pt>
                <c:pt idx="4284">
                  <c:v>41654</c:v>
                </c:pt>
                <c:pt idx="4285">
                  <c:v>41517</c:v>
                </c:pt>
                <c:pt idx="4286">
                  <c:v>41358</c:v>
                </c:pt>
                <c:pt idx="4287">
                  <c:v>41284</c:v>
                </c:pt>
                <c:pt idx="4288">
                  <c:v>41011</c:v>
                </c:pt>
                <c:pt idx="4289">
                  <c:v>40749</c:v>
                </c:pt>
                <c:pt idx="4290">
                  <c:v>40443</c:v>
                </c:pt>
                <c:pt idx="4291">
                  <c:v>40262</c:v>
                </c:pt>
                <c:pt idx="4292">
                  <c:v>40235</c:v>
                </c:pt>
                <c:pt idx="4293">
                  <c:v>40062</c:v>
                </c:pt>
                <c:pt idx="4294">
                  <c:v>39654</c:v>
                </c:pt>
                <c:pt idx="4295">
                  <c:v>39299</c:v>
                </c:pt>
                <c:pt idx="4296">
                  <c:v>38937</c:v>
                </c:pt>
                <c:pt idx="4297">
                  <c:v>38615</c:v>
                </c:pt>
                <c:pt idx="4298">
                  <c:v>38127</c:v>
                </c:pt>
                <c:pt idx="4299">
                  <c:v>37840</c:v>
                </c:pt>
                <c:pt idx="4300">
                  <c:v>37224</c:v>
                </c:pt>
                <c:pt idx="4301">
                  <c:v>36796</c:v>
                </c:pt>
                <c:pt idx="4302">
                  <c:v>36373</c:v>
                </c:pt>
                <c:pt idx="4303">
                  <c:v>36182</c:v>
                </c:pt>
                <c:pt idx="4304">
                  <c:v>35665</c:v>
                </c:pt>
                <c:pt idx="4305">
                  <c:v>35324</c:v>
                </c:pt>
                <c:pt idx="4306">
                  <c:v>34742</c:v>
                </c:pt>
                <c:pt idx="4307">
                  <c:v>34359</c:v>
                </c:pt>
                <c:pt idx="4308">
                  <c:v>33983</c:v>
                </c:pt>
                <c:pt idx="4309">
                  <c:v>33736</c:v>
                </c:pt>
                <c:pt idx="4310">
                  <c:v>33279</c:v>
                </c:pt>
                <c:pt idx="4311">
                  <c:v>33117</c:v>
                </c:pt>
                <c:pt idx="4312">
                  <c:v>32883</c:v>
                </c:pt>
                <c:pt idx="4313">
                  <c:v>32563</c:v>
                </c:pt>
                <c:pt idx="4314">
                  <c:v>32025</c:v>
                </c:pt>
                <c:pt idx="4315">
                  <c:v>31705</c:v>
                </c:pt>
                <c:pt idx="4316">
                  <c:v>31345</c:v>
                </c:pt>
                <c:pt idx="4317">
                  <c:v>31114</c:v>
                </c:pt>
                <c:pt idx="4318">
                  <c:v>30755</c:v>
                </c:pt>
                <c:pt idx="4319">
                  <c:v>30484</c:v>
                </c:pt>
                <c:pt idx="4320">
                  <c:v>30213</c:v>
                </c:pt>
                <c:pt idx="4321">
                  <c:v>30043</c:v>
                </c:pt>
                <c:pt idx="4322">
                  <c:v>29668</c:v>
                </c:pt>
                <c:pt idx="4323">
                  <c:v>29368</c:v>
                </c:pt>
                <c:pt idx="4324">
                  <c:v>29021</c:v>
                </c:pt>
                <c:pt idx="4325">
                  <c:v>28677</c:v>
                </c:pt>
                <c:pt idx="4326">
                  <c:v>28216</c:v>
                </c:pt>
                <c:pt idx="4327">
                  <c:v>27961</c:v>
                </c:pt>
                <c:pt idx="4328">
                  <c:v>27594</c:v>
                </c:pt>
                <c:pt idx="4329">
                  <c:v>27431</c:v>
                </c:pt>
                <c:pt idx="4330">
                  <c:v>27152</c:v>
                </c:pt>
                <c:pt idx="4331">
                  <c:v>26969</c:v>
                </c:pt>
                <c:pt idx="4332">
                  <c:v>26742</c:v>
                </c:pt>
                <c:pt idx="4333">
                  <c:v>26434</c:v>
                </c:pt>
                <c:pt idx="4334">
                  <c:v>25886</c:v>
                </c:pt>
                <c:pt idx="4335">
                  <c:v>25657</c:v>
                </c:pt>
                <c:pt idx="4336">
                  <c:v>25307</c:v>
                </c:pt>
                <c:pt idx="4337">
                  <c:v>25103</c:v>
                </c:pt>
                <c:pt idx="4338">
                  <c:v>24836</c:v>
                </c:pt>
                <c:pt idx="4339">
                  <c:v>24626</c:v>
                </c:pt>
                <c:pt idx="4340">
                  <c:v>24225</c:v>
                </c:pt>
                <c:pt idx="4341">
                  <c:v>23970</c:v>
                </c:pt>
                <c:pt idx="4342">
                  <c:v>23691</c:v>
                </c:pt>
                <c:pt idx="4343">
                  <c:v>23471</c:v>
                </c:pt>
                <c:pt idx="4344">
                  <c:v>23325</c:v>
                </c:pt>
                <c:pt idx="4345">
                  <c:v>23204</c:v>
                </c:pt>
                <c:pt idx="4346">
                  <c:v>23018</c:v>
                </c:pt>
                <c:pt idx="4347">
                  <c:v>22826</c:v>
                </c:pt>
                <c:pt idx="4348">
                  <c:v>22460</c:v>
                </c:pt>
                <c:pt idx="4349">
                  <c:v>22368</c:v>
                </c:pt>
                <c:pt idx="4350">
                  <c:v>22337</c:v>
                </c:pt>
                <c:pt idx="4351">
                  <c:v>22243</c:v>
                </c:pt>
                <c:pt idx="4352">
                  <c:v>22158</c:v>
                </c:pt>
                <c:pt idx="4353">
                  <c:v>22117</c:v>
                </c:pt>
                <c:pt idx="4354">
                  <c:v>22135</c:v>
                </c:pt>
                <c:pt idx="4355">
                  <c:v>21998</c:v>
                </c:pt>
                <c:pt idx="4356">
                  <c:v>21857</c:v>
                </c:pt>
                <c:pt idx="4357">
                  <c:v>21849</c:v>
                </c:pt>
                <c:pt idx="4358">
                  <c:v>21809</c:v>
                </c:pt>
                <c:pt idx="4359">
                  <c:v>21752</c:v>
                </c:pt>
                <c:pt idx="4360">
                  <c:v>21651</c:v>
                </c:pt>
                <c:pt idx="4361">
                  <c:v>21704</c:v>
                </c:pt>
                <c:pt idx="4362">
                  <c:v>21741</c:v>
                </c:pt>
                <c:pt idx="4363">
                  <c:v>21748</c:v>
                </c:pt>
                <c:pt idx="4364">
                  <c:v>21614</c:v>
                </c:pt>
                <c:pt idx="4365">
                  <c:v>21500</c:v>
                </c:pt>
                <c:pt idx="4366">
                  <c:v>21297</c:v>
                </c:pt>
                <c:pt idx="4367">
                  <c:v>21260</c:v>
                </c:pt>
                <c:pt idx="4368">
                  <c:v>21367</c:v>
                </c:pt>
                <c:pt idx="4369">
                  <c:v>21386</c:v>
                </c:pt>
                <c:pt idx="4370">
                  <c:v>21301</c:v>
                </c:pt>
                <c:pt idx="4371">
                  <c:v>21133</c:v>
                </c:pt>
                <c:pt idx="4372">
                  <c:v>20958</c:v>
                </c:pt>
                <c:pt idx="4373">
                  <c:v>20914</c:v>
                </c:pt>
                <c:pt idx="4374">
                  <c:v>20770</c:v>
                </c:pt>
                <c:pt idx="4375">
                  <c:v>20689</c:v>
                </c:pt>
                <c:pt idx="4376">
                  <c:v>20542</c:v>
                </c:pt>
                <c:pt idx="4377">
                  <c:v>20427</c:v>
                </c:pt>
                <c:pt idx="4378">
                  <c:v>20203</c:v>
                </c:pt>
                <c:pt idx="4379">
                  <c:v>20051</c:v>
                </c:pt>
                <c:pt idx="4380">
                  <c:v>19811</c:v>
                </c:pt>
                <c:pt idx="4381">
                  <c:v>19658</c:v>
                </c:pt>
                <c:pt idx="4382">
                  <c:v>19388</c:v>
                </c:pt>
                <c:pt idx="4383">
                  <c:v>19129</c:v>
                </c:pt>
                <c:pt idx="4384">
                  <c:v>18894</c:v>
                </c:pt>
                <c:pt idx="4385">
                  <c:v>18821</c:v>
                </c:pt>
                <c:pt idx="4386">
                  <c:v>18651</c:v>
                </c:pt>
                <c:pt idx="4387">
                  <c:v>18537</c:v>
                </c:pt>
                <c:pt idx="4388">
                  <c:v>18353</c:v>
                </c:pt>
                <c:pt idx="4389">
                  <c:v>18208</c:v>
                </c:pt>
                <c:pt idx="4390">
                  <c:v>17965</c:v>
                </c:pt>
                <c:pt idx="4391">
                  <c:v>17890</c:v>
                </c:pt>
                <c:pt idx="4392">
                  <c:v>17832</c:v>
                </c:pt>
                <c:pt idx="4393">
                  <c:v>17742</c:v>
                </c:pt>
                <c:pt idx="4394">
                  <c:v>17628</c:v>
                </c:pt>
                <c:pt idx="4395">
                  <c:v>17615</c:v>
                </c:pt>
                <c:pt idx="4396">
                  <c:v>17578</c:v>
                </c:pt>
                <c:pt idx="4397">
                  <c:v>17512</c:v>
                </c:pt>
                <c:pt idx="4398">
                  <c:v>17337</c:v>
                </c:pt>
                <c:pt idx="4399">
                  <c:v>17186</c:v>
                </c:pt>
                <c:pt idx="4400">
                  <c:v>16959</c:v>
                </c:pt>
                <c:pt idx="4401">
                  <c:v>16833</c:v>
                </c:pt>
                <c:pt idx="4402">
                  <c:v>16725</c:v>
                </c:pt>
                <c:pt idx="4403">
                  <c:v>16652</c:v>
                </c:pt>
                <c:pt idx="4404">
                  <c:v>16500</c:v>
                </c:pt>
                <c:pt idx="4405">
                  <c:v>16401</c:v>
                </c:pt>
                <c:pt idx="4406">
                  <c:v>16216</c:v>
                </c:pt>
                <c:pt idx="4407">
                  <c:v>16101</c:v>
                </c:pt>
                <c:pt idx="4408">
                  <c:v>16049</c:v>
                </c:pt>
                <c:pt idx="4409">
                  <c:v>15983</c:v>
                </c:pt>
                <c:pt idx="4410">
                  <c:v>15864</c:v>
                </c:pt>
                <c:pt idx="4411">
                  <c:v>15767</c:v>
                </c:pt>
                <c:pt idx="4412">
                  <c:v>15685</c:v>
                </c:pt>
                <c:pt idx="4413">
                  <c:v>15621</c:v>
                </c:pt>
                <c:pt idx="4414">
                  <c:v>15563</c:v>
                </c:pt>
                <c:pt idx="4415">
                  <c:v>15524</c:v>
                </c:pt>
                <c:pt idx="4416">
                  <c:v>15400</c:v>
                </c:pt>
                <c:pt idx="4417">
                  <c:v>15352</c:v>
                </c:pt>
                <c:pt idx="4418">
                  <c:v>15342</c:v>
                </c:pt>
                <c:pt idx="4419">
                  <c:v>15261</c:v>
                </c:pt>
                <c:pt idx="4420">
                  <c:v>15175</c:v>
                </c:pt>
                <c:pt idx="4421">
                  <c:v>15149</c:v>
                </c:pt>
                <c:pt idx="4422">
                  <c:v>15116</c:v>
                </c:pt>
                <c:pt idx="4423">
                  <c:v>15089</c:v>
                </c:pt>
                <c:pt idx="4424">
                  <c:v>14970</c:v>
                </c:pt>
                <c:pt idx="4425">
                  <c:v>14927</c:v>
                </c:pt>
                <c:pt idx="4426">
                  <c:v>14872</c:v>
                </c:pt>
                <c:pt idx="4427">
                  <c:v>14810</c:v>
                </c:pt>
                <c:pt idx="4428">
                  <c:v>14762</c:v>
                </c:pt>
                <c:pt idx="4429">
                  <c:v>14716</c:v>
                </c:pt>
                <c:pt idx="4430">
                  <c:v>14661</c:v>
                </c:pt>
                <c:pt idx="4431">
                  <c:v>14555</c:v>
                </c:pt>
                <c:pt idx="4432">
                  <c:v>14480</c:v>
                </c:pt>
                <c:pt idx="4433">
                  <c:v>14429</c:v>
                </c:pt>
                <c:pt idx="4434">
                  <c:v>14378</c:v>
                </c:pt>
                <c:pt idx="4435">
                  <c:v>14299</c:v>
                </c:pt>
                <c:pt idx="4436">
                  <c:v>14221</c:v>
                </c:pt>
                <c:pt idx="4437">
                  <c:v>14158</c:v>
                </c:pt>
                <c:pt idx="4438">
                  <c:v>14114</c:v>
                </c:pt>
                <c:pt idx="4439">
                  <c:v>14148</c:v>
                </c:pt>
                <c:pt idx="4440">
                  <c:v>14079</c:v>
                </c:pt>
                <c:pt idx="4441">
                  <c:v>13991</c:v>
                </c:pt>
                <c:pt idx="4442">
                  <c:v>13922</c:v>
                </c:pt>
                <c:pt idx="4443">
                  <c:v>13945</c:v>
                </c:pt>
                <c:pt idx="4444">
                  <c:v>14015</c:v>
                </c:pt>
                <c:pt idx="4445">
                  <c:v>14026</c:v>
                </c:pt>
                <c:pt idx="4446">
                  <c:v>13954</c:v>
                </c:pt>
                <c:pt idx="4447">
                  <c:v>13908</c:v>
                </c:pt>
                <c:pt idx="4448">
                  <c:v>13888</c:v>
                </c:pt>
                <c:pt idx="4449">
                  <c:v>13803</c:v>
                </c:pt>
                <c:pt idx="4450">
                  <c:v>13778</c:v>
                </c:pt>
                <c:pt idx="4451">
                  <c:v>13786</c:v>
                </c:pt>
                <c:pt idx="4452">
                  <c:v>13841</c:v>
                </c:pt>
                <c:pt idx="4453">
                  <c:v>13885</c:v>
                </c:pt>
                <c:pt idx="4454">
                  <c:v>13848</c:v>
                </c:pt>
                <c:pt idx="4455">
                  <c:v>13828</c:v>
                </c:pt>
                <c:pt idx="4456">
                  <c:v>13832</c:v>
                </c:pt>
                <c:pt idx="4457">
                  <c:v>13842</c:v>
                </c:pt>
                <c:pt idx="4458">
                  <c:v>13844</c:v>
                </c:pt>
                <c:pt idx="4459">
                  <c:v>13837</c:v>
                </c:pt>
                <c:pt idx="4460">
                  <c:v>13849</c:v>
                </c:pt>
                <c:pt idx="4461">
                  <c:v>13865</c:v>
                </c:pt>
                <c:pt idx="4462">
                  <c:v>13872</c:v>
                </c:pt>
                <c:pt idx="4463">
                  <c:v>13854</c:v>
                </c:pt>
                <c:pt idx="4464">
                  <c:v>13837</c:v>
                </c:pt>
                <c:pt idx="4465">
                  <c:v>13851</c:v>
                </c:pt>
                <c:pt idx="4466">
                  <c:v>13877</c:v>
                </c:pt>
                <c:pt idx="4467">
                  <c:v>13905</c:v>
                </c:pt>
                <c:pt idx="4468">
                  <c:v>13924</c:v>
                </c:pt>
                <c:pt idx="4469">
                  <c:v>13925</c:v>
                </c:pt>
                <c:pt idx="4470">
                  <c:v>13905</c:v>
                </c:pt>
                <c:pt idx="4471">
                  <c:v>13884</c:v>
                </c:pt>
                <c:pt idx="4472">
                  <c:v>13815</c:v>
                </c:pt>
                <c:pt idx="4473">
                  <c:v>13827</c:v>
                </c:pt>
                <c:pt idx="4474">
                  <c:v>13847</c:v>
                </c:pt>
                <c:pt idx="4475">
                  <c:v>13847</c:v>
                </c:pt>
                <c:pt idx="4476">
                  <c:v>13790</c:v>
                </c:pt>
                <c:pt idx="4477">
                  <c:v>13786</c:v>
                </c:pt>
                <c:pt idx="4478">
                  <c:v>13878</c:v>
                </c:pt>
                <c:pt idx="4479">
                  <c:v>13958</c:v>
                </c:pt>
                <c:pt idx="4480">
                  <c:v>14009</c:v>
                </c:pt>
                <c:pt idx="4481">
                  <c:v>14044</c:v>
                </c:pt>
                <c:pt idx="4482">
                  <c:v>13988</c:v>
                </c:pt>
                <c:pt idx="4483">
                  <c:v>13959</c:v>
                </c:pt>
                <c:pt idx="4484">
                  <c:v>14016</c:v>
                </c:pt>
                <c:pt idx="4485">
                  <c:v>14044</c:v>
                </c:pt>
                <c:pt idx="4486">
                  <c:v>14039</c:v>
                </c:pt>
                <c:pt idx="4487">
                  <c:v>14046</c:v>
                </c:pt>
                <c:pt idx="4488">
                  <c:v>14137</c:v>
                </c:pt>
                <c:pt idx="4489">
                  <c:v>14170</c:v>
                </c:pt>
                <c:pt idx="4490">
                  <c:v>14200</c:v>
                </c:pt>
                <c:pt idx="4491">
                  <c:v>14222</c:v>
                </c:pt>
                <c:pt idx="4492">
                  <c:v>14289</c:v>
                </c:pt>
                <c:pt idx="4493">
                  <c:v>14250</c:v>
                </c:pt>
                <c:pt idx="4494">
                  <c:v>14173</c:v>
                </c:pt>
                <c:pt idx="4495">
                  <c:v>14157</c:v>
                </c:pt>
                <c:pt idx="4496">
                  <c:v>14237</c:v>
                </c:pt>
                <c:pt idx="4497">
                  <c:v>14289</c:v>
                </c:pt>
                <c:pt idx="4498">
                  <c:v>14320</c:v>
                </c:pt>
                <c:pt idx="4499">
                  <c:v>14296</c:v>
                </c:pt>
                <c:pt idx="4500">
                  <c:v>14282</c:v>
                </c:pt>
                <c:pt idx="4501">
                  <c:v>14272</c:v>
                </c:pt>
                <c:pt idx="4502">
                  <c:v>14293</c:v>
                </c:pt>
                <c:pt idx="4503">
                  <c:v>14294</c:v>
                </c:pt>
                <c:pt idx="4504">
                  <c:v>14324</c:v>
                </c:pt>
                <c:pt idx="4505">
                  <c:v>14377</c:v>
                </c:pt>
                <c:pt idx="4506">
                  <c:v>14406</c:v>
                </c:pt>
                <c:pt idx="4507">
                  <c:v>14373</c:v>
                </c:pt>
                <c:pt idx="4508">
                  <c:v>14385</c:v>
                </c:pt>
                <c:pt idx="4509">
                  <c:v>14400</c:v>
                </c:pt>
                <c:pt idx="4510">
                  <c:v>14482</c:v>
                </c:pt>
                <c:pt idx="4511">
                  <c:v>14499</c:v>
                </c:pt>
                <c:pt idx="4512">
                  <c:v>14469</c:v>
                </c:pt>
                <c:pt idx="4513">
                  <c:v>14519</c:v>
                </c:pt>
                <c:pt idx="4514">
                  <c:v>14546</c:v>
                </c:pt>
                <c:pt idx="4515">
                  <c:v>14495</c:v>
                </c:pt>
                <c:pt idx="4516">
                  <c:v>14409</c:v>
                </c:pt>
                <c:pt idx="4517">
                  <c:v>14404</c:v>
                </c:pt>
                <c:pt idx="4518">
                  <c:v>14479</c:v>
                </c:pt>
                <c:pt idx="4519">
                  <c:v>14511</c:v>
                </c:pt>
                <c:pt idx="4520">
                  <c:v>14565</c:v>
                </c:pt>
                <c:pt idx="4521">
                  <c:v>14588</c:v>
                </c:pt>
                <c:pt idx="4522">
                  <c:v>14548</c:v>
                </c:pt>
                <c:pt idx="4523">
                  <c:v>14526</c:v>
                </c:pt>
                <c:pt idx="4524">
                  <c:v>14510</c:v>
                </c:pt>
                <c:pt idx="4525">
                  <c:v>14502</c:v>
                </c:pt>
                <c:pt idx="4526">
                  <c:v>14443</c:v>
                </c:pt>
                <c:pt idx="4527">
                  <c:v>14515</c:v>
                </c:pt>
                <c:pt idx="4528">
                  <c:v>14623</c:v>
                </c:pt>
                <c:pt idx="4529">
                  <c:v>14689</c:v>
                </c:pt>
                <c:pt idx="4530">
                  <c:v>14665</c:v>
                </c:pt>
                <c:pt idx="4531">
                  <c:v>14663</c:v>
                </c:pt>
                <c:pt idx="4532">
                  <c:v>14665</c:v>
                </c:pt>
                <c:pt idx="4533">
                  <c:v>14708</c:v>
                </c:pt>
                <c:pt idx="4534">
                  <c:v>14816</c:v>
                </c:pt>
                <c:pt idx="4535">
                  <c:v>14782</c:v>
                </c:pt>
                <c:pt idx="4536">
                  <c:v>14753</c:v>
                </c:pt>
                <c:pt idx="4537">
                  <c:v>14786</c:v>
                </c:pt>
                <c:pt idx="4538">
                  <c:v>14763</c:v>
                </c:pt>
                <c:pt idx="4539">
                  <c:v>14738</c:v>
                </c:pt>
                <c:pt idx="4540">
                  <c:v>14715</c:v>
                </c:pt>
                <c:pt idx="4541">
                  <c:v>14702</c:v>
                </c:pt>
                <c:pt idx="4542">
                  <c:v>14759</c:v>
                </c:pt>
                <c:pt idx="4543">
                  <c:v>14834</c:v>
                </c:pt>
                <c:pt idx="4544">
                  <c:v>14824</c:v>
                </c:pt>
                <c:pt idx="4545">
                  <c:v>14777</c:v>
                </c:pt>
                <c:pt idx="4546">
                  <c:v>14688</c:v>
                </c:pt>
                <c:pt idx="4547">
                  <c:v>14671</c:v>
                </c:pt>
                <c:pt idx="4548">
                  <c:v>14826</c:v>
                </c:pt>
                <c:pt idx="4549">
                  <c:v>14947</c:v>
                </c:pt>
                <c:pt idx="4550">
                  <c:v>15051</c:v>
                </c:pt>
                <c:pt idx="4551">
                  <c:v>15076</c:v>
                </c:pt>
                <c:pt idx="4552">
                  <c:v>15111</c:v>
                </c:pt>
                <c:pt idx="4553">
                  <c:v>15156</c:v>
                </c:pt>
                <c:pt idx="4554">
                  <c:v>15157</c:v>
                </c:pt>
                <c:pt idx="4555">
                  <c:v>15108</c:v>
                </c:pt>
                <c:pt idx="4556">
                  <c:v>14983</c:v>
                </c:pt>
                <c:pt idx="4557">
                  <c:v>15007</c:v>
                </c:pt>
                <c:pt idx="4558">
                  <c:v>15091</c:v>
                </c:pt>
                <c:pt idx="4559">
                  <c:v>15124</c:v>
                </c:pt>
                <c:pt idx="4560">
                  <c:v>15235</c:v>
                </c:pt>
                <c:pt idx="4561">
                  <c:v>15264</c:v>
                </c:pt>
                <c:pt idx="4562">
                  <c:v>15267</c:v>
                </c:pt>
                <c:pt idx="4563">
                  <c:v>15273</c:v>
                </c:pt>
                <c:pt idx="4564">
                  <c:v>15252</c:v>
                </c:pt>
                <c:pt idx="4565">
                  <c:v>15220</c:v>
                </c:pt>
                <c:pt idx="4566">
                  <c:v>15115</c:v>
                </c:pt>
                <c:pt idx="4567">
                  <c:v>15090</c:v>
                </c:pt>
                <c:pt idx="4568">
                  <c:v>15262</c:v>
                </c:pt>
                <c:pt idx="4569">
                  <c:v>15369</c:v>
                </c:pt>
                <c:pt idx="4570">
                  <c:v>15299</c:v>
                </c:pt>
                <c:pt idx="4571">
                  <c:v>15274</c:v>
                </c:pt>
                <c:pt idx="4572">
                  <c:v>15352</c:v>
                </c:pt>
                <c:pt idx="4573">
                  <c:v>15422</c:v>
                </c:pt>
                <c:pt idx="4574">
                  <c:v>15499</c:v>
                </c:pt>
                <c:pt idx="4575">
                  <c:v>15480</c:v>
                </c:pt>
                <c:pt idx="4576">
                  <c:v>15355</c:v>
                </c:pt>
                <c:pt idx="4577">
                  <c:v>15361</c:v>
                </c:pt>
                <c:pt idx="4578">
                  <c:v>15412</c:v>
                </c:pt>
                <c:pt idx="4579">
                  <c:v>15397</c:v>
                </c:pt>
                <c:pt idx="4580">
                  <c:v>15335</c:v>
                </c:pt>
                <c:pt idx="4581">
                  <c:v>15368</c:v>
                </c:pt>
                <c:pt idx="4582">
                  <c:v>15449</c:v>
                </c:pt>
                <c:pt idx="4583">
                  <c:v>15474</c:v>
                </c:pt>
                <c:pt idx="4584">
                  <c:v>15479</c:v>
                </c:pt>
                <c:pt idx="4585">
                  <c:v>15513</c:v>
                </c:pt>
                <c:pt idx="4586">
                  <c:v>15584</c:v>
                </c:pt>
                <c:pt idx="4587">
                  <c:v>15635</c:v>
                </c:pt>
                <c:pt idx="4588">
                  <c:v>15653</c:v>
                </c:pt>
                <c:pt idx="4589">
                  <c:v>15597</c:v>
                </c:pt>
                <c:pt idx="4590">
                  <c:v>15549</c:v>
                </c:pt>
                <c:pt idx="4591">
                  <c:v>15517</c:v>
                </c:pt>
                <c:pt idx="4592">
                  <c:v>15497</c:v>
                </c:pt>
                <c:pt idx="4593">
                  <c:v>15497</c:v>
                </c:pt>
                <c:pt idx="4594">
                  <c:v>15462</c:v>
                </c:pt>
                <c:pt idx="4595">
                  <c:v>15505</c:v>
                </c:pt>
                <c:pt idx="4596">
                  <c:v>15603</c:v>
                </c:pt>
                <c:pt idx="4597">
                  <c:v>15685</c:v>
                </c:pt>
                <c:pt idx="4598">
                  <c:v>15722</c:v>
                </c:pt>
                <c:pt idx="4599">
                  <c:v>15660</c:v>
                </c:pt>
                <c:pt idx="4600">
                  <c:v>15662</c:v>
                </c:pt>
                <c:pt idx="4601">
                  <c:v>15680</c:v>
                </c:pt>
                <c:pt idx="4602">
                  <c:v>15567</c:v>
                </c:pt>
                <c:pt idx="4603">
                  <c:v>15542</c:v>
                </c:pt>
                <c:pt idx="4604">
                  <c:v>15607</c:v>
                </c:pt>
                <c:pt idx="4605">
                  <c:v>15664</c:v>
                </c:pt>
                <c:pt idx="4606">
                  <c:v>15748</c:v>
                </c:pt>
                <c:pt idx="4607">
                  <c:v>15759</c:v>
                </c:pt>
                <c:pt idx="4608">
                  <c:v>15749</c:v>
                </c:pt>
                <c:pt idx="4609">
                  <c:v>15799</c:v>
                </c:pt>
                <c:pt idx="4610">
                  <c:v>15776</c:v>
                </c:pt>
                <c:pt idx="4611">
                  <c:v>15701</c:v>
                </c:pt>
                <c:pt idx="4612">
                  <c:v>15724</c:v>
                </c:pt>
                <c:pt idx="4613">
                  <c:v>15732</c:v>
                </c:pt>
                <c:pt idx="4614">
                  <c:v>15822</c:v>
                </c:pt>
                <c:pt idx="4615">
                  <c:v>15911</c:v>
                </c:pt>
                <c:pt idx="4616">
                  <c:v>15976</c:v>
                </c:pt>
                <c:pt idx="4617">
                  <c:v>16032</c:v>
                </c:pt>
                <c:pt idx="4618">
                  <c:v>16081</c:v>
                </c:pt>
                <c:pt idx="4619">
                  <c:v>16018</c:v>
                </c:pt>
                <c:pt idx="4620">
                  <c:v>15987</c:v>
                </c:pt>
                <c:pt idx="4621">
                  <c:v>16002</c:v>
                </c:pt>
                <c:pt idx="4622">
                  <c:v>16074</c:v>
                </c:pt>
                <c:pt idx="4623">
                  <c:v>16161</c:v>
                </c:pt>
                <c:pt idx="4624">
                  <c:v>16214</c:v>
                </c:pt>
                <c:pt idx="4625">
                  <c:v>16167</c:v>
                </c:pt>
                <c:pt idx="4626">
                  <c:v>16146</c:v>
                </c:pt>
                <c:pt idx="4627">
                  <c:v>16160</c:v>
                </c:pt>
                <c:pt idx="4628">
                  <c:v>16151</c:v>
                </c:pt>
                <c:pt idx="4629">
                  <c:v>16135</c:v>
                </c:pt>
                <c:pt idx="4630">
                  <c:v>16153</c:v>
                </c:pt>
                <c:pt idx="4631">
                  <c:v>16101</c:v>
                </c:pt>
                <c:pt idx="4632">
                  <c:v>16101</c:v>
                </c:pt>
                <c:pt idx="4633">
                  <c:v>16174</c:v>
                </c:pt>
                <c:pt idx="4634">
                  <c:v>16258</c:v>
                </c:pt>
                <c:pt idx="4635">
                  <c:v>16290</c:v>
                </c:pt>
                <c:pt idx="4636">
                  <c:v>16312</c:v>
                </c:pt>
                <c:pt idx="4637">
                  <c:v>16303</c:v>
                </c:pt>
                <c:pt idx="4638">
                  <c:v>16191</c:v>
                </c:pt>
                <c:pt idx="4639">
                  <c:v>16120</c:v>
                </c:pt>
                <c:pt idx="4640">
                  <c:v>16149</c:v>
                </c:pt>
                <c:pt idx="4641">
                  <c:v>16194</c:v>
                </c:pt>
                <c:pt idx="4642">
                  <c:v>16274</c:v>
                </c:pt>
                <c:pt idx="4643">
                  <c:v>16280</c:v>
                </c:pt>
                <c:pt idx="4644">
                  <c:v>16230</c:v>
                </c:pt>
                <c:pt idx="4645">
                  <c:v>16188</c:v>
                </c:pt>
                <c:pt idx="4646">
                  <c:v>16218</c:v>
                </c:pt>
                <c:pt idx="4647">
                  <c:v>16267</c:v>
                </c:pt>
                <c:pt idx="4648">
                  <c:v>16316</c:v>
                </c:pt>
                <c:pt idx="4649">
                  <c:v>16287</c:v>
                </c:pt>
                <c:pt idx="4650">
                  <c:v>16309</c:v>
                </c:pt>
                <c:pt idx="4651">
                  <c:v>16377</c:v>
                </c:pt>
                <c:pt idx="4652">
                  <c:v>16413</c:v>
                </c:pt>
                <c:pt idx="4653">
                  <c:v>16404</c:v>
                </c:pt>
                <c:pt idx="4654">
                  <c:v>16374</c:v>
                </c:pt>
                <c:pt idx="4655">
                  <c:v>16403</c:v>
                </c:pt>
                <c:pt idx="4656">
                  <c:v>16438</c:v>
                </c:pt>
                <c:pt idx="4657">
                  <c:v>16421</c:v>
                </c:pt>
                <c:pt idx="4658">
                  <c:v>16357</c:v>
                </c:pt>
                <c:pt idx="4659">
                  <c:v>16385</c:v>
                </c:pt>
                <c:pt idx="4660">
                  <c:v>16549</c:v>
                </c:pt>
                <c:pt idx="4661">
                  <c:v>16622</c:v>
                </c:pt>
                <c:pt idx="4662">
                  <c:v>16673</c:v>
                </c:pt>
                <c:pt idx="4663">
                  <c:v>16691</c:v>
                </c:pt>
                <c:pt idx="4664">
                  <c:v>16626</c:v>
                </c:pt>
                <c:pt idx="4665">
                  <c:v>16534</c:v>
                </c:pt>
                <c:pt idx="4666">
                  <c:v>16442</c:v>
                </c:pt>
                <c:pt idx="4667">
                  <c:v>16416</c:v>
                </c:pt>
                <c:pt idx="4668">
                  <c:v>16478</c:v>
                </c:pt>
                <c:pt idx="4669">
                  <c:v>16534</c:v>
                </c:pt>
                <c:pt idx="4670">
                  <c:v>16607</c:v>
                </c:pt>
                <c:pt idx="4671">
                  <c:v>16583</c:v>
                </c:pt>
                <c:pt idx="4672">
                  <c:v>16595</c:v>
                </c:pt>
                <c:pt idx="4673">
                  <c:v>16666</c:v>
                </c:pt>
                <c:pt idx="4674">
                  <c:v>16696</c:v>
                </c:pt>
                <c:pt idx="4675">
                  <c:v>16702</c:v>
                </c:pt>
                <c:pt idx="4676">
                  <c:v>16643</c:v>
                </c:pt>
                <c:pt idx="4677">
                  <c:v>16601</c:v>
                </c:pt>
                <c:pt idx="4678">
                  <c:v>16609</c:v>
                </c:pt>
                <c:pt idx="4679">
                  <c:v>16593</c:v>
                </c:pt>
                <c:pt idx="4680">
                  <c:v>16699</c:v>
                </c:pt>
                <c:pt idx="4681">
                  <c:v>16789</c:v>
                </c:pt>
                <c:pt idx="4682">
                  <c:v>16822</c:v>
                </c:pt>
                <c:pt idx="4683">
                  <c:v>16888</c:v>
                </c:pt>
                <c:pt idx="4684">
                  <c:v>16902</c:v>
                </c:pt>
                <c:pt idx="4685">
                  <c:v>16909</c:v>
                </c:pt>
                <c:pt idx="4686">
                  <c:v>16912</c:v>
                </c:pt>
                <c:pt idx="4687">
                  <c:v>16893</c:v>
                </c:pt>
                <c:pt idx="4688">
                  <c:v>16910</c:v>
                </c:pt>
                <c:pt idx="4689">
                  <c:v>16961</c:v>
                </c:pt>
                <c:pt idx="4690">
                  <c:v>17001</c:v>
                </c:pt>
                <c:pt idx="4691">
                  <c:v>16933</c:v>
                </c:pt>
                <c:pt idx="4692">
                  <c:v>16930</c:v>
                </c:pt>
                <c:pt idx="4693">
                  <c:v>16974</c:v>
                </c:pt>
                <c:pt idx="4694">
                  <c:v>17061</c:v>
                </c:pt>
                <c:pt idx="4695">
                  <c:v>17099</c:v>
                </c:pt>
                <c:pt idx="4696">
                  <c:v>17088</c:v>
                </c:pt>
                <c:pt idx="4697">
                  <c:v>17061</c:v>
                </c:pt>
                <c:pt idx="4698">
                  <c:v>17172</c:v>
                </c:pt>
                <c:pt idx="4699">
                  <c:v>17205</c:v>
                </c:pt>
                <c:pt idx="4700">
                  <c:v>17167</c:v>
                </c:pt>
                <c:pt idx="4701">
                  <c:v>17123</c:v>
                </c:pt>
                <c:pt idx="4702">
                  <c:v>17123</c:v>
                </c:pt>
                <c:pt idx="4703">
                  <c:v>17199</c:v>
                </c:pt>
                <c:pt idx="4704">
                  <c:v>17295</c:v>
                </c:pt>
                <c:pt idx="4705">
                  <c:v>17305</c:v>
                </c:pt>
                <c:pt idx="4706">
                  <c:v>17415</c:v>
                </c:pt>
                <c:pt idx="4707">
                  <c:v>17520</c:v>
                </c:pt>
                <c:pt idx="4708">
                  <c:v>17516</c:v>
                </c:pt>
                <c:pt idx="4709">
                  <c:v>17418</c:v>
                </c:pt>
                <c:pt idx="4710">
                  <c:v>17414</c:v>
                </c:pt>
                <c:pt idx="4711">
                  <c:v>17431</c:v>
                </c:pt>
                <c:pt idx="4712">
                  <c:v>17449</c:v>
                </c:pt>
                <c:pt idx="4713">
                  <c:v>17512</c:v>
                </c:pt>
                <c:pt idx="4714">
                  <c:v>17624</c:v>
                </c:pt>
                <c:pt idx="4715">
                  <c:v>17719</c:v>
                </c:pt>
                <c:pt idx="4716">
                  <c:v>17776</c:v>
                </c:pt>
                <c:pt idx="4717">
                  <c:v>17763</c:v>
                </c:pt>
                <c:pt idx="4718">
                  <c:v>17791</c:v>
                </c:pt>
                <c:pt idx="4719">
                  <c:v>17830</c:v>
                </c:pt>
                <c:pt idx="4720">
                  <c:v>17899</c:v>
                </c:pt>
                <c:pt idx="4721">
                  <c:v>17931</c:v>
                </c:pt>
                <c:pt idx="4722">
                  <c:v>18059</c:v>
                </c:pt>
                <c:pt idx="4723">
                  <c:v>18146</c:v>
                </c:pt>
                <c:pt idx="4724">
                  <c:v>18313</c:v>
                </c:pt>
                <c:pt idx="4725">
                  <c:v>18476</c:v>
                </c:pt>
                <c:pt idx="4726">
                  <c:v>18653</c:v>
                </c:pt>
                <c:pt idx="4727">
                  <c:v>18718</c:v>
                </c:pt>
                <c:pt idx="4728">
                  <c:v>18845</c:v>
                </c:pt>
                <c:pt idx="4729">
                  <c:v>18917</c:v>
                </c:pt>
                <c:pt idx="4730">
                  <c:v>18945</c:v>
                </c:pt>
                <c:pt idx="4731">
                  <c:v>18942</c:v>
                </c:pt>
                <c:pt idx="4732">
                  <c:v>18978</c:v>
                </c:pt>
                <c:pt idx="4733">
                  <c:v>19015</c:v>
                </c:pt>
                <c:pt idx="4734">
                  <c:v>19106</c:v>
                </c:pt>
                <c:pt idx="4735">
                  <c:v>19201</c:v>
                </c:pt>
                <c:pt idx="4736">
                  <c:v>19214</c:v>
                </c:pt>
                <c:pt idx="4737">
                  <c:v>19181</c:v>
                </c:pt>
                <c:pt idx="4738">
                  <c:v>19173</c:v>
                </c:pt>
                <c:pt idx="4739">
                  <c:v>19204</c:v>
                </c:pt>
                <c:pt idx="4740">
                  <c:v>19216</c:v>
                </c:pt>
                <c:pt idx="4741">
                  <c:v>19169</c:v>
                </c:pt>
                <c:pt idx="4742">
                  <c:v>19256</c:v>
                </c:pt>
                <c:pt idx="4743">
                  <c:v>19305</c:v>
                </c:pt>
                <c:pt idx="4744">
                  <c:v>19268</c:v>
                </c:pt>
                <c:pt idx="4745">
                  <c:v>19268</c:v>
                </c:pt>
                <c:pt idx="4746">
                  <c:v>19289</c:v>
                </c:pt>
                <c:pt idx="4747">
                  <c:v>19192</c:v>
                </c:pt>
                <c:pt idx="4748">
                  <c:v>19102</c:v>
                </c:pt>
                <c:pt idx="4749">
                  <c:v>19133</c:v>
                </c:pt>
                <c:pt idx="4750">
                  <c:v>19220</c:v>
                </c:pt>
                <c:pt idx="4751">
                  <c:v>19246</c:v>
                </c:pt>
                <c:pt idx="4752">
                  <c:v>19216</c:v>
                </c:pt>
                <c:pt idx="4753">
                  <c:v>19185</c:v>
                </c:pt>
                <c:pt idx="4754">
                  <c:v>19129</c:v>
                </c:pt>
                <c:pt idx="4755">
                  <c:v>19134</c:v>
                </c:pt>
                <c:pt idx="4756">
                  <c:v>19010</c:v>
                </c:pt>
                <c:pt idx="4757">
                  <c:v>18873</c:v>
                </c:pt>
                <c:pt idx="4758">
                  <c:v>18714</c:v>
                </c:pt>
                <c:pt idx="4759">
                  <c:v>18656</c:v>
                </c:pt>
                <c:pt idx="4760">
                  <c:v>18531</c:v>
                </c:pt>
                <c:pt idx="4761">
                  <c:v>18490</c:v>
                </c:pt>
                <c:pt idx="4762">
                  <c:v>18484</c:v>
                </c:pt>
                <c:pt idx="4763">
                  <c:v>18537</c:v>
                </c:pt>
                <c:pt idx="4764">
                  <c:v>18515</c:v>
                </c:pt>
                <c:pt idx="4765">
                  <c:v>18428</c:v>
                </c:pt>
                <c:pt idx="4766">
                  <c:v>18302</c:v>
                </c:pt>
                <c:pt idx="4767">
                  <c:v>18158</c:v>
                </c:pt>
                <c:pt idx="4768">
                  <c:v>18045</c:v>
                </c:pt>
                <c:pt idx="4769">
                  <c:v>18035</c:v>
                </c:pt>
                <c:pt idx="4770">
                  <c:v>17940</c:v>
                </c:pt>
                <c:pt idx="4771">
                  <c:v>17882</c:v>
                </c:pt>
                <c:pt idx="4772">
                  <c:v>17780</c:v>
                </c:pt>
                <c:pt idx="4773">
                  <c:v>17675</c:v>
                </c:pt>
                <c:pt idx="4774">
                  <c:v>17526</c:v>
                </c:pt>
                <c:pt idx="4775">
                  <c:v>17388</c:v>
                </c:pt>
                <c:pt idx="4776">
                  <c:v>17230</c:v>
                </c:pt>
                <c:pt idx="4777">
                  <c:v>17126</c:v>
                </c:pt>
                <c:pt idx="4778">
                  <c:v>16884</c:v>
                </c:pt>
                <c:pt idx="4779">
                  <c:v>16819</c:v>
                </c:pt>
                <c:pt idx="4780">
                  <c:v>16702</c:v>
                </c:pt>
                <c:pt idx="4781">
                  <c:v>16637</c:v>
                </c:pt>
                <c:pt idx="4782">
                  <c:v>16469</c:v>
                </c:pt>
                <c:pt idx="4783">
                  <c:v>16342</c:v>
                </c:pt>
                <c:pt idx="4784">
                  <c:v>16135</c:v>
                </c:pt>
                <c:pt idx="4785">
                  <c:v>16040</c:v>
                </c:pt>
                <c:pt idx="4786">
                  <c:v>16028</c:v>
                </c:pt>
                <c:pt idx="4787">
                  <c:v>15937</c:v>
                </c:pt>
                <c:pt idx="4788">
                  <c:v>15760</c:v>
                </c:pt>
                <c:pt idx="4789">
                  <c:v>15689</c:v>
                </c:pt>
                <c:pt idx="4790">
                  <c:v>15597</c:v>
                </c:pt>
                <c:pt idx="4791">
                  <c:v>15538</c:v>
                </c:pt>
                <c:pt idx="4792">
                  <c:v>15363</c:v>
                </c:pt>
                <c:pt idx="4793">
                  <c:v>15274</c:v>
                </c:pt>
                <c:pt idx="4794">
                  <c:v>15186</c:v>
                </c:pt>
                <c:pt idx="4795">
                  <c:v>15106</c:v>
                </c:pt>
                <c:pt idx="4796">
                  <c:v>14967</c:v>
                </c:pt>
                <c:pt idx="4797">
                  <c:v>14899</c:v>
                </c:pt>
                <c:pt idx="4798">
                  <c:v>14842</c:v>
                </c:pt>
                <c:pt idx="4799">
                  <c:v>14809</c:v>
                </c:pt>
                <c:pt idx="4800">
                  <c:v>14749</c:v>
                </c:pt>
                <c:pt idx="4801">
                  <c:v>14703</c:v>
                </c:pt>
                <c:pt idx="4802">
                  <c:v>14595</c:v>
                </c:pt>
                <c:pt idx="4803">
                  <c:v>14467</c:v>
                </c:pt>
                <c:pt idx="4804">
                  <c:v>14373</c:v>
                </c:pt>
                <c:pt idx="4805">
                  <c:v>14400</c:v>
                </c:pt>
                <c:pt idx="4806">
                  <c:v>14378</c:v>
                </c:pt>
                <c:pt idx="4807">
                  <c:v>14303</c:v>
                </c:pt>
                <c:pt idx="4808">
                  <c:v>14165</c:v>
                </c:pt>
                <c:pt idx="4809">
                  <c:v>14084</c:v>
                </c:pt>
                <c:pt idx="4810">
                  <c:v>14015</c:v>
                </c:pt>
                <c:pt idx="4811">
                  <c:v>13972</c:v>
                </c:pt>
                <c:pt idx="4812">
                  <c:v>13960</c:v>
                </c:pt>
                <c:pt idx="4813">
                  <c:v>13917</c:v>
                </c:pt>
                <c:pt idx="4814">
                  <c:v>13918</c:v>
                </c:pt>
                <c:pt idx="4815">
                  <c:v>13902</c:v>
                </c:pt>
                <c:pt idx="4816">
                  <c:v>13937</c:v>
                </c:pt>
                <c:pt idx="4817">
                  <c:v>13950</c:v>
                </c:pt>
                <c:pt idx="4818">
                  <c:v>13916</c:v>
                </c:pt>
                <c:pt idx="4819">
                  <c:v>13846</c:v>
                </c:pt>
                <c:pt idx="4820">
                  <c:v>13799</c:v>
                </c:pt>
                <c:pt idx="4821">
                  <c:v>13843</c:v>
                </c:pt>
                <c:pt idx="4822">
                  <c:v>13873</c:v>
                </c:pt>
                <c:pt idx="4823">
                  <c:v>13771</c:v>
                </c:pt>
                <c:pt idx="4824">
                  <c:v>13730</c:v>
                </c:pt>
                <c:pt idx="4825">
                  <c:v>13748</c:v>
                </c:pt>
                <c:pt idx="4826">
                  <c:v>13763</c:v>
                </c:pt>
                <c:pt idx="4827">
                  <c:v>13802</c:v>
                </c:pt>
                <c:pt idx="4828">
                  <c:v>13804</c:v>
                </c:pt>
                <c:pt idx="4829">
                  <c:v>13745</c:v>
                </c:pt>
                <c:pt idx="4830">
                  <c:v>13669</c:v>
                </c:pt>
                <c:pt idx="4831">
                  <c:v>13679</c:v>
                </c:pt>
                <c:pt idx="4832">
                  <c:v>13717</c:v>
                </c:pt>
                <c:pt idx="4833">
                  <c:v>13701</c:v>
                </c:pt>
                <c:pt idx="4834">
                  <c:v>13667</c:v>
                </c:pt>
                <c:pt idx="4835">
                  <c:v>13677</c:v>
                </c:pt>
                <c:pt idx="4836">
                  <c:v>13730</c:v>
                </c:pt>
                <c:pt idx="4837">
                  <c:v>13729</c:v>
                </c:pt>
                <c:pt idx="4838">
                  <c:v>13690</c:v>
                </c:pt>
                <c:pt idx="4839">
                  <c:v>13697</c:v>
                </c:pt>
                <c:pt idx="4840">
                  <c:v>13734</c:v>
                </c:pt>
                <c:pt idx="4841">
                  <c:v>13760</c:v>
                </c:pt>
                <c:pt idx="4842">
                  <c:v>13792</c:v>
                </c:pt>
                <c:pt idx="4843">
                  <c:v>13792</c:v>
                </c:pt>
                <c:pt idx="4844">
                  <c:v>13841</c:v>
                </c:pt>
                <c:pt idx="4845">
                  <c:v>13834</c:v>
                </c:pt>
                <c:pt idx="4846">
                  <c:v>13840</c:v>
                </c:pt>
                <c:pt idx="4847">
                  <c:v>13891</c:v>
                </c:pt>
                <c:pt idx="4848">
                  <c:v>13981</c:v>
                </c:pt>
                <c:pt idx="4849">
                  <c:v>14047</c:v>
                </c:pt>
                <c:pt idx="4850">
                  <c:v>14073</c:v>
                </c:pt>
                <c:pt idx="4851">
                  <c:v>14059</c:v>
                </c:pt>
                <c:pt idx="4852">
                  <c:v>14086</c:v>
                </c:pt>
                <c:pt idx="4853">
                  <c:v>14114</c:v>
                </c:pt>
                <c:pt idx="4854">
                  <c:v>14185</c:v>
                </c:pt>
                <c:pt idx="4855">
                  <c:v>14203</c:v>
                </c:pt>
                <c:pt idx="4856">
                  <c:v>14220</c:v>
                </c:pt>
                <c:pt idx="4857">
                  <c:v>14263</c:v>
                </c:pt>
                <c:pt idx="4858">
                  <c:v>14367</c:v>
                </c:pt>
                <c:pt idx="4859">
                  <c:v>14370</c:v>
                </c:pt>
                <c:pt idx="4860">
                  <c:v>14320</c:v>
                </c:pt>
                <c:pt idx="4861">
                  <c:v>14312</c:v>
                </c:pt>
                <c:pt idx="4862">
                  <c:v>14408</c:v>
                </c:pt>
                <c:pt idx="4863">
                  <c:v>14504</c:v>
                </c:pt>
                <c:pt idx="4864">
                  <c:v>14579</c:v>
                </c:pt>
                <c:pt idx="4865">
                  <c:v>14628</c:v>
                </c:pt>
                <c:pt idx="4866">
                  <c:v>14652</c:v>
                </c:pt>
                <c:pt idx="4867">
                  <c:v>14632</c:v>
                </c:pt>
                <c:pt idx="4868">
                  <c:v>14716</c:v>
                </c:pt>
                <c:pt idx="4869">
                  <c:v>14826</c:v>
                </c:pt>
                <c:pt idx="4870">
                  <c:v>14905</c:v>
                </c:pt>
                <c:pt idx="4871">
                  <c:v>14914</c:v>
                </c:pt>
                <c:pt idx="4872">
                  <c:v>14907</c:v>
                </c:pt>
                <c:pt idx="4873">
                  <c:v>14857</c:v>
                </c:pt>
                <c:pt idx="4874">
                  <c:v>14825</c:v>
                </c:pt>
                <c:pt idx="4875">
                  <c:v>14881</c:v>
                </c:pt>
                <c:pt idx="4876">
                  <c:v>14946</c:v>
                </c:pt>
                <c:pt idx="4877">
                  <c:v>14948</c:v>
                </c:pt>
                <c:pt idx="4878">
                  <c:v>14972</c:v>
                </c:pt>
                <c:pt idx="4879">
                  <c:v>15085</c:v>
                </c:pt>
                <c:pt idx="4880">
                  <c:v>15316</c:v>
                </c:pt>
                <c:pt idx="4881">
                  <c:v>15396</c:v>
                </c:pt>
                <c:pt idx="4882">
                  <c:v>15510</c:v>
                </c:pt>
                <c:pt idx="4883">
                  <c:v>15597</c:v>
                </c:pt>
                <c:pt idx="4884">
                  <c:v>15730</c:v>
                </c:pt>
                <c:pt idx="4885">
                  <c:v>15794</c:v>
                </c:pt>
                <c:pt idx="4886">
                  <c:v>15853</c:v>
                </c:pt>
                <c:pt idx="4887">
                  <c:v>15833</c:v>
                </c:pt>
                <c:pt idx="4888">
                  <c:v>15905</c:v>
                </c:pt>
                <c:pt idx="4889">
                  <c:v>16031</c:v>
                </c:pt>
                <c:pt idx="4890">
                  <c:v>16173</c:v>
                </c:pt>
                <c:pt idx="4891">
                  <c:v>16190</c:v>
                </c:pt>
                <c:pt idx="4892">
                  <c:v>16137</c:v>
                </c:pt>
                <c:pt idx="4893">
                  <c:v>16120</c:v>
                </c:pt>
                <c:pt idx="4894">
                  <c:v>16180</c:v>
                </c:pt>
                <c:pt idx="4895">
                  <c:v>16225</c:v>
                </c:pt>
                <c:pt idx="4896">
                  <c:v>16256</c:v>
                </c:pt>
                <c:pt idx="4897">
                  <c:v>16274</c:v>
                </c:pt>
                <c:pt idx="4898">
                  <c:v>16285</c:v>
                </c:pt>
                <c:pt idx="4899">
                  <c:v>16330</c:v>
                </c:pt>
                <c:pt idx="4900">
                  <c:v>16354</c:v>
                </c:pt>
                <c:pt idx="4901">
                  <c:v>16334</c:v>
                </c:pt>
                <c:pt idx="4902">
                  <c:v>16328</c:v>
                </c:pt>
                <c:pt idx="4903">
                  <c:v>16363</c:v>
                </c:pt>
                <c:pt idx="4904">
                  <c:v>16483</c:v>
                </c:pt>
                <c:pt idx="4905">
                  <c:v>16511</c:v>
                </c:pt>
                <c:pt idx="4906">
                  <c:v>16442</c:v>
                </c:pt>
                <c:pt idx="4907">
                  <c:v>16365</c:v>
                </c:pt>
                <c:pt idx="4908">
                  <c:v>16430</c:v>
                </c:pt>
                <c:pt idx="4909">
                  <c:v>16535</c:v>
                </c:pt>
                <c:pt idx="4910">
                  <c:v>16591</c:v>
                </c:pt>
                <c:pt idx="4911">
                  <c:v>16501</c:v>
                </c:pt>
                <c:pt idx="4912">
                  <c:v>16382</c:v>
                </c:pt>
                <c:pt idx="4913">
                  <c:v>16393</c:v>
                </c:pt>
                <c:pt idx="4914">
                  <c:v>16377</c:v>
                </c:pt>
                <c:pt idx="4915">
                  <c:v>16355</c:v>
                </c:pt>
                <c:pt idx="4916">
                  <c:v>16367</c:v>
                </c:pt>
                <c:pt idx="4917">
                  <c:v>16416</c:v>
                </c:pt>
                <c:pt idx="4918">
                  <c:v>16360</c:v>
                </c:pt>
                <c:pt idx="4919">
                  <c:v>16218</c:v>
                </c:pt>
                <c:pt idx="4920">
                  <c:v>16105</c:v>
                </c:pt>
                <c:pt idx="4921">
                  <c:v>16034</c:v>
                </c:pt>
                <c:pt idx="4922">
                  <c:v>16010</c:v>
                </c:pt>
                <c:pt idx="4923">
                  <c:v>15991</c:v>
                </c:pt>
                <c:pt idx="4924">
                  <c:v>15989</c:v>
                </c:pt>
                <c:pt idx="4925">
                  <c:v>15944</c:v>
                </c:pt>
                <c:pt idx="4926">
                  <c:v>15795</c:v>
                </c:pt>
                <c:pt idx="4927">
                  <c:v>15676</c:v>
                </c:pt>
                <c:pt idx="4928">
                  <c:v>15602</c:v>
                </c:pt>
                <c:pt idx="4929">
                  <c:v>15593</c:v>
                </c:pt>
                <c:pt idx="4930">
                  <c:v>15541</c:v>
                </c:pt>
                <c:pt idx="4931">
                  <c:v>15437</c:v>
                </c:pt>
                <c:pt idx="4932">
                  <c:v>15229</c:v>
                </c:pt>
                <c:pt idx="4933">
                  <c:v>15127</c:v>
                </c:pt>
                <c:pt idx="4934">
                  <c:v>15021</c:v>
                </c:pt>
                <c:pt idx="4935">
                  <c:v>14953</c:v>
                </c:pt>
                <c:pt idx="4936">
                  <c:v>14839</c:v>
                </c:pt>
                <c:pt idx="4937">
                  <c:v>14770</c:v>
                </c:pt>
                <c:pt idx="4938">
                  <c:v>14759</c:v>
                </c:pt>
                <c:pt idx="4939">
                  <c:v>14724</c:v>
                </c:pt>
                <c:pt idx="4940">
                  <c:v>14590</c:v>
                </c:pt>
                <c:pt idx="4941">
                  <c:v>14461</c:v>
                </c:pt>
                <c:pt idx="4942">
                  <c:v>14331</c:v>
                </c:pt>
                <c:pt idx="4943">
                  <c:v>14277</c:v>
                </c:pt>
                <c:pt idx="4944">
                  <c:v>14164</c:v>
                </c:pt>
                <c:pt idx="4945">
                  <c:v>14143</c:v>
                </c:pt>
                <c:pt idx="4946">
                  <c:v>14118</c:v>
                </c:pt>
                <c:pt idx="4947">
                  <c:v>14050</c:v>
                </c:pt>
                <c:pt idx="4948">
                  <c:v>13957</c:v>
                </c:pt>
                <c:pt idx="4949">
                  <c:v>13896</c:v>
                </c:pt>
                <c:pt idx="4950">
                  <c:v>13845</c:v>
                </c:pt>
                <c:pt idx="4951">
                  <c:v>13788</c:v>
                </c:pt>
                <c:pt idx="4952">
                  <c:v>13658</c:v>
                </c:pt>
                <c:pt idx="4953">
                  <c:v>13646</c:v>
                </c:pt>
                <c:pt idx="4954">
                  <c:v>13680</c:v>
                </c:pt>
                <c:pt idx="4955">
                  <c:v>13592</c:v>
                </c:pt>
                <c:pt idx="4956">
                  <c:v>13470</c:v>
                </c:pt>
                <c:pt idx="4957">
                  <c:v>13385</c:v>
                </c:pt>
                <c:pt idx="4958">
                  <c:v>13216</c:v>
                </c:pt>
                <c:pt idx="4959">
                  <c:v>13124</c:v>
                </c:pt>
                <c:pt idx="4960">
                  <c:v>13021</c:v>
                </c:pt>
                <c:pt idx="4961">
                  <c:v>12955</c:v>
                </c:pt>
                <c:pt idx="4962">
                  <c:v>12905</c:v>
                </c:pt>
                <c:pt idx="4963">
                  <c:v>12863</c:v>
                </c:pt>
                <c:pt idx="4964">
                  <c:v>12773</c:v>
                </c:pt>
                <c:pt idx="4965">
                  <c:v>12717</c:v>
                </c:pt>
                <c:pt idx="4966">
                  <c:v>12682</c:v>
                </c:pt>
                <c:pt idx="4967">
                  <c:v>12591</c:v>
                </c:pt>
                <c:pt idx="4968">
                  <c:v>12435</c:v>
                </c:pt>
                <c:pt idx="4969">
                  <c:v>12374</c:v>
                </c:pt>
                <c:pt idx="4970">
                  <c:v>12297</c:v>
                </c:pt>
                <c:pt idx="4971">
                  <c:v>12250</c:v>
                </c:pt>
                <c:pt idx="4972">
                  <c:v>12145</c:v>
                </c:pt>
                <c:pt idx="4973">
                  <c:v>12103</c:v>
                </c:pt>
                <c:pt idx="4974">
                  <c:v>12025</c:v>
                </c:pt>
                <c:pt idx="4975">
                  <c:v>11958</c:v>
                </c:pt>
                <c:pt idx="4976">
                  <c:v>11881</c:v>
                </c:pt>
                <c:pt idx="4977">
                  <c:v>11852</c:v>
                </c:pt>
                <c:pt idx="4978">
                  <c:v>11723</c:v>
                </c:pt>
                <c:pt idx="4979">
                  <c:v>11675</c:v>
                </c:pt>
                <c:pt idx="4980">
                  <c:v>11618</c:v>
                </c:pt>
                <c:pt idx="4981">
                  <c:v>11586</c:v>
                </c:pt>
                <c:pt idx="4982">
                  <c:v>11537</c:v>
                </c:pt>
                <c:pt idx="4983">
                  <c:v>11489</c:v>
                </c:pt>
                <c:pt idx="4984">
                  <c:v>11440</c:v>
                </c:pt>
                <c:pt idx="4985">
                  <c:v>11335</c:v>
                </c:pt>
                <c:pt idx="4986">
                  <c:v>11210</c:v>
                </c:pt>
                <c:pt idx="4987">
                  <c:v>11155</c:v>
                </c:pt>
                <c:pt idx="4988">
                  <c:v>11114</c:v>
                </c:pt>
                <c:pt idx="4989">
                  <c:v>11148</c:v>
                </c:pt>
                <c:pt idx="4990">
                  <c:v>11096</c:v>
                </c:pt>
                <c:pt idx="4991">
                  <c:v>11050</c:v>
                </c:pt>
                <c:pt idx="4992">
                  <c:v>11021</c:v>
                </c:pt>
                <c:pt idx="4993">
                  <c:v>11020</c:v>
                </c:pt>
                <c:pt idx="4994">
                  <c:v>10954</c:v>
                </c:pt>
                <c:pt idx="4995">
                  <c:v>10924</c:v>
                </c:pt>
                <c:pt idx="4996">
                  <c:v>10849</c:v>
                </c:pt>
                <c:pt idx="4997">
                  <c:v>10799</c:v>
                </c:pt>
                <c:pt idx="4998">
                  <c:v>10727</c:v>
                </c:pt>
                <c:pt idx="4999">
                  <c:v>10679</c:v>
                </c:pt>
                <c:pt idx="5000">
                  <c:v>10625</c:v>
                </c:pt>
                <c:pt idx="5001">
                  <c:v>10578</c:v>
                </c:pt>
                <c:pt idx="5002">
                  <c:v>10494</c:v>
                </c:pt>
                <c:pt idx="5003">
                  <c:v>10463</c:v>
                </c:pt>
                <c:pt idx="5004">
                  <c:v>10460</c:v>
                </c:pt>
                <c:pt idx="5005">
                  <c:v>10478</c:v>
                </c:pt>
                <c:pt idx="5006">
                  <c:v>10502</c:v>
                </c:pt>
                <c:pt idx="5007">
                  <c:v>10421</c:v>
                </c:pt>
                <c:pt idx="5008">
                  <c:v>10415</c:v>
                </c:pt>
                <c:pt idx="5009">
                  <c:v>10421</c:v>
                </c:pt>
                <c:pt idx="5010">
                  <c:v>10347</c:v>
                </c:pt>
                <c:pt idx="5011">
                  <c:v>10329</c:v>
                </c:pt>
                <c:pt idx="5012">
                  <c:v>10371</c:v>
                </c:pt>
                <c:pt idx="5013">
                  <c:v>10386</c:v>
                </c:pt>
                <c:pt idx="5014">
                  <c:v>10451</c:v>
                </c:pt>
                <c:pt idx="5015">
                  <c:v>10477</c:v>
                </c:pt>
                <c:pt idx="5016">
                  <c:v>10393</c:v>
                </c:pt>
                <c:pt idx="5017">
                  <c:v>10346</c:v>
                </c:pt>
                <c:pt idx="5018">
                  <c:v>10329</c:v>
                </c:pt>
                <c:pt idx="5019">
                  <c:v>10313</c:v>
                </c:pt>
                <c:pt idx="5020">
                  <c:v>10330</c:v>
                </c:pt>
                <c:pt idx="5021">
                  <c:v>10336</c:v>
                </c:pt>
                <c:pt idx="5022">
                  <c:v>10354</c:v>
                </c:pt>
                <c:pt idx="5023">
                  <c:v>10381</c:v>
                </c:pt>
                <c:pt idx="5024">
                  <c:v>10378</c:v>
                </c:pt>
                <c:pt idx="5025">
                  <c:v>10377</c:v>
                </c:pt>
                <c:pt idx="5026">
                  <c:v>10295</c:v>
                </c:pt>
                <c:pt idx="5027">
                  <c:v>10241</c:v>
                </c:pt>
                <c:pt idx="5028">
                  <c:v>10246</c:v>
                </c:pt>
                <c:pt idx="5029">
                  <c:v>10235</c:v>
                </c:pt>
                <c:pt idx="5030">
                  <c:v>10201</c:v>
                </c:pt>
                <c:pt idx="5031">
                  <c:v>10210</c:v>
                </c:pt>
                <c:pt idx="5032">
                  <c:v>10252</c:v>
                </c:pt>
                <c:pt idx="5033">
                  <c:v>10305</c:v>
                </c:pt>
                <c:pt idx="5034">
                  <c:v>10311</c:v>
                </c:pt>
                <c:pt idx="5035">
                  <c:v>10327</c:v>
                </c:pt>
                <c:pt idx="5036">
                  <c:v>10375</c:v>
                </c:pt>
                <c:pt idx="5037">
                  <c:v>10356</c:v>
                </c:pt>
                <c:pt idx="5038">
                  <c:v>10323</c:v>
                </c:pt>
                <c:pt idx="5039">
                  <c:v>10278</c:v>
                </c:pt>
                <c:pt idx="5040">
                  <c:v>10202</c:v>
                </c:pt>
                <c:pt idx="5041">
                  <c:v>10197</c:v>
                </c:pt>
                <c:pt idx="5042">
                  <c:v>10248</c:v>
                </c:pt>
                <c:pt idx="5043">
                  <c:v>10302</c:v>
                </c:pt>
                <c:pt idx="5044">
                  <c:v>10264</c:v>
                </c:pt>
                <c:pt idx="5045">
                  <c:v>10236</c:v>
                </c:pt>
                <c:pt idx="5046">
                  <c:v>10302</c:v>
                </c:pt>
                <c:pt idx="5047">
                  <c:v>10293</c:v>
                </c:pt>
                <c:pt idx="5048">
                  <c:v>10218</c:v>
                </c:pt>
                <c:pt idx="5049">
                  <c:v>10197</c:v>
                </c:pt>
                <c:pt idx="5050">
                  <c:v>10210</c:v>
                </c:pt>
                <c:pt idx="5051">
                  <c:v>10222</c:v>
                </c:pt>
                <c:pt idx="5052">
                  <c:v>10209</c:v>
                </c:pt>
                <c:pt idx="5053">
                  <c:v>10198</c:v>
                </c:pt>
                <c:pt idx="5054">
                  <c:v>10195</c:v>
                </c:pt>
                <c:pt idx="5055">
                  <c:v>10231</c:v>
                </c:pt>
                <c:pt idx="5056">
                  <c:v>10269</c:v>
                </c:pt>
                <c:pt idx="5057">
                  <c:v>10248</c:v>
                </c:pt>
                <c:pt idx="5058">
                  <c:v>10229</c:v>
                </c:pt>
                <c:pt idx="5059">
                  <c:v>10215</c:v>
                </c:pt>
                <c:pt idx="5060">
                  <c:v>10166</c:v>
                </c:pt>
                <c:pt idx="5061">
                  <c:v>10141</c:v>
                </c:pt>
                <c:pt idx="5062">
                  <c:v>10167</c:v>
                </c:pt>
                <c:pt idx="5063">
                  <c:v>10253</c:v>
                </c:pt>
                <c:pt idx="5064">
                  <c:v>10334</c:v>
                </c:pt>
                <c:pt idx="5065">
                  <c:v>10304</c:v>
                </c:pt>
                <c:pt idx="5066">
                  <c:v>10271</c:v>
                </c:pt>
                <c:pt idx="5067">
                  <c:v>10262</c:v>
                </c:pt>
                <c:pt idx="5068">
                  <c:v>10261</c:v>
                </c:pt>
                <c:pt idx="5069">
                  <c:v>10275</c:v>
                </c:pt>
                <c:pt idx="5070">
                  <c:v>10240</c:v>
                </c:pt>
                <c:pt idx="5071">
                  <c:v>10262</c:v>
                </c:pt>
                <c:pt idx="5072">
                  <c:v>10317</c:v>
                </c:pt>
                <c:pt idx="5073">
                  <c:v>10282</c:v>
                </c:pt>
                <c:pt idx="5074">
                  <c:v>10294</c:v>
                </c:pt>
                <c:pt idx="5075">
                  <c:v>10335</c:v>
                </c:pt>
                <c:pt idx="5076">
                  <c:v>10371</c:v>
                </c:pt>
                <c:pt idx="5077">
                  <c:v>10468</c:v>
                </c:pt>
                <c:pt idx="5078">
                  <c:v>10617</c:v>
                </c:pt>
                <c:pt idx="5079">
                  <c:v>10670</c:v>
                </c:pt>
                <c:pt idx="5080">
                  <c:v>10702</c:v>
                </c:pt>
                <c:pt idx="5081">
                  <c:v>10714</c:v>
                </c:pt>
                <c:pt idx="5082">
                  <c:v>10746</c:v>
                </c:pt>
                <c:pt idx="5083">
                  <c:v>10714</c:v>
                </c:pt>
                <c:pt idx="5084">
                  <c:v>10634</c:v>
                </c:pt>
                <c:pt idx="5085">
                  <c:v>10641</c:v>
                </c:pt>
                <c:pt idx="5086">
                  <c:v>10737</c:v>
                </c:pt>
                <c:pt idx="5087">
                  <c:v>10758</c:v>
                </c:pt>
                <c:pt idx="5088">
                  <c:v>10762</c:v>
                </c:pt>
                <c:pt idx="5089">
                  <c:v>10793</c:v>
                </c:pt>
                <c:pt idx="5090">
                  <c:v>10874</c:v>
                </c:pt>
                <c:pt idx="5091">
                  <c:v>10907</c:v>
                </c:pt>
                <c:pt idx="5092">
                  <c:v>10857</c:v>
                </c:pt>
                <c:pt idx="5093">
                  <c:v>10826</c:v>
                </c:pt>
                <c:pt idx="5094">
                  <c:v>10881</c:v>
                </c:pt>
                <c:pt idx="5095">
                  <c:v>10909</c:v>
                </c:pt>
                <c:pt idx="5096">
                  <c:v>10888</c:v>
                </c:pt>
                <c:pt idx="5097">
                  <c:v>10907</c:v>
                </c:pt>
                <c:pt idx="5098">
                  <c:v>11003</c:v>
                </c:pt>
                <c:pt idx="5099">
                  <c:v>11014</c:v>
                </c:pt>
                <c:pt idx="5100">
                  <c:v>11001</c:v>
                </c:pt>
                <c:pt idx="5101">
                  <c:v>10981</c:v>
                </c:pt>
                <c:pt idx="5102">
                  <c:v>10946</c:v>
                </c:pt>
                <c:pt idx="5103">
                  <c:v>10936</c:v>
                </c:pt>
                <c:pt idx="5104">
                  <c:v>10991</c:v>
                </c:pt>
                <c:pt idx="5105">
                  <c:v>11060</c:v>
                </c:pt>
                <c:pt idx="5106">
                  <c:v>11170</c:v>
                </c:pt>
                <c:pt idx="5107">
                  <c:v>11198</c:v>
                </c:pt>
                <c:pt idx="5108">
                  <c:v>11209</c:v>
                </c:pt>
                <c:pt idx="5109">
                  <c:v>11183</c:v>
                </c:pt>
                <c:pt idx="5110">
                  <c:v>11183</c:v>
                </c:pt>
                <c:pt idx="5111">
                  <c:v>11248</c:v>
                </c:pt>
                <c:pt idx="5112">
                  <c:v>11260</c:v>
                </c:pt>
                <c:pt idx="5113">
                  <c:v>11194</c:v>
                </c:pt>
                <c:pt idx="5114">
                  <c:v>11111</c:v>
                </c:pt>
                <c:pt idx="5115">
                  <c:v>11140</c:v>
                </c:pt>
                <c:pt idx="5116">
                  <c:v>11157</c:v>
                </c:pt>
                <c:pt idx="5117">
                  <c:v>11176</c:v>
                </c:pt>
                <c:pt idx="5118">
                  <c:v>11274</c:v>
                </c:pt>
                <c:pt idx="5119">
                  <c:v>11349</c:v>
                </c:pt>
                <c:pt idx="5120">
                  <c:v>11352</c:v>
                </c:pt>
                <c:pt idx="5121">
                  <c:v>11303</c:v>
                </c:pt>
                <c:pt idx="5122">
                  <c:v>11278</c:v>
                </c:pt>
                <c:pt idx="5123">
                  <c:v>11322</c:v>
                </c:pt>
                <c:pt idx="5124">
                  <c:v>11351</c:v>
                </c:pt>
                <c:pt idx="5125">
                  <c:v>11338</c:v>
                </c:pt>
                <c:pt idx="5126">
                  <c:v>11357</c:v>
                </c:pt>
                <c:pt idx="5127">
                  <c:v>11362</c:v>
                </c:pt>
                <c:pt idx="5128">
                  <c:v>11380</c:v>
                </c:pt>
                <c:pt idx="5129">
                  <c:v>11432</c:v>
                </c:pt>
                <c:pt idx="5130">
                  <c:v>11415</c:v>
                </c:pt>
                <c:pt idx="5131">
                  <c:v>11377</c:v>
                </c:pt>
                <c:pt idx="5132">
                  <c:v>11420</c:v>
                </c:pt>
                <c:pt idx="5133">
                  <c:v>11458</c:v>
                </c:pt>
                <c:pt idx="5134">
                  <c:v>11450</c:v>
                </c:pt>
                <c:pt idx="5135">
                  <c:v>11436</c:v>
                </c:pt>
                <c:pt idx="5136">
                  <c:v>11433</c:v>
                </c:pt>
                <c:pt idx="5137">
                  <c:v>11433</c:v>
                </c:pt>
                <c:pt idx="5138">
                  <c:v>11494</c:v>
                </c:pt>
                <c:pt idx="5139">
                  <c:v>11495</c:v>
                </c:pt>
                <c:pt idx="5140">
                  <c:v>11501</c:v>
                </c:pt>
                <c:pt idx="5141">
                  <c:v>11515</c:v>
                </c:pt>
                <c:pt idx="5142">
                  <c:v>11545</c:v>
                </c:pt>
                <c:pt idx="5143">
                  <c:v>11547</c:v>
                </c:pt>
                <c:pt idx="5144">
                  <c:v>11605</c:v>
                </c:pt>
                <c:pt idx="5145">
                  <c:v>11662</c:v>
                </c:pt>
                <c:pt idx="5146">
                  <c:v>11724</c:v>
                </c:pt>
                <c:pt idx="5147">
                  <c:v>11809</c:v>
                </c:pt>
                <c:pt idx="5148">
                  <c:v>11946</c:v>
                </c:pt>
                <c:pt idx="5149">
                  <c:v>11959</c:v>
                </c:pt>
                <c:pt idx="5150">
                  <c:v>11945</c:v>
                </c:pt>
                <c:pt idx="5151">
                  <c:v>11931</c:v>
                </c:pt>
                <c:pt idx="5152">
                  <c:v>11887</c:v>
                </c:pt>
                <c:pt idx="5153">
                  <c:v>11919</c:v>
                </c:pt>
                <c:pt idx="5154">
                  <c:v>11956</c:v>
                </c:pt>
                <c:pt idx="5155">
                  <c:v>11969</c:v>
                </c:pt>
                <c:pt idx="5156">
                  <c:v>11954</c:v>
                </c:pt>
                <c:pt idx="5157">
                  <c:v>11924</c:v>
                </c:pt>
                <c:pt idx="5158">
                  <c:v>11883</c:v>
                </c:pt>
                <c:pt idx="5159">
                  <c:v>11875</c:v>
                </c:pt>
                <c:pt idx="5160">
                  <c:v>11888</c:v>
                </c:pt>
                <c:pt idx="5161">
                  <c:v>11946</c:v>
                </c:pt>
                <c:pt idx="5162">
                  <c:v>12038</c:v>
                </c:pt>
                <c:pt idx="5163">
                  <c:v>12048</c:v>
                </c:pt>
                <c:pt idx="5164">
                  <c:v>11962</c:v>
                </c:pt>
                <c:pt idx="5165">
                  <c:v>11972</c:v>
                </c:pt>
                <c:pt idx="5166">
                  <c:v>12046</c:v>
                </c:pt>
                <c:pt idx="5167">
                  <c:v>12065</c:v>
                </c:pt>
                <c:pt idx="5168">
                  <c:v>12055</c:v>
                </c:pt>
                <c:pt idx="5169">
                  <c:v>12004</c:v>
                </c:pt>
                <c:pt idx="5170">
                  <c:v>11986</c:v>
                </c:pt>
                <c:pt idx="5171">
                  <c:v>12045</c:v>
                </c:pt>
                <c:pt idx="5172">
                  <c:v>12114</c:v>
                </c:pt>
                <c:pt idx="5173">
                  <c:v>12113</c:v>
                </c:pt>
                <c:pt idx="5174">
                  <c:v>12157</c:v>
                </c:pt>
                <c:pt idx="5175">
                  <c:v>12176</c:v>
                </c:pt>
                <c:pt idx="5176">
                  <c:v>12172</c:v>
                </c:pt>
                <c:pt idx="5177">
                  <c:v>12090</c:v>
                </c:pt>
                <c:pt idx="5178">
                  <c:v>12049</c:v>
                </c:pt>
                <c:pt idx="5179">
                  <c:v>12093</c:v>
                </c:pt>
                <c:pt idx="5180">
                  <c:v>12121</c:v>
                </c:pt>
                <c:pt idx="5181">
                  <c:v>12116</c:v>
                </c:pt>
                <c:pt idx="5182">
                  <c:v>12060</c:v>
                </c:pt>
                <c:pt idx="5183">
                  <c:v>12042</c:v>
                </c:pt>
                <c:pt idx="5184">
                  <c:v>12044</c:v>
                </c:pt>
                <c:pt idx="5185">
                  <c:v>12004</c:v>
                </c:pt>
                <c:pt idx="5186">
                  <c:v>11946</c:v>
                </c:pt>
                <c:pt idx="5187">
                  <c:v>11945</c:v>
                </c:pt>
                <c:pt idx="5188">
                  <c:v>11927</c:v>
                </c:pt>
                <c:pt idx="5189">
                  <c:v>11928</c:v>
                </c:pt>
                <c:pt idx="5190">
                  <c:v>11988</c:v>
                </c:pt>
                <c:pt idx="5191">
                  <c:v>12014</c:v>
                </c:pt>
                <c:pt idx="5192">
                  <c:v>12071</c:v>
                </c:pt>
                <c:pt idx="5193">
                  <c:v>12091</c:v>
                </c:pt>
                <c:pt idx="5194">
                  <c:v>12118</c:v>
                </c:pt>
                <c:pt idx="5195">
                  <c:v>12107</c:v>
                </c:pt>
                <c:pt idx="5196">
                  <c:v>12100</c:v>
                </c:pt>
                <c:pt idx="5197">
                  <c:v>12114</c:v>
                </c:pt>
                <c:pt idx="5198">
                  <c:v>12075</c:v>
                </c:pt>
                <c:pt idx="5199">
                  <c:v>12082</c:v>
                </c:pt>
                <c:pt idx="5200">
                  <c:v>12089</c:v>
                </c:pt>
                <c:pt idx="5201">
                  <c:v>12086</c:v>
                </c:pt>
                <c:pt idx="5202">
                  <c:v>12077</c:v>
                </c:pt>
                <c:pt idx="5203">
                  <c:v>12094</c:v>
                </c:pt>
                <c:pt idx="5204">
                  <c:v>12019</c:v>
                </c:pt>
                <c:pt idx="5205">
                  <c:v>11990</c:v>
                </c:pt>
                <c:pt idx="5206">
                  <c:v>11985</c:v>
                </c:pt>
                <c:pt idx="5207">
                  <c:v>11965</c:v>
                </c:pt>
                <c:pt idx="5208">
                  <c:v>11897</c:v>
                </c:pt>
                <c:pt idx="5209">
                  <c:v>11912</c:v>
                </c:pt>
                <c:pt idx="5210">
                  <c:v>12044</c:v>
                </c:pt>
                <c:pt idx="5211">
                  <c:v>12071</c:v>
                </c:pt>
                <c:pt idx="5212">
                  <c:v>12049</c:v>
                </c:pt>
                <c:pt idx="5213">
                  <c:v>12055</c:v>
                </c:pt>
                <c:pt idx="5214">
                  <c:v>12018</c:v>
                </c:pt>
                <c:pt idx="5215">
                  <c:v>12038</c:v>
                </c:pt>
                <c:pt idx="5216">
                  <c:v>12113</c:v>
                </c:pt>
                <c:pt idx="5217">
                  <c:v>12123</c:v>
                </c:pt>
                <c:pt idx="5218">
                  <c:v>12130</c:v>
                </c:pt>
                <c:pt idx="5219">
                  <c:v>12210</c:v>
                </c:pt>
                <c:pt idx="5220">
                  <c:v>12279</c:v>
                </c:pt>
                <c:pt idx="5221">
                  <c:v>12225</c:v>
                </c:pt>
                <c:pt idx="5222">
                  <c:v>12203</c:v>
                </c:pt>
                <c:pt idx="5223">
                  <c:v>12220</c:v>
                </c:pt>
                <c:pt idx="5224">
                  <c:v>12172</c:v>
                </c:pt>
                <c:pt idx="5225">
                  <c:v>12144</c:v>
                </c:pt>
                <c:pt idx="5226">
                  <c:v>12131</c:v>
                </c:pt>
                <c:pt idx="5227">
                  <c:v>12146</c:v>
                </c:pt>
                <c:pt idx="5228">
                  <c:v>12157</c:v>
                </c:pt>
                <c:pt idx="5229">
                  <c:v>12173</c:v>
                </c:pt>
                <c:pt idx="5230">
                  <c:v>12211</c:v>
                </c:pt>
                <c:pt idx="5231">
                  <c:v>12182</c:v>
                </c:pt>
                <c:pt idx="5232">
                  <c:v>12090</c:v>
                </c:pt>
                <c:pt idx="5233">
                  <c:v>12078</c:v>
                </c:pt>
                <c:pt idx="5234">
                  <c:v>12140</c:v>
                </c:pt>
                <c:pt idx="5235">
                  <c:v>12174</c:v>
                </c:pt>
                <c:pt idx="5236">
                  <c:v>12226</c:v>
                </c:pt>
                <c:pt idx="5237">
                  <c:v>12236</c:v>
                </c:pt>
                <c:pt idx="5238">
                  <c:v>12267</c:v>
                </c:pt>
                <c:pt idx="5239">
                  <c:v>12300</c:v>
                </c:pt>
                <c:pt idx="5240">
                  <c:v>12353</c:v>
                </c:pt>
                <c:pt idx="5241">
                  <c:v>12348</c:v>
                </c:pt>
                <c:pt idx="5242">
                  <c:v>12274</c:v>
                </c:pt>
                <c:pt idx="5243">
                  <c:v>12259</c:v>
                </c:pt>
                <c:pt idx="5244">
                  <c:v>12295</c:v>
                </c:pt>
                <c:pt idx="5245">
                  <c:v>12281</c:v>
                </c:pt>
                <c:pt idx="5246">
                  <c:v>12326</c:v>
                </c:pt>
                <c:pt idx="5247">
                  <c:v>12353</c:v>
                </c:pt>
                <c:pt idx="5248">
                  <c:v>12378</c:v>
                </c:pt>
                <c:pt idx="5249">
                  <c:v>12329</c:v>
                </c:pt>
                <c:pt idx="5250">
                  <c:v>12307</c:v>
                </c:pt>
                <c:pt idx="5251">
                  <c:v>12349</c:v>
                </c:pt>
                <c:pt idx="5252">
                  <c:v>12426</c:v>
                </c:pt>
                <c:pt idx="5253">
                  <c:v>12412</c:v>
                </c:pt>
                <c:pt idx="5254">
                  <c:v>12373</c:v>
                </c:pt>
                <c:pt idx="5255">
                  <c:v>12353</c:v>
                </c:pt>
                <c:pt idx="5256">
                  <c:v>12356</c:v>
                </c:pt>
                <c:pt idx="5257">
                  <c:v>12376</c:v>
                </c:pt>
                <c:pt idx="5258">
                  <c:v>12380</c:v>
                </c:pt>
                <c:pt idx="5259">
                  <c:v>12386</c:v>
                </c:pt>
                <c:pt idx="5260">
                  <c:v>12393</c:v>
                </c:pt>
                <c:pt idx="5261">
                  <c:v>12432</c:v>
                </c:pt>
                <c:pt idx="5262">
                  <c:v>12410</c:v>
                </c:pt>
                <c:pt idx="5263">
                  <c:v>12380</c:v>
                </c:pt>
                <c:pt idx="5264">
                  <c:v>12416</c:v>
                </c:pt>
                <c:pt idx="5265">
                  <c:v>12406</c:v>
                </c:pt>
                <c:pt idx="5266">
                  <c:v>12512</c:v>
                </c:pt>
                <c:pt idx="5267">
                  <c:v>12545</c:v>
                </c:pt>
                <c:pt idx="5268">
                  <c:v>12526</c:v>
                </c:pt>
                <c:pt idx="5269">
                  <c:v>12508</c:v>
                </c:pt>
                <c:pt idx="5270">
                  <c:v>12531</c:v>
                </c:pt>
                <c:pt idx="5271">
                  <c:v>12548</c:v>
                </c:pt>
                <c:pt idx="5272">
                  <c:v>12563</c:v>
                </c:pt>
                <c:pt idx="5273">
                  <c:v>12594</c:v>
                </c:pt>
                <c:pt idx="5274">
                  <c:v>12635</c:v>
                </c:pt>
                <c:pt idx="5275">
                  <c:v>12636</c:v>
                </c:pt>
                <c:pt idx="5276">
                  <c:v>12662</c:v>
                </c:pt>
                <c:pt idx="5277">
                  <c:v>12722</c:v>
                </c:pt>
                <c:pt idx="5278">
                  <c:v>12747</c:v>
                </c:pt>
                <c:pt idx="5279">
                  <c:v>12721</c:v>
                </c:pt>
                <c:pt idx="5280">
                  <c:v>12700</c:v>
                </c:pt>
                <c:pt idx="5281">
                  <c:v>12708</c:v>
                </c:pt>
                <c:pt idx="5282">
                  <c:v>12754</c:v>
                </c:pt>
                <c:pt idx="5283">
                  <c:v>12786</c:v>
                </c:pt>
                <c:pt idx="5284">
                  <c:v>12849</c:v>
                </c:pt>
                <c:pt idx="5285">
                  <c:v>12929</c:v>
                </c:pt>
                <c:pt idx="5286">
                  <c:v>13064</c:v>
                </c:pt>
                <c:pt idx="5287">
                  <c:v>13085</c:v>
                </c:pt>
                <c:pt idx="5288">
                  <c:v>13031</c:v>
                </c:pt>
                <c:pt idx="5289">
                  <c:v>13003</c:v>
                </c:pt>
                <c:pt idx="5290">
                  <c:v>13022</c:v>
                </c:pt>
                <c:pt idx="5291">
                  <c:v>13077</c:v>
                </c:pt>
                <c:pt idx="5292">
                  <c:v>13176</c:v>
                </c:pt>
                <c:pt idx="5293">
                  <c:v>13189</c:v>
                </c:pt>
                <c:pt idx="5294">
                  <c:v>13213</c:v>
                </c:pt>
                <c:pt idx="5295">
                  <c:v>13193</c:v>
                </c:pt>
                <c:pt idx="5296">
                  <c:v>13201</c:v>
                </c:pt>
                <c:pt idx="5297">
                  <c:v>13240</c:v>
                </c:pt>
                <c:pt idx="5298">
                  <c:v>13297</c:v>
                </c:pt>
                <c:pt idx="5299">
                  <c:v>13335</c:v>
                </c:pt>
                <c:pt idx="5300">
                  <c:v>13336</c:v>
                </c:pt>
                <c:pt idx="5301">
                  <c:v>13320</c:v>
                </c:pt>
                <c:pt idx="5302">
                  <c:v>13314</c:v>
                </c:pt>
                <c:pt idx="5303">
                  <c:v>13294</c:v>
                </c:pt>
                <c:pt idx="5304">
                  <c:v>13273</c:v>
                </c:pt>
                <c:pt idx="5305">
                  <c:v>13314</c:v>
                </c:pt>
                <c:pt idx="5306">
                  <c:v>13338</c:v>
                </c:pt>
                <c:pt idx="5307">
                  <c:v>13355</c:v>
                </c:pt>
                <c:pt idx="5308">
                  <c:v>13381</c:v>
                </c:pt>
                <c:pt idx="5309">
                  <c:v>13335</c:v>
                </c:pt>
                <c:pt idx="5310">
                  <c:v>13343</c:v>
                </c:pt>
                <c:pt idx="5311">
                  <c:v>13321</c:v>
                </c:pt>
                <c:pt idx="5312">
                  <c:v>13337</c:v>
                </c:pt>
                <c:pt idx="5313">
                  <c:v>13444</c:v>
                </c:pt>
                <c:pt idx="5314">
                  <c:v>13490</c:v>
                </c:pt>
                <c:pt idx="5315">
                  <c:v>13449</c:v>
                </c:pt>
                <c:pt idx="5316">
                  <c:v>13408</c:v>
                </c:pt>
                <c:pt idx="5317">
                  <c:v>13380</c:v>
                </c:pt>
                <c:pt idx="5318">
                  <c:v>13427</c:v>
                </c:pt>
                <c:pt idx="5319">
                  <c:v>13400</c:v>
                </c:pt>
                <c:pt idx="5320">
                  <c:v>13387</c:v>
                </c:pt>
                <c:pt idx="5321">
                  <c:v>13327</c:v>
                </c:pt>
                <c:pt idx="5322">
                  <c:v>13356</c:v>
                </c:pt>
                <c:pt idx="5323">
                  <c:v>13345</c:v>
                </c:pt>
                <c:pt idx="5324">
                  <c:v>13335</c:v>
                </c:pt>
                <c:pt idx="5325">
                  <c:v>13327</c:v>
                </c:pt>
                <c:pt idx="5326">
                  <c:v>13294</c:v>
                </c:pt>
                <c:pt idx="5327">
                  <c:v>13217</c:v>
                </c:pt>
                <c:pt idx="5328">
                  <c:v>13155</c:v>
                </c:pt>
                <c:pt idx="5329">
                  <c:v>13122</c:v>
                </c:pt>
                <c:pt idx="5330">
                  <c:v>13110</c:v>
                </c:pt>
                <c:pt idx="5331">
                  <c:v>13114</c:v>
                </c:pt>
                <c:pt idx="5332">
                  <c:v>13116</c:v>
                </c:pt>
                <c:pt idx="5333">
                  <c:v>13115</c:v>
                </c:pt>
                <c:pt idx="5334">
                  <c:v>13177</c:v>
                </c:pt>
                <c:pt idx="5335">
                  <c:v>13203</c:v>
                </c:pt>
                <c:pt idx="5336">
                  <c:v>13169</c:v>
                </c:pt>
                <c:pt idx="5337">
                  <c:v>13128</c:v>
                </c:pt>
                <c:pt idx="5338">
                  <c:v>13109</c:v>
                </c:pt>
                <c:pt idx="5339">
                  <c:v>13072</c:v>
                </c:pt>
                <c:pt idx="5340">
                  <c:v>13011</c:v>
                </c:pt>
                <c:pt idx="5341">
                  <c:v>12966</c:v>
                </c:pt>
                <c:pt idx="5342">
                  <c:v>12952</c:v>
                </c:pt>
                <c:pt idx="5343">
                  <c:v>12924</c:v>
                </c:pt>
                <c:pt idx="5344">
                  <c:v>12859</c:v>
                </c:pt>
                <c:pt idx="5345">
                  <c:v>12816</c:v>
                </c:pt>
                <c:pt idx="5346">
                  <c:v>12816</c:v>
                </c:pt>
                <c:pt idx="5347">
                  <c:v>12879</c:v>
                </c:pt>
                <c:pt idx="5348">
                  <c:v>12909</c:v>
                </c:pt>
                <c:pt idx="5349">
                  <c:v>12874</c:v>
                </c:pt>
                <c:pt idx="5350">
                  <c:v>12821</c:v>
                </c:pt>
                <c:pt idx="5351">
                  <c:v>12764</c:v>
                </c:pt>
                <c:pt idx="5352">
                  <c:v>12712</c:v>
                </c:pt>
                <c:pt idx="5353">
                  <c:v>12656</c:v>
                </c:pt>
                <c:pt idx="5354">
                  <c:v>12597</c:v>
                </c:pt>
                <c:pt idx="5355">
                  <c:v>12594</c:v>
                </c:pt>
                <c:pt idx="5356">
                  <c:v>12585</c:v>
                </c:pt>
                <c:pt idx="5357">
                  <c:v>12565</c:v>
                </c:pt>
                <c:pt idx="5358">
                  <c:v>12530</c:v>
                </c:pt>
                <c:pt idx="5359">
                  <c:v>12506</c:v>
                </c:pt>
                <c:pt idx="5360">
                  <c:v>12512</c:v>
                </c:pt>
                <c:pt idx="5361">
                  <c:v>12497</c:v>
                </c:pt>
                <c:pt idx="5362">
                  <c:v>12430</c:v>
                </c:pt>
                <c:pt idx="5363">
                  <c:v>12379</c:v>
                </c:pt>
                <c:pt idx="5364">
                  <c:v>12353</c:v>
                </c:pt>
                <c:pt idx="5365">
                  <c:v>12331</c:v>
                </c:pt>
                <c:pt idx="5366">
                  <c:v>12280</c:v>
                </c:pt>
                <c:pt idx="5367">
                  <c:v>12241</c:v>
                </c:pt>
                <c:pt idx="5368">
                  <c:v>12171</c:v>
                </c:pt>
                <c:pt idx="5369">
                  <c:v>12101</c:v>
                </c:pt>
                <c:pt idx="5370">
                  <c:v>11996</c:v>
                </c:pt>
                <c:pt idx="5371">
                  <c:v>11899</c:v>
                </c:pt>
                <c:pt idx="5372">
                  <c:v>11864</c:v>
                </c:pt>
                <c:pt idx="5373">
                  <c:v>11871</c:v>
                </c:pt>
                <c:pt idx="5374">
                  <c:v>11852</c:v>
                </c:pt>
                <c:pt idx="5375">
                  <c:v>11818</c:v>
                </c:pt>
                <c:pt idx="5376">
                  <c:v>11774</c:v>
                </c:pt>
                <c:pt idx="5377">
                  <c:v>11741</c:v>
                </c:pt>
                <c:pt idx="5378">
                  <c:v>11748</c:v>
                </c:pt>
                <c:pt idx="5379">
                  <c:v>11736</c:v>
                </c:pt>
                <c:pt idx="5380">
                  <c:v>11655</c:v>
                </c:pt>
                <c:pt idx="5381">
                  <c:v>11572</c:v>
                </c:pt>
                <c:pt idx="5382">
                  <c:v>11521</c:v>
                </c:pt>
                <c:pt idx="5383">
                  <c:v>11494</c:v>
                </c:pt>
                <c:pt idx="5384">
                  <c:v>11437</c:v>
                </c:pt>
                <c:pt idx="5385">
                  <c:v>11444</c:v>
                </c:pt>
                <c:pt idx="5386">
                  <c:v>11432</c:v>
                </c:pt>
                <c:pt idx="5387">
                  <c:v>11409</c:v>
                </c:pt>
                <c:pt idx="5388">
                  <c:v>11339</c:v>
                </c:pt>
                <c:pt idx="5389">
                  <c:v>11305</c:v>
                </c:pt>
                <c:pt idx="5390">
                  <c:v>11256</c:v>
                </c:pt>
                <c:pt idx="5391">
                  <c:v>11176</c:v>
                </c:pt>
                <c:pt idx="5392">
                  <c:v>11091</c:v>
                </c:pt>
                <c:pt idx="5393">
                  <c:v>11107</c:v>
                </c:pt>
                <c:pt idx="5394">
                  <c:v>11090</c:v>
                </c:pt>
                <c:pt idx="5395">
                  <c:v>11078</c:v>
                </c:pt>
                <c:pt idx="5396">
                  <c:v>11000</c:v>
                </c:pt>
                <c:pt idx="5397">
                  <c:v>10937</c:v>
                </c:pt>
                <c:pt idx="5398">
                  <c:v>10862</c:v>
                </c:pt>
                <c:pt idx="5399">
                  <c:v>10816</c:v>
                </c:pt>
                <c:pt idx="5400">
                  <c:v>10766</c:v>
                </c:pt>
                <c:pt idx="5401">
                  <c:v>10732</c:v>
                </c:pt>
                <c:pt idx="5402">
                  <c:v>10745</c:v>
                </c:pt>
                <c:pt idx="5403">
                  <c:v>10724</c:v>
                </c:pt>
                <c:pt idx="5404">
                  <c:v>10657</c:v>
                </c:pt>
                <c:pt idx="5405">
                  <c:v>10632</c:v>
                </c:pt>
                <c:pt idx="5406">
                  <c:v>10605</c:v>
                </c:pt>
                <c:pt idx="5407">
                  <c:v>10609</c:v>
                </c:pt>
                <c:pt idx="5408">
                  <c:v>10496</c:v>
                </c:pt>
                <c:pt idx="5409">
                  <c:v>10387</c:v>
                </c:pt>
                <c:pt idx="5410">
                  <c:v>10356</c:v>
                </c:pt>
                <c:pt idx="5411">
                  <c:v>10377</c:v>
                </c:pt>
                <c:pt idx="5412">
                  <c:v>10393</c:v>
                </c:pt>
                <c:pt idx="5413">
                  <c:v>10404</c:v>
                </c:pt>
                <c:pt idx="5414">
                  <c:v>10447</c:v>
                </c:pt>
                <c:pt idx="5415">
                  <c:v>10453</c:v>
                </c:pt>
                <c:pt idx="5416">
                  <c:v>10408</c:v>
                </c:pt>
                <c:pt idx="5417">
                  <c:v>10390</c:v>
                </c:pt>
                <c:pt idx="5418">
                  <c:v>10372</c:v>
                </c:pt>
                <c:pt idx="5419">
                  <c:v>10334</c:v>
                </c:pt>
                <c:pt idx="5420">
                  <c:v>10360</c:v>
                </c:pt>
                <c:pt idx="5421">
                  <c:v>10378</c:v>
                </c:pt>
                <c:pt idx="5422">
                  <c:v>10332</c:v>
                </c:pt>
                <c:pt idx="5423">
                  <c:v>10305</c:v>
                </c:pt>
                <c:pt idx="5424">
                  <c:v>10277</c:v>
                </c:pt>
                <c:pt idx="5425">
                  <c:v>10265</c:v>
                </c:pt>
                <c:pt idx="5426">
                  <c:v>10273</c:v>
                </c:pt>
                <c:pt idx="5427">
                  <c:v>10272</c:v>
                </c:pt>
                <c:pt idx="5428">
                  <c:v>10300</c:v>
                </c:pt>
                <c:pt idx="5429">
                  <c:v>10364</c:v>
                </c:pt>
                <c:pt idx="5430">
                  <c:v>10327</c:v>
                </c:pt>
                <c:pt idx="5431">
                  <c:v>10230</c:v>
                </c:pt>
                <c:pt idx="5432">
                  <c:v>10184</c:v>
                </c:pt>
                <c:pt idx="5433">
                  <c:v>10183</c:v>
                </c:pt>
                <c:pt idx="5434">
                  <c:v>10189</c:v>
                </c:pt>
                <c:pt idx="5435">
                  <c:v>10170</c:v>
                </c:pt>
                <c:pt idx="5436">
                  <c:v>10099</c:v>
                </c:pt>
                <c:pt idx="5437">
                  <c:v>10088</c:v>
                </c:pt>
                <c:pt idx="5438">
                  <c:v>10070</c:v>
                </c:pt>
                <c:pt idx="5439">
                  <c:v>10070</c:v>
                </c:pt>
                <c:pt idx="5440">
                  <c:v>10099</c:v>
                </c:pt>
                <c:pt idx="5441">
                  <c:v>10128</c:v>
                </c:pt>
                <c:pt idx="5442">
                  <c:v>10102</c:v>
                </c:pt>
                <c:pt idx="5443">
                  <c:v>10040</c:v>
                </c:pt>
                <c:pt idx="5444">
                  <c:v>10018</c:v>
                </c:pt>
                <c:pt idx="5445">
                  <c:v>10062</c:v>
                </c:pt>
                <c:pt idx="5446">
                  <c:v>10106</c:v>
                </c:pt>
                <c:pt idx="5447">
                  <c:v>10104</c:v>
                </c:pt>
                <c:pt idx="5448">
                  <c:v>10123</c:v>
                </c:pt>
                <c:pt idx="5449">
                  <c:v>10127</c:v>
                </c:pt>
                <c:pt idx="5450">
                  <c:v>10113</c:v>
                </c:pt>
                <c:pt idx="5451">
                  <c:v>10095</c:v>
                </c:pt>
                <c:pt idx="5452">
                  <c:v>10074</c:v>
                </c:pt>
                <c:pt idx="5453">
                  <c:v>10039</c:v>
                </c:pt>
                <c:pt idx="5454">
                  <c:v>10075</c:v>
                </c:pt>
                <c:pt idx="5455">
                  <c:v>10079</c:v>
                </c:pt>
                <c:pt idx="5456">
                  <c:v>10085</c:v>
                </c:pt>
                <c:pt idx="5457">
                  <c:v>10084</c:v>
                </c:pt>
                <c:pt idx="5458">
                  <c:v>10082</c:v>
                </c:pt>
                <c:pt idx="5459">
                  <c:v>10073</c:v>
                </c:pt>
                <c:pt idx="5460">
                  <c:v>10017</c:v>
                </c:pt>
                <c:pt idx="5461">
                  <c:v>9997</c:v>
                </c:pt>
                <c:pt idx="5462">
                  <c:v>9968</c:v>
                </c:pt>
                <c:pt idx="5463">
                  <c:v>9981</c:v>
                </c:pt>
                <c:pt idx="5464">
                  <c:v>9990</c:v>
                </c:pt>
                <c:pt idx="5465">
                  <c:v>9987</c:v>
                </c:pt>
                <c:pt idx="5466">
                  <c:v>9981</c:v>
                </c:pt>
                <c:pt idx="5467">
                  <c:v>9933</c:v>
                </c:pt>
                <c:pt idx="5468">
                  <c:v>9908</c:v>
                </c:pt>
                <c:pt idx="5469">
                  <c:v>9884</c:v>
                </c:pt>
                <c:pt idx="5470">
                  <c:v>9814</c:v>
                </c:pt>
                <c:pt idx="5471">
                  <c:v>9786</c:v>
                </c:pt>
                <c:pt idx="5472">
                  <c:v>9794</c:v>
                </c:pt>
                <c:pt idx="5473">
                  <c:v>9775</c:v>
                </c:pt>
                <c:pt idx="5474">
                  <c:v>9784</c:v>
                </c:pt>
                <c:pt idx="5475">
                  <c:v>9813</c:v>
                </c:pt>
                <c:pt idx="5476">
                  <c:v>9806</c:v>
                </c:pt>
                <c:pt idx="5477">
                  <c:v>9839</c:v>
                </c:pt>
                <c:pt idx="5478">
                  <c:v>9927</c:v>
                </c:pt>
                <c:pt idx="5479">
                  <c:v>9974</c:v>
                </c:pt>
                <c:pt idx="5480">
                  <c:v>10083</c:v>
                </c:pt>
                <c:pt idx="5481">
                  <c:v>10159</c:v>
                </c:pt>
                <c:pt idx="5482">
                  <c:v>10153</c:v>
                </c:pt>
                <c:pt idx="5483">
                  <c:v>10156</c:v>
                </c:pt>
                <c:pt idx="5484">
                  <c:v>10141</c:v>
                </c:pt>
                <c:pt idx="5485">
                  <c:v>10110</c:v>
                </c:pt>
                <c:pt idx="5486">
                  <c:v>10079</c:v>
                </c:pt>
                <c:pt idx="5487">
                  <c:v>10081</c:v>
                </c:pt>
                <c:pt idx="5488">
                  <c:v>10072</c:v>
                </c:pt>
                <c:pt idx="5489">
                  <c:v>10038</c:v>
                </c:pt>
                <c:pt idx="5490">
                  <c:v>10059</c:v>
                </c:pt>
                <c:pt idx="5491">
                  <c:v>10083</c:v>
                </c:pt>
                <c:pt idx="5492">
                  <c:v>10106</c:v>
                </c:pt>
                <c:pt idx="5493">
                  <c:v>10095</c:v>
                </c:pt>
                <c:pt idx="5494">
                  <c:v>10123</c:v>
                </c:pt>
                <c:pt idx="5495">
                  <c:v>10167</c:v>
                </c:pt>
                <c:pt idx="5496">
                  <c:v>10161</c:v>
                </c:pt>
                <c:pt idx="5497">
                  <c:v>10119</c:v>
                </c:pt>
                <c:pt idx="5498">
                  <c:v>10097</c:v>
                </c:pt>
                <c:pt idx="5499">
                  <c:v>10089</c:v>
                </c:pt>
                <c:pt idx="5500">
                  <c:v>10068</c:v>
                </c:pt>
                <c:pt idx="5501">
                  <c:v>10075</c:v>
                </c:pt>
                <c:pt idx="5502">
                  <c:v>10096</c:v>
                </c:pt>
                <c:pt idx="5503">
                  <c:v>10112</c:v>
                </c:pt>
                <c:pt idx="5504">
                  <c:v>10125</c:v>
                </c:pt>
                <c:pt idx="5505">
                  <c:v>10091</c:v>
                </c:pt>
                <c:pt idx="5506">
                  <c:v>10085</c:v>
                </c:pt>
                <c:pt idx="5507">
                  <c:v>10069</c:v>
                </c:pt>
                <c:pt idx="5508">
                  <c:v>10070</c:v>
                </c:pt>
                <c:pt idx="5509">
                  <c:v>10046</c:v>
                </c:pt>
                <c:pt idx="5510">
                  <c:v>10052</c:v>
                </c:pt>
                <c:pt idx="5511">
                  <c:v>10083</c:v>
                </c:pt>
                <c:pt idx="5512">
                  <c:v>10135</c:v>
                </c:pt>
                <c:pt idx="5513">
                  <c:v>10137</c:v>
                </c:pt>
                <c:pt idx="5514">
                  <c:v>10125</c:v>
                </c:pt>
                <c:pt idx="5515">
                  <c:v>10119</c:v>
                </c:pt>
                <c:pt idx="5516">
                  <c:v>10141</c:v>
                </c:pt>
                <c:pt idx="5517">
                  <c:v>10133</c:v>
                </c:pt>
                <c:pt idx="5518">
                  <c:v>10108</c:v>
                </c:pt>
                <c:pt idx="5519">
                  <c:v>10110</c:v>
                </c:pt>
                <c:pt idx="5520">
                  <c:v>10091</c:v>
                </c:pt>
                <c:pt idx="5521">
                  <c:v>10131</c:v>
                </c:pt>
                <c:pt idx="5522">
                  <c:v>10128</c:v>
                </c:pt>
                <c:pt idx="5523">
                  <c:v>10083</c:v>
                </c:pt>
                <c:pt idx="5524">
                  <c:v>10037</c:v>
                </c:pt>
                <c:pt idx="5525">
                  <c:v>10025</c:v>
                </c:pt>
                <c:pt idx="5526">
                  <c:v>10001</c:v>
                </c:pt>
                <c:pt idx="5527">
                  <c:v>10017</c:v>
                </c:pt>
                <c:pt idx="5528">
                  <c:v>10066</c:v>
                </c:pt>
                <c:pt idx="5529">
                  <c:v>10074</c:v>
                </c:pt>
                <c:pt idx="5530">
                  <c:v>10043</c:v>
                </c:pt>
                <c:pt idx="5531">
                  <c:v>10074</c:v>
                </c:pt>
                <c:pt idx="5532">
                  <c:v>10112</c:v>
                </c:pt>
                <c:pt idx="5533">
                  <c:v>10106</c:v>
                </c:pt>
                <c:pt idx="5534">
                  <c:v>10056</c:v>
                </c:pt>
                <c:pt idx="5535">
                  <c:v>10077</c:v>
                </c:pt>
                <c:pt idx="5536">
                  <c:v>10104</c:v>
                </c:pt>
                <c:pt idx="5537">
                  <c:v>10097</c:v>
                </c:pt>
                <c:pt idx="5538">
                  <c:v>10092</c:v>
                </c:pt>
                <c:pt idx="5539">
                  <c:v>10074</c:v>
                </c:pt>
                <c:pt idx="5540">
                  <c:v>10074</c:v>
                </c:pt>
                <c:pt idx="5541">
                  <c:v>10082</c:v>
                </c:pt>
                <c:pt idx="5542">
                  <c:v>10124</c:v>
                </c:pt>
                <c:pt idx="5543">
                  <c:v>10173</c:v>
                </c:pt>
                <c:pt idx="5544">
                  <c:v>10256</c:v>
                </c:pt>
                <c:pt idx="5545">
                  <c:v>10262</c:v>
                </c:pt>
                <c:pt idx="5546">
                  <c:v>10254</c:v>
                </c:pt>
                <c:pt idx="5547">
                  <c:v>10277</c:v>
                </c:pt>
                <c:pt idx="5548">
                  <c:v>10292</c:v>
                </c:pt>
                <c:pt idx="5549">
                  <c:v>10255</c:v>
                </c:pt>
                <c:pt idx="5550">
                  <c:v>10333</c:v>
                </c:pt>
                <c:pt idx="5551">
                  <c:v>10354</c:v>
                </c:pt>
                <c:pt idx="5552">
                  <c:v>10351</c:v>
                </c:pt>
                <c:pt idx="5553">
                  <c:v>10374</c:v>
                </c:pt>
                <c:pt idx="5554">
                  <c:v>10406</c:v>
                </c:pt>
                <c:pt idx="5555">
                  <c:v>10406</c:v>
                </c:pt>
                <c:pt idx="5556">
                  <c:v>10376</c:v>
                </c:pt>
                <c:pt idx="5557">
                  <c:v>10361</c:v>
                </c:pt>
                <c:pt idx="5558">
                  <c:v>10350</c:v>
                </c:pt>
                <c:pt idx="5559">
                  <c:v>10311</c:v>
                </c:pt>
                <c:pt idx="5560">
                  <c:v>10226</c:v>
                </c:pt>
                <c:pt idx="5561">
                  <c:v>10189</c:v>
                </c:pt>
                <c:pt idx="5562">
                  <c:v>10229</c:v>
                </c:pt>
                <c:pt idx="5563">
                  <c:v>10275</c:v>
                </c:pt>
                <c:pt idx="5564">
                  <c:v>10323</c:v>
                </c:pt>
                <c:pt idx="5565">
                  <c:v>10338</c:v>
                </c:pt>
                <c:pt idx="5566">
                  <c:v>10375</c:v>
                </c:pt>
                <c:pt idx="5567">
                  <c:v>10395</c:v>
                </c:pt>
                <c:pt idx="5568">
                  <c:v>10401</c:v>
                </c:pt>
                <c:pt idx="5569">
                  <c:v>10344</c:v>
                </c:pt>
                <c:pt idx="5570">
                  <c:v>10291</c:v>
                </c:pt>
                <c:pt idx="5571">
                  <c:v>10285</c:v>
                </c:pt>
                <c:pt idx="5572">
                  <c:v>10312</c:v>
                </c:pt>
                <c:pt idx="5573">
                  <c:v>10354</c:v>
                </c:pt>
                <c:pt idx="5574">
                  <c:v>10364</c:v>
                </c:pt>
                <c:pt idx="5575">
                  <c:v>10321</c:v>
                </c:pt>
                <c:pt idx="5576">
                  <c:v>10305</c:v>
                </c:pt>
                <c:pt idx="5577">
                  <c:v>10349</c:v>
                </c:pt>
                <c:pt idx="5578">
                  <c:v>10381</c:v>
                </c:pt>
                <c:pt idx="5579">
                  <c:v>10391</c:v>
                </c:pt>
                <c:pt idx="5580">
                  <c:v>10390</c:v>
                </c:pt>
                <c:pt idx="5581">
                  <c:v>10383</c:v>
                </c:pt>
                <c:pt idx="5582">
                  <c:v>10393</c:v>
                </c:pt>
                <c:pt idx="5583">
                  <c:v>10392</c:v>
                </c:pt>
                <c:pt idx="5584">
                  <c:v>10375</c:v>
                </c:pt>
                <c:pt idx="5585">
                  <c:v>10397</c:v>
                </c:pt>
                <c:pt idx="5586">
                  <c:v>10468</c:v>
                </c:pt>
                <c:pt idx="5587">
                  <c:v>10492</c:v>
                </c:pt>
                <c:pt idx="5588">
                  <c:v>10427</c:v>
                </c:pt>
                <c:pt idx="5589">
                  <c:v>10381</c:v>
                </c:pt>
                <c:pt idx="5590">
                  <c:v>10373</c:v>
                </c:pt>
                <c:pt idx="5591">
                  <c:v>10396</c:v>
                </c:pt>
                <c:pt idx="5592">
                  <c:v>10428</c:v>
                </c:pt>
                <c:pt idx="5593">
                  <c:v>10471</c:v>
                </c:pt>
                <c:pt idx="5594">
                  <c:v>10455</c:v>
                </c:pt>
                <c:pt idx="5595">
                  <c:v>10429</c:v>
                </c:pt>
                <c:pt idx="5596">
                  <c:v>10401</c:v>
                </c:pt>
                <c:pt idx="5597">
                  <c:v>10410</c:v>
                </c:pt>
                <c:pt idx="5598">
                  <c:v>10369</c:v>
                </c:pt>
                <c:pt idx="5599">
                  <c:v>10378</c:v>
                </c:pt>
                <c:pt idx="5600">
                  <c:v>10341</c:v>
                </c:pt>
                <c:pt idx="5601">
                  <c:v>10330</c:v>
                </c:pt>
                <c:pt idx="5602">
                  <c:v>10372</c:v>
                </c:pt>
                <c:pt idx="5603">
                  <c:v>10377</c:v>
                </c:pt>
                <c:pt idx="5604">
                  <c:v>10340</c:v>
                </c:pt>
                <c:pt idx="5605">
                  <c:v>10345</c:v>
                </c:pt>
                <c:pt idx="5606">
                  <c:v>10359</c:v>
                </c:pt>
                <c:pt idx="5607">
                  <c:v>10324</c:v>
                </c:pt>
                <c:pt idx="5608">
                  <c:v>10275</c:v>
                </c:pt>
                <c:pt idx="5609">
                  <c:v>10278</c:v>
                </c:pt>
                <c:pt idx="5610">
                  <c:v>10302</c:v>
                </c:pt>
                <c:pt idx="5611">
                  <c:v>10372</c:v>
                </c:pt>
                <c:pt idx="5612">
                  <c:v>10501</c:v>
                </c:pt>
                <c:pt idx="5613">
                  <c:v>10572</c:v>
                </c:pt>
                <c:pt idx="5614">
                  <c:v>10621</c:v>
                </c:pt>
                <c:pt idx="5615">
                  <c:v>10625</c:v>
                </c:pt>
                <c:pt idx="5616">
                  <c:v>10594</c:v>
                </c:pt>
                <c:pt idx="5617">
                  <c:v>10617</c:v>
                </c:pt>
                <c:pt idx="5618">
                  <c:v>10665</c:v>
                </c:pt>
                <c:pt idx="5619">
                  <c:v>10677</c:v>
                </c:pt>
                <c:pt idx="5620">
                  <c:v>10644</c:v>
                </c:pt>
                <c:pt idx="5621">
                  <c:v>10622</c:v>
                </c:pt>
                <c:pt idx="5622">
                  <c:v>10606</c:v>
                </c:pt>
                <c:pt idx="5623">
                  <c:v>10629</c:v>
                </c:pt>
                <c:pt idx="5624">
                  <c:v>10627</c:v>
                </c:pt>
                <c:pt idx="5625">
                  <c:v>10644</c:v>
                </c:pt>
                <c:pt idx="5626">
                  <c:v>10613</c:v>
                </c:pt>
                <c:pt idx="5627">
                  <c:v>10578</c:v>
                </c:pt>
                <c:pt idx="5628">
                  <c:v>10605</c:v>
                </c:pt>
                <c:pt idx="5629">
                  <c:v>10591</c:v>
                </c:pt>
                <c:pt idx="5630">
                  <c:v>10621</c:v>
                </c:pt>
                <c:pt idx="5631">
                  <c:v>10713</c:v>
                </c:pt>
                <c:pt idx="5632">
                  <c:v>10764</c:v>
                </c:pt>
                <c:pt idx="5633">
                  <c:v>10735</c:v>
                </c:pt>
                <c:pt idx="5634">
                  <c:v>10767</c:v>
                </c:pt>
                <c:pt idx="5635">
                  <c:v>10769</c:v>
                </c:pt>
                <c:pt idx="5636">
                  <c:v>10703</c:v>
                </c:pt>
                <c:pt idx="5637">
                  <c:v>10688</c:v>
                </c:pt>
                <c:pt idx="5638">
                  <c:v>10738</c:v>
                </c:pt>
                <c:pt idx="5639">
                  <c:v>10772</c:v>
                </c:pt>
                <c:pt idx="5640">
                  <c:v>10806</c:v>
                </c:pt>
                <c:pt idx="5641">
                  <c:v>10800</c:v>
                </c:pt>
                <c:pt idx="5642">
                  <c:v>10781</c:v>
                </c:pt>
                <c:pt idx="5643">
                  <c:v>10805</c:v>
                </c:pt>
                <c:pt idx="5644">
                  <c:v>10803</c:v>
                </c:pt>
                <c:pt idx="5645">
                  <c:v>10732</c:v>
                </c:pt>
                <c:pt idx="5646">
                  <c:v>10697</c:v>
                </c:pt>
                <c:pt idx="5647">
                  <c:v>10751</c:v>
                </c:pt>
                <c:pt idx="5648">
                  <c:v>10798</c:v>
                </c:pt>
                <c:pt idx="5649">
                  <c:v>10832</c:v>
                </c:pt>
                <c:pt idx="5650">
                  <c:v>10868</c:v>
                </c:pt>
                <c:pt idx="5651">
                  <c:v>10881</c:v>
                </c:pt>
                <c:pt idx="5652">
                  <c:v>10834</c:v>
                </c:pt>
                <c:pt idx="5653">
                  <c:v>10779</c:v>
                </c:pt>
                <c:pt idx="5654">
                  <c:v>10760</c:v>
                </c:pt>
                <c:pt idx="5655">
                  <c:v>10768</c:v>
                </c:pt>
                <c:pt idx="5656">
                  <c:v>10801</c:v>
                </c:pt>
                <c:pt idx="5657">
                  <c:v>10806</c:v>
                </c:pt>
                <c:pt idx="5658">
                  <c:v>10818</c:v>
                </c:pt>
                <c:pt idx="5659">
                  <c:v>10820</c:v>
                </c:pt>
                <c:pt idx="5660">
                  <c:v>10874</c:v>
                </c:pt>
                <c:pt idx="5661">
                  <c:v>10872</c:v>
                </c:pt>
                <c:pt idx="5662">
                  <c:v>10825</c:v>
                </c:pt>
                <c:pt idx="5663">
                  <c:v>10831</c:v>
                </c:pt>
                <c:pt idx="5664">
                  <c:v>10830</c:v>
                </c:pt>
                <c:pt idx="5665">
                  <c:v>10840</c:v>
                </c:pt>
                <c:pt idx="5666">
                  <c:v>10855</c:v>
                </c:pt>
                <c:pt idx="5667">
                  <c:v>10844</c:v>
                </c:pt>
                <c:pt idx="5668">
                  <c:v>10881</c:v>
                </c:pt>
                <c:pt idx="5669">
                  <c:v>10956</c:v>
                </c:pt>
                <c:pt idx="5670">
                  <c:v>10983</c:v>
                </c:pt>
                <c:pt idx="5671">
                  <c:v>10898</c:v>
                </c:pt>
                <c:pt idx="5672">
                  <c:v>10846</c:v>
                </c:pt>
                <c:pt idx="5673">
                  <c:v>10873</c:v>
                </c:pt>
                <c:pt idx="5674">
                  <c:v>10845</c:v>
                </c:pt>
                <c:pt idx="5675">
                  <c:v>10799</c:v>
                </c:pt>
                <c:pt idx="5676">
                  <c:v>10764</c:v>
                </c:pt>
                <c:pt idx="5677">
                  <c:v>10800</c:v>
                </c:pt>
                <c:pt idx="5678">
                  <c:v>10975</c:v>
                </c:pt>
                <c:pt idx="5679">
                  <c:v>11018</c:v>
                </c:pt>
                <c:pt idx="5680">
                  <c:v>11007</c:v>
                </c:pt>
                <c:pt idx="5681">
                  <c:v>11002</c:v>
                </c:pt>
                <c:pt idx="5682">
                  <c:v>11029</c:v>
                </c:pt>
                <c:pt idx="5683">
                  <c:v>11025</c:v>
                </c:pt>
                <c:pt idx="5684">
                  <c:v>11066</c:v>
                </c:pt>
                <c:pt idx="5685">
                  <c:v>11138</c:v>
                </c:pt>
                <c:pt idx="5686">
                  <c:v>11163</c:v>
                </c:pt>
                <c:pt idx="5687">
                  <c:v>11125</c:v>
                </c:pt>
                <c:pt idx="5688">
                  <c:v>11147</c:v>
                </c:pt>
                <c:pt idx="5689">
                  <c:v>11198</c:v>
                </c:pt>
                <c:pt idx="5690">
                  <c:v>11177</c:v>
                </c:pt>
                <c:pt idx="5691">
                  <c:v>11125</c:v>
                </c:pt>
                <c:pt idx="5692">
                  <c:v>11099</c:v>
                </c:pt>
                <c:pt idx="5693">
                  <c:v>11075</c:v>
                </c:pt>
                <c:pt idx="5694">
                  <c:v>11092</c:v>
                </c:pt>
                <c:pt idx="5695">
                  <c:v>11128</c:v>
                </c:pt>
                <c:pt idx="5696">
                  <c:v>11200</c:v>
                </c:pt>
                <c:pt idx="5697">
                  <c:v>11225</c:v>
                </c:pt>
                <c:pt idx="5698">
                  <c:v>11231</c:v>
                </c:pt>
                <c:pt idx="5699">
                  <c:v>11200</c:v>
                </c:pt>
                <c:pt idx="5700">
                  <c:v>11121</c:v>
                </c:pt>
                <c:pt idx="5701">
                  <c:v>11094</c:v>
                </c:pt>
                <c:pt idx="5702">
                  <c:v>11084</c:v>
                </c:pt>
                <c:pt idx="5703">
                  <c:v>11065</c:v>
                </c:pt>
                <c:pt idx="5704">
                  <c:v>11124</c:v>
                </c:pt>
                <c:pt idx="5705">
                  <c:v>11227</c:v>
                </c:pt>
                <c:pt idx="5706">
                  <c:v>11317</c:v>
                </c:pt>
                <c:pt idx="5707">
                  <c:v>11277</c:v>
                </c:pt>
                <c:pt idx="5708">
                  <c:v>11215</c:v>
                </c:pt>
                <c:pt idx="5709">
                  <c:v>11189</c:v>
                </c:pt>
                <c:pt idx="5710">
                  <c:v>11168</c:v>
                </c:pt>
                <c:pt idx="5711">
                  <c:v>11180</c:v>
                </c:pt>
                <c:pt idx="5712">
                  <c:v>11191</c:v>
                </c:pt>
                <c:pt idx="5713">
                  <c:v>11211</c:v>
                </c:pt>
                <c:pt idx="5714">
                  <c:v>11198</c:v>
                </c:pt>
                <c:pt idx="5715">
                  <c:v>11187</c:v>
                </c:pt>
                <c:pt idx="5716">
                  <c:v>11121</c:v>
                </c:pt>
                <c:pt idx="5717">
                  <c:v>11091</c:v>
                </c:pt>
                <c:pt idx="5718">
                  <c:v>11080</c:v>
                </c:pt>
                <c:pt idx="5719">
                  <c:v>11126</c:v>
                </c:pt>
                <c:pt idx="5720">
                  <c:v>11154</c:v>
                </c:pt>
                <c:pt idx="5721">
                  <c:v>11113</c:v>
                </c:pt>
                <c:pt idx="5722">
                  <c:v>11045</c:v>
                </c:pt>
                <c:pt idx="5723">
                  <c:v>11000</c:v>
                </c:pt>
                <c:pt idx="5724">
                  <c:v>11050</c:v>
                </c:pt>
                <c:pt idx="5725">
                  <c:v>11046</c:v>
                </c:pt>
                <c:pt idx="5726">
                  <c:v>10946</c:v>
                </c:pt>
                <c:pt idx="5727">
                  <c:v>10858</c:v>
                </c:pt>
                <c:pt idx="5728">
                  <c:v>10860</c:v>
                </c:pt>
                <c:pt idx="5729">
                  <c:v>10880</c:v>
                </c:pt>
                <c:pt idx="5730">
                  <c:v>10869</c:v>
                </c:pt>
                <c:pt idx="5731">
                  <c:v>10904</c:v>
                </c:pt>
                <c:pt idx="5732">
                  <c:v>10946</c:v>
                </c:pt>
                <c:pt idx="5733">
                  <c:v>10902</c:v>
                </c:pt>
                <c:pt idx="5734">
                  <c:v>10878</c:v>
                </c:pt>
                <c:pt idx="5735">
                  <c:v>10859</c:v>
                </c:pt>
                <c:pt idx="5736">
                  <c:v>10807</c:v>
                </c:pt>
                <c:pt idx="5737">
                  <c:v>10770</c:v>
                </c:pt>
                <c:pt idx="5738">
                  <c:v>10692</c:v>
                </c:pt>
                <c:pt idx="5739">
                  <c:v>10625</c:v>
                </c:pt>
                <c:pt idx="5740">
                  <c:v>10611</c:v>
                </c:pt>
                <c:pt idx="5741">
                  <c:v>10598</c:v>
                </c:pt>
                <c:pt idx="5742">
                  <c:v>10569</c:v>
                </c:pt>
                <c:pt idx="5743">
                  <c:v>10553</c:v>
                </c:pt>
                <c:pt idx="5744">
                  <c:v>10649</c:v>
                </c:pt>
                <c:pt idx="5745">
                  <c:v>10676</c:v>
                </c:pt>
                <c:pt idx="5746">
                  <c:v>10623</c:v>
                </c:pt>
                <c:pt idx="5747">
                  <c:v>10658</c:v>
                </c:pt>
                <c:pt idx="5748">
                  <c:v>10675</c:v>
                </c:pt>
                <c:pt idx="5749">
                  <c:v>10651</c:v>
                </c:pt>
                <c:pt idx="5750">
                  <c:v>10620</c:v>
                </c:pt>
                <c:pt idx="5751">
                  <c:v>10613</c:v>
                </c:pt>
                <c:pt idx="5752">
                  <c:v>10620</c:v>
                </c:pt>
                <c:pt idx="5753">
                  <c:v>10562</c:v>
                </c:pt>
                <c:pt idx="5754">
                  <c:v>10473</c:v>
                </c:pt>
                <c:pt idx="5755">
                  <c:v>10466</c:v>
                </c:pt>
                <c:pt idx="5756">
                  <c:v>10479</c:v>
                </c:pt>
                <c:pt idx="5757">
                  <c:v>10503</c:v>
                </c:pt>
                <c:pt idx="5758">
                  <c:v>10511</c:v>
                </c:pt>
                <c:pt idx="5759">
                  <c:v>10499</c:v>
                </c:pt>
                <c:pt idx="5760">
                  <c:v>10399</c:v>
                </c:pt>
                <c:pt idx="5761">
                  <c:v>10351</c:v>
                </c:pt>
                <c:pt idx="5762">
                  <c:v>10370</c:v>
                </c:pt>
                <c:pt idx="5763">
                  <c:v>10360</c:v>
                </c:pt>
                <c:pt idx="5764">
                  <c:v>10315</c:v>
                </c:pt>
                <c:pt idx="5765">
                  <c:v>10288</c:v>
                </c:pt>
                <c:pt idx="5766">
                  <c:v>10266</c:v>
                </c:pt>
                <c:pt idx="5767">
                  <c:v>10235</c:v>
                </c:pt>
                <c:pt idx="5768">
                  <c:v>10248</c:v>
                </c:pt>
                <c:pt idx="5769">
                  <c:v>10274</c:v>
                </c:pt>
                <c:pt idx="5770">
                  <c:v>10317</c:v>
                </c:pt>
                <c:pt idx="5771">
                  <c:v>10304</c:v>
                </c:pt>
                <c:pt idx="5772">
                  <c:v>10249</c:v>
                </c:pt>
                <c:pt idx="5773">
                  <c:v>10218</c:v>
                </c:pt>
                <c:pt idx="5774">
                  <c:v>10167</c:v>
                </c:pt>
                <c:pt idx="5775">
                  <c:v>10159</c:v>
                </c:pt>
                <c:pt idx="5776">
                  <c:v>10149</c:v>
                </c:pt>
                <c:pt idx="5777">
                  <c:v>10143</c:v>
                </c:pt>
                <c:pt idx="5778">
                  <c:v>10154</c:v>
                </c:pt>
                <c:pt idx="5779">
                  <c:v>10172</c:v>
                </c:pt>
                <c:pt idx="5780">
                  <c:v>10133</c:v>
                </c:pt>
                <c:pt idx="5781">
                  <c:v>10079</c:v>
                </c:pt>
                <c:pt idx="5782">
                  <c:v>10050</c:v>
                </c:pt>
                <c:pt idx="5783">
                  <c:v>9991</c:v>
                </c:pt>
                <c:pt idx="5784">
                  <c:v>9986</c:v>
                </c:pt>
                <c:pt idx="5785">
                  <c:v>10024</c:v>
                </c:pt>
                <c:pt idx="5786">
                  <c:v>10045</c:v>
                </c:pt>
                <c:pt idx="5787">
                  <c:v>10019</c:v>
                </c:pt>
                <c:pt idx="5788">
                  <c:v>9930</c:v>
                </c:pt>
                <c:pt idx="5789">
                  <c:v>9901</c:v>
                </c:pt>
                <c:pt idx="5790">
                  <c:v>9915</c:v>
                </c:pt>
                <c:pt idx="5791">
                  <c:v>9896</c:v>
                </c:pt>
                <c:pt idx="5792">
                  <c:v>9867</c:v>
                </c:pt>
                <c:pt idx="5793">
                  <c:v>9830</c:v>
                </c:pt>
                <c:pt idx="5794">
                  <c:v>9819</c:v>
                </c:pt>
                <c:pt idx="5795">
                  <c:v>9812</c:v>
                </c:pt>
                <c:pt idx="5796">
                  <c:v>9810</c:v>
                </c:pt>
                <c:pt idx="5797">
                  <c:v>9784</c:v>
                </c:pt>
                <c:pt idx="5798">
                  <c:v>9734</c:v>
                </c:pt>
                <c:pt idx="5799">
                  <c:v>9738</c:v>
                </c:pt>
                <c:pt idx="5800">
                  <c:v>9682</c:v>
                </c:pt>
                <c:pt idx="5801">
                  <c:v>9614</c:v>
                </c:pt>
                <c:pt idx="5802">
                  <c:v>9578</c:v>
                </c:pt>
                <c:pt idx="5803">
                  <c:v>9579</c:v>
                </c:pt>
                <c:pt idx="5804">
                  <c:v>9578</c:v>
                </c:pt>
                <c:pt idx="5805">
                  <c:v>9572</c:v>
                </c:pt>
                <c:pt idx="5806">
                  <c:v>9583</c:v>
                </c:pt>
                <c:pt idx="5807">
                  <c:v>9553</c:v>
                </c:pt>
                <c:pt idx="5808">
                  <c:v>9500</c:v>
                </c:pt>
                <c:pt idx="5809">
                  <c:v>9492</c:v>
                </c:pt>
                <c:pt idx="5810">
                  <c:v>9569</c:v>
                </c:pt>
                <c:pt idx="5811">
                  <c:v>9576</c:v>
                </c:pt>
                <c:pt idx="5812">
                  <c:v>9548</c:v>
                </c:pt>
                <c:pt idx="5813">
                  <c:v>9538</c:v>
                </c:pt>
                <c:pt idx="5814">
                  <c:v>9578</c:v>
                </c:pt>
                <c:pt idx="5815">
                  <c:v>9601</c:v>
                </c:pt>
                <c:pt idx="5816">
                  <c:v>9600</c:v>
                </c:pt>
                <c:pt idx="5817">
                  <c:v>9609</c:v>
                </c:pt>
                <c:pt idx="5818">
                  <c:v>9595</c:v>
                </c:pt>
                <c:pt idx="5819">
                  <c:v>9546</c:v>
                </c:pt>
                <c:pt idx="5820">
                  <c:v>9516</c:v>
                </c:pt>
                <c:pt idx="5821">
                  <c:v>9512</c:v>
                </c:pt>
                <c:pt idx="5822">
                  <c:v>9525</c:v>
                </c:pt>
                <c:pt idx="5823">
                  <c:v>9553</c:v>
                </c:pt>
                <c:pt idx="5824">
                  <c:v>9548</c:v>
                </c:pt>
                <c:pt idx="5825">
                  <c:v>9499</c:v>
                </c:pt>
                <c:pt idx="5826">
                  <c:v>9453</c:v>
                </c:pt>
                <c:pt idx="5827">
                  <c:v>9482</c:v>
                </c:pt>
                <c:pt idx="5828">
                  <c:v>9494</c:v>
                </c:pt>
                <c:pt idx="5829">
                  <c:v>9451</c:v>
                </c:pt>
                <c:pt idx="5830">
                  <c:v>9508</c:v>
                </c:pt>
                <c:pt idx="5831">
                  <c:v>9545</c:v>
                </c:pt>
                <c:pt idx="5832">
                  <c:v>9592</c:v>
                </c:pt>
                <c:pt idx="5833">
                  <c:v>9547</c:v>
                </c:pt>
                <c:pt idx="5834">
                  <c:v>9475</c:v>
                </c:pt>
                <c:pt idx="5835">
                  <c:v>9397</c:v>
                </c:pt>
                <c:pt idx="5836">
                  <c:v>9372</c:v>
                </c:pt>
                <c:pt idx="5837">
                  <c:v>9361</c:v>
                </c:pt>
                <c:pt idx="5838">
                  <c:v>9322</c:v>
                </c:pt>
                <c:pt idx="5839">
                  <c:v>9325</c:v>
                </c:pt>
                <c:pt idx="5840">
                  <c:v>9363</c:v>
                </c:pt>
                <c:pt idx="5841">
                  <c:v>9408</c:v>
                </c:pt>
                <c:pt idx="5842">
                  <c:v>9479</c:v>
                </c:pt>
                <c:pt idx="5843">
                  <c:v>9504</c:v>
                </c:pt>
                <c:pt idx="5844">
                  <c:v>9514</c:v>
                </c:pt>
                <c:pt idx="5845">
                  <c:v>9483</c:v>
                </c:pt>
                <c:pt idx="5846">
                  <c:v>9392</c:v>
                </c:pt>
                <c:pt idx="5847">
                  <c:v>9357</c:v>
                </c:pt>
                <c:pt idx="5848">
                  <c:v>9333</c:v>
                </c:pt>
                <c:pt idx="5849">
                  <c:v>9334</c:v>
                </c:pt>
                <c:pt idx="5850">
                  <c:v>9335</c:v>
                </c:pt>
                <c:pt idx="5851">
                  <c:v>9359</c:v>
                </c:pt>
                <c:pt idx="5852">
                  <c:v>9374</c:v>
                </c:pt>
                <c:pt idx="5853">
                  <c:v>9393</c:v>
                </c:pt>
                <c:pt idx="5854">
                  <c:v>9416</c:v>
                </c:pt>
                <c:pt idx="5855">
                  <c:v>9422</c:v>
                </c:pt>
                <c:pt idx="5856">
                  <c:v>9424</c:v>
                </c:pt>
                <c:pt idx="5857">
                  <c:v>9366</c:v>
                </c:pt>
                <c:pt idx="5858">
                  <c:v>9320</c:v>
                </c:pt>
                <c:pt idx="5859">
                  <c:v>9341</c:v>
                </c:pt>
                <c:pt idx="5860">
                  <c:v>9333</c:v>
                </c:pt>
                <c:pt idx="5861">
                  <c:v>9329</c:v>
                </c:pt>
                <c:pt idx="5862">
                  <c:v>9337</c:v>
                </c:pt>
                <c:pt idx="5863">
                  <c:v>9304</c:v>
                </c:pt>
                <c:pt idx="5864">
                  <c:v>9279</c:v>
                </c:pt>
                <c:pt idx="5865">
                  <c:v>9301</c:v>
                </c:pt>
                <c:pt idx="5866">
                  <c:v>9358</c:v>
                </c:pt>
                <c:pt idx="5867">
                  <c:v>9391</c:v>
                </c:pt>
                <c:pt idx="5868">
                  <c:v>9356</c:v>
                </c:pt>
                <c:pt idx="5869">
                  <c:v>9296</c:v>
                </c:pt>
                <c:pt idx="5870">
                  <c:v>9243</c:v>
                </c:pt>
                <c:pt idx="5871">
                  <c:v>9284</c:v>
                </c:pt>
                <c:pt idx="5872">
                  <c:v>9312</c:v>
                </c:pt>
                <c:pt idx="5873">
                  <c:v>9256</c:v>
                </c:pt>
                <c:pt idx="5874">
                  <c:v>9242</c:v>
                </c:pt>
                <c:pt idx="5875">
                  <c:v>9306</c:v>
                </c:pt>
                <c:pt idx="5876">
                  <c:v>9416</c:v>
                </c:pt>
                <c:pt idx="5877">
                  <c:v>9450</c:v>
                </c:pt>
                <c:pt idx="5878">
                  <c:v>9489</c:v>
                </c:pt>
                <c:pt idx="5879">
                  <c:v>9517</c:v>
                </c:pt>
                <c:pt idx="5880">
                  <c:v>9519</c:v>
                </c:pt>
                <c:pt idx="5881">
                  <c:v>9472</c:v>
                </c:pt>
                <c:pt idx="5882">
                  <c:v>9419</c:v>
                </c:pt>
                <c:pt idx="5883">
                  <c:v>9398</c:v>
                </c:pt>
                <c:pt idx="5884">
                  <c:v>9323</c:v>
                </c:pt>
                <c:pt idx="5885">
                  <c:v>9320</c:v>
                </c:pt>
                <c:pt idx="5886">
                  <c:v>9365</c:v>
                </c:pt>
                <c:pt idx="5887">
                  <c:v>9403</c:v>
                </c:pt>
                <c:pt idx="5888">
                  <c:v>9417</c:v>
                </c:pt>
                <c:pt idx="5889">
                  <c:v>9368</c:v>
                </c:pt>
                <c:pt idx="5890">
                  <c:v>9314</c:v>
                </c:pt>
                <c:pt idx="5891">
                  <c:v>9327</c:v>
                </c:pt>
                <c:pt idx="5892">
                  <c:v>9303</c:v>
                </c:pt>
                <c:pt idx="5893">
                  <c:v>9254</c:v>
                </c:pt>
                <c:pt idx="5894">
                  <c:v>9268</c:v>
                </c:pt>
                <c:pt idx="5895">
                  <c:v>9261</c:v>
                </c:pt>
                <c:pt idx="5896">
                  <c:v>9278</c:v>
                </c:pt>
                <c:pt idx="5897">
                  <c:v>9333</c:v>
                </c:pt>
                <c:pt idx="5898">
                  <c:v>9347</c:v>
                </c:pt>
                <c:pt idx="5899">
                  <c:v>9324</c:v>
                </c:pt>
                <c:pt idx="5900">
                  <c:v>9312</c:v>
                </c:pt>
                <c:pt idx="5901">
                  <c:v>9299</c:v>
                </c:pt>
                <c:pt idx="5902">
                  <c:v>9301</c:v>
                </c:pt>
                <c:pt idx="5903">
                  <c:v>9304</c:v>
                </c:pt>
                <c:pt idx="5904">
                  <c:v>9295</c:v>
                </c:pt>
                <c:pt idx="5905">
                  <c:v>9317</c:v>
                </c:pt>
                <c:pt idx="5906">
                  <c:v>9338</c:v>
                </c:pt>
                <c:pt idx="5907">
                  <c:v>9333</c:v>
                </c:pt>
                <c:pt idx="5908">
                  <c:v>9328</c:v>
                </c:pt>
                <c:pt idx="5909">
                  <c:v>9312</c:v>
                </c:pt>
                <c:pt idx="5910">
                  <c:v>9274</c:v>
                </c:pt>
                <c:pt idx="5911">
                  <c:v>9253</c:v>
                </c:pt>
                <c:pt idx="5912">
                  <c:v>9293</c:v>
                </c:pt>
                <c:pt idx="5913">
                  <c:v>9318</c:v>
                </c:pt>
                <c:pt idx="5914">
                  <c:v>9280</c:v>
                </c:pt>
                <c:pt idx="5915">
                  <c:v>9255</c:v>
                </c:pt>
                <c:pt idx="5916">
                  <c:v>9254</c:v>
                </c:pt>
                <c:pt idx="5917">
                  <c:v>9276</c:v>
                </c:pt>
                <c:pt idx="5918">
                  <c:v>9304</c:v>
                </c:pt>
                <c:pt idx="5919">
                  <c:v>9303</c:v>
                </c:pt>
                <c:pt idx="5920">
                  <c:v>9287</c:v>
                </c:pt>
                <c:pt idx="5921">
                  <c:v>9262</c:v>
                </c:pt>
                <c:pt idx="5922">
                  <c:v>9233</c:v>
                </c:pt>
                <c:pt idx="5923">
                  <c:v>9229</c:v>
                </c:pt>
                <c:pt idx="5924">
                  <c:v>9228</c:v>
                </c:pt>
                <c:pt idx="5925">
                  <c:v>9195</c:v>
                </c:pt>
                <c:pt idx="5926">
                  <c:v>9204</c:v>
                </c:pt>
                <c:pt idx="5927">
                  <c:v>9187</c:v>
                </c:pt>
                <c:pt idx="5928">
                  <c:v>9191</c:v>
                </c:pt>
                <c:pt idx="5929">
                  <c:v>9187</c:v>
                </c:pt>
                <c:pt idx="5930">
                  <c:v>9168</c:v>
                </c:pt>
                <c:pt idx="5931">
                  <c:v>9081</c:v>
                </c:pt>
                <c:pt idx="5932">
                  <c:v>9032</c:v>
                </c:pt>
                <c:pt idx="5933">
                  <c:v>9034</c:v>
                </c:pt>
                <c:pt idx="5934">
                  <c:v>9061</c:v>
                </c:pt>
                <c:pt idx="5935">
                  <c:v>9111</c:v>
                </c:pt>
                <c:pt idx="5936">
                  <c:v>9143</c:v>
                </c:pt>
                <c:pt idx="5937">
                  <c:v>9170</c:v>
                </c:pt>
                <c:pt idx="5938">
                  <c:v>9160</c:v>
                </c:pt>
                <c:pt idx="5939">
                  <c:v>9155</c:v>
                </c:pt>
                <c:pt idx="5940">
                  <c:v>9148</c:v>
                </c:pt>
                <c:pt idx="5941">
                  <c:v>9167</c:v>
                </c:pt>
                <c:pt idx="5942">
                  <c:v>9149</c:v>
                </c:pt>
                <c:pt idx="5943">
                  <c:v>9149</c:v>
                </c:pt>
                <c:pt idx="5944">
                  <c:v>9133</c:v>
                </c:pt>
                <c:pt idx="5945">
                  <c:v>9119</c:v>
                </c:pt>
                <c:pt idx="5946">
                  <c:v>9149</c:v>
                </c:pt>
                <c:pt idx="5947">
                  <c:v>9181</c:v>
                </c:pt>
                <c:pt idx="5948">
                  <c:v>9202</c:v>
                </c:pt>
                <c:pt idx="5949">
                  <c:v>9195</c:v>
                </c:pt>
                <c:pt idx="5950">
                  <c:v>9174</c:v>
                </c:pt>
                <c:pt idx="5951">
                  <c:v>9158</c:v>
                </c:pt>
                <c:pt idx="5952">
                  <c:v>9187</c:v>
                </c:pt>
                <c:pt idx="5953">
                  <c:v>9209</c:v>
                </c:pt>
                <c:pt idx="5954">
                  <c:v>9202</c:v>
                </c:pt>
                <c:pt idx="5955">
                  <c:v>9188</c:v>
                </c:pt>
                <c:pt idx="5956">
                  <c:v>9164</c:v>
                </c:pt>
                <c:pt idx="5957">
                  <c:v>9160</c:v>
                </c:pt>
                <c:pt idx="5958">
                  <c:v>9175</c:v>
                </c:pt>
                <c:pt idx="5959">
                  <c:v>9170</c:v>
                </c:pt>
                <c:pt idx="5960">
                  <c:v>9153</c:v>
                </c:pt>
                <c:pt idx="5961">
                  <c:v>9080</c:v>
                </c:pt>
                <c:pt idx="5962">
                  <c:v>9036</c:v>
                </c:pt>
                <c:pt idx="5963">
                  <c:v>9082</c:v>
                </c:pt>
                <c:pt idx="5964">
                  <c:v>9098</c:v>
                </c:pt>
                <c:pt idx="5965">
                  <c:v>9084</c:v>
                </c:pt>
                <c:pt idx="5966">
                  <c:v>9054</c:v>
                </c:pt>
                <c:pt idx="5967">
                  <c:v>9055</c:v>
                </c:pt>
                <c:pt idx="5968">
                  <c:v>9078</c:v>
                </c:pt>
                <c:pt idx="5969">
                  <c:v>9064</c:v>
                </c:pt>
                <c:pt idx="5970">
                  <c:v>9020</c:v>
                </c:pt>
                <c:pt idx="5971">
                  <c:v>9039</c:v>
                </c:pt>
                <c:pt idx="5972">
                  <c:v>9097</c:v>
                </c:pt>
                <c:pt idx="5973">
                  <c:v>9101</c:v>
                </c:pt>
                <c:pt idx="5974">
                  <c:v>9095</c:v>
                </c:pt>
                <c:pt idx="5975">
                  <c:v>9093</c:v>
                </c:pt>
                <c:pt idx="5976">
                  <c:v>9106</c:v>
                </c:pt>
                <c:pt idx="5977">
                  <c:v>9100</c:v>
                </c:pt>
                <c:pt idx="5978">
                  <c:v>9079</c:v>
                </c:pt>
                <c:pt idx="5979">
                  <c:v>9092</c:v>
                </c:pt>
                <c:pt idx="5980">
                  <c:v>9148</c:v>
                </c:pt>
                <c:pt idx="5981">
                  <c:v>9167</c:v>
                </c:pt>
                <c:pt idx="5982">
                  <c:v>9103</c:v>
                </c:pt>
                <c:pt idx="5983">
                  <c:v>9077</c:v>
                </c:pt>
                <c:pt idx="5984">
                  <c:v>9026</c:v>
                </c:pt>
                <c:pt idx="5985">
                  <c:v>8957</c:v>
                </c:pt>
                <c:pt idx="5986">
                  <c:v>8966</c:v>
                </c:pt>
                <c:pt idx="5987">
                  <c:v>9007</c:v>
                </c:pt>
                <c:pt idx="5988">
                  <c:v>9059</c:v>
                </c:pt>
                <c:pt idx="5989">
                  <c:v>9075</c:v>
                </c:pt>
                <c:pt idx="5990">
                  <c:v>9055</c:v>
                </c:pt>
                <c:pt idx="5991">
                  <c:v>9055</c:v>
                </c:pt>
                <c:pt idx="5992">
                  <c:v>9030</c:v>
                </c:pt>
                <c:pt idx="5993">
                  <c:v>9011</c:v>
                </c:pt>
                <c:pt idx="5994">
                  <c:v>8985</c:v>
                </c:pt>
                <c:pt idx="5995">
                  <c:v>8960</c:v>
                </c:pt>
                <c:pt idx="5996">
                  <c:v>8916</c:v>
                </c:pt>
                <c:pt idx="5997">
                  <c:v>8926</c:v>
                </c:pt>
                <c:pt idx="5998">
                  <c:v>8925</c:v>
                </c:pt>
                <c:pt idx="5999">
                  <c:v>8941</c:v>
                </c:pt>
                <c:pt idx="6000">
                  <c:v>8997</c:v>
                </c:pt>
                <c:pt idx="6001">
                  <c:v>8932</c:v>
                </c:pt>
                <c:pt idx="6002">
                  <c:v>8900</c:v>
                </c:pt>
                <c:pt idx="6003">
                  <c:v>8925</c:v>
                </c:pt>
                <c:pt idx="6004">
                  <c:v>8926</c:v>
                </c:pt>
                <c:pt idx="6005">
                  <c:v>8955</c:v>
                </c:pt>
                <c:pt idx="6006">
                  <c:v>8932</c:v>
                </c:pt>
                <c:pt idx="6007">
                  <c:v>8940</c:v>
                </c:pt>
                <c:pt idx="6008">
                  <c:v>9006</c:v>
                </c:pt>
                <c:pt idx="6009">
                  <c:v>9033</c:v>
                </c:pt>
                <c:pt idx="6010">
                  <c:v>8999</c:v>
                </c:pt>
                <c:pt idx="6011">
                  <c:v>8960</c:v>
                </c:pt>
                <c:pt idx="6012">
                  <c:v>8950</c:v>
                </c:pt>
                <c:pt idx="6013">
                  <c:v>8988</c:v>
                </c:pt>
                <c:pt idx="6014">
                  <c:v>9036</c:v>
                </c:pt>
                <c:pt idx="6015">
                  <c:v>9062</c:v>
                </c:pt>
                <c:pt idx="6016">
                  <c:v>9039</c:v>
                </c:pt>
                <c:pt idx="6017">
                  <c:v>9016</c:v>
                </c:pt>
                <c:pt idx="6018">
                  <c:v>8987</c:v>
                </c:pt>
                <c:pt idx="6019">
                  <c:v>8960</c:v>
                </c:pt>
                <c:pt idx="6020">
                  <c:v>8982</c:v>
                </c:pt>
                <c:pt idx="6021">
                  <c:v>9008</c:v>
                </c:pt>
                <c:pt idx="6022">
                  <c:v>9007</c:v>
                </c:pt>
                <c:pt idx="6023">
                  <c:v>9011</c:v>
                </c:pt>
                <c:pt idx="6024">
                  <c:v>9000</c:v>
                </c:pt>
                <c:pt idx="6025">
                  <c:v>9030</c:v>
                </c:pt>
                <c:pt idx="6026">
                  <c:v>9064</c:v>
                </c:pt>
                <c:pt idx="6027">
                  <c:v>9022</c:v>
                </c:pt>
                <c:pt idx="6028">
                  <c:v>8962</c:v>
                </c:pt>
                <c:pt idx="6029">
                  <c:v>8941</c:v>
                </c:pt>
                <c:pt idx="6030">
                  <c:v>8930</c:v>
                </c:pt>
                <c:pt idx="6031">
                  <c:v>8927</c:v>
                </c:pt>
                <c:pt idx="6032">
                  <c:v>8983</c:v>
                </c:pt>
                <c:pt idx="6033">
                  <c:v>9026</c:v>
                </c:pt>
                <c:pt idx="6034">
                  <c:v>9045</c:v>
                </c:pt>
                <c:pt idx="6035">
                  <c:v>9036</c:v>
                </c:pt>
                <c:pt idx="6036">
                  <c:v>9067</c:v>
                </c:pt>
                <c:pt idx="6037">
                  <c:v>9022</c:v>
                </c:pt>
                <c:pt idx="6038">
                  <c:v>8943</c:v>
                </c:pt>
                <c:pt idx="6039">
                  <c:v>8947</c:v>
                </c:pt>
                <c:pt idx="6040">
                  <c:v>8990</c:v>
                </c:pt>
                <c:pt idx="6041">
                  <c:v>8982</c:v>
                </c:pt>
                <c:pt idx="6042">
                  <c:v>8993</c:v>
                </c:pt>
                <c:pt idx="6043">
                  <c:v>8983</c:v>
                </c:pt>
                <c:pt idx="6044">
                  <c:v>8970</c:v>
                </c:pt>
                <c:pt idx="6045">
                  <c:v>8970</c:v>
                </c:pt>
                <c:pt idx="6046">
                  <c:v>8982</c:v>
                </c:pt>
                <c:pt idx="6047">
                  <c:v>8967</c:v>
                </c:pt>
                <c:pt idx="6048">
                  <c:v>8957</c:v>
                </c:pt>
                <c:pt idx="6049">
                  <c:v>8995</c:v>
                </c:pt>
                <c:pt idx="6050">
                  <c:v>9051</c:v>
                </c:pt>
                <c:pt idx="6051">
                  <c:v>9039</c:v>
                </c:pt>
                <c:pt idx="6052">
                  <c:v>9026</c:v>
                </c:pt>
                <c:pt idx="6053">
                  <c:v>9030</c:v>
                </c:pt>
                <c:pt idx="6054">
                  <c:v>9044</c:v>
                </c:pt>
                <c:pt idx="6055">
                  <c:v>9026</c:v>
                </c:pt>
                <c:pt idx="6056">
                  <c:v>8974</c:v>
                </c:pt>
                <c:pt idx="6057">
                  <c:v>8945</c:v>
                </c:pt>
                <c:pt idx="6058">
                  <c:v>8964</c:v>
                </c:pt>
                <c:pt idx="6059">
                  <c:v>8949</c:v>
                </c:pt>
                <c:pt idx="6060">
                  <c:v>8965</c:v>
                </c:pt>
                <c:pt idx="6061">
                  <c:v>8990</c:v>
                </c:pt>
                <c:pt idx="6062">
                  <c:v>8995</c:v>
                </c:pt>
                <c:pt idx="6063">
                  <c:v>8995</c:v>
                </c:pt>
                <c:pt idx="6064">
                  <c:v>8976</c:v>
                </c:pt>
                <c:pt idx="6065">
                  <c:v>8960</c:v>
                </c:pt>
                <c:pt idx="6066">
                  <c:v>8916</c:v>
                </c:pt>
                <c:pt idx="6067">
                  <c:v>8915</c:v>
                </c:pt>
                <c:pt idx="6068">
                  <c:v>8887</c:v>
                </c:pt>
                <c:pt idx="6069">
                  <c:v>8881</c:v>
                </c:pt>
                <c:pt idx="6070">
                  <c:v>8933</c:v>
                </c:pt>
                <c:pt idx="6071">
                  <c:v>8980</c:v>
                </c:pt>
                <c:pt idx="6072">
                  <c:v>9070</c:v>
                </c:pt>
                <c:pt idx="6073">
                  <c:v>9121</c:v>
                </c:pt>
                <c:pt idx="6074">
                  <c:v>9129</c:v>
                </c:pt>
                <c:pt idx="6075">
                  <c:v>9096</c:v>
                </c:pt>
                <c:pt idx="6076">
                  <c:v>9082</c:v>
                </c:pt>
                <c:pt idx="6077">
                  <c:v>9093</c:v>
                </c:pt>
                <c:pt idx="6078">
                  <c:v>9053</c:v>
                </c:pt>
                <c:pt idx="6079">
                  <c:v>9044</c:v>
                </c:pt>
                <c:pt idx="6080">
                  <c:v>9116</c:v>
                </c:pt>
                <c:pt idx="6081">
                  <c:v>9147</c:v>
                </c:pt>
                <c:pt idx="6082">
                  <c:v>9188</c:v>
                </c:pt>
                <c:pt idx="6083">
                  <c:v>9209</c:v>
                </c:pt>
                <c:pt idx="6084">
                  <c:v>9149</c:v>
                </c:pt>
                <c:pt idx="6085">
                  <c:v>9088</c:v>
                </c:pt>
                <c:pt idx="6086">
                  <c:v>9084</c:v>
                </c:pt>
                <c:pt idx="6087">
                  <c:v>9112</c:v>
                </c:pt>
                <c:pt idx="6088">
                  <c:v>9116</c:v>
                </c:pt>
                <c:pt idx="6089">
                  <c:v>9134</c:v>
                </c:pt>
                <c:pt idx="6090">
                  <c:v>9194</c:v>
                </c:pt>
                <c:pt idx="6091">
                  <c:v>9192</c:v>
                </c:pt>
                <c:pt idx="6092">
                  <c:v>9147</c:v>
                </c:pt>
                <c:pt idx="6093">
                  <c:v>9136</c:v>
                </c:pt>
                <c:pt idx="6094">
                  <c:v>9151</c:v>
                </c:pt>
                <c:pt idx="6095">
                  <c:v>9168</c:v>
                </c:pt>
                <c:pt idx="6096">
                  <c:v>9146</c:v>
                </c:pt>
                <c:pt idx="6097">
                  <c:v>9154</c:v>
                </c:pt>
                <c:pt idx="6098">
                  <c:v>9150</c:v>
                </c:pt>
                <c:pt idx="6099">
                  <c:v>9161</c:v>
                </c:pt>
                <c:pt idx="6100">
                  <c:v>9199</c:v>
                </c:pt>
                <c:pt idx="6101">
                  <c:v>9193</c:v>
                </c:pt>
                <c:pt idx="6102">
                  <c:v>9217</c:v>
                </c:pt>
                <c:pt idx="6103">
                  <c:v>9211</c:v>
                </c:pt>
                <c:pt idx="6104">
                  <c:v>9160</c:v>
                </c:pt>
                <c:pt idx="6105">
                  <c:v>9119</c:v>
                </c:pt>
                <c:pt idx="6106">
                  <c:v>9121</c:v>
                </c:pt>
                <c:pt idx="6107">
                  <c:v>9168</c:v>
                </c:pt>
                <c:pt idx="6108">
                  <c:v>9235</c:v>
                </c:pt>
                <c:pt idx="6109">
                  <c:v>9233</c:v>
                </c:pt>
                <c:pt idx="6110">
                  <c:v>9210</c:v>
                </c:pt>
                <c:pt idx="6111">
                  <c:v>9198</c:v>
                </c:pt>
                <c:pt idx="6112">
                  <c:v>9194</c:v>
                </c:pt>
                <c:pt idx="6113">
                  <c:v>9211</c:v>
                </c:pt>
                <c:pt idx="6114">
                  <c:v>9246</c:v>
                </c:pt>
                <c:pt idx="6115">
                  <c:v>9233</c:v>
                </c:pt>
                <c:pt idx="6116">
                  <c:v>9273</c:v>
                </c:pt>
                <c:pt idx="6117">
                  <c:v>9304</c:v>
                </c:pt>
                <c:pt idx="6118">
                  <c:v>9311</c:v>
                </c:pt>
                <c:pt idx="6119">
                  <c:v>9284</c:v>
                </c:pt>
                <c:pt idx="6120">
                  <c:v>9285</c:v>
                </c:pt>
                <c:pt idx="6121">
                  <c:v>9318</c:v>
                </c:pt>
                <c:pt idx="6122">
                  <c:v>9345</c:v>
                </c:pt>
                <c:pt idx="6123">
                  <c:v>9336</c:v>
                </c:pt>
                <c:pt idx="6124">
                  <c:v>9346</c:v>
                </c:pt>
                <c:pt idx="6125">
                  <c:v>9348</c:v>
                </c:pt>
                <c:pt idx="6126">
                  <c:v>9409</c:v>
                </c:pt>
                <c:pt idx="6127">
                  <c:v>9443</c:v>
                </c:pt>
                <c:pt idx="6128">
                  <c:v>9366</c:v>
                </c:pt>
                <c:pt idx="6129">
                  <c:v>9329</c:v>
                </c:pt>
                <c:pt idx="6130">
                  <c:v>9274</c:v>
                </c:pt>
                <c:pt idx="6131">
                  <c:v>9254</c:v>
                </c:pt>
                <c:pt idx="6132">
                  <c:v>9254</c:v>
                </c:pt>
                <c:pt idx="6133">
                  <c:v>9221</c:v>
                </c:pt>
                <c:pt idx="6134">
                  <c:v>9254</c:v>
                </c:pt>
                <c:pt idx="6135">
                  <c:v>9298</c:v>
                </c:pt>
                <c:pt idx="6136">
                  <c:v>9332</c:v>
                </c:pt>
                <c:pt idx="6137">
                  <c:v>9360</c:v>
                </c:pt>
                <c:pt idx="6138">
                  <c:v>9372</c:v>
                </c:pt>
                <c:pt idx="6139">
                  <c:v>9367</c:v>
                </c:pt>
                <c:pt idx="6140">
                  <c:v>9385</c:v>
                </c:pt>
                <c:pt idx="6141">
                  <c:v>9428</c:v>
                </c:pt>
                <c:pt idx="6142">
                  <c:v>9504</c:v>
                </c:pt>
                <c:pt idx="6143">
                  <c:v>9546</c:v>
                </c:pt>
                <c:pt idx="6144">
                  <c:v>9543</c:v>
                </c:pt>
                <c:pt idx="6145">
                  <c:v>9485</c:v>
                </c:pt>
                <c:pt idx="6146">
                  <c:v>9499</c:v>
                </c:pt>
                <c:pt idx="6147">
                  <c:v>9522</c:v>
                </c:pt>
                <c:pt idx="6148">
                  <c:v>9525</c:v>
                </c:pt>
                <c:pt idx="6149">
                  <c:v>9518</c:v>
                </c:pt>
                <c:pt idx="6150">
                  <c:v>9489</c:v>
                </c:pt>
                <c:pt idx="6151">
                  <c:v>9514</c:v>
                </c:pt>
                <c:pt idx="6152">
                  <c:v>9586</c:v>
                </c:pt>
                <c:pt idx="6153">
                  <c:v>9621</c:v>
                </c:pt>
                <c:pt idx="6154">
                  <c:v>9645</c:v>
                </c:pt>
                <c:pt idx="6155">
                  <c:v>9614</c:v>
                </c:pt>
                <c:pt idx="6156">
                  <c:v>9611</c:v>
                </c:pt>
                <c:pt idx="6157">
                  <c:v>9619</c:v>
                </c:pt>
                <c:pt idx="6158">
                  <c:v>9626</c:v>
                </c:pt>
                <c:pt idx="6159">
                  <c:v>9632</c:v>
                </c:pt>
                <c:pt idx="6160">
                  <c:v>9627</c:v>
                </c:pt>
                <c:pt idx="6161">
                  <c:v>9611</c:v>
                </c:pt>
                <c:pt idx="6162">
                  <c:v>9592</c:v>
                </c:pt>
                <c:pt idx="6163">
                  <c:v>9603</c:v>
                </c:pt>
                <c:pt idx="6164">
                  <c:v>9616</c:v>
                </c:pt>
                <c:pt idx="6165">
                  <c:v>9614</c:v>
                </c:pt>
                <c:pt idx="6166">
                  <c:v>9630</c:v>
                </c:pt>
                <c:pt idx="6167">
                  <c:v>9605</c:v>
                </c:pt>
                <c:pt idx="6168">
                  <c:v>9551</c:v>
                </c:pt>
                <c:pt idx="6169">
                  <c:v>9555</c:v>
                </c:pt>
                <c:pt idx="6170">
                  <c:v>9550</c:v>
                </c:pt>
                <c:pt idx="6171">
                  <c:v>9580</c:v>
                </c:pt>
                <c:pt idx="6172">
                  <c:v>9608</c:v>
                </c:pt>
                <c:pt idx="6173">
                  <c:v>9620</c:v>
                </c:pt>
                <c:pt idx="6174">
                  <c:v>9694</c:v>
                </c:pt>
                <c:pt idx="6175">
                  <c:v>9697</c:v>
                </c:pt>
                <c:pt idx="6176">
                  <c:v>9682</c:v>
                </c:pt>
                <c:pt idx="6177">
                  <c:v>9635</c:v>
                </c:pt>
                <c:pt idx="6178">
                  <c:v>9568</c:v>
                </c:pt>
                <c:pt idx="6179">
                  <c:v>9602</c:v>
                </c:pt>
                <c:pt idx="6180">
                  <c:v>9632</c:v>
                </c:pt>
                <c:pt idx="6181">
                  <c:v>9660</c:v>
                </c:pt>
                <c:pt idx="6182">
                  <c:v>9758</c:v>
                </c:pt>
                <c:pt idx="6183">
                  <c:v>9794</c:v>
                </c:pt>
                <c:pt idx="6184">
                  <c:v>9772</c:v>
                </c:pt>
                <c:pt idx="6185">
                  <c:v>9723</c:v>
                </c:pt>
                <c:pt idx="6186">
                  <c:v>9619</c:v>
                </c:pt>
                <c:pt idx="6187">
                  <c:v>9614</c:v>
                </c:pt>
                <c:pt idx="6188">
                  <c:v>9643</c:v>
                </c:pt>
                <c:pt idx="6189">
                  <c:v>9701</c:v>
                </c:pt>
                <c:pt idx="6190">
                  <c:v>9775</c:v>
                </c:pt>
                <c:pt idx="6191">
                  <c:v>9789</c:v>
                </c:pt>
                <c:pt idx="6192">
                  <c:v>9772</c:v>
                </c:pt>
                <c:pt idx="6193">
                  <c:v>9770</c:v>
                </c:pt>
                <c:pt idx="6194">
                  <c:v>9796</c:v>
                </c:pt>
                <c:pt idx="6195">
                  <c:v>9799</c:v>
                </c:pt>
                <c:pt idx="6196">
                  <c:v>9706</c:v>
                </c:pt>
                <c:pt idx="6197">
                  <c:v>9686</c:v>
                </c:pt>
                <c:pt idx="6198">
                  <c:v>9742</c:v>
                </c:pt>
                <c:pt idx="6199">
                  <c:v>9761</c:v>
                </c:pt>
                <c:pt idx="6200">
                  <c:v>9763</c:v>
                </c:pt>
                <c:pt idx="6201">
                  <c:v>9822</c:v>
                </c:pt>
                <c:pt idx="6202">
                  <c:v>9830</c:v>
                </c:pt>
                <c:pt idx="6203">
                  <c:v>9807</c:v>
                </c:pt>
                <c:pt idx="6204">
                  <c:v>9826</c:v>
                </c:pt>
                <c:pt idx="6205">
                  <c:v>9853</c:v>
                </c:pt>
                <c:pt idx="6206">
                  <c:v>9863</c:v>
                </c:pt>
                <c:pt idx="6207">
                  <c:v>9901</c:v>
                </c:pt>
                <c:pt idx="6208">
                  <c:v>10003</c:v>
                </c:pt>
                <c:pt idx="6209">
                  <c:v>10012</c:v>
                </c:pt>
                <c:pt idx="6210">
                  <c:v>9974</c:v>
                </c:pt>
                <c:pt idx="6211">
                  <c:v>9938</c:v>
                </c:pt>
                <c:pt idx="6212">
                  <c:v>9899</c:v>
                </c:pt>
                <c:pt idx="6213">
                  <c:v>9860</c:v>
                </c:pt>
                <c:pt idx="6214">
                  <c:v>9812</c:v>
                </c:pt>
                <c:pt idx="6215">
                  <c:v>9808</c:v>
                </c:pt>
                <c:pt idx="6216">
                  <c:v>9835</c:v>
                </c:pt>
                <c:pt idx="6217">
                  <c:v>9871</c:v>
                </c:pt>
                <c:pt idx="6218">
                  <c:v>9920</c:v>
                </c:pt>
                <c:pt idx="6219">
                  <c:v>9945</c:v>
                </c:pt>
                <c:pt idx="6220">
                  <c:v>9900</c:v>
                </c:pt>
                <c:pt idx="6221">
                  <c:v>9835</c:v>
                </c:pt>
                <c:pt idx="6222">
                  <c:v>9817</c:v>
                </c:pt>
                <c:pt idx="6223">
                  <c:v>9806</c:v>
                </c:pt>
                <c:pt idx="6224">
                  <c:v>9801</c:v>
                </c:pt>
                <c:pt idx="6225">
                  <c:v>9830</c:v>
                </c:pt>
                <c:pt idx="6226">
                  <c:v>9857</c:v>
                </c:pt>
                <c:pt idx="6227">
                  <c:v>9880</c:v>
                </c:pt>
                <c:pt idx="6228">
                  <c:v>9891</c:v>
                </c:pt>
                <c:pt idx="6229">
                  <c:v>9893</c:v>
                </c:pt>
                <c:pt idx="6230">
                  <c:v>9837</c:v>
                </c:pt>
                <c:pt idx="6231">
                  <c:v>9794</c:v>
                </c:pt>
                <c:pt idx="6232">
                  <c:v>9730</c:v>
                </c:pt>
                <c:pt idx="6233">
                  <c:v>9717</c:v>
                </c:pt>
                <c:pt idx="6234">
                  <c:v>9754</c:v>
                </c:pt>
                <c:pt idx="6235">
                  <c:v>9744</c:v>
                </c:pt>
                <c:pt idx="6236">
                  <c:v>9726</c:v>
                </c:pt>
                <c:pt idx="6237">
                  <c:v>9731</c:v>
                </c:pt>
                <c:pt idx="6238">
                  <c:v>9751</c:v>
                </c:pt>
                <c:pt idx="6239">
                  <c:v>9727</c:v>
                </c:pt>
                <c:pt idx="6240">
                  <c:v>9702</c:v>
                </c:pt>
                <c:pt idx="6241">
                  <c:v>9688</c:v>
                </c:pt>
                <c:pt idx="6242">
                  <c:v>9683</c:v>
                </c:pt>
                <c:pt idx="6243">
                  <c:v>9705</c:v>
                </c:pt>
                <c:pt idx="6244">
                  <c:v>9728</c:v>
                </c:pt>
                <c:pt idx="6245">
                  <c:v>9756</c:v>
                </c:pt>
                <c:pt idx="6246">
                  <c:v>9771</c:v>
                </c:pt>
                <c:pt idx="6247">
                  <c:v>9767</c:v>
                </c:pt>
                <c:pt idx="6248">
                  <c:v>9736</c:v>
                </c:pt>
                <c:pt idx="6249">
                  <c:v>9723</c:v>
                </c:pt>
                <c:pt idx="6250">
                  <c:v>9728</c:v>
                </c:pt>
                <c:pt idx="6251">
                  <c:v>9761</c:v>
                </c:pt>
                <c:pt idx="6252">
                  <c:v>9748</c:v>
                </c:pt>
                <c:pt idx="6253">
                  <c:v>9690</c:v>
                </c:pt>
                <c:pt idx="6254">
                  <c:v>9641</c:v>
                </c:pt>
                <c:pt idx="6255">
                  <c:v>9644</c:v>
                </c:pt>
                <c:pt idx="6256">
                  <c:v>9646</c:v>
                </c:pt>
                <c:pt idx="6257">
                  <c:v>9649</c:v>
                </c:pt>
                <c:pt idx="6258">
                  <c:v>9645</c:v>
                </c:pt>
                <c:pt idx="6259">
                  <c:v>9659</c:v>
                </c:pt>
                <c:pt idx="6260">
                  <c:v>9703</c:v>
                </c:pt>
                <c:pt idx="6261">
                  <c:v>9690</c:v>
                </c:pt>
                <c:pt idx="6262">
                  <c:v>9643</c:v>
                </c:pt>
                <c:pt idx="6263">
                  <c:v>9655</c:v>
                </c:pt>
                <c:pt idx="6264">
                  <c:v>9635</c:v>
                </c:pt>
                <c:pt idx="6265">
                  <c:v>9617</c:v>
                </c:pt>
                <c:pt idx="6266">
                  <c:v>9604</c:v>
                </c:pt>
                <c:pt idx="6267">
                  <c:v>9598</c:v>
                </c:pt>
                <c:pt idx="6268">
                  <c:v>9562</c:v>
                </c:pt>
                <c:pt idx="6269">
                  <c:v>9514</c:v>
                </c:pt>
                <c:pt idx="6270">
                  <c:v>9517</c:v>
                </c:pt>
                <c:pt idx="6271">
                  <c:v>9531</c:v>
                </c:pt>
                <c:pt idx="6272">
                  <c:v>9512</c:v>
                </c:pt>
                <c:pt idx="6273">
                  <c:v>9523</c:v>
                </c:pt>
                <c:pt idx="6274">
                  <c:v>9512</c:v>
                </c:pt>
                <c:pt idx="6275">
                  <c:v>9520</c:v>
                </c:pt>
                <c:pt idx="6276">
                  <c:v>9508</c:v>
                </c:pt>
                <c:pt idx="6277">
                  <c:v>9505</c:v>
                </c:pt>
                <c:pt idx="6278">
                  <c:v>9427</c:v>
                </c:pt>
                <c:pt idx="6279">
                  <c:v>9403</c:v>
                </c:pt>
                <c:pt idx="6280">
                  <c:v>9416</c:v>
                </c:pt>
                <c:pt idx="6281">
                  <c:v>9404</c:v>
                </c:pt>
                <c:pt idx="6282">
                  <c:v>9399</c:v>
                </c:pt>
                <c:pt idx="6283">
                  <c:v>9411</c:v>
                </c:pt>
                <c:pt idx="6284">
                  <c:v>9393</c:v>
                </c:pt>
                <c:pt idx="6285">
                  <c:v>9355</c:v>
                </c:pt>
                <c:pt idx="6286">
                  <c:v>9400</c:v>
                </c:pt>
                <c:pt idx="6287">
                  <c:v>9404</c:v>
                </c:pt>
                <c:pt idx="6288">
                  <c:v>9376</c:v>
                </c:pt>
                <c:pt idx="6289">
                  <c:v>9356</c:v>
                </c:pt>
                <c:pt idx="6290">
                  <c:v>9327</c:v>
                </c:pt>
                <c:pt idx="6291">
                  <c:v>9324</c:v>
                </c:pt>
                <c:pt idx="6292">
                  <c:v>9314</c:v>
                </c:pt>
                <c:pt idx="6293">
                  <c:v>9295</c:v>
                </c:pt>
                <c:pt idx="6294">
                  <c:v>9235</c:v>
                </c:pt>
                <c:pt idx="6295">
                  <c:v>9237</c:v>
                </c:pt>
                <c:pt idx="6296">
                  <c:v>9235</c:v>
                </c:pt>
                <c:pt idx="6297">
                  <c:v>9274</c:v>
                </c:pt>
                <c:pt idx="6298">
                  <c:v>9299</c:v>
                </c:pt>
                <c:pt idx="6299">
                  <c:v>9291</c:v>
                </c:pt>
                <c:pt idx="6300">
                  <c:v>9356</c:v>
                </c:pt>
                <c:pt idx="6301">
                  <c:v>9367</c:v>
                </c:pt>
                <c:pt idx="6302">
                  <c:v>9354</c:v>
                </c:pt>
                <c:pt idx="6303">
                  <c:v>9315</c:v>
                </c:pt>
                <c:pt idx="6304">
                  <c:v>9280</c:v>
                </c:pt>
                <c:pt idx="6305">
                  <c:v>9275</c:v>
                </c:pt>
                <c:pt idx="6306">
                  <c:v>9314</c:v>
                </c:pt>
                <c:pt idx="6307">
                  <c:v>9290</c:v>
                </c:pt>
                <c:pt idx="6308">
                  <c:v>9266</c:v>
                </c:pt>
                <c:pt idx="6309">
                  <c:v>9290</c:v>
                </c:pt>
                <c:pt idx="6310">
                  <c:v>9301</c:v>
                </c:pt>
                <c:pt idx="6311">
                  <c:v>9308</c:v>
                </c:pt>
                <c:pt idx="6312">
                  <c:v>9298</c:v>
                </c:pt>
                <c:pt idx="6313">
                  <c:v>9264</c:v>
                </c:pt>
                <c:pt idx="6314">
                  <c:v>9247</c:v>
                </c:pt>
                <c:pt idx="6315">
                  <c:v>9235</c:v>
                </c:pt>
                <c:pt idx="6316">
                  <c:v>9198</c:v>
                </c:pt>
                <c:pt idx="6317">
                  <c:v>9194</c:v>
                </c:pt>
                <c:pt idx="6318">
                  <c:v>9183</c:v>
                </c:pt>
                <c:pt idx="6319">
                  <c:v>9189</c:v>
                </c:pt>
                <c:pt idx="6320">
                  <c:v>9189</c:v>
                </c:pt>
                <c:pt idx="6321">
                  <c:v>9208</c:v>
                </c:pt>
                <c:pt idx="6322">
                  <c:v>9229</c:v>
                </c:pt>
                <c:pt idx="6323">
                  <c:v>9272</c:v>
                </c:pt>
                <c:pt idx="6324">
                  <c:v>9306</c:v>
                </c:pt>
                <c:pt idx="6325">
                  <c:v>9280</c:v>
                </c:pt>
                <c:pt idx="6326">
                  <c:v>9301</c:v>
                </c:pt>
                <c:pt idx="6327">
                  <c:v>9304</c:v>
                </c:pt>
                <c:pt idx="6328">
                  <c:v>9279</c:v>
                </c:pt>
                <c:pt idx="6329">
                  <c:v>9266</c:v>
                </c:pt>
                <c:pt idx="6330">
                  <c:v>9310</c:v>
                </c:pt>
                <c:pt idx="6331">
                  <c:v>9334</c:v>
                </c:pt>
                <c:pt idx="6332">
                  <c:v>9351</c:v>
                </c:pt>
                <c:pt idx="6333">
                  <c:v>9389</c:v>
                </c:pt>
                <c:pt idx="6334">
                  <c:v>9355</c:v>
                </c:pt>
                <c:pt idx="6335">
                  <c:v>9308</c:v>
                </c:pt>
                <c:pt idx="6336">
                  <c:v>9253</c:v>
                </c:pt>
                <c:pt idx="6337">
                  <c:v>9294</c:v>
                </c:pt>
                <c:pt idx="6338">
                  <c:v>9323</c:v>
                </c:pt>
                <c:pt idx="6339">
                  <c:v>9295</c:v>
                </c:pt>
                <c:pt idx="6340">
                  <c:v>9333</c:v>
                </c:pt>
                <c:pt idx="6341">
                  <c:v>9392</c:v>
                </c:pt>
                <c:pt idx="6342">
                  <c:v>9402</c:v>
                </c:pt>
                <c:pt idx="6343">
                  <c:v>9369</c:v>
                </c:pt>
                <c:pt idx="6344">
                  <c:v>9334</c:v>
                </c:pt>
                <c:pt idx="6345">
                  <c:v>9347</c:v>
                </c:pt>
                <c:pt idx="6346">
                  <c:v>9360</c:v>
                </c:pt>
                <c:pt idx="6347">
                  <c:v>9342</c:v>
                </c:pt>
                <c:pt idx="6348">
                  <c:v>9314</c:v>
                </c:pt>
                <c:pt idx="6349">
                  <c:v>9275</c:v>
                </c:pt>
                <c:pt idx="6350">
                  <c:v>9272</c:v>
                </c:pt>
                <c:pt idx="6351">
                  <c:v>9274</c:v>
                </c:pt>
                <c:pt idx="6352">
                  <c:v>9256</c:v>
                </c:pt>
                <c:pt idx="6353">
                  <c:v>9241</c:v>
                </c:pt>
                <c:pt idx="6354">
                  <c:v>9251</c:v>
                </c:pt>
                <c:pt idx="6355">
                  <c:v>9281</c:v>
                </c:pt>
                <c:pt idx="6356">
                  <c:v>9323</c:v>
                </c:pt>
                <c:pt idx="6357">
                  <c:v>9350</c:v>
                </c:pt>
                <c:pt idx="6358">
                  <c:v>9337</c:v>
                </c:pt>
                <c:pt idx="6359">
                  <c:v>9334</c:v>
                </c:pt>
                <c:pt idx="6360">
                  <c:v>9340</c:v>
                </c:pt>
                <c:pt idx="6361">
                  <c:v>9334</c:v>
                </c:pt>
                <c:pt idx="6362">
                  <c:v>9326</c:v>
                </c:pt>
                <c:pt idx="6363">
                  <c:v>9358</c:v>
                </c:pt>
                <c:pt idx="6364">
                  <c:v>9388</c:v>
                </c:pt>
                <c:pt idx="6365">
                  <c:v>9379</c:v>
                </c:pt>
                <c:pt idx="6366">
                  <c:v>9316</c:v>
                </c:pt>
                <c:pt idx="6367">
                  <c:v>9301</c:v>
                </c:pt>
                <c:pt idx="6368">
                  <c:v>9319</c:v>
                </c:pt>
                <c:pt idx="6369">
                  <c:v>9311</c:v>
                </c:pt>
                <c:pt idx="6370">
                  <c:v>9218</c:v>
                </c:pt>
                <c:pt idx="6371">
                  <c:v>9172</c:v>
                </c:pt>
                <c:pt idx="6372">
                  <c:v>9196</c:v>
                </c:pt>
                <c:pt idx="6373">
                  <c:v>9213</c:v>
                </c:pt>
                <c:pt idx="6374">
                  <c:v>9216</c:v>
                </c:pt>
                <c:pt idx="6375">
                  <c:v>9207</c:v>
                </c:pt>
                <c:pt idx="6376">
                  <c:v>9253</c:v>
                </c:pt>
                <c:pt idx="6377">
                  <c:v>9289</c:v>
                </c:pt>
                <c:pt idx="6378">
                  <c:v>9322</c:v>
                </c:pt>
                <c:pt idx="6379">
                  <c:v>9311</c:v>
                </c:pt>
                <c:pt idx="6380">
                  <c:v>9256</c:v>
                </c:pt>
                <c:pt idx="6381">
                  <c:v>9237</c:v>
                </c:pt>
                <c:pt idx="6382">
                  <c:v>9314</c:v>
                </c:pt>
                <c:pt idx="6383">
                  <c:v>9379</c:v>
                </c:pt>
                <c:pt idx="6384">
                  <c:v>9373</c:v>
                </c:pt>
                <c:pt idx="6385">
                  <c:v>9367</c:v>
                </c:pt>
                <c:pt idx="6386">
                  <c:v>9325</c:v>
                </c:pt>
                <c:pt idx="6387">
                  <c:v>9307</c:v>
                </c:pt>
                <c:pt idx="6388">
                  <c:v>9348</c:v>
                </c:pt>
                <c:pt idx="6389">
                  <c:v>9354</c:v>
                </c:pt>
                <c:pt idx="6390">
                  <c:v>9377</c:v>
                </c:pt>
                <c:pt idx="6391">
                  <c:v>9378</c:v>
                </c:pt>
                <c:pt idx="6392">
                  <c:v>9394</c:v>
                </c:pt>
                <c:pt idx="6393">
                  <c:v>9397</c:v>
                </c:pt>
                <c:pt idx="6394">
                  <c:v>9388</c:v>
                </c:pt>
                <c:pt idx="6395">
                  <c:v>9392</c:v>
                </c:pt>
                <c:pt idx="6396">
                  <c:v>9420</c:v>
                </c:pt>
                <c:pt idx="6397">
                  <c:v>9437</c:v>
                </c:pt>
                <c:pt idx="6398">
                  <c:v>9435</c:v>
                </c:pt>
                <c:pt idx="6399">
                  <c:v>9413</c:v>
                </c:pt>
                <c:pt idx="6400">
                  <c:v>9415</c:v>
                </c:pt>
                <c:pt idx="6401">
                  <c:v>9435</c:v>
                </c:pt>
                <c:pt idx="6402">
                  <c:v>9438</c:v>
                </c:pt>
                <c:pt idx="6403">
                  <c:v>9425</c:v>
                </c:pt>
                <c:pt idx="6404">
                  <c:v>9385</c:v>
                </c:pt>
                <c:pt idx="6405">
                  <c:v>9329</c:v>
                </c:pt>
                <c:pt idx="6406">
                  <c:v>9308</c:v>
                </c:pt>
                <c:pt idx="6407">
                  <c:v>9316</c:v>
                </c:pt>
                <c:pt idx="6408">
                  <c:v>9349</c:v>
                </c:pt>
                <c:pt idx="6409">
                  <c:v>9372</c:v>
                </c:pt>
                <c:pt idx="6410">
                  <c:v>9362</c:v>
                </c:pt>
                <c:pt idx="6411">
                  <c:v>9371</c:v>
                </c:pt>
                <c:pt idx="6412">
                  <c:v>9397</c:v>
                </c:pt>
                <c:pt idx="6413">
                  <c:v>9388</c:v>
                </c:pt>
                <c:pt idx="6414">
                  <c:v>9326</c:v>
                </c:pt>
                <c:pt idx="6415">
                  <c:v>9390</c:v>
                </c:pt>
                <c:pt idx="6416">
                  <c:v>9534</c:v>
                </c:pt>
                <c:pt idx="6417">
                  <c:v>9607</c:v>
                </c:pt>
                <c:pt idx="6418">
                  <c:v>9707</c:v>
                </c:pt>
                <c:pt idx="6419">
                  <c:v>9717</c:v>
                </c:pt>
                <c:pt idx="6420">
                  <c:v>9646</c:v>
                </c:pt>
                <c:pt idx="6421">
                  <c:v>9630</c:v>
                </c:pt>
                <c:pt idx="6422">
                  <c:v>9600</c:v>
                </c:pt>
                <c:pt idx="6423">
                  <c:v>9568</c:v>
                </c:pt>
                <c:pt idx="6424">
                  <c:v>9504</c:v>
                </c:pt>
                <c:pt idx="6425">
                  <c:v>9515</c:v>
                </c:pt>
                <c:pt idx="6426">
                  <c:v>9602</c:v>
                </c:pt>
                <c:pt idx="6427">
                  <c:v>9635</c:v>
                </c:pt>
                <c:pt idx="6428">
                  <c:v>9633</c:v>
                </c:pt>
                <c:pt idx="6429">
                  <c:v>9613</c:v>
                </c:pt>
                <c:pt idx="6430">
                  <c:v>9607</c:v>
                </c:pt>
                <c:pt idx="6431">
                  <c:v>9595</c:v>
                </c:pt>
                <c:pt idx="6432">
                  <c:v>9559</c:v>
                </c:pt>
                <c:pt idx="6433">
                  <c:v>9518</c:v>
                </c:pt>
                <c:pt idx="6434">
                  <c:v>9479</c:v>
                </c:pt>
                <c:pt idx="6435">
                  <c:v>9503</c:v>
                </c:pt>
                <c:pt idx="6436">
                  <c:v>9416</c:v>
                </c:pt>
                <c:pt idx="6437">
                  <c:v>9385</c:v>
                </c:pt>
                <c:pt idx="6438">
                  <c:v>9512</c:v>
                </c:pt>
                <c:pt idx="6439">
                  <c:v>9558</c:v>
                </c:pt>
                <c:pt idx="6440">
                  <c:v>9503</c:v>
                </c:pt>
                <c:pt idx="6441">
                  <c:v>9407</c:v>
                </c:pt>
                <c:pt idx="6442">
                  <c:v>9444</c:v>
                </c:pt>
                <c:pt idx="6443">
                  <c:v>9504</c:v>
                </c:pt>
                <c:pt idx="6444">
                  <c:v>9570</c:v>
                </c:pt>
                <c:pt idx="6445">
                  <c:v>9576</c:v>
                </c:pt>
                <c:pt idx="6446">
                  <c:v>9552</c:v>
                </c:pt>
                <c:pt idx="6447">
                  <c:v>9609</c:v>
                </c:pt>
                <c:pt idx="6448">
                  <c:v>9697</c:v>
                </c:pt>
                <c:pt idx="6449">
                  <c:v>9669</c:v>
                </c:pt>
                <c:pt idx="6450">
                  <c:v>9594</c:v>
                </c:pt>
                <c:pt idx="6451">
                  <c:v>9581</c:v>
                </c:pt>
                <c:pt idx="6452">
                  <c:v>9609</c:v>
                </c:pt>
                <c:pt idx="6453">
                  <c:v>9666</c:v>
                </c:pt>
                <c:pt idx="6454">
                  <c:v>9771</c:v>
                </c:pt>
                <c:pt idx="6455">
                  <c:v>9820</c:v>
                </c:pt>
                <c:pt idx="6456">
                  <c:v>11438</c:v>
                </c:pt>
                <c:pt idx="6457">
                  <c:v>13716</c:v>
                </c:pt>
                <c:pt idx="6458">
                  <c:v>14225</c:v>
                </c:pt>
                <c:pt idx="6459">
                  <c:v>13606</c:v>
                </c:pt>
                <c:pt idx="6460">
                  <c:v>12665</c:v>
                </c:pt>
                <c:pt idx="6461">
                  <c:v>12224</c:v>
                </c:pt>
                <c:pt idx="6462">
                  <c:v>11904</c:v>
                </c:pt>
                <c:pt idx="6463">
                  <c:v>11774</c:v>
                </c:pt>
                <c:pt idx="6464">
                  <c:v>11641</c:v>
                </c:pt>
                <c:pt idx="6465">
                  <c:v>11613</c:v>
                </c:pt>
                <c:pt idx="6466">
                  <c:v>11591</c:v>
                </c:pt>
                <c:pt idx="6467">
                  <c:v>11547</c:v>
                </c:pt>
                <c:pt idx="6468">
                  <c:v>11517</c:v>
                </c:pt>
                <c:pt idx="6469">
                  <c:v>11504</c:v>
                </c:pt>
                <c:pt idx="6470">
                  <c:v>11541</c:v>
                </c:pt>
                <c:pt idx="6471">
                  <c:v>11553</c:v>
                </c:pt>
                <c:pt idx="6472">
                  <c:v>11426</c:v>
                </c:pt>
                <c:pt idx="6473">
                  <c:v>11376</c:v>
                </c:pt>
                <c:pt idx="6474">
                  <c:v>11409</c:v>
                </c:pt>
                <c:pt idx="6475">
                  <c:v>11442</c:v>
                </c:pt>
                <c:pt idx="6476">
                  <c:v>11488</c:v>
                </c:pt>
                <c:pt idx="6477">
                  <c:v>11507</c:v>
                </c:pt>
                <c:pt idx="6478">
                  <c:v>11522</c:v>
                </c:pt>
                <c:pt idx="6479">
                  <c:v>11482</c:v>
                </c:pt>
                <c:pt idx="6480">
                  <c:v>11450</c:v>
                </c:pt>
                <c:pt idx="6481">
                  <c:v>11465</c:v>
                </c:pt>
                <c:pt idx="6482">
                  <c:v>11456</c:v>
                </c:pt>
                <c:pt idx="6483">
                  <c:v>11487</c:v>
                </c:pt>
                <c:pt idx="6484">
                  <c:v>11547</c:v>
                </c:pt>
                <c:pt idx="6485">
                  <c:v>11517</c:v>
                </c:pt>
                <c:pt idx="6486">
                  <c:v>11450</c:v>
                </c:pt>
                <c:pt idx="6487">
                  <c:v>11431</c:v>
                </c:pt>
                <c:pt idx="6488">
                  <c:v>11259</c:v>
                </c:pt>
                <c:pt idx="6489">
                  <c:v>11236</c:v>
                </c:pt>
                <c:pt idx="6490">
                  <c:v>11350</c:v>
                </c:pt>
                <c:pt idx="6491">
                  <c:v>11401</c:v>
                </c:pt>
                <c:pt idx="6492">
                  <c:v>11450</c:v>
                </c:pt>
                <c:pt idx="6493">
                  <c:v>11451</c:v>
                </c:pt>
                <c:pt idx="6494">
                  <c:v>11394</c:v>
                </c:pt>
                <c:pt idx="6495">
                  <c:v>11221</c:v>
                </c:pt>
                <c:pt idx="6496">
                  <c:v>10431</c:v>
                </c:pt>
                <c:pt idx="6497">
                  <c:v>10227</c:v>
                </c:pt>
                <c:pt idx="6498">
                  <c:v>10969</c:v>
                </c:pt>
                <c:pt idx="6499">
                  <c:v>11648</c:v>
                </c:pt>
                <c:pt idx="6500">
                  <c:v>12341</c:v>
                </c:pt>
                <c:pt idx="6501">
                  <c:v>12570</c:v>
                </c:pt>
                <c:pt idx="6502">
                  <c:v>12632</c:v>
                </c:pt>
                <c:pt idx="6503">
                  <c:v>12677</c:v>
                </c:pt>
                <c:pt idx="6504">
                  <c:v>12615</c:v>
                </c:pt>
                <c:pt idx="6505">
                  <c:v>12574</c:v>
                </c:pt>
                <c:pt idx="6506">
                  <c:v>12547</c:v>
                </c:pt>
                <c:pt idx="6507">
                  <c:v>12504</c:v>
                </c:pt>
                <c:pt idx="6508">
                  <c:v>12474</c:v>
                </c:pt>
                <c:pt idx="6509">
                  <c:v>12405</c:v>
                </c:pt>
                <c:pt idx="6510">
                  <c:v>12100</c:v>
                </c:pt>
                <c:pt idx="6511">
                  <c:v>11545</c:v>
                </c:pt>
                <c:pt idx="6512">
                  <c:v>10633</c:v>
                </c:pt>
                <c:pt idx="6513">
                  <c:v>10202</c:v>
                </c:pt>
                <c:pt idx="6514">
                  <c:v>9874</c:v>
                </c:pt>
                <c:pt idx="6515">
                  <c:v>9753</c:v>
                </c:pt>
                <c:pt idx="6516">
                  <c:v>9638</c:v>
                </c:pt>
                <c:pt idx="6517">
                  <c:v>9611</c:v>
                </c:pt>
                <c:pt idx="6518">
                  <c:v>9653</c:v>
                </c:pt>
                <c:pt idx="6519">
                  <c:v>9687</c:v>
                </c:pt>
                <c:pt idx="6520">
                  <c:v>9711</c:v>
                </c:pt>
                <c:pt idx="6521">
                  <c:v>9713</c:v>
                </c:pt>
                <c:pt idx="6522">
                  <c:v>9708</c:v>
                </c:pt>
                <c:pt idx="6523">
                  <c:v>9678</c:v>
                </c:pt>
                <c:pt idx="6524">
                  <c:v>9628</c:v>
                </c:pt>
                <c:pt idx="6525">
                  <c:v>9615</c:v>
                </c:pt>
                <c:pt idx="6526">
                  <c:v>9565</c:v>
                </c:pt>
                <c:pt idx="6527">
                  <c:v>9520</c:v>
                </c:pt>
                <c:pt idx="6528">
                  <c:v>9517</c:v>
                </c:pt>
                <c:pt idx="6529">
                  <c:v>9550</c:v>
                </c:pt>
                <c:pt idx="6530">
                  <c:v>9602</c:v>
                </c:pt>
                <c:pt idx="6531">
                  <c:v>9609</c:v>
                </c:pt>
                <c:pt idx="6532">
                  <c:v>9583</c:v>
                </c:pt>
                <c:pt idx="6533">
                  <c:v>9534</c:v>
                </c:pt>
                <c:pt idx="6534">
                  <c:v>9499</c:v>
                </c:pt>
                <c:pt idx="6535">
                  <c:v>9518</c:v>
                </c:pt>
                <c:pt idx="6536">
                  <c:v>9542</c:v>
                </c:pt>
                <c:pt idx="6537">
                  <c:v>9560</c:v>
                </c:pt>
                <c:pt idx="6538">
                  <c:v>9568</c:v>
                </c:pt>
                <c:pt idx="6539">
                  <c:v>9590</c:v>
                </c:pt>
                <c:pt idx="6540">
                  <c:v>9599</c:v>
                </c:pt>
                <c:pt idx="6541">
                  <c:v>9598</c:v>
                </c:pt>
                <c:pt idx="6542">
                  <c:v>9544</c:v>
                </c:pt>
                <c:pt idx="6543">
                  <c:v>9508</c:v>
                </c:pt>
                <c:pt idx="6544">
                  <c:v>9554</c:v>
                </c:pt>
                <c:pt idx="6545">
                  <c:v>9550</c:v>
                </c:pt>
                <c:pt idx="6546">
                  <c:v>9514</c:v>
                </c:pt>
                <c:pt idx="6547">
                  <c:v>9534</c:v>
                </c:pt>
                <c:pt idx="6548">
                  <c:v>9529</c:v>
                </c:pt>
                <c:pt idx="6549">
                  <c:v>9555</c:v>
                </c:pt>
                <c:pt idx="6550">
                  <c:v>9564</c:v>
                </c:pt>
                <c:pt idx="6551">
                  <c:v>9546</c:v>
                </c:pt>
                <c:pt idx="6552">
                  <c:v>9442</c:v>
                </c:pt>
                <c:pt idx="6553">
                  <c:v>9407</c:v>
                </c:pt>
                <c:pt idx="6554">
                  <c:v>9397</c:v>
                </c:pt>
                <c:pt idx="6555">
                  <c:v>9416</c:v>
                </c:pt>
                <c:pt idx="6556">
                  <c:v>9433</c:v>
                </c:pt>
                <c:pt idx="6557">
                  <c:v>9433</c:v>
                </c:pt>
                <c:pt idx="6558">
                  <c:v>9418</c:v>
                </c:pt>
                <c:pt idx="6559">
                  <c:v>9397</c:v>
                </c:pt>
                <c:pt idx="6560">
                  <c:v>9391</c:v>
                </c:pt>
                <c:pt idx="6561">
                  <c:v>9392</c:v>
                </c:pt>
                <c:pt idx="6562">
                  <c:v>9358</c:v>
                </c:pt>
                <c:pt idx="6563">
                  <c:v>9372</c:v>
                </c:pt>
                <c:pt idx="6564">
                  <c:v>9442</c:v>
                </c:pt>
                <c:pt idx="6565">
                  <c:v>9398</c:v>
                </c:pt>
                <c:pt idx="6566">
                  <c:v>9336</c:v>
                </c:pt>
                <c:pt idx="6567">
                  <c:v>9373</c:v>
                </c:pt>
                <c:pt idx="6568">
                  <c:v>9423</c:v>
                </c:pt>
                <c:pt idx="6569">
                  <c:v>9415</c:v>
                </c:pt>
                <c:pt idx="6570">
                  <c:v>9358</c:v>
                </c:pt>
                <c:pt idx="6571">
                  <c:v>9315</c:v>
                </c:pt>
                <c:pt idx="6572">
                  <c:v>9294</c:v>
                </c:pt>
                <c:pt idx="6573">
                  <c:v>9272</c:v>
                </c:pt>
                <c:pt idx="6574">
                  <c:v>9284</c:v>
                </c:pt>
                <c:pt idx="6575">
                  <c:v>9297</c:v>
                </c:pt>
                <c:pt idx="6576">
                  <c:v>9270</c:v>
                </c:pt>
                <c:pt idx="6577">
                  <c:v>9250</c:v>
                </c:pt>
                <c:pt idx="6578">
                  <c:v>9278</c:v>
                </c:pt>
                <c:pt idx="6579">
                  <c:v>9299</c:v>
                </c:pt>
                <c:pt idx="6580">
                  <c:v>9268</c:v>
                </c:pt>
                <c:pt idx="6581">
                  <c:v>9207</c:v>
                </c:pt>
                <c:pt idx="6582">
                  <c:v>9180</c:v>
                </c:pt>
                <c:pt idx="6583">
                  <c:v>9216</c:v>
                </c:pt>
                <c:pt idx="6584">
                  <c:v>9210</c:v>
                </c:pt>
                <c:pt idx="6585">
                  <c:v>9180</c:v>
                </c:pt>
                <c:pt idx="6586">
                  <c:v>9210</c:v>
                </c:pt>
                <c:pt idx="6587">
                  <c:v>9182</c:v>
                </c:pt>
                <c:pt idx="6588">
                  <c:v>9171</c:v>
                </c:pt>
                <c:pt idx="6589">
                  <c:v>9225</c:v>
                </c:pt>
                <c:pt idx="6590">
                  <c:v>9278</c:v>
                </c:pt>
                <c:pt idx="6591">
                  <c:v>9311</c:v>
                </c:pt>
                <c:pt idx="6592">
                  <c:v>9306</c:v>
                </c:pt>
                <c:pt idx="6593">
                  <c:v>9326</c:v>
                </c:pt>
                <c:pt idx="6594">
                  <c:v>9353</c:v>
                </c:pt>
                <c:pt idx="6595">
                  <c:v>9308</c:v>
                </c:pt>
                <c:pt idx="6596">
                  <c:v>9283</c:v>
                </c:pt>
                <c:pt idx="6597">
                  <c:v>9288</c:v>
                </c:pt>
                <c:pt idx="6598">
                  <c:v>9318</c:v>
                </c:pt>
                <c:pt idx="6599">
                  <c:v>9300</c:v>
                </c:pt>
                <c:pt idx="6600">
                  <c:v>9298</c:v>
                </c:pt>
                <c:pt idx="6601">
                  <c:v>9303</c:v>
                </c:pt>
                <c:pt idx="6602">
                  <c:v>9281</c:v>
                </c:pt>
                <c:pt idx="6603">
                  <c:v>9289</c:v>
                </c:pt>
                <c:pt idx="6604">
                  <c:v>9318</c:v>
                </c:pt>
                <c:pt idx="6605">
                  <c:v>9331</c:v>
                </c:pt>
                <c:pt idx="6606">
                  <c:v>9312</c:v>
                </c:pt>
                <c:pt idx="6607">
                  <c:v>9273</c:v>
                </c:pt>
                <c:pt idx="6608">
                  <c:v>9275</c:v>
                </c:pt>
                <c:pt idx="6609">
                  <c:v>9289</c:v>
                </c:pt>
                <c:pt idx="6610">
                  <c:v>9310</c:v>
                </c:pt>
                <c:pt idx="6611">
                  <c:v>9274</c:v>
                </c:pt>
                <c:pt idx="6612">
                  <c:v>9227</c:v>
                </c:pt>
                <c:pt idx="6613">
                  <c:v>9227</c:v>
                </c:pt>
                <c:pt idx="6614">
                  <c:v>9219</c:v>
                </c:pt>
                <c:pt idx="6615">
                  <c:v>9234</c:v>
                </c:pt>
                <c:pt idx="6616">
                  <c:v>9274</c:v>
                </c:pt>
                <c:pt idx="6617">
                  <c:v>9265</c:v>
                </c:pt>
                <c:pt idx="6618">
                  <c:v>9220</c:v>
                </c:pt>
                <c:pt idx="6619">
                  <c:v>9195</c:v>
                </c:pt>
                <c:pt idx="6620">
                  <c:v>9187</c:v>
                </c:pt>
                <c:pt idx="6621">
                  <c:v>9216</c:v>
                </c:pt>
                <c:pt idx="6622">
                  <c:v>9216</c:v>
                </c:pt>
                <c:pt idx="6623">
                  <c:v>9193</c:v>
                </c:pt>
                <c:pt idx="6624">
                  <c:v>9161</c:v>
                </c:pt>
                <c:pt idx="6625">
                  <c:v>9165</c:v>
                </c:pt>
                <c:pt idx="6626">
                  <c:v>9186</c:v>
                </c:pt>
                <c:pt idx="6627">
                  <c:v>9195</c:v>
                </c:pt>
                <c:pt idx="6628">
                  <c:v>9156</c:v>
                </c:pt>
                <c:pt idx="6629">
                  <c:v>9131</c:v>
                </c:pt>
                <c:pt idx="6630">
                  <c:v>9135</c:v>
                </c:pt>
                <c:pt idx="6631">
                  <c:v>9158</c:v>
                </c:pt>
                <c:pt idx="6632">
                  <c:v>9170</c:v>
                </c:pt>
                <c:pt idx="6633">
                  <c:v>9149</c:v>
                </c:pt>
                <c:pt idx="6634">
                  <c:v>9112</c:v>
                </c:pt>
                <c:pt idx="6635">
                  <c:v>9112</c:v>
                </c:pt>
                <c:pt idx="6636">
                  <c:v>9151</c:v>
                </c:pt>
                <c:pt idx="6637">
                  <c:v>9154</c:v>
                </c:pt>
                <c:pt idx="6638">
                  <c:v>9135</c:v>
                </c:pt>
                <c:pt idx="6639">
                  <c:v>9119</c:v>
                </c:pt>
                <c:pt idx="6640">
                  <c:v>9101</c:v>
                </c:pt>
                <c:pt idx="6641">
                  <c:v>9082</c:v>
                </c:pt>
                <c:pt idx="6642">
                  <c:v>9095</c:v>
                </c:pt>
                <c:pt idx="6643">
                  <c:v>9130</c:v>
                </c:pt>
                <c:pt idx="6644">
                  <c:v>9166</c:v>
                </c:pt>
                <c:pt idx="6645">
                  <c:v>9122</c:v>
                </c:pt>
                <c:pt idx="6646">
                  <c:v>9033</c:v>
                </c:pt>
                <c:pt idx="6647">
                  <c:v>9004</c:v>
                </c:pt>
                <c:pt idx="6648">
                  <c:v>9000</c:v>
                </c:pt>
                <c:pt idx="6649">
                  <c:v>9014</c:v>
                </c:pt>
                <c:pt idx="6650">
                  <c:v>9049</c:v>
                </c:pt>
                <c:pt idx="6651">
                  <c:v>9057</c:v>
                </c:pt>
                <c:pt idx="6652">
                  <c:v>9016</c:v>
                </c:pt>
                <c:pt idx="6653">
                  <c:v>9017</c:v>
                </c:pt>
                <c:pt idx="6654">
                  <c:v>9047</c:v>
                </c:pt>
                <c:pt idx="6655">
                  <c:v>9104</c:v>
                </c:pt>
                <c:pt idx="6656">
                  <c:v>9187</c:v>
                </c:pt>
                <c:pt idx="6657">
                  <c:v>9212</c:v>
                </c:pt>
                <c:pt idx="6658">
                  <c:v>9206</c:v>
                </c:pt>
                <c:pt idx="6659">
                  <c:v>9176</c:v>
                </c:pt>
                <c:pt idx="6660">
                  <c:v>9112</c:v>
                </c:pt>
                <c:pt idx="6661">
                  <c:v>9090</c:v>
                </c:pt>
                <c:pt idx="6662">
                  <c:v>9123</c:v>
                </c:pt>
                <c:pt idx="6663">
                  <c:v>9150</c:v>
                </c:pt>
                <c:pt idx="6664">
                  <c:v>9146</c:v>
                </c:pt>
                <c:pt idx="6665">
                  <c:v>9139</c:v>
                </c:pt>
                <c:pt idx="6666">
                  <c:v>9123</c:v>
                </c:pt>
                <c:pt idx="6667">
                  <c:v>9101</c:v>
                </c:pt>
                <c:pt idx="6668">
                  <c:v>9092</c:v>
                </c:pt>
                <c:pt idx="6669">
                  <c:v>9078</c:v>
                </c:pt>
                <c:pt idx="6670">
                  <c:v>9093</c:v>
                </c:pt>
                <c:pt idx="6671">
                  <c:v>9143</c:v>
                </c:pt>
                <c:pt idx="6672">
                  <c:v>9166</c:v>
                </c:pt>
                <c:pt idx="6673">
                  <c:v>9158</c:v>
                </c:pt>
                <c:pt idx="6674">
                  <c:v>9162</c:v>
                </c:pt>
                <c:pt idx="6675">
                  <c:v>9169</c:v>
                </c:pt>
                <c:pt idx="6676">
                  <c:v>9183</c:v>
                </c:pt>
                <c:pt idx="6677">
                  <c:v>9191</c:v>
                </c:pt>
                <c:pt idx="6678">
                  <c:v>9156</c:v>
                </c:pt>
                <c:pt idx="6679">
                  <c:v>9105</c:v>
                </c:pt>
                <c:pt idx="6680">
                  <c:v>9100</c:v>
                </c:pt>
                <c:pt idx="6681">
                  <c:v>9134</c:v>
                </c:pt>
                <c:pt idx="6682">
                  <c:v>9177</c:v>
                </c:pt>
                <c:pt idx="6683">
                  <c:v>9190</c:v>
                </c:pt>
                <c:pt idx="6684">
                  <c:v>9259</c:v>
                </c:pt>
                <c:pt idx="6685">
                  <c:v>9244</c:v>
                </c:pt>
                <c:pt idx="6686">
                  <c:v>9223</c:v>
                </c:pt>
                <c:pt idx="6687">
                  <c:v>9243</c:v>
                </c:pt>
                <c:pt idx="6688">
                  <c:v>9224</c:v>
                </c:pt>
                <c:pt idx="6689">
                  <c:v>9172</c:v>
                </c:pt>
                <c:pt idx="6690">
                  <c:v>9151</c:v>
                </c:pt>
                <c:pt idx="6691">
                  <c:v>9116</c:v>
                </c:pt>
                <c:pt idx="6692">
                  <c:v>9098</c:v>
                </c:pt>
                <c:pt idx="6693">
                  <c:v>9107</c:v>
                </c:pt>
                <c:pt idx="6694">
                  <c:v>9105</c:v>
                </c:pt>
                <c:pt idx="6695">
                  <c:v>9154</c:v>
                </c:pt>
                <c:pt idx="6696">
                  <c:v>9215</c:v>
                </c:pt>
                <c:pt idx="6697">
                  <c:v>9168</c:v>
                </c:pt>
                <c:pt idx="6698">
                  <c:v>9080</c:v>
                </c:pt>
                <c:pt idx="6699">
                  <c:v>9008</c:v>
                </c:pt>
                <c:pt idx="6700">
                  <c:v>8935</c:v>
                </c:pt>
                <c:pt idx="6701">
                  <c:v>8910</c:v>
                </c:pt>
                <c:pt idx="6702">
                  <c:v>8932</c:v>
                </c:pt>
                <c:pt idx="6703">
                  <c:v>8991</c:v>
                </c:pt>
                <c:pt idx="6704">
                  <c:v>9097</c:v>
                </c:pt>
                <c:pt idx="6705">
                  <c:v>9109</c:v>
                </c:pt>
                <c:pt idx="6706">
                  <c:v>9079</c:v>
                </c:pt>
                <c:pt idx="6707">
                  <c:v>9084</c:v>
                </c:pt>
                <c:pt idx="6708">
                  <c:v>9131</c:v>
                </c:pt>
                <c:pt idx="6709">
                  <c:v>9134</c:v>
                </c:pt>
                <c:pt idx="6710">
                  <c:v>9079</c:v>
                </c:pt>
                <c:pt idx="6711">
                  <c:v>9056</c:v>
                </c:pt>
                <c:pt idx="6712">
                  <c:v>9014</c:v>
                </c:pt>
                <c:pt idx="6713">
                  <c:v>8999</c:v>
                </c:pt>
                <c:pt idx="6714">
                  <c:v>8985</c:v>
                </c:pt>
                <c:pt idx="6715">
                  <c:v>8978</c:v>
                </c:pt>
                <c:pt idx="6716">
                  <c:v>9030</c:v>
                </c:pt>
                <c:pt idx="6717">
                  <c:v>9068</c:v>
                </c:pt>
                <c:pt idx="6718">
                  <c:v>9035</c:v>
                </c:pt>
                <c:pt idx="6719">
                  <c:v>9018</c:v>
                </c:pt>
                <c:pt idx="6720">
                  <c:v>9005</c:v>
                </c:pt>
                <c:pt idx="6721">
                  <c:v>9019</c:v>
                </c:pt>
                <c:pt idx="6722">
                  <c:v>9075</c:v>
                </c:pt>
                <c:pt idx="6723">
                  <c:v>9108</c:v>
                </c:pt>
                <c:pt idx="6724">
                  <c:v>9088</c:v>
                </c:pt>
                <c:pt idx="6725">
                  <c:v>9092</c:v>
                </c:pt>
                <c:pt idx="6726">
                  <c:v>9120</c:v>
                </c:pt>
                <c:pt idx="6727">
                  <c:v>9137</c:v>
                </c:pt>
                <c:pt idx="6728">
                  <c:v>9146</c:v>
                </c:pt>
                <c:pt idx="6729">
                  <c:v>9112</c:v>
                </c:pt>
                <c:pt idx="6730">
                  <c:v>9094</c:v>
                </c:pt>
                <c:pt idx="6731">
                  <c:v>9114</c:v>
                </c:pt>
                <c:pt idx="6732">
                  <c:v>9162</c:v>
                </c:pt>
                <c:pt idx="6733">
                  <c:v>9155</c:v>
                </c:pt>
                <c:pt idx="6734">
                  <c:v>9117</c:v>
                </c:pt>
                <c:pt idx="6735">
                  <c:v>9125</c:v>
                </c:pt>
                <c:pt idx="6736">
                  <c:v>9148</c:v>
                </c:pt>
                <c:pt idx="6737">
                  <c:v>9156</c:v>
                </c:pt>
                <c:pt idx="6738">
                  <c:v>9160</c:v>
                </c:pt>
                <c:pt idx="6739">
                  <c:v>9138</c:v>
                </c:pt>
                <c:pt idx="6740">
                  <c:v>9124</c:v>
                </c:pt>
                <c:pt idx="6741">
                  <c:v>9097</c:v>
                </c:pt>
                <c:pt idx="6742">
                  <c:v>9062</c:v>
                </c:pt>
                <c:pt idx="6743">
                  <c:v>9066</c:v>
                </c:pt>
                <c:pt idx="6744">
                  <c:v>9076</c:v>
                </c:pt>
                <c:pt idx="6745">
                  <c:v>9085</c:v>
                </c:pt>
                <c:pt idx="6746">
                  <c:v>9127</c:v>
                </c:pt>
                <c:pt idx="6747">
                  <c:v>9154</c:v>
                </c:pt>
                <c:pt idx="6748">
                  <c:v>9156</c:v>
                </c:pt>
                <c:pt idx="6749">
                  <c:v>9160</c:v>
                </c:pt>
                <c:pt idx="6750">
                  <c:v>9204</c:v>
                </c:pt>
                <c:pt idx="6751">
                  <c:v>9193</c:v>
                </c:pt>
                <c:pt idx="6752">
                  <c:v>9097</c:v>
                </c:pt>
                <c:pt idx="6753">
                  <c:v>9080</c:v>
                </c:pt>
                <c:pt idx="6754">
                  <c:v>9079</c:v>
                </c:pt>
                <c:pt idx="6755">
                  <c:v>9076</c:v>
                </c:pt>
                <c:pt idx="6756">
                  <c:v>9074</c:v>
                </c:pt>
                <c:pt idx="6757">
                  <c:v>9075</c:v>
                </c:pt>
                <c:pt idx="6758">
                  <c:v>9104</c:v>
                </c:pt>
                <c:pt idx="6759">
                  <c:v>9168</c:v>
                </c:pt>
                <c:pt idx="6760">
                  <c:v>9180</c:v>
                </c:pt>
                <c:pt idx="6761">
                  <c:v>9119</c:v>
                </c:pt>
                <c:pt idx="6762">
                  <c:v>9070</c:v>
                </c:pt>
                <c:pt idx="6763">
                  <c:v>9092</c:v>
                </c:pt>
                <c:pt idx="6764">
                  <c:v>9077</c:v>
                </c:pt>
                <c:pt idx="6765">
                  <c:v>9100</c:v>
                </c:pt>
                <c:pt idx="6766">
                  <c:v>9182</c:v>
                </c:pt>
                <c:pt idx="6767">
                  <c:v>9206</c:v>
                </c:pt>
                <c:pt idx="6768">
                  <c:v>9162</c:v>
                </c:pt>
                <c:pt idx="6769">
                  <c:v>9142</c:v>
                </c:pt>
                <c:pt idx="6770">
                  <c:v>9101</c:v>
                </c:pt>
                <c:pt idx="6771">
                  <c:v>9049</c:v>
                </c:pt>
                <c:pt idx="6772">
                  <c:v>9078</c:v>
                </c:pt>
                <c:pt idx="6773">
                  <c:v>9082</c:v>
                </c:pt>
                <c:pt idx="6774">
                  <c:v>9033</c:v>
                </c:pt>
                <c:pt idx="6775">
                  <c:v>9009</c:v>
                </c:pt>
                <c:pt idx="6776">
                  <c:v>9027</c:v>
                </c:pt>
                <c:pt idx="6777">
                  <c:v>9062</c:v>
                </c:pt>
                <c:pt idx="6778">
                  <c:v>9038</c:v>
                </c:pt>
                <c:pt idx="6779">
                  <c:v>9016</c:v>
                </c:pt>
                <c:pt idx="6780">
                  <c:v>8934</c:v>
                </c:pt>
                <c:pt idx="6781">
                  <c:v>8882</c:v>
                </c:pt>
                <c:pt idx="6782">
                  <c:v>8903</c:v>
                </c:pt>
                <c:pt idx="6783">
                  <c:v>8909</c:v>
                </c:pt>
                <c:pt idx="6784">
                  <c:v>8936</c:v>
                </c:pt>
                <c:pt idx="6785">
                  <c:v>8959</c:v>
                </c:pt>
                <c:pt idx="6786">
                  <c:v>9087</c:v>
                </c:pt>
                <c:pt idx="6787">
                  <c:v>9130</c:v>
                </c:pt>
                <c:pt idx="6788">
                  <c:v>9137</c:v>
                </c:pt>
                <c:pt idx="6789">
                  <c:v>9145</c:v>
                </c:pt>
                <c:pt idx="6790">
                  <c:v>9096</c:v>
                </c:pt>
                <c:pt idx="6791">
                  <c:v>9059</c:v>
                </c:pt>
                <c:pt idx="6792">
                  <c:v>9068</c:v>
                </c:pt>
                <c:pt idx="6793">
                  <c:v>9081</c:v>
                </c:pt>
                <c:pt idx="6794">
                  <c:v>9075</c:v>
                </c:pt>
                <c:pt idx="6795">
                  <c:v>9057</c:v>
                </c:pt>
                <c:pt idx="6796">
                  <c:v>9078</c:v>
                </c:pt>
                <c:pt idx="6797">
                  <c:v>9106</c:v>
                </c:pt>
                <c:pt idx="6798">
                  <c:v>9088</c:v>
                </c:pt>
                <c:pt idx="6799">
                  <c:v>9054</c:v>
                </c:pt>
                <c:pt idx="6800">
                  <c:v>9019</c:v>
                </c:pt>
                <c:pt idx="6801">
                  <c:v>9032</c:v>
                </c:pt>
                <c:pt idx="6802">
                  <c:v>9036</c:v>
                </c:pt>
                <c:pt idx="6803">
                  <c:v>9029</c:v>
                </c:pt>
                <c:pt idx="6804">
                  <c:v>8988</c:v>
                </c:pt>
                <c:pt idx="6805">
                  <c:v>8962</c:v>
                </c:pt>
                <c:pt idx="6806">
                  <c:v>9003</c:v>
                </c:pt>
                <c:pt idx="6807">
                  <c:v>9047</c:v>
                </c:pt>
                <c:pt idx="6808">
                  <c:v>9123</c:v>
                </c:pt>
                <c:pt idx="6809">
                  <c:v>9146</c:v>
                </c:pt>
                <c:pt idx="6810">
                  <c:v>9064</c:v>
                </c:pt>
                <c:pt idx="6811">
                  <c:v>9013</c:v>
                </c:pt>
                <c:pt idx="6812">
                  <c:v>9015</c:v>
                </c:pt>
                <c:pt idx="6813">
                  <c:v>9005</c:v>
                </c:pt>
                <c:pt idx="6814">
                  <c:v>8991</c:v>
                </c:pt>
                <c:pt idx="6815">
                  <c:v>8970</c:v>
                </c:pt>
                <c:pt idx="6816">
                  <c:v>8988</c:v>
                </c:pt>
                <c:pt idx="6817">
                  <c:v>9045</c:v>
                </c:pt>
                <c:pt idx="6818">
                  <c:v>9038</c:v>
                </c:pt>
                <c:pt idx="6819">
                  <c:v>9017</c:v>
                </c:pt>
                <c:pt idx="6820">
                  <c:v>9032</c:v>
                </c:pt>
                <c:pt idx="6821">
                  <c:v>9028</c:v>
                </c:pt>
                <c:pt idx="6822">
                  <c:v>8972</c:v>
                </c:pt>
                <c:pt idx="6823">
                  <c:v>8955</c:v>
                </c:pt>
                <c:pt idx="6824">
                  <c:v>8970</c:v>
                </c:pt>
                <c:pt idx="6825">
                  <c:v>8969</c:v>
                </c:pt>
                <c:pt idx="6826">
                  <c:v>8995</c:v>
                </c:pt>
                <c:pt idx="6827">
                  <c:v>8991</c:v>
                </c:pt>
                <c:pt idx="6828">
                  <c:v>8974</c:v>
                </c:pt>
                <c:pt idx="6829">
                  <c:v>9006</c:v>
                </c:pt>
                <c:pt idx="6830">
                  <c:v>9026</c:v>
                </c:pt>
                <c:pt idx="6831">
                  <c:v>8970</c:v>
                </c:pt>
                <c:pt idx="6832">
                  <c:v>8946</c:v>
                </c:pt>
                <c:pt idx="6833">
                  <c:v>8959</c:v>
                </c:pt>
                <c:pt idx="6834">
                  <c:v>8911</c:v>
                </c:pt>
                <c:pt idx="6835">
                  <c:v>8864</c:v>
                </c:pt>
                <c:pt idx="6836">
                  <c:v>8833</c:v>
                </c:pt>
                <c:pt idx="6837">
                  <c:v>8876</c:v>
                </c:pt>
                <c:pt idx="6838">
                  <c:v>8945</c:v>
                </c:pt>
                <c:pt idx="6839">
                  <c:v>8957</c:v>
                </c:pt>
                <c:pt idx="6840">
                  <c:v>8901</c:v>
                </c:pt>
                <c:pt idx="6841">
                  <c:v>8890</c:v>
                </c:pt>
                <c:pt idx="6842">
                  <c:v>8865</c:v>
                </c:pt>
                <c:pt idx="6843">
                  <c:v>8819</c:v>
                </c:pt>
                <c:pt idx="6844">
                  <c:v>8734</c:v>
                </c:pt>
                <c:pt idx="6845">
                  <c:v>8707</c:v>
                </c:pt>
                <c:pt idx="6846">
                  <c:v>8765</c:v>
                </c:pt>
                <c:pt idx="6847">
                  <c:v>8778</c:v>
                </c:pt>
                <c:pt idx="6848">
                  <c:v>8802</c:v>
                </c:pt>
                <c:pt idx="6849">
                  <c:v>8813</c:v>
                </c:pt>
                <c:pt idx="6850">
                  <c:v>8771</c:v>
                </c:pt>
                <c:pt idx="6851">
                  <c:v>8734</c:v>
                </c:pt>
                <c:pt idx="6852">
                  <c:v>8737</c:v>
                </c:pt>
                <c:pt idx="6853">
                  <c:v>8811</c:v>
                </c:pt>
                <c:pt idx="6854">
                  <c:v>8939</c:v>
                </c:pt>
                <c:pt idx="6855">
                  <c:v>8964</c:v>
                </c:pt>
                <c:pt idx="6856">
                  <c:v>8907</c:v>
                </c:pt>
                <c:pt idx="6857">
                  <c:v>8916</c:v>
                </c:pt>
                <c:pt idx="6858">
                  <c:v>8915</c:v>
                </c:pt>
                <c:pt idx="6859">
                  <c:v>8884</c:v>
                </c:pt>
                <c:pt idx="6860">
                  <c:v>8871</c:v>
                </c:pt>
                <c:pt idx="6861">
                  <c:v>8879</c:v>
                </c:pt>
                <c:pt idx="6862">
                  <c:v>8813</c:v>
                </c:pt>
                <c:pt idx="6863">
                  <c:v>8782</c:v>
                </c:pt>
                <c:pt idx="6864">
                  <c:v>8809</c:v>
                </c:pt>
                <c:pt idx="6865">
                  <c:v>8863</c:v>
                </c:pt>
                <c:pt idx="6866">
                  <c:v>8892</c:v>
                </c:pt>
                <c:pt idx="6867">
                  <c:v>8884</c:v>
                </c:pt>
                <c:pt idx="6868">
                  <c:v>8888</c:v>
                </c:pt>
                <c:pt idx="6869">
                  <c:v>8886</c:v>
                </c:pt>
                <c:pt idx="6870">
                  <c:v>8857</c:v>
                </c:pt>
                <c:pt idx="6871">
                  <c:v>8818</c:v>
                </c:pt>
                <c:pt idx="6872">
                  <c:v>8778</c:v>
                </c:pt>
                <c:pt idx="6873">
                  <c:v>8758</c:v>
                </c:pt>
                <c:pt idx="6874">
                  <c:v>8746</c:v>
                </c:pt>
                <c:pt idx="6875">
                  <c:v>8786</c:v>
                </c:pt>
                <c:pt idx="6876">
                  <c:v>8805</c:v>
                </c:pt>
                <c:pt idx="6877">
                  <c:v>8795</c:v>
                </c:pt>
                <c:pt idx="6878">
                  <c:v>8795</c:v>
                </c:pt>
                <c:pt idx="6879">
                  <c:v>8800</c:v>
                </c:pt>
                <c:pt idx="6880">
                  <c:v>8766</c:v>
                </c:pt>
                <c:pt idx="6881">
                  <c:v>8744</c:v>
                </c:pt>
                <c:pt idx="6882">
                  <c:v>8670</c:v>
                </c:pt>
                <c:pt idx="6883">
                  <c:v>8617</c:v>
                </c:pt>
                <c:pt idx="6884">
                  <c:v>8628</c:v>
                </c:pt>
                <c:pt idx="6885">
                  <c:v>8650</c:v>
                </c:pt>
                <c:pt idx="6886">
                  <c:v>8674</c:v>
                </c:pt>
                <c:pt idx="6887">
                  <c:v>8682</c:v>
                </c:pt>
                <c:pt idx="6888">
                  <c:v>8671</c:v>
                </c:pt>
                <c:pt idx="6889">
                  <c:v>8659</c:v>
                </c:pt>
                <c:pt idx="6890">
                  <c:v>8615</c:v>
                </c:pt>
                <c:pt idx="6891">
                  <c:v>8577</c:v>
                </c:pt>
                <c:pt idx="6892">
                  <c:v>8556</c:v>
                </c:pt>
                <c:pt idx="6893">
                  <c:v>8604</c:v>
                </c:pt>
                <c:pt idx="6894">
                  <c:v>8610</c:v>
                </c:pt>
                <c:pt idx="6895">
                  <c:v>8577</c:v>
                </c:pt>
                <c:pt idx="6896">
                  <c:v>8540</c:v>
                </c:pt>
                <c:pt idx="6897">
                  <c:v>8572</c:v>
                </c:pt>
                <c:pt idx="6898">
                  <c:v>8627</c:v>
                </c:pt>
                <c:pt idx="6899">
                  <c:v>8631</c:v>
                </c:pt>
                <c:pt idx="6900">
                  <c:v>8615</c:v>
                </c:pt>
                <c:pt idx="6901">
                  <c:v>8572</c:v>
                </c:pt>
                <c:pt idx="6902">
                  <c:v>8435</c:v>
                </c:pt>
                <c:pt idx="6903">
                  <c:v>8397</c:v>
                </c:pt>
                <c:pt idx="6904">
                  <c:v>8409</c:v>
                </c:pt>
                <c:pt idx="6905">
                  <c:v>8437</c:v>
                </c:pt>
                <c:pt idx="6906">
                  <c:v>8500</c:v>
                </c:pt>
                <c:pt idx="6907">
                  <c:v>8516</c:v>
                </c:pt>
                <c:pt idx="6908">
                  <c:v>8477</c:v>
                </c:pt>
                <c:pt idx="6909">
                  <c:v>8458</c:v>
                </c:pt>
                <c:pt idx="6910">
                  <c:v>8418</c:v>
                </c:pt>
                <c:pt idx="6911">
                  <c:v>8399</c:v>
                </c:pt>
                <c:pt idx="6912">
                  <c:v>8430</c:v>
                </c:pt>
                <c:pt idx="6913">
                  <c:v>8437</c:v>
                </c:pt>
                <c:pt idx="6914">
                  <c:v>8431</c:v>
                </c:pt>
                <c:pt idx="6915">
                  <c:v>8414</c:v>
                </c:pt>
                <c:pt idx="6916">
                  <c:v>8422</c:v>
                </c:pt>
                <c:pt idx="6917">
                  <c:v>8420</c:v>
                </c:pt>
                <c:pt idx="6918">
                  <c:v>8417</c:v>
                </c:pt>
                <c:pt idx="6919">
                  <c:v>8405</c:v>
                </c:pt>
                <c:pt idx="6920">
                  <c:v>8401</c:v>
                </c:pt>
                <c:pt idx="6921">
                  <c:v>8405</c:v>
                </c:pt>
                <c:pt idx="6922">
                  <c:v>8425</c:v>
                </c:pt>
                <c:pt idx="6923">
                  <c:v>8426</c:v>
                </c:pt>
                <c:pt idx="6924">
                  <c:v>8407</c:v>
                </c:pt>
                <c:pt idx="6925">
                  <c:v>8403</c:v>
                </c:pt>
                <c:pt idx="6926">
                  <c:v>8389</c:v>
                </c:pt>
                <c:pt idx="6927">
                  <c:v>8371</c:v>
                </c:pt>
                <c:pt idx="6928">
                  <c:v>8322</c:v>
                </c:pt>
                <c:pt idx="6929">
                  <c:v>8288</c:v>
                </c:pt>
                <c:pt idx="6930">
                  <c:v>8302</c:v>
                </c:pt>
                <c:pt idx="6931">
                  <c:v>8336</c:v>
                </c:pt>
                <c:pt idx="6932">
                  <c:v>8350</c:v>
                </c:pt>
                <c:pt idx="6933">
                  <c:v>8350</c:v>
                </c:pt>
                <c:pt idx="6934">
                  <c:v>8330</c:v>
                </c:pt>
                <c:pt idx="6935">
                  <c:v>8321</c:v>
                </c:pt>
                <c:pt idx="6936">
                  <c:v>8381</c:v>
                </c:pt>
                <c:pt idx="6937">
                  <c:v>8393</c:v>
                </c:pt>
                <c:pt idx="6938">
                  <c:v>8359</c:v>
                </c:pt>
                <c:pt idx="6939">
                  <c:v>8355</c:v>
                </c:pt>
                <c:pt idx="6940">
                  <c:v>8296</c:v>
                </c:pt>
                <c:pt idx="6941">
                  <c:v>8285</c:v>
                </c:pt>
                <c:pt idx="6942">
                  <c:v>8345</c:v>
                </c:pt>
                <c:pt idx="6943">
                  <c:v>8333</c:v>
                </c:pt>
                <c:pt idx="6944">
                  <c:v>8288</c:v>
                </c:pt>
                <c:pt idx="6945">
                  <c:v>8237</c:v>
                </c:pt>
                <c:pt idx="6946">
                  <c:v>8192</c:v>
                </c:pt>
                <c:pt idx="6947">
                  <c:v>8205</c:v>
                </c:pt>
                <c:pt idx="6948">
                  <c:v>8240</c:v>
                </c:pt>
                <c:pt idx="6949">
                  <c:v>8279</c:v>
                </c:pt>
                <c:pt idx="6950">
                  <c:v>8268</c:v>
                </c:pt>
                <c:pt idx="6951">
                  <c:v>8292</c:v>
                </c:pt>
                <c:pt idx="6952">
                  <c:v>8281</c:v>
                </c:pt>
                <c:pt idx="6953">
                  <c:v>8253</c:v>
                </c:pt>
                <c:pt idx="6954">
                  <c:v>8242</c:v>
                </c:pt>
                <c:pt idx="6955">
                  <c:v>8234</c:v>
                </c:pt>
                <c:pt idx="6956">
                  <c:v>8147</c:v>
                </c:pt>
                <c:pt idx="6957">
                  <c:v>8078</c:v>
                </c:pt>
                <c:pt idx="6958">
                  <c:v>8070</c:v>
                </c:pt>
                <c:pt idx="6959">
                  <c:v>8106</c:v>
                </c:pt>
                <c:pt idx="6960">
                  <c:v>8163</c:v>
                </c:pt>
                <c:pt idx="6961">
                  <c:v>8174</c:v>
                </c:pt>
                <c:pt idx="6962">
                  <c:v>8186</c:v>
                </c:pt>
                <c:pt idx="6963">
                  <c:v>8188</c:v>
                </c:pt>
                <c:pt idx="6964">
                  <c:v>8133</c:v>
                </c:pt>
                <c:pt idx="6965">
                  <c:v>8111</c:v>
                </c:pt>
                <c:pt idx="6966">
                  <c:v>8083</c:v>
                </c:pt>
                <c:pt idx="6967">
                  <c:v>8082</c:v>
                </c:pt>
                <c:pt idx="6968">
                  <c:v>8100</c:v>
                </c:pt>
                <c:pt idx="6969">
                  <c:v>8102</c:v>
                </c:pt>
                <c:pt idx="6970">
                  <c:v>8114</c:v>
                </c:pt>
                <c:pt idx="6971">
                  <c:v>8107</c:v>
                </c:pt>
                <c:pt idx="6972">
                  <c:v>8075</c:v>
                </c:pt>
                <c:pt idx="6973">
                  <c:v>8082</c:v>
                </c:pt>
                <c:pt idx="6974">
                  <c:v>8037</c:v>
                </c:pt>
                <c:pt idx="6975">
                  <c:v>8027</c:v>
                </c:pt>
                <c:pt idx="6976">
                  <c:v>8018</c:v>
                </c:pt>
                <c:pt idx="6977">
                  <c:v>7993</c:v>
                </c:pt>
                <c:pt idx="6978">
                  <c:v>7952</c:v>
                </c:pt>
                <c:pt idx="6979">
                  <c:v>7930</c:v>
                </c:pt>
                <c:pt idx="6980">
                  <c:v>7900</c:v>
                </c:pt>
                <c:pt idx="6981">
                  <c:v>7920</c:v>
                </c:pt>
                <c:pt idx="6982">
                  <c:v>7941</c:v>
                </c:pt>
                <c:pt idx="6983">
                  <c:v>7940</c:v>
                </c:pt>
                <c:pt idx="6984">
                  <c:v>7978</c:v>
                </c:pt>
                <c:pt idx="6985">
                  <c:v>8004</c:v>
                </c:pt>
                <c:pt idx="6986">
                  <c:v>8025</c:v>
                </c:pt>
                <c:pt idx="6987">
                  <c:v>8025</c:v>
                </c:pt>
                <c:pt idx="6988">
                  <c:v>8022</c:v>
                </c:pt>
                <c:pt idx="6989">
                  <c:v>8050</c:v>
                </c:pt>
                <c:pt idx="6990">
                  <c:v>8015</c:v>
                </c:pt>
                <c:pt idx="6991">
                  <c:v>7992</c:v>
                </c:pt>
                <c:pt idx="6992">
                  <c:v>7972</c:v>
                </c:pt>
                <c:pt idx="6993">
                  <c:v>8006</c:v>
                </c:pt>
                <c:pt idx="6994">
                  <c:v>8042</c:v>
                </c:pt>
                <c:pt idx="6995">
                  <c:v>8078</c:v>
                </c:pt>
                <c:pt idx="6996">
                  <c:v>8094</c:v>
                </c:pt>
                <c:pt idx="6997">
                  <c:v>8074</c:v>
                </c:pt>
                <c:pt idx="6998">
                  <c:v>8046</c:v>
                </c:pt>
                <c:pt idx="6999">
                  <c:v>8049</c:v>
                </c:pt>
                <c:pt idx="7000">
                  <c:v>7983</c:v>
                </c:pt>
                <c:pt idx="7001">
                  <c:v>7952</c:v>
                </c:pt>
                <c:pt idx="7002">
                  <c:v>7973</c:v>
                </c:pt>
                <c:pt idx="7003">
                  <c:v>7950</c:v>
                </c:pt>
                <c:pt idx="7004">
                  <c:v>7888</c:v>
                </c:pt>
                <c:pt idx="7005">
                  <c:v>7902</c:v>
                </c:pt>
                <c:pt idx="7006">
                  <c:v>7950</c:v>
                </c:pt>
                <c:pt idx="7007">
                  <c:v>7982</c:v>
                </c:pt>
                <c:pt idx="7008">
                  <c:v>7967</c:v>
                </c:pt>
                <c:pt idx="7009">
                  <c:v>7956</c:v>
                </c:pt>
                <c:pt idx="7010">
                  <c:v>7928</c:v>
                </c:pt>
                <c:pt idx="7011">
                  <c:v>7914</c:v>
                </c:pt>
                <c:pt idx="7012">
                  <c:v>7908</c:v>
                </c:pt>
                <c:pt idx="7013">
                  <c:v>7898</c:v>
                </c:pt>
                <c:pt idx="7014">
                  <c:v>7932</c:v>
                </c:pt>
                <c:pt idx="7015">
                  <c:v>7928</c:v>
                </c:pt>
                <c:pt idx="7016">
                  <c:v>7922</c:v>
                </c:pt>
                <c:pt idx="7017">
                  <c:v>7907</c:v>
                </c:pt>
                <c:pt idx="7018">
                  <c:v>7860</c:v>
                </c:pt>
                <c:pt idx="7019">
                  <c:v>7880</c:v>
                </c:pt>
                <c:pt idx="7020">
                  <c:v>7900</c:v>
                </c:pt>
                <c:pt idx="7021">
                  <c:v>7888</c:v>
                </c:pt>
                <c:pt idx="7022">
                  <c:v>7881</c:v>
                </c:pt>
                <c:pt idx="7023">
                  <c:v>7897</c:v>
                </c:pt>
                <c:pt idx="7024">
                  <c:v>7847</c:v>
                </c:pt>
                <c:pt idx="7025">
                  <c:v>7843</c:v>
                </c:pt>
                <c:pt idx="7026">
                  <c:v>7854</c:v>
                </c:pt>
                <c:pt idx="7027">
                  <c:v>7865</c:v>
                </c:pt>
                <c:pt idx="7028">
                  <c:v>7883</c:v>
                </c:pt>
                <c:pt idx="7029">
                  <c:v>7881</c:v>
                </c:pt>
                <c:pt idx="7030">
                  <c:v>7882</c:v>
                </c:pt>
                <c:pt idx="7031">
                  <c:v>7873</c:v>
                </c:pt>
                <c:pt idx="7032">
                  <c:v>7818</c:v>
                </c:pt>
                <c:pt idx="7033">
                  <c:v>7798</c:v>
                </c:pt>
                <c:pt idx="7034">
                  <c:v>7745</c:v>
                </c:pt>
                <c:pt idx="7035">
                  <c:v>7725</c:v>
                </c:pt>
                <c:pt idx="7036">
                  <c:v>7775</c:v>
                </c:pt>
                <c:pt idx="7037">
                  <c:v>7826</c:v>
                </c:pt>
                <c:pt idx="7038">
                  <c:v>7846</c:v>
                </c:pt>
                <c:pt idx="7039">
                  <c:v>7870</c:v>
                </c:pt>
                <c:pt idx="7040">
                  <c:v>7863</c:v>
                </c:pt>
                <c:pt idx="7041">
                  <c:v>7815</c:v>
                </c:pt>
                <c:pt idx="7042">
                  <c:v>7791</c:v>
                </c:pt>
                <c:pt idx="7043">
                  <c:v>7826</c:v>
                </c:pt>
                <c:pt idx="7044">
                  <c:v>7821</c:v>
                </c:pt>
                <c:pt idx="7045">
                  <c:v>7803</c:v>
                </c:pt>
                <c:pt idx="7046">
                  <c:v>7758</c:v>
                </c:pt>
                <c:pt idx="7047">
                  <c:v>7704</c:v>
                </c:pt>
                <c:pt idx="7048">
                  <c:v>7685</c:v>
                </c:pt>
                <c:pt idx="7049">
                  <c:v>7725</c:v>
                </c:pt>
                <c:pt idx="7050">
                  <c:v>7764</c:v>
                </c:pt>
                <c:pt idx="7051">
                  <c:v>7803</c:v>
                </c:pt>
                <c:pt idx="7052">
                  <c:v>7862</c:v>
                </c:pt>
                <c:pt idx="7053">
                  <c:v>7865</c:v>
                </c:pt>
                <c:pt idx="7054">
                  <c:v>7878</c:v>
                </c:pt>
                <c:pt idx="7055">
                  <c:v>7843</c:v>
                </c:pt>
                <c:pt idx="7056">
                  <c:v>7808</c:v>
                </c:pt>
                <c:pt idx="7057">
                  <c:v>7813</c:v>
                </c:pt>
                <c:pt idx="7058">
                  <c:v>7863</c:v>
                </c:pt>
                <c:pt idx="7059">
                  <c:v>7903</c:v>
                </c:pt>
                <c:pt idx="7060">
                  <c:v>7873</c:v>
                </c:pt>
                <c:pt idx="7061">
                  <c:v>7812</c:v>
                </c:pt>
                <c:pt idx="7062">
                  <c:v>7778</c:v>
                </c:pt>
                <c:pt idx="7063">
                  <c:v>7804</c:v>
                </c:pt>
                <c:pt idx="7064">
                  <c:v>7851</c:v>
                </c:pt>
                <c:pt idx="7065">
                  <c:v>7828</c:v>
                </c:pt>
                <c:pt idx="7066">
                  <c:v>7791</c:v>
                </c:pt>
                <c:pt idx="7067">
                  <c:v>7796</c:v>
                </c:pt>
                <c:pt idx="7068">
                  <c:v>7848</c:v>
                </c:pt>
                <c:pt idx="7069">
                  <c:v>7834</c:v>
                </c:pt>
                <c:pt idx="7070">
                  <c:v>7751</c:v>
                </c:pt>
                <c:pt idx="7071">
                  <c:v>7752</c:v>
                </c:pt>
                <c:pt idx="7072">
                  <c:v>7760</c:v>
                </c:pt>
                <c:pt idx="7073">
                  <c:v>7779</c:v>
                </c:pt>
                <c:pt idx="7074">
                  <c:v>7779</c:v>
                </c:pt>
                <c:pt idx="7075">
                  <c:v>7758</c:v>
                </c:pt>
                <c:pt idx="7076">
                  <c:v>7795</c:v>
                </c:pt>
                <c:pt idx="7077">
                  <c:v>7820</c:v>
                </c:pt>
                <c:pt idx="7078">
                  <c:v>7865</c:v>
                </c:pt>
                <c:pt idx="7079">
                  <c:v>7886</c:v>
                </c:pt>
                <c:pt idx="7080">
                  <c:v>7872</c:v>
                </c:pt>
                <c:pt idx="7081">
                  <c:v>7860</c:v>
                </c:pt>
                <c:pt idx="7082">
                  <c:v>7779</c:v>
                </c:pt>
                <c:pt idx="7083">
                  <c:v>7736</c:v>
                </c:pt>
                <c:pt idx="7084">
                  <c:v>7735</c:v>
                </c:pt>
                <c:pt idx="7085">
                  <c:v>7773</c:v>
                </c:pt>
                <c:pt idx="7086">
                  <c:v>7781</c:v>
                </c:pt>
                <c:pt idx="7087">
                  <c:v>7785</c:v>
                </c:pt>
                <c:pt idx="7088">
                  <c:v>7785</c:v>
                </c:pt>
                <c:pt idx="7089">
                  <c:v>7776</c:v>
                </c:pt>
                <c:pt idx="7090">
                  <c:v>7759</c:v>
                </c:pt>
                <c:pt idx="7091">
                  <c:v>7760</c:v>
                </c:pt>
                <c:pt idx="7092">
                  <c:v>7733</c:v>
                </c:pt>
                <c:pt idx="7093">
                  <c:v>7715</c:v>
                </c:pt>
                <c:pt idx="7094">
                  <c:v>7709</c:v>
                </c:pt>
                <c:pt idx="7095">
                  <c:v>7687</c:v>
                </c:pt>
                <c:pt idx="7096">
                  <c:v>7640</c:v>
                </c:pt>
                <c:pt idx="7097">
                  <c:v>7632</c:v>
                </c:pt>
                <c:pt idx="7098">
                  <c:v>7625</c:v>
                </c:pt>
                <c:pt idx="7099">
                  <c:v>7630</c:v>
                </c:pt>
                <c:pt idx="7100">
                  <c:v>7637</c:v>
                </c:pt>
                <c:pt idx="7101">
                  <c:v>7630</c:v>
                </c:pt>
                <c:pt idx="7102">
                  <c:v>7636</c:v>
                </c:pt>
                <c:pt idx="7103">
                  <c:v>7659</c:v>
                </c:pt>
                <c:pt idx="7104">
                  <c:v>7642</c:v>
                </c:pt>
                <c:pt idx="7105">
                  <c:v>7642</c:v>
                </c:pt>
                <c:pt idx="7106">
                  <c:v>7681</c:v>
                </c:pt>
                <c:pt idx="7107">
                  <c:v>7663</c:v>
                </c:pt>
                <c:pt idx="7108">
                  <c:v>7611</c:v>
                </c:pt>
                <c:pt idx="7109">
                  <c:v>7637</c:v>
                </c:pt>
                <c:pt idx="7110">
                  <c:v>7669</c:v>
                </c:pt>
                <c:pt idx="7111">
                  <c:v>7666</c:v>
                </c:pt>
                <c:pt idx="7112">
                  <c:v>7670</c:v>
                </c:pt>
                <c:pt idx="7113">
                  <c:v>7650</c:v>
                </c:pt>
                <c:pt idx="7114">
                  <c:v>7627</c:v>
                </c:pt>
                <c:pt idx="7115">
                  <c:v>7635</c:v>
                </c:pt>
                <c:pt idx="7116">
                  <c:v>7690</c:v>
                </c:pt>
                <c:pt idx="7117">
                  <c:v>7704</c:v>
                </c:pt>
                <c:pt idx="7118">
                  <c:v>7716</c:v>
                </c:pt>
                <c:pt idx="7119">
                  <c:v>7708</c:v>
                </c:pt>
                <c:pt idx="7120">
                  <c:v>7719</c:v>
                </c:pt>
                <c:pt idx="7121">
                  <c:v>7709</c:v>
                </c:pt>
                <c:pt idx="7122">
                  <c:v>7711</c:v>
                </c:pt>
                <c:pt idx="7123">
                  <c:v>7702</c:v>
                </c:pt>
                <c:pt idx="7124">
                  <c:v>7708</c:v>
                </c:pt>
                <c:pt idx="7125">
                  <c:v>7730</c:v>
                </c:pt>
                <c:pt idx="7126">
                  <c:v>7693</c:v>
                </c:pt>
                <c:pt idx="7127">
                  <c:v>7680</c:v>
                </c:pt>
                <c:pt idx="7128">
                  <c:v>7674</c:v>
                </c:pt>
                <c:pt idx="7129">
                  <c:v>7674</c:v>
                </c:pt>
                <c:pt idx="7130">
                  <c:v>7645</c:v>
                </c:pt>
                <c:pt idx="7131">
                  <c:v>7664</c:v>
                </c:pt>
                <c:pt idx="7132">
                  <c:v>7697</c:v>
                </c:pt>
                <c:pt idx="7133">
                  <c:v>7709</c:v>
                </c:pt>
                <c:pt idx="7134">
                  <c:v>7715</c:v>
                </c:pt>
                <c:pt idx="7135">
                  <c:v>7710</c:v>
                </c:pt>
                <c:pt idx="7136">
                  <c:v>7735</c:v>
                </c:pt>
                <c:pt idx="7137">
                  <c:v>7729</c:v>
                </c:pt>
                <c:pt idx="7138">
                  <c:v>7745</c:v>
                </c:pt>
                <c:pt idx="7139">
                  <c:v>7725</c:v>
                </c:pt>
                <c:pt idx="7140">
                  <c:v>7719</c:v>
                </c:pt>
                <c:pt idx="7141">
                  <c:v>7709</c:v>
                </c:pt>
                <c:pt idx="7142">
                  <c:v>7715</c:v>
                </c:pt>
                <c:pt idx="7143">
                  <c:v>7701</c:v>
                </c:pt>
                <c:pt idx="7144">
                  <c:v>7671</c:v>
                </c:pt>
                <c:pt idx="7145">
                  <c:v>7653</c:v>
                </c:pt>
                <c:pt idx="7146">
                  <c:v>7685</c:v>
                </c:pt>
                <c:pt idx="7147">
                  <c:v>7709</c:v>
                </c:pt>
                <c:pt idx="7148">
                  <c:v>7671</c:v>
                </c:pt>
                <c:pt idx="7149">
                  <c:v>7647</c:v>
                </c:pt>
                <c:pt idx="7150">
                  <c:v>7641</c:v>
                </c:pt>
                <c:pt idx="7151">
                  <c:v>7650</c:v>
                </c:pt>
                <c:pt idx="7152">
                  <c:v>7637</c:v>
                </c:pt>
                <c:pt idx="7153">
                  <c:v>7635</c:v>
                </c:pt>
                <c:pt idx="7154">
                  <c:v>7685</c:v>
                </c:pt>
                <c:pt idx="7155">
                  <c:v>7692</c:v>
                </c:pt>
                <c:pt idx="7156">
                  <c:v>7647</c:v>
                </c:pt>
                <c:pt idx="7157">
                  <c:v>7630</c:v>
                </c:pt>
                <c:pt idx="7158">
                  <c:v>7607</c:v>
                </c:pt>
                <c:pt idx="7159">
                  <c:v>7615</c:v>
                </c:pt>
                <c:pt idx="7160">
                  <c:v>7644</c:v>
                </c:pt>
                <c:pt idx="7161">
                  <c:v>7683</c:v>
                </c:pt>
                <c:pt idx="7162">
                  <c:v>7689</c:v>
                </c:pt>
                <c:pt idx="7163">
                  <c:v>7658</c:v>
                </c:pt>
                <c:pt idx="7164">
                  <c:v>7623</c:v>
                </c:pt>
                <c:pt idx="7165">
                  <c:v>7617</c:v>
                </c:pt>
                <c:pt idx="7166">
                  <c:v>7598</c:v>
                </c:pt>
                <c:pt idx="7167">
                  <c:v>7579</c:v>
                </c:pt>
                <c:pt idx="7168">
                  <c:v>7535</c:v>
                </c:pt>
                <c:pt idx="7169">
                  <c:v>7502</c:v>
                </c:pt>
                <c:pt idx="7170">
                  <c:v>7535</c:v>
                </c:pt>
                <c:pt idx="7171">
                  <c:v>7534</c:v>
                </c:pt>
                <c:pt idx="7172">
                  <c:v>7504</c:v>
                </c:pt>
                <c:pt idx="7173">
                  <c:v>7500</c:v>
                </c:pt>
                <c:pt idx="7174">
                  <c:v>7550</c:v>
                </c:pt>
                <c:pt idx="7175">
                  <c:v>7565</c:v>
                </c:pt>
                <c:pt idx="7176">
                  <c:v>7577</c:v>
                </c:pt>
                <c:pt idx="7177">
                  <c:v>7556</c:v>
                </c:pt>
                <c:pt idx="7178">
                  <c:v>7565</c:v>
                </c:pt>
                <c:pt idx="7179">
                  <c:v>7545</c:v>
                </c:pt>
                <c:pt idx="7180">
                  <c:v>7479</c:v>
                </c:pt>
                <c:pt idx="7181">
                  <c:v>7472</c:v>
                </c:pt>
                <c:pt idx="7182">
                  <c:v>7503</c:v>
                </c:pt>
                <c:pt idx="7183">
                  <c:v>7550</c:v>
                </c:pt>
                <c:pt idx="7184">
                  <c:v>7639</c:v>
                </c:pt>
                <c:pt idx="7185">
                  <c:v>7678</c:v>
                </c:pt>
                <c:pt idx="7186">
                  <c:v>7673</c:v>
                </c:pt>
                <c:pt idx="7187">
                  <c:v>7643</c:v>
                </c:pt>
                <c:pt idx="7188">
                  <c:v>7628</c:v>
                </c:pt>
                <c:pt idx="7189">
                  <c:v>7632</c:v>
                </c:pt>
                <c:pt idx="7190">
                  <c:v>7640</c:v>
                </c:pt>
                <c:pt idx="7191">
                  <c:v>7637</c:v>
                </c:pt>
                <c:pt idx="7192">
                  <c:v>7615</c:v>
                </c:pt>
                <c:pt idx="7193">
                  <c:v>7604</c:v>
                </c:pt>
                <c:pt idx="7194">
                  <c:v>7601</c:v>
                </c:pt>
                <c:pt idx="7195">
                  <c:v>7586</c:v>
                </c:pt>
                <c:pt idx="7196">
                  <c:v>7620</c:v>
                </c:pt>
                <c:pt idx="7197">
                  <c:v>7634</c:v>
                </c:pt>
                <c:pt idx="7198">
                  <c:v>7607</c:v>
                </c:pt>
                <c:pt idx="7199">
                  <c:v>7593</c:v>
                </c:pt>
                <c:pt idx="7200">
                  <c:v>7614</c:v>
                </c:pt>
              </c:numCache>
            </c:numRef>
          </c:yVal>
          <c:smooth val="1"/>
          <c:extLst>
            <c:ext xmlns:c16="http://schemas.microsoft.com/office/drawing/2014/chart" uri="{C3380CC4-5D6E-409C-BE32-E72D297353CC}">
              <c16:uniqueId val="{00000000-D950-4CD8-B02B-11AA810F91C0}"/>
            </c:ext>
          </c:extLst>
        </c:ser>
        <c:dLbls>
          <c:showLegendKey val="0"/>
          <c:showVal val="0"/>
          <c:showCatName val="0"/>
          <c:showSerName val="0"/>
          <c:showPercent val="0"/>
          <c:showBubbleSize val="0"/>
        </c:dLbls>
        <c:axId val="1048442928"/>
        <c:axId val="1048443584"/>
      </c:scatterChart>
      <c:valAx>
        <c:axId val="10484429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8443584"/>
        <c:crosses val="autoZero"/>
        <c:crossBetween val="midCat"/>
      </c:valAx>
      <c:valAx>
        <c:axId val="1048443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84429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本日は、先生方にこれまでの活動の成果と課題についてレビューをいただけれと考えております。</a:t>
            </a:r>
            <a:endParaRPr kumimoji="1" lang="en-US" altLang="ja-JP" dirty="0"/>
          </a:p>
          <a:p>
            <a:r>
              <a:rPr kumimoji="1" lang="ja-JP" altLang="en-US" dirty="0"/>
              <a:t>弊社内でも研究開発テーマの見直しのフェーズにありますので、共同研究を通じて得られた成果や見えてきた課題についてコメントいただけるとありがたいです。</a:t>
            </a:r>
            <a:endParaRPr kumimoji="1" lang="en-US" altLang="ja-JP" dirty="0"/>
          </a:p>
          <a:p>
            <a:r>
              <a:rPr kumimoji="1" lang="ja-JP" altLang="en-US" dirty="0"/>
              <a:t>また、今後の活動についてご相談させていただければと考えています。</a:t>
            </a:r>
            <a:endParaRPr kumimoji="1" lang="en-US" altLang="ja-JP" dirty="0"/>
          </a:p>
          <a:p>
            <a:endParaRPr kumimoji="1" lang="en-US" altLang="ja-JP" dirty="0"/>
          </a:p>
          <a:p>
            <a:r>
              <a:rPr kumimoji="1" lang="ja-JP" altLang="en-US" dirty="0"/>
              <a:t>よろしくお願いいたします。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136182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それでは、もう少し詳しく活動の現状についてお話いたします。</a:t>
            </a:r>
          </a:p>
          <a:p>
            <a:r>
              <a:rPr kumimoji="1" lang="ja-JP" altLang="en-US" dirty="0"/>
              <a:t>ここに挙げた</a:t>
            </a:r>
            <a:r>
              <a:rPr kumimoji="1" lang="en-US" altLang="ja-JP" dirty="0"/>
              <a:t>3</a:t>
            </a:r>
            <a:r>
              <a:rPr kumimoji="1" lang="ja-JP" altLang="en-US" dirty="0"/>
              <a:t>つの観点、設計戦略と要素技術開発・タンパク質設計の技術動向・プロジェクトの進め方、について以降のスライドでご説明していきます。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1933308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a:t>
            </a:r>
            <a:r>
              <a:rPr kumimoji="1" lang="ja-JP" altLang="en-US" dirty="0"/>
              <a:t>分</a:t>
            </a:r>
            <a:r>
              <a:rPr kumimoji="1" lang="en-US" altLang="ja-JP" dirty="0"/>
              <a:t>30</a:t>
            </a:r>
            <a:r>
              <a:rPr kumimoji="1" lang="ja-JP" altLang="en-US" dirty="0"/>
              <a:t>秒（</a:t>
            </a:r>
            <a:r>
              <a:rPr kumimoji="1" lang="en-US" altLang="ja-JP" dirty="0"/>
              <a:t>60</a:t>
            </a:r>
            <a:r>
              <a:rPr kumimoji="1" lang="ja-JP" altLang="en-US" dirty="0"/>
              <a:t>秒）</a:t>
            </a:r>
          </a:p>
          <a:p>
            <a:r>
              <a:rPr kumimoji="1" lang="ja-JP" altLang="en-US" dirty="0"/>
              <a:t>次は、</a:t>
            </a:r>
            <a:r>
              <a:rPr kumimoji="1" lang="en-US" altLang="ja-JP" dirty="0"/>
              <a:t>Wet</a:t>
            </a:r>
            <a:r>
              <a:rPr kumimoji="1" lang="ja-JP" altLang="en-US" dirty="0"/>
              <a:t>評価に関する成果となります。タンパク質のセルロース結合性の簡易評価系を独自に確立し、</a:t>
            </a:r>
            <a:r>
              <a:rPr kumimoji="1" lang="en-US" altLang="ja-JP" dirty="0"/>
              <a:t>CBD</a:t>
            </a:r>
            <a:r>
              <a:rPr kumimoji="1" lang="ja-JP" altLang="en-US" dirty="0"/>
              <a:t>候補配列を含む約</a:t>
            </a:r>
            <a:r>
              <a:rPr kumimoji="1" lang="en-US" altLang="ja-JP" dirty="0"/>
              <a:t>300</a:t>
            </a:r>
            <a:r>
              <a:rPr kumimoji="1" lang="ja-JP" altLang="en-US" dirty="0"/>
              <a:t>種類のタンパク質サンプルを評価しました。セルロース</a:t>
            </a:r>
            <a:r>
              <a:rPr kumimoji="1" lang="en-US" altLang="ja-JP" dirty="0"/>
              <a:t>TLC</a:t>
            </a:r>
            <a:r>
              <a:rPr kumimoji="1" lang="ja-JP" altLang="en-US" dirty="0"/>
              <a:t>プレート上にごく少量のタンパク質溶液を滴下し、拡散具合を蛍光で検出する方法を検討しました。その結果、結合性の有無による違いが識別できると判断していますが、一方で定量的な結合性の評価は現状困難だと考え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855087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*Sugimoto, N. (2014) Functional analysis and application of fungal cellulose-binding domains</a:t>
            </a:r>
            <a:endParaRPr lang="ja-JP" altLang="en-US" sz="1200" dirty="0"/>
          </a:p>
          <a:p>
            <a:endParaRPr kumimoji="1" lang="en-US" altLang="ja-JP" dirty="0"/>
          </a:p>
          <a:p>
            <a:endParaRPr kumimoji="1" lang="en-US" altLang="ja-JP" dirty="0"/>
          </a:p>
          <a:p>
            <a:r>
              <a:rPr kumimoji="1" lang="en-US" altLang="ja-JP" dirty="0"/>
              <a:t>12</a:t>
            </a:r>
            <a:r>
              <a:rPr kumimoji="1" lang="ja-JP" altLang="en-US" dirty="0"/>
              <a:t>分</a:t>
            </a:r>
            <a:r>
              <a:rPr kumimoji="1" lang="en-US" altLang="ja-JP" dirty="0"/>
              <a:t>30</a:t>
            </a:r>
            <a:r>
              <a:rPr kumimoji="1" lang="ja-JP" altLang="en-US" dirty="0"/>
              <a:t>秒（</a:t>
            </a:r>
            <a:r>
              <a:rPr kumimoji="1" lang="en-US" altLang="ja-JP" dirty="0"/>
              <a:t>60</a:t>
            </a:r>
            <a:r>
              <a:rPr kumimoji="1" lang="ja-JP" altLang="en-US" dirty="0"/>
              <a:t>秒）</a:t>
            </a:r>
          </a:p>
          <a:p>
            <a:r>
              <a:rPr kumimoji="1" lang="ja-JP" altLang="en-US" dirty="0"/>
              <a:t>独自の簡易評価系の結果の裏付けや課題となった定量性の面で補完的に使える別の評価方法を検討したというのがここで示す、結合率を用いた評価系となります。</a:t>
            </a:r>
            <a:endParaRPr kumimoji="1" lang="en-US" altLang="ja-JP" dirty="0"/>
          </a:p>
          <a:p>
            <a:r>
              <a:rPr kumimoji="1" lang="ja-JP" altLang="en-US" dirty="0"/>
              <a:t>タンパク質溶液と基質を混合・遠心し、上清に残る未結合タンパク質の量から、結合率・結合量を算出しました。その結果、結合性の有無を結合率により明確に識別できること、簡易評価の結果の約</a:t>
            </a:r>
            <a:r>
              <a:rPr kumimoji="1" lang="en-US" altLang="ja-JP" dirty="0"/>
              <a:t>8</a:t>
            </a:r>
            <a:r>
              <a:rPr kumimoji="1" lang="ja-JP" altLang="en-US" dirty="0"/>
              <a:t>割について、結果が整合していることがわかりました。簡易評価系の結果の裏付けがある程度確認できた一方で、定量性については、実験の再現性の面から課題が残りました。</a:t>
            </a:r>
            <a:endParaRPr kumimoji="1" lang="en-US" altLang="ja-JP" dirty="0"/>
          </a:p>
          <a:p>
            <a:r>
              <a:rPr kumimoji="1" lang="ja-JP" altLang="en-US" dirty="0"/>
              <a:t>また、本評価方法は短期間で大量の候補を評価することは現状難しいことも課題となっています。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4041072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sz="1200" b="0" dirty="0">
                <a:solidFill>
                  <a:schemeClr val="accent1"/>
                </a:solidFill>
              </a:rPr>
              <a:t>セルロース結合性タンパク質単独ではなく、それを含む酵素としての設計・評価をしていきたい</a:t>
            </a:r>
          </a:p>
          <a:p>
            <a:pPr algn="l"/>
            <a:r>
              <a:rPr kumimoji="1" lang="ja-JP" altLang="en-US" sz="1200" b="0" dirty="0">
                <a:solidFill>
                  <a:schemeClr val="accent1"/>
                </a:solidFill>
              </a:rPr>
              <a:t>セルロース結合性タンパク質を含むセルロース分解酵素（</a:t>
            </a:r>
            <a:r>
              <a:rPr kumimoji="1" lang="en-US" altLang="ja-JP" sz="1200" b="0" dirty="0" err="1">
                <a:solidFill>
                  <a:schemeClr val="accent1"/>
                </a:solidFill>
              </a:rPr>
              <a:t>Cellobiohydrolase</a:t>
            </a:r>
            <a:r>
              <a:rPr kumimoji="1" lang="en-US" altLang="ja-JP" sz="1200" b="0" dirty="0">
                <a:solidFill>
                  <a:schemeClr val="accent1"/>
                </a:solidFill>
              </a:rPr>
              <a:t>, Endoglucanase</a:t>
            </a:r>
            <a:r>
              <a:rPr kumimoji="1" lang="ja-JP" altLang="en-US" sz="1200" b="0" dirty="0">
                <a:solidFill>
                  <a:schemeClr val="accent1"/>
                </a:solidFill>
              </a:rPr>
              <a:t>）を評価するために必要となる発現系・評価系を扱えるようにしていきたい</a:t>
            </a:r>
            <a:endParaRPr kumimoji="1" lang="en-US" altLang="ja-JP" sz="1200" b="0" dirty="0">
              <a:solidFill>
                <a:schemeClr val="accent1"/>
              </a:solidFill>
            </a:endParaRPr>
          </a:p>
          <a:p>
            <a:pPr marL="342900" indent="-342900" algn="l">
              <a:buFont typeface="Wingdings" panose="05000000000000000000" pitchFamily="2" charset="2"/>
              <a:buChar char="l"/>
            </a:pPr>
            <a:r>
              <a:rPr kumimoji="1" lang="ja-JP" altLang="en-US" sz="1200" b="0" dirty="0">
                <a:solidFill>
                  <a:schemeClr val="accent1"/>
                </a:solidFill>
              </a:rPr>
              <a:t>セルロース分解酵素の酵母を用いた合成・評価</a:t>
            </a:r>
            <a:endParaRPr kumimoji="1" lang="en-US" altLang="ja-JP" sz="1200" b="0" dirty="0">
              <a:solidFill>
                <a:schemeClr val="accent1"/>
              </a:solidFill>
            </a:endParaRPr>
          </a:p>
          <a:p>
            <a:pPr marL="342900" indent="-342900" algn="l">
              <a:buFont typeface="Wingdings" panose="05000000000000000000" pitchFamily="2" charset="2"/>
              <a:buChar char="l"/>
            </a:pPr>
            <a:r>
              <a:rPr kumimoji="1" lang="ja-JP" altLang="en-US" sz="1200" b="0" dirty="0">
                <a:solidFill>
                  <a:schemeClr val="accent1"/>
                </a:solidFill>
              </a:rPr>
              <a:t>設計</a:t>
            </a:r>
            <a:r>
              <a:rPr kumimoji="1" lang="en-US" altLang="ja-JP" sz="1200" b="0" dirty="0">
                <a:solidFill>
                  <a:schemeClr val="accent1"/>
                </a:solidFill>
              </a:rPr>
              <a:t>CBD</a:t>
            </a:r>
            <a:r>
              <a:rPr kumimoji="1" lang="ja-JP" altLang="en-US" sz="1200" b="0" dirty="0">
                <a:solidFill>
                  <a:schemeClr val="accent1"/>
                </a:solidFill>
              </a:rPr>
              <a:t>を含むセルロース分解酵素の合成・評価</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314583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タンパク質の合成と発現はほぼ同じ意味で使用。</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502628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247691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518773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1918047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発現ベクター、宿主</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発現ベクター：</a:t>
            </a:r>
            <a:r>
              <a:rPr kumimoji="1" lang="en-US" altLang="ja-JP" sz="1200" dirty="0" err="1">
                <a:solidFill>
                  <a:prstClr val="black"/>
                </a:solidFill>
                <a:latin typeface="Arial"/>
                <a:ea typeface="Meiryo UI"/>
              </a:rPr>
              <a:t>pPICZ</a:t>
            </a:r>
            <a:r>
              <a:rPr kumimoji="1" lang="en-US" altLang="ja-JP" sz="1200" dirty="0">
                <a:solidFill>
                  <a:prstClr val="black"/>
                </a:solidFill>
                <a:latin typeface="Arial"/>
                <a:ea typeface="Meiryo UI"/>
              </a:rPr>
              <a:t>α</a:t>
            </a:r>
          </a:p>
          <a:p>
            <a:r>
              <a:rPr kumimoji="1" lang="ja-JP" altLang="en-US" sz="1200" i="1" dirty="0">
                <a:solidFill>
                  <a:prstClr val="black"/>
                </a:solidFill>
                <a:latin typeface="Arial"/>
                <a:ea typeface="Meiryo UI"/>
              </a:rPr>
              <a:t>宿主：</a:t>
            </a:r>
            <a:r>
              <a:rPr kumimoji="1" lang="en-US" altLang="ja-JP" sz="1200" i="1" dirty="0">
                <a:solidFill>
                  <a:prstClr val="black"/>
                </a:solidFill>
                <a:latin typeface="Arial"/>
                <a:ea typeface="Meiryo UI"/>
              </a:rPr>
              <a:t>Pichia pastoris </a:t>
            </a:r>
            <a:r>
              <a:rPr kumimoji="1" lang="en-US" altLang="ja-JP" sz="1200" dirty="0">
                <a:solidFill>
                  <a:prstClr val="black"/>
                </a:solidFill>
                <a:latin typeface="Arial"/>
                <a:ea typeface="Meiryo UI"/>
              </a:rPr>
              <a:t>KM71H</a:t>
            </a: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【SDS-PAGE</a:t>
            </a:r>
            <a:r>
              <a:rPr kumimoji="1" lang="ja-JP" altLang="en-US" sz="1200" dirty="0">
                <a:solidFill>
                  <a:prstClr val="black"/>
                </a:solidFill>
                <a:latin typeface="Arial"/>
                <a:ea typeface="Meiryo UI"/>
              </a:rPr>
              <a:t>条件</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　</a:t>
            </a:r>
            <a:r>
              <a:rPr kumimoji="1" lang="en-US" altLang="ja-JP" sz="1200" dirty="0">
                <a:solidFill>
                  <a:prstClr val="black"/>
                </a:solidFill>
                <a:latin typeface="Arial"/>
                <a:ea typeface="Meiryo UI"/>
              </a:rPr>
              <a:t>SDS-PAGE</a:t>
            </a:r>
            <a:r>
              <a:rPr kumimoji="1" lang="ja-JP" altLang="en-US" sz="1200" dirty="0">
                <a:solidFill>
                  <a:prstClr val="black"/>
                </a:solidFill>
                <a:latin typeface="Arial"/>
                <a:ea typeface="Meiryo UI"/>
              </a:rPr>
              <a:t>ゲル（</a:t>
            </a:r>
            <a:r>
              <a:rPr kumimoji="1" lang="en-US" altLang="ja-JP" sz="1200" dirty="0">
                <a:solidFill>
                  <a:prstClr val="black"/>
                </a:solidFill>
                <a:latin typeface="Arial"/>
                <a:ea typeface="Meiryo UI"/>
              </a:rPr>
              <a:t>12%</a:t>
            </a:r>
            <a:r>
              <a:rPr kumimoji="1" lang="ja-JP" altLang="en-US" sz="1200" dirty="0">
                <a:solidFill>
                  <a:prstClr val="black"/>
                </a:solidFill>
                <a:latin typeface="Arial"/>
                <a:ea typeface="Meiryo UI"/>
              </a:rPr>
              <a:t>）</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　泳動条件：</a:t>
            </a:r>
            <a:r>
              <a:rPr kumimoji="1" lang="en-US" altLang="ja-JP" sz="1200" dirty="0">
                <a:solidFill>
                  <a:prstClr val="black"/>
                </a:solidFill>
                <a:latin typeface="Arial"/>
                <a:ea typeface="Meiryo UI"/>
              </a:rPr>
              <a:t>250V, 60</a:t>
            </a:r>
            <a:r>
              <a:rPr kumimoji="1" lang="ja-JP" altLang="en-US" sz="1200" dirty="0">
                <a:solidFill>
                  <a:prstClr val="black"/>
                </a:solidFill>
                <a:latin typeface="Arial"/>
                <a:ea typeface="Meiryo UI"/>
              </a:rPr>
              <a:t>分間</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　サンプル：</a:t>
            </a:r>
            <a:r>
              <a:rPr kumimoji="1" lang="en-US" altLang="ja-JP" sz="1200" dirty="0">
                <a:solidFill>
                  <a:prstClr val="black"/>
                </a:solidFill>
                <a:latin typeface="Arial"/>
                <a:ea typeface="Meiryo UI"/>
              </a:rPr>
              <a:t>20 ul-</a:t>
            </a:r>
            <a:r>
              <a:rPr kumimoji="1" lang="ja-JP" altLang="en-US" sz="1200" dirty="0">
                <a:solidFill>
                  <a:prstClr val="black"/>
                </a:solidFill>
                <a:latin typeface="Arial"/>
                <a:ea typeface="Meiryo UI"/>
              </a:rPr>
              <a:t>培地上清</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　</a:t>
            </a:r>
            <a:r>
              <a:rPr kumimoji="1" lang="en-US" altLang="ja-JP" sz="1200" dirty="0">
                <a:solidFill>
                  <a:prstClr val="black"/>
                </a:solidFill>
                <a:latin typeface="Arial"/>
                <a:ea typeface="Meiryo UI"/>
              </a:rPr>
              <a:t>BSA</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0.5 mg/mL</a:t>
            </a:r>
            <a:r>
              <a:rPr kumimoji="1" lang="ja-JP" altLang="en-US" sz="1200" dirty="0">
                <a:solidFill>
                  <a:prstClr val="black"/>
                </a:solidFill>
                <a:latin typeface="Arial"/>
                <a:ea typeface="Meiryo UI"/>
              </a:rPr>
              <a:t>を</a:t>
            </a:r>
            <a:r>
              <a:rPr kumimoji="1" lang="en-US" altLang="ja-JP" sz="1200" dirty="0">
                <a:solidFill>
                  <a:prstClr val="black"/>
                </a:solidFill>
                <a:latin typeface="Arial"/>
                <a:ea typeface="Meiryo UI"/>
              </a:rPr>
              <a:t>20 ul</a:t>
            </a:r>
          </a:p>
          <a:p>
            <a:r>
              <a:rPr kumimoji="1" lang="ja-JP" altLang="en-US" sz="1200" dirty="0">
                <a:solidFill>
                  <a:prstClr val="black"/>
                </a:solidFill>
                <a:latin typeface="Arial"/>
                <a:ea typeface="Meiryo UI"/>
              </a:rPr>
              <a:t>　</a:t>
            </a:r>
            <a:r>
              <a:rPr kumimoji="1" lang="en-US" altLang="ja-JP" sz="1200" dirty="0">
                <a:solidFill>
                  <a:prstClr val="black"/>
                </a:solidFill>
                <a:latin typeface="Arial"/>
                <a:ea typeface="Meiryo UI"/>
              </a:rPr>
              <a:t>M</a:t>
            </a:r>
            <a:r>
              <a:rPr kumimoji="1" lang="ja-JP" altLang="en-US" sz="1200" dirty="0">
                <a:solidFill>
                  <a:prstClr val="black"/>
                </a:solidFill>
                <a:latin typeface="Arial"/>
                <a:ea typeface="Meiryo UI"/>
              </a:rPr>
              <a:t>（マーカー）：</a:t>
            </a:r>
            <a:r>
              <a:rPr kumimoji="1" lang="en-US" altLang="ja-JP" sz="1200" dirty="0" err="1"/>
              <a:t>Prestained</a:t>
            </a:r>
            <a:r>
              <a:rPr kumimoji="1" lang="en-US" altLang="ja-JP" sz="1200" dirty="0"/>
              <a:t> Protein Standards</a:t>
            </a:r>
            <a:r>
              <a:rPr kumimoji="1" lang="ja-JP" altLang="en-US" sz="1200" dirty="0"/>
              <a:t>（</a:t>
            </a:r>
            <a:r>
              <a:rPr kumimoji="1" lang="en-US" altLang="ja-JP" sz="1200" dirty="0"/>
              <a:t>BIO-RAD</a:t>
            </a:r>
            <a:r>
              <a:rPr kumimoji="1" lang="ja-JP" altLang="en-US" sz="1200" dirty="0"/>
              <a:t>）</a:t>
            </a:r>
            <a:r>
              <a:rPr kumimoji="1" lang="en-US" altLang="ja-JP" sz="1200" dirty="0">
                <a:solidFill>
                  <a:prstClr val="black"/>
                </a:solidFill>
                <a:latin typeface="Arial"/>
                <a:ea typeface="Meiryo UI"/>
              </a:rPr>
              <a:t>2 ul</a:t>
            </a:r>
          </a:p>
          <a:p>
            <a:r>
              <a:rPr kumimoji="1" lang="en-US" altLang="ja-JP" sz="1200" dirty="0">
                <a:solidFill>
                  <a:prstClr val="black"/>
                </a:solidFill>
                <a:latin typeface="Arial"/>
                <a:ea typeface="Meiryo UI"/>
              </a:rPr>
              <a:t> </a:t>
            </a:r>
            <a:r>
              <a:rPr kumimoji="1" lang="ja-JP" altLang="en-US" sz="1200" dirty="0">
                <a:solidFill>
                  <a:prstClr val="black"/>
                </a:solidFill>
                <a:latin typeface="Arial"/>
                <a:ea typeface="Meiryo UI"/>
              </a:rPr>
              <a:t> 矢印：推定分子量、</a:t>
            </a:r>
            <a:r>
              <a:rPr kumimoji="1" lang="en-US" altLang="ja-JP" sz="1200" dirty="0">
                <a:solidFill>
                  <a:prstClr val="black"/>
                </a:solidFill>
                <a:latin typeface="Arial"/>
                <a:ea typeface="Meiryo UI"/>
              </a:rPr>
              <a:t>TeCel7A-TrCBM1</a:t>
            </a:r>
            <a:r>
              <a:rPr kumimoji="1" lang="ja-JP" altLang="en-US" sz="1200" dirty="0">
                <a:solidFill>
                  <a:prstClr val="black"/>
                </a:solidFill>
                <a:latin typeface="Arial"/>
                <a:ea typeface="Meiryo UI"/>
              </a:rPr>
              <a:t>（約</a:t>
            </a:r>
            <a:r>
              <a:rPr kumimoji="1" lang="en-US" altLang="ja-JP" sz="1200" dirty="0">
                <a:solidFill>
                  <a:prstClr val="black"/>
                </a:solidFill>
                <a:latin typeface="Arial"/>
                <a:ea typeface="Meiryo UI"/>
              </a:rPr>
              <a:t>55 </a:t>
            </a:r>
            <a:r>
              <a:rPr kumimoji="1" lang="en-US" altLang="ja-JP" sz="1200" dirty="0" err="1">
                <a:solidFill>
                  <a:prstClr val="black"/>
                </a:solidFill>
                <a:latin typeface="Arial"/>
                <a:ea typeface="Meiryo UI"/>
              </a:rPr>
              <a:t>kDa</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 TrCBM1</a:t>
            </a:r>
            <a:r>
              <a:rPr kumimoji="1" lang="ja-JP" altLang="en-US" sz="1200" dirty="0">
                <a:solidFill>
                  <a:prstClr val="black"/>
                </a:solidFill>
                <a:latin typeface="Arial"/>
                <a:ea typeface="Meiryo UI"/>
              </a:rPr>
              <a:t>（約</a:t>
            </a:r>
            <a:r>
              <a:rPr kumimoji="1" lang="en-US" altLang="ja-JP" sz="1200" dirty="0">
                <a:solidFill>
                  <a:prstClr val="black"/>
                </a:solidFill>
                <a:latin typeface="Arial"/>
                <a:ea typeface="Meiryo UI"/>
              </a:rPr>
              <a:t>54 </a:t>
            </a:r>
            <a:r>
              <a:rPr kumimoji="1" lang="en-US" altLang="ja-JP" sz="1200" dirty="0" err="1">
                <a:solidFill>
                  <a:prstClr val="black"/>
                </a:solidFill>
                <a:latin typeface="Arial"/>
                <a:ea typeface="Meiryo UI"/>
              </a:rPr>
              <a:t>kDa</a:t>
            </a:r>
            <a:r>
              <a:rPr kumimoji="1" lang="ja-JP" altLang="en-US" sz="1200" dirty="0">
                <a:solidFill>
                  <a:prstClr val="black"/>
                </a:solidFill>
                <a:latin typeface="Arial"/>
                <a:ea typeface="Meiryo UI"/>
              </a:rPr>
              <a:t>）</a:t>
            </a:r>
            <a:endParaRPr kumimoji="1" lang="en-US" altLang="ja-JP" sz="1200" dirty="0">
              <a:solidFill>
                <a:prstClr val="black"/>
              </a:solidFill>
              <a:latin typeface="Arial"/>
              <a:ea typeface="Meiryo UI"/>
            </a:endParaRP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対象②：発現誘導</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96-deep well plate</a:t>
            </a:r>
          </a:p>
          <a:p>
            <a:r>
              <a:rPr kumimoji="1" lang="ja-JP" altLang="en-US" sz="1200" dirty="0">
                <a:solidFill>
                  <a:prstClr val="black"/>
                </a:solidFill>
                <a:latin typeface="Arial"/>
                <a:ea typeface="Meiryo UI"/>
              </a:rPr>
              <a:t>・発現誘導時の培地量：</a:t>
            </a:r>
            <a:r>
              <a:rPr kumimoji="1" lang="en-US" altLang="ja-JP" sz="1200" dirty="0">
                <a:solidFill>
                  <a:prstClr val="black"/>
                </a:solidFill>
                <a:latin typeface="Arial"/>
                <a:ea typeface="Meiryo UI"/>
              </a:rPr>
              <a:t>400 ul</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BMGY, BMMY10</a:t>
            </a:r>
            <a:r>
              <a:rPr kumimoji="1" lang="ja-JP" altLang="en-US" sz="1200" dirty="0">
                <a:solidFill>
                  <a:prstClr val="black"/>
                </a:solidFill>
                <a:latin typeface="Arial"/>
                <a:ea typeface="Meiryo UI"/>
              </a:rPr>
              <a:t>培地）</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・誘導時間：</a:t>
            </a:r>
            <a:r>
              <a:rPr kumimoji="1" lang="en-US" altLang="ja-JP" sz="1200" dirty="0">
                <a:latin typeface="Arial"/>
                <a:ea typeface="Meiryo UI"/>
              </a:rPr>
              <a:t>80</a:t>
            </a:r>
            <a:r>
              <a:rPr kumimoji="1" lang="ja-JP" altLang="en-US" sz="1200" dirty="0">
                <a:latin typeface="Arial"/>
                <a:ea typeface="Meiryo UI"/>
              </a:rPr>
              <a:t>時間</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12</a:t>
            </a:r>
            <a:r>
              <a:rPr kumimoji="1" lang="ja-JP" altLang="en-US" sz="1200" dirty="0">
                <a:solidFill>
                  <a:prstClr val="black"/>
                </a:solidFill>
                <a:latin typeface="Arial"/>
                <a:ea typeface="Meiryo UI"/>
              </a:rPr>
              <a:t>時間毎にメタノールを追加）</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n=3</a:t>
            </a:r>
            <a:r>
              <a:rPr kumimoji="1" lang="ja-JP" altLang="en-US" sz="1200" dirty="0">
                <a:solidFill>
                  <a:prstClr val="black"/>
                </a:solidFill>
                <a:latin typeface="Arial"/>
                <a:ea typeface="Meiryo UI"/>
              </a:rPr>
              <a:t>で実施</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・推定分子量：約</a:t>
            </a:r>
            <a:r>
              <a:rPr kumimoji="1" lang="en-US" altLang="ja-JP" sz="1200" dirty="0">
                <a:solidFill>
                  <a:prstClr val="black"/>
                </a:solidFill>
                <a:latin typeface="Arial"/>
                <a:ea typeface="Meiryo UI"/>
              </a:rPr>
              <a:t>55 </a:t>
            </a:r>
            <a:r>
              <a:rPr kumimoji="1" lang="en-US" altLang="ja-JP" sz="1200" dirty="0" err="1">
                <a:solidFill>
                  <a:prstClr val="black"/>
                </a:solidFill>
                <a:latin typeface="Arial"/>
                <a:ea typeface="Meiryo UI"/>
              </a:rPr>
              <a:t>kDa</a:t>
            </a:r>
            <a:endParaRPr kumimoji="1" lang="en-US" altLang="ja-JP" sz="1200" dirty="0">
              <a:solidFill>
                <a:prstClr val="black"/>
              </a:solidFill>
              <a:latin typeface="Arial"/>
              <a:ea typeface="Meiryo UI"/>
            </a:endParaRP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対象④：発現誘導</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500 mL</a:t>
            </a:r>
            <a:r>
              <a:rPr kumimoji="1" lang="ja-JP" altLang="en-US" sz="1200" dirty="0">
                <a:solidFill>
                  <a:prstClr val="black"/>
                </a:solidFill>
                <a:latin typeface="Arial"/>
                <a:ea typeface="Meiryo UI"/>
              </a:rPr>
              <a:t>容フラスコ</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・発現誘導時の培地量：</a:t>
            </a:r>
            <a:r>
              <a:rPr kumimoji="1" lang="en-US" altLang="ja-JP" sz="1200" dirty="0">
                <a:solidFill>
                  <a:prstClr val="black"/>
                </a:solidFill>
                <a:latin typeface="Arial"/>
                <a:ea typeface="Meiryo UI"/>
              </a:rPr>
              <a:t>40 mL</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YP</a:t>
            </a:r>
            <a:r>
              <a:rPr kumimoji="1" lang="ja-JP" altLang="en-US" sz="1200" dirty="0">
                <a:solidFill>
                  <a:prstClr val="black"/>
                </a:solidFill>
                <a:latin typeface="Arial"/>
                <a:ea typeface="Meiryo UI"/>
              </a:rPr>
              <a:t>培地）</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・誘導時間：</a:t>
            </a:r>
            <a:r>
              <a:rPr kumimoji="1" lang="en-US" altLang="ja-JP" sz="1200" dirty="0">
                <a:solidFill>
                  <a:prstClr val="black"/>
                </a:solidFill>
                <a:latin typeface="Arial"/>
                <a:ea typeface="Meiryo UI"/>
              </a:rPr>
              <a:t>120</a:t>
            </a:r>
            <a:r>
              <a:rPr kumimoji="1" lang="ja-JP" altLang="en-US" sz="1200" dirty="0">
                <a:solidFill>
                  <a:prstClr val="black"/>
                </a:solidFill>
                <a:latin typeface="Arial"/>
                <a:ea typeface="Meiryo UI"/>
              </a:rPr>
              <a:t>時間（</a:t>
            </a:r>
            <a:r>
              <a:rPr kumimoji="1" lang="en-US" altLang="ja-JP" sz="1200" dirty="0">
                <a:solidFill>
                  <a:prstClr val="black"/>
                </a:solidFill>
                <a:latin typeface="Arial"/>
                <a:ea typeface="Meiryo UI"/>
              </a:rPr>
              <a:t>24</a:t>
            </a:r>
            <a:r>
              <a:rPr kumimoji="1" lang="ja-JP" altLang="en-US" sz="1200" dirty="0">
                <a:solidFill>
                  <a:prstClr val="black"/>
                </a:solidFill>
                <a:latin typeface="Arial"/>
                <a:ea typeface="Meiryo UI"/>
              </a:rPr>
              <a:t>時間毎にメタノールを追加）</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n=4</a:t>
            </a:r>
            <a:r>
              <a:rPr kumimoji="1" lang="ja-JP" altLang="en-US" sz="1200" dirty="0">
                <a:solidFill>
                  <a:prstClr val="black"/>
                </a:solidFill>
                <a:latin typeface="Arial"/>
                <a:ea typeface="Meiryo UI"/>
              </a:rPr>
              <a:t>で実施</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・推定分子量：約</a:t>
            </a:r>
            <a:r>
              <a:rPr kumimoji="1" lang="en-US" altLang="ja-JP" sz="1200" dirty="0">
                <a:solidFill>
                  <a:prstClr val="black"/>
                </a:solidFill>
                <a:latin typeface="Arial"/>
                <a:ea typeface="Meiryo UI"/>
              </a:rPr>
              <a:t>54 </a:t>
            </a:r>
            <a:r>
              <a:rPr kumimoji="1" lang="en-US" altLang="ja-JP" sz="1200" dirty="0" err="1">
                <a:solidFill>
                  <a:prstClr val="black"/>
                </a:solidFill>
                <a:latin typeface="Arial"/>
                <a:ea typeface="Meiryo UI"/>
              </a:rPr>
              <a:t>kDa</a:t>
            </a:r>
            <a:endParaRPr kumimoji="1" lang="ja-JP" altLang="en-US" sz="1200" dirty="0">
              <a:solidFill>
                <a:prstClr val="black"/>
              </a:solidFill>
              <a:latin typeface="Arial"/>
              <a:ea typeface="Meiryo UI"/>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965548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112745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本日は、まず私から活動内容・成果の概要を報告させていただいたのちに、レビューということで先生方からコメントをいただければと考えております。</a:t>
            </a:r>
            <a:endParaRPr kumimoji="1" lang="en-US" altLang="ja-JP" dirty="0"/>
          </a:p>
          <a:p>
            <a:r>
              <a:rPr kumimoji="1" lang="ja-JP" altLang="en-US" dirty="0"/>
              <a:t>また最後に今後の活動や契約についてご相談させていただきます。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1500696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736969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1942550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29</a:t>
            </a:fld>
            <a:endParaRPr kumimoji="1" lang="ja-JP" altLang="en-US"/>
          </a:p>
        </p:txBody>
      </p:sp>
    </p:spTree>
    <p:extLst>
      <p:ext uri="{BB962C8B-B14F-4D97-AF65-F5344CB8AC3E}">
        <p14:creationId xmlns:p14="http://schemas.microsoft.com/office/powerpoint/2010/main" val="1623371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solidFill>
                  <a:prstClr val="black"/>
                </a:solidFill>
                <a:latin typeface="Arial"/>
                <a:ea typeface="Meiryo UI"/>
              </a:rPr>
              <a:t>すべての</a:t>
            </a:r>
            <a:r>
              <a:rPr kumimoji="1" lang="en-US" altLang="ja-JP" sz="1200" dirty="0">
                <a:solidFill>
                  <a:prstClr val="black"/>
                </a:solidFill>
                <a:latin typeface="Arial"/>
                <a:ea typeface="Meiryo UI"/>
              </a:rPr>
              <a:t>SDS-PAGE</a:t>
            </a:r>
            <a:r>
              <a:rPr kumimoji="1" lang="ja-JP" altLang="en-US" sz="1200" dirty="0">
                <a:solidFill>
                  <a:prstClr val="black"/>
                </a:solidFill>
                <a:latin typeface="Arial"/>
                <a:ea typeface="Meiryo UI"/>
              </a:rPr>
              <a:t>結果は補足に掲載した。</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推定分子量より大きいサイズにバンドがある原因は</a:t>
            </a:r>
            <a:r>
              <a:rPr kumimoji="1" lang="en-US" altLang="ja-JP" sz="1200" dirty="0">
                <a:solidFill>
                  <a:prstClr val="black"/>
                </a:solidFill>
                <a:latin typeface="Arial"/>
                <a:ea typeface="Meiryo UI"/>
              </a:rPr>
              <a:t>O</a:t>
            </a:r>
            <a:r>
              <a:rPr kumimoji="1" lang="ja-JP" altLang="en-US" sz="1200" dirty="0">
                <a:solidFill>
                  <a:prstClr val="black"/>
                </a:solidFill>
                <a:latin typeface="Arial"/>
                <a:ea typeface="Meiryo UI"/>
              </a:rPr>
              <a:t>型糖鎖修飾を受けているためだと考えられる。</a:t>
            </a:r>
            <a:endParaRPr kumimoji="1" lang="en-US" altLang="ja-JP" sz="1200" dirty="0">
              <a:solidFill>
                <a:prstClr val="black"/>
              </a:solidFill>
              <a:latin typeface="Arial"/>
              <a:ea typeface="Meiryo UI"/>
            </a:endParaRP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対象②：発現誘導</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96-deep well plate</a:t>
            </a:r>
          </a:p>
          <a:p>
            <a:r>
              <a:rPr kumimoji="1" lang="ja-JP" altLang="en-US" sz="1200" dirty="0">
                <a:solidFill>
                  <a:prstClr val="black"/>
                </a:solidFill>
                <a:latin typeface="Arial"/>
                <a:ea typeface="Meiryo UI"/>
              </a:rPr>
              <a:t>・発現誘導時の培地量：</a:t>
            </a:r>
            <a:r>
              <a:rPr kumimoji="1" lang="en-US" altLang="ja-JP" sz="1200" dirty="0">
                <a:solidFill>
                  <a:prstClr val="black"/>
                </a:solidFill>
                <a:latin typeface="Arial"/>
                <a:ea typeface="Meiryo UI"/>
              </a:rPr>
              <a:t>400 ul</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BMGY, BMMY10</a:t>
            </a:r>
            <a:r>
              <a:rPr kumimoji="1" lang="ja-JP" altLang="en-US" sz="1200" dirty="0">
                <a:solidFill>
                  <a:prstClr val="black"/>
                </a:solidFill>
                <a:latin typeface="Arial"/>
                <a:ea typeface="Meiryo UI"/>
              </a:rPr>
              <a:t>培地）</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・誘導時間：</a:t>
            </a:r>
            <a:r>
              <a:rPr kumimoji="1" lang="en-US" altLang="ja-JP" sz="1200" dirty="0">
                <a:latin typeface="Arial"/>
                <a:ea typeface="Meiryo UI"/>
              </a:rPr>
              <a:t>80</a:t>
            </a:r>
            <a:r>
              <a:rPr kumimoji="1" lang="ja-JP" altLang="en-US" sz="1200" dirty="0">
                <a:latin typeface="Arial"/>
                <a:ea typeface="Meiryo UI"/>
              </a:rPr>
              <a:t>時間</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12</a:t>
            </a:r>
            <a:r>
              <a:rPr kumimoji="1" lang="ja-JP" altLang="en-US" sz="1200" dirty="0">
                <a:solidFill>
                  <a:prstClr val="black"/>
                </a:solidFill>
                <a:latin typeface="Arial"/>
                <a:ea typeface="Meiryo UI"/>
              </a:rPr>
              <a:t>時間毎にメタノールを追加）</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n=3</a:t>
            </a:r>
            <a:r>
              <a:rPr kumimoji="1" lang="ja-JP" altLang="en-US" sz="1200" dirty="0">
                <a:solidFill>
                  <a:prstClr val="black"/>
                </a:solidFill>
                <a:latin typeface="Arial"/>
                <a:ea typeface="Meiryo UI"/>
              </a:rPr>
              <a:t>で実施</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・推定分子量：約</a:t>
            </a:r>
            <a:r>
              <a:rPr kumimoji="1" lang="en-US" altLang="ja-JP" sz="1200" dirty="0">
                <a:solidFill>
                  <a:prstClr val="black"/>
                </a:solidFill>
                <a:latin typeface="Arial"/>
                <a:ea typeface="Meiryo UI"/>
              </a:rPr>
              <a:t>55 </a:t>
            </a:r>
            <a:r>
              <a:rPr kumimoji="1" lang="en-US" altLang="ja-JP" sz="1200" dirty="0" err="1">
                <a:solidFill>
                  <a:prstClr val="black"/>
                </a:solidFill>
                <a:latin typeface="Arial"/>
                <a:ea typeface="Meiryo UI"/>
              </a:rPr>
              <a:t>kDa</a:t>
            </a:r>
            <a:endParaRPr kumimoji="1" lang="en-US" altLang="ja-JP" sz="1200" dirty="0">
              <a:solidFill>
                <a:prstClr val="black"/>
              </a:solidFill>
              <a:latin typeface="Arial"/>
              <a:ea typeface="Meiryo UI"/>
            </a:endParaRPr>
          </a:p>
          <a:p>
            <a:endParaRPr kumimoji="1" lang="en-US" altLang="ja-JP" sz="1200" dirty="0">
              <a:solidFill>
                <a:prstClr val="black"/>
              </a:solidFill>
              <a:latin typeface="Arial"/>
              <a:ea typeface="Meiryo UI"/>
            </a:endParaRPr>
          </a:p>
          <a:p>
            <a:r>
              <a:rPr kumimoji="1" lang="en-US" altLang="ja-JP" sz="1200" dirty="0">
                <a:solidFill>
                  <a:prstClr val="black"/>
                </a:solidFill>
                <a:latin typeface="Arial"/>
                <a:ea typeface="Meiryo UI"/>
              </a:rPr>
              <a:t>【</a:t>
            </a:r>
            <a:r>
              <a:rPr kumimoji="1" lang="ja-JP" altLang="en-US" sz="1200" dirty="0">
                <a:solidFill>
                  <a:prstClr val="black"/>
                </a:solidFill>
                <a:latin typeface="Arial"/>
                <a:ea typeface="Meiryo UI"/>
              </a:rPr>
              <a:t>対象④：発現誘導</a:t>
            </a:r>
            <a:r>
              <a:rPr kumimoji="1" lang="en-US" altLang="ja-JP" sz="1200" dirty="0">
                <a:solidFill>
                  <a:prstClr val="black"/>
                </a:solidFill>
                <a:latin typeface="Arial"/>
                <a:ea typeface="Meiryo UI"/>
              </a:rPr>
              <a:t>】</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500 mL</a:t>
            </a:r>
            <a:r>
              <a:rPr kumimoji="1" lang="ja-JP" altLang="en-US" sz="1200" dirty="0">
                <a:solidFill>
                  <a:prstClr val="black"/>
                </a:solidFill>
                <a:latin typeface="Arial"/>
                <a:ea typeface="Meiryo UI"/>
              </a:rPr>
              <a:t>容フラスコ</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・発現誘導時の培地量：</a:t>
            </a:r>
            <a:r>
              <a:rPr kumimoji="1" lang="en-US" altLang="ja-JP" sz="1200" dirty="0">
                <a:solidFill>
                  <a:prstClr val="black"/>
                </a:solidFill>
                <a:latin typeface="Arial"/>
                <a:ea typeface="Meiryo UI"/>
              </a:rPr>
              <a:t>40 mL</a:t>
            </a:r>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YP</a:t>
            </a:r>
            <a:r>
              <a:rPr kumimoji="1" lang="ja-JP" altLang="en-US" sz="1200" dirty="0">
                <a:solidFill>
                  <a:prstClr val="black"/>
                </a:solidFill>
                <a:latin typeface="Arial"/>
                <a:ea typeface="Meiryo UI"/>
              </a:rPr>
              <a:t>培地）</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・誘導時間：</a:t>
            </a:r>
            <a:r>
              <a:rPr kumimoji="1" lang="en-US" altLang="ja-JP" sz="1200" dirty="0">
                <a:solidFill>
                  <a:prstClr val="black"/>
                </a:solidFill>
                <a:latin typeface="Arial"/>
                <a:ea typeface="Meiryo UI"/>
              </a:rPr>
              <a:t>120</a:t>
            </a:r>
            <a:r>
              <a:rPr kumimoji="1" lang="ja-JP" altLang="en-US" sz="1200" dirty="0">
                <a:solidFill>
                  <a:prstClr val="black"/>
                </a:solidFill>
                <a:latin typeface="Arial"/>
                <a:ea typeface="Meiryo UI"/>
              </a:rPr>
              <a:t>時間（</a:t>
            </a:r>
            <a:r>
              <a:rPr kumimoji="1" lang="en-US" altLang="ja-JP" sz="1200" dirty="0">
                <a:solidFill>
                  <a:prstClr val="black"/>
                </a:solidFill>
                <a:latin typeface="Arial"/>
                <a:ea typeface="Meiryo UI"/>
              </a:rPr>
              <a:t>24</a:t>
            </a:r>
            <a:r>
              <a:rPr kumimoji="1" lang="ja-JP" altLang="en-US" sz="1200" dirty="0">
                <a:solidFill>
                  <a:prstClr val="black"/>
                </a:solidFill>
                <a:latin typeface="Arial"/>
                <a:ea typeface="Meiryo UI"/>
              </a:rPr>
              <a:t>時間毎にメタノールを追加）</a:t>
            </a:r>
          </a:p>
          <a:p>
            <a:r>
              <a:rPr kumimoji="1" lang="ja-JP" altLang="en-US" sz="1200" dirty="0">
                <a:solidFill>
                  <a:prstClr val="black"/>
                </a:solidFill>
                <a:latin typeface="Arial"/>
                <a:ea typeface="Meiryo UI"/>
              </a:rPr>
              <a:t>・</a:t>
            </a:r>
            <a:r>
              <a:rPr kumimoji="1" lang="en-US" altLang="ja-JP" sz="1200" dirty="0">
                <a:solidFill>
                  <a:prstClr val="black"/>
                </a:solidFill>
                <a:latin typeface="Arial"/>
                <a:ea typeface="Meiryo UI"/>
              </a:rPr>
              <a:t>n=4</a:t>
            </a:r>
            <a:r>
              <a:rPr kumimoji="1" lang="ja-JP" altLang="en-US" sz="1200" dirty="0">
                <a:solidFill>
                  <a:prstClr val="black"/>
                </a:solidFill>
                <a:latin typeface="Arial"/>
                <a:ea typeface="Meiryo UI"/>
              </a:rPr>
              <a:t>で実施</a:t>
            </a:r>
            <a:endParaRPr kumimoji="1" lang="en-US" altLang="ja-JP" sz="1200" dirty="0">
              <a:solidFill>
                <a:prstClr val="black"/>
              </a:solidFill>
              <a:latin typeface="Arial"/>
              <a:ea typeface="Meiryo UI"/>
            </a:endParaRPr>
          </a:p>
          <a:p>
            <a:r>
              <a:rPr kumimoji="1" lang="ja-JP" altLang="en-US" sz="1200" dirty="0">
                <a:solidFill>
                  <a:prstClr val="black"/>
                </a:solidFill>
                <a:latin typeface="Arial"/>
                <a:ea typeface="Meiryo UI"/>
              </a:rPr>
              <a:t>・推定分子量：約</a:t>
            </a:r>
            <a:r>
              <a:rPr kumimoji="1" lang="en-US" altLang="ja-JP" sz="1200" dirty="0">
                <a:solidFill>
                  <a:prstClr val="black"/>
                </a:solidFill>
                <a:latin typeface="Arial"/>
                <a:ea typeface="Meiryo UI"/>
              </a:rPr>
              <a:t>54 </a:t>
            </a:r>
            <a:r>
              <a:rPr kumimoji="1" lang="en-US" altLang="ja-JP" sz="1200" dirty="0" err="1">
                <a:solidFill>
                  <a:prstClr val="black"/>
                </a:solidFill>
                <a:latin typeface="Arial"/>
                <a:ea typeface="Meiryo UI"/>
              </a:rPr>
              <a:t>kDa</a:t>
            </a:r>
            <a:endParaRPr kumimoji="1" lang="ja-JP" altLang="en-US" sz="1200" dirty="0">
              <a:solidFill>
                <a:prstClr val="black"/>
              </a:solidFill>
              <a:latin typeface="Arial"/>
              <a:ea typeface="Meiryo UI"/>
            </a:endParaRP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30</a:t>
            </a:fld>
            <a:endParaRPr kumimoji="1" lang="ja-JP" altLang="en-US"/>
          </a:p>
        </p:txBody>
      </p:sp>
    </p:spTree>
    <p:extLst>
      <p:ext uri="{BB962C8B-B14F-4D97-AF65-F5344CB8AC3E}">
        <p14:creationId xmlns:p14="http://schemas.microsoft.com/office/powerpoint/2010/main" val="25214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31</a:t>
            </a:fld>
            <a:endParaRPr kumimoji="1" lang="ja-JP" altLang="en-US"/>
          </a:p>
        </p:txBody>
      </p:sp>
    </p:spTree>
    <p:extLst>
      <p:ext uri="{BB962C8B-B14F-4D97-AF65-F5344CB8AC3E}">
        <p14:creationId xmlns:p14="http://schemas.microsoft.com/office/powerpoint/2010/main" val="1942550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結合量（</a:t>
            </a:r>
            <a:r>
              <a:rPr kumimoji="1" lang="en-US" altLang="ja-JP" dirty="0"/>
              <a:t>nmol</a:t>
            </a:r>
            <a:r>
              <a:rPr kumimoji="1" lang="ja-JP" altLang="en-US" dirty="0"/>
              <a:t>）＝（セルロースなし未結合タンパク質量）</a:t>
            </a:r>
            <a:r>
              <a:rPr kumimoji="1" lang="en-US" altLang="ja-JP" dirty="0"/>
              <a:t>-</a:t>
            </a:r>
            <a:r>
              <a:rPr kumimoji="1" lang="ja-JP" altLang="en-US" dirty="0"/>
              <a:t>（セルロースあり未結合タンパク質量）</a:t>
            </a:r>
            <a:endParaRPr kumimoji="1" lang="en-US" altLang="ja-JP" dirty="0"/>
          </a:p>
          <a:p>
            <a:r>
              <a:rPr kumimoji="1" lang="ja-JP" altLang="en-US" dirty="0"/>
              <a:t>結合率（</a:t>
            </a:r>
            <a:r>
              <a:rPr kumimoji="1" lang="en-US" altLang="ja-JP" dirty="0"/>
              <a:t>%</a:t>
            </a:r>
            <a:r>
              <a:rPr kumimoji="1" lang="ja-JP" altLang="en-US" dirty="0"/>
              <a:t>）＝（結合量）</a:t>
            </a:r>
            <a:r>
              <a:rPr kumimoji="1" lang="en-US" altLang="ja-JP" dirty="0"/>
              <a:t>/</a:t>
            </a:r>
            <a:r>
              <a:rPr kumimoji="1" lang="ja-JP" altLang="en-US" dirty="0"/>
              <a:t>（セルロースなし未結合タンパク質量）</a:t>
            </a:r>
            <a:r>
              <a:rPr kumimoji="1" lang="en-US" altLang="ja-JP" dirty="0"/>
              <a:t>×100</a:t>
            </a:r>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36</a:t>
            </a:fld>
            <a:endParaRPr kumimoji="1" lang="ja-JP" altLang="en-US"/>
          </a:p>
        </p:txBody>
      </p:sp>
    </p:spTree>
    <p:extLst>
      <p:ext uri="{BB962C8B-B14F-4D97-AF65-F5344CB8AC3E}">
        <p14:creationId xmlns:p14="http://schemas.microsoft.com/office/powerpoint/2010/main" val="64454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本日は、まず私から活動内容・成果の概要を報告させていただいたのちに、レビューということで先生方からコメントをいただければと考えております。</a:t>
            </a:r>
            <a:endParaRPr kumimoji="1" lang="en-US" altLang="ja-JP" dirty="0"/>
          </a:p>
          <a:p>
            <a:r>
              <a:rPr kumimoji="1" lang="ja-JP" altLang="en-US" dirty="0"/>
              <a:t>また最後に今後の活動や契約についてご相談させていただきます。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40</a:t>
            </a:fld>
            <a:endParaRPr kumimoji="1" lang="ja-JP" altLang="en-US"/>
          </a:p>
        </p:txBody>
      </p:sp>
    </p:spTree>
    <p:extLst>
      <p:ext uri="{BB962C8B-B14F-4D97-AF65-F5344CB8AC3E}">
        <p14:creationId xmlns:p14="http://schemas.microsoft.com/office/powerpoint/2010/main" val="1344362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本日は、まず私から活動内容・成果の概要を報告させていただいたのちに、レビューということで先生方からコメントをいただければと考えております。</a:t>
            </a:r>
            <a:endParaRPr kumimoji="1" lang="en-US" altLang="ja-JP" dirty="0"/>
          </a:p>
          <a:p>
            <a:r>
              <a:rPr kumimoji="1" lang="ja-JP" altLang="en-US" dirty="0"/>
              <a:t>また最後に今後の活動や契約についてご相談させていただきます。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41</a:t>
            </a:fld>
            <a:endParaRPr kumimoji="1" lang="ja-JP" altLang="en-US"/>
          </a:p>
        </p:txBody>
      </p:sp>
    </p:spTree>
    <p:extLst>
      <p:ext uri="{BB962C8B-B14F-4D97-AF65-F5344CB8AC3E}">
        <p14:creationId xmlns:p14="http://schemas.microsoft.com/office/powerpoint/2010/main" val="15435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社内の研究テーマの状況としては、これまでの活動の成果・課題を社内の審査会にて報告し、今後の活動や研究テーマの見直しのフェーズにあります。</a:t>
            </a:r>
            <a:endParaRPr kumimoji="1" lang="en-US" altLang="ja-JP" dirty="0"/>
          </a:p>
          <a:p>
            <a:r>
              <a:rPr kumimoji="1" lang="ja-JP" altLang="en-US" dirty="0"/>
              <a:t>来年度以降に新たな研究開発テーマとして起動できるように、検討を進める予定です。</a:t>
            </a:r>
            <a:endParaRPr kumimoji="1" lang="en-US" altLang="ja-JP" dirty="0"/>
          </a:p>
          <a:p>
            <a:endParaRPr kumimoji="1" lang="en-US" altLang="ja-JP" dirty="0"/>
          </a:p>
          <a:p>
            <a:r>
              <a:rPr kumimoji="1" lang="ja-JP" altLang="en-US" dirty="0"/>
              <a:t>その中で、本共同研究の今年度下半期の活動としては、テーマ見直しに向けた活動に充てたいと考えています。</a:t>
            </a:r>
            <a:endParaRPr kumimoji="1" lang="en-US" altLang="ja-JP" dirty="0"/>
          </a:p>
          <a:p>
            <a:r>
              <a:rPr kumimoji="1" lang="ja-JP" altLang="en-US" dirty="0"/>
              <a:t>現在の契約については</a:t>
            </a:r>
            <a:r>
              <a:rPr kumimoji="1" lang="en-US" altLang="ja-JP" dirty="0"/>
              <a:t>2023</a:t>
            </a:r>
            <a:r>
              <a:rPr kumimoji="1" lang="ja-JP" altLang="en-US" dirty="0"/>
              <a:t>年</a:t>
            </a:r>
            <a:r>
              <a:rPr kumimoji="1" lang="en-US" altLang="ja-JP" dirty="0"/>
              <a:t>3</a:t>
            </a:r>
            <a:r>
              <a:rPr kumimoji="1" lang="ja-JP" altLang="en-US" dirty="0"/>
              <a:t>月で契約満了として、来年度以降に弊社内での活動の見直しの結果に応じて、改めてご相談させていただければと考えております。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42</a:t>
            </a:fld>
            <a:endParaRPr kumimoji="1" lang="ja-JP" altLang="en-US"/>
          </a:p>
        </p:txBody>
      </p:sp>
    </p:spTree>
    <p:extLst>
      <p:ext uri="{BB962C8B-B14F-4D97-AF65-F5344CB8AC3E}">
        <p14:creationId xmlns:p14="http://schemas.microsoft.com/office/powerpoint/2010/main" val="1879699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社内の研究テーマの状況としては、これまでの活動の成果・課題を社内の審査会にて報告し、今後の活動や研究テーマの見直しのフェーズにあります。</a:t>
            </a:r>
            <a:endParaRPr kumimoji="1" lang="en-US" altLang="ja-JP" dirty="0"/>
          </a:p>
          <a:p>
            <a:r>
              <a:rPr kumimoji="1" lang="ja-JP" altLang="en-US" dirty="0"/>
              <a:t>来年度以降に新たな研究開発テーマとして起動できるように、検討を進める予定です。</a:t>
            </a:r>
            <a:endParaRPr kumimoji="1" lang="en-US" altLang="ja-JP" dirty="0"/>
          </a:p>
          <a:p>
            <a:endParaRPr kumimoji="1" lang="en-US" altLang="ja-JP" dirty="0"/>
          </a:p>
          <a:p>
            <a:r>
              <a:rPr kumimoji="1" lang="ja-JP" altLang="en-US" dirty="0"/>
              <a:t>その中で、本共同研究の今年度下半期の活動としては、テーマ見直しに向けた活動に充てたいと考えています。</a:t>
            </a:r>
            <a:endParaRPr kumimoji="1" lang="en-US" altLang="ja-JP" dirty="0"/>
          </a:p>
          <a:p>
            <a:r>
              <a:rPr kumimoji="1" lang="ja-JP" altLang="en-US" dirty="0"/>
              <a:t>現在の契約については</a:t>
            </a:r>
            <a:r>
              <a:rPr kumimoji="1" lang="en-US" altLang="ja-JP" dirty="0"/>
              <a:t>2023</a:t>
            </a:r>
            <a:r>
              <a:rPr kumimoji="1" lang="ja-JP" altLang="en-US" dirty="0"/>
              <a:t>年</a:t>
            </a:r>
            <a:r>
              <a:rPr kumimoji="1" lang="en-US" altLang="ja-JP" dirty="0"/>
              <a:t>3</a:t>
            </a:r>
            <a:r>
              <a:rPr kumimoji="1" lang="ja-JP" altLang="en-US" dirty="0"/>
              <a:t>月で契約満了として、来年度以降に弊社内での活動の見直しの結果に応じて、改めてご相談させていただければと考えております。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43</a:t>
            </a:fld>
            <a:endParaRPr kumimoji="1" lang="ja-JP" altLang="en-US"/>
          </a:p>
        </p:txBody>
      </p:sp>
    </p:spTree>
    <p:extLst>
      <p:ext uri="{BB962C8B-B14F-4D97-AF65-F5344CB8AC3E}">
        <p14:creationId xmlns:p14="http://schemas.microsoft.com/office/powerpoint/2010/main" val="3475600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弊社が着目するバイオエコノミーという文脈の中で、酵素を含めた生物による物質生産技術に着目しています。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2788233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要素技術開発の成果と課題についていくつかご紹介しました。</a:t>
            </a:r>
          </a:p>
          <a:p>
            <a:r>
              <a:rPr kumimoji="1" lang="ja-JP" altLang="en-US" dirty="0"/>
              <a:t>当初想定した設計戦略では、要素技術の一つである「機能性の机上評価」に目途が立てられなかったというのが、現在の状況です。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45</a:t>
            </a:fld>
            <a:endParaRPr kumimoji="1" lang="ja-JP" altLang="en-US"/>
          </a:p>
        </p:txBody>
      </p:sp>
    </p:spTree>
    <p:extLst>
      <p:ext uri="{BB962C8B-B14F-4D97-AF65-F5344CB8AC3E}">
        <p14:creationId xmlns:p14="http://schemas.microsoft.com/office/powerpoint/2010/main" val="1331313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要素技術開発の成果と課題についていくつかご紹介しました。</a:t>
            </a:r>
          </a:p>
          <a:p>
            <a:r>
              <a:rPr kumimoji="1" lang="ja-JP" altLang="en-US" dirty="0"/>
              <a:t>当初想定した設計戦略では、要素技術の一つである「機能性の机上評価」に目途が立てられなかったというのが、現在の状況です。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46</a:t>
            </a:fld>
            <a:endParaRPr kumimoji="1" lang="ja-JP" altLang="en-US"/>
          </a:p>
        </p:txBody>
      </p:sp>
    </p:spTree>
    <p:extLst>
      <p:ext uri="{BB962C8B-B14F-4D97-AF65-F5344CB8AC3E}">
        <p14:creationId xmlns:p14="http://schemas.microsoft.com/office/powerpoint/2010/main" val="2550660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当初想定した設計の方法論を書いたのが、ここにある図になります。</a:t>
            </a:r>
          </a:p>
          <a:p>
            <a:r>
              <a:rPr kumimoji="1" lang="ja-JP" altLang="en-US" dirty="0"/>
              <a:t>タンパク質の側鎖と呼ばれる部分構造の変更、足場と呼ばれるタンパク質の骨格を決める主鎖構造の設計、分子への結合機能や触媒機能を担保する部分構造の設計や足場構造への埋め込みなどです。</a:t>
            </a:r>
          </a:p>
          <a:p>
            <a:r>
              <a:rPr kumimoji="1" lang="ja-JP" altLang="en-US" dirty="0"/>
              <a:t>その中でも最も基本となる側鎖の改変から着手し、計算機での設計・評価と実験的評価による、設計プロトコルがどの程度機能するものなのかフィージビリティスタディとして取り組むことにしました。</a:t>
            </a:r>
          </a:p>
          <a:p>
            <a:r>
              <a:rPr kumimoji="1" lang="ja-JP" altLang="en-US" dirty="0"/>
              <a:t>具体的には天然のセルロース結合性タンパク質の立体構造情報をもとに、セルロース結合性という機能や骨格構造を大きく変えることなく側鎖構造を変更して、新たなセルロース結合性タンパク質を作り出せるか検証することに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47</a:t>
            </a:fld>
            <a:endParaRPr kumimoji="1" lang="ja-JP" altLang="en-US"/>
          </a:p>
        </p:txBody>
      </p:sp>
    </p:spTree>
    <p:extLst>
      <p:ext uri="{BB962C8B-B14F-4D97-AF65-F5344CB8AC3E}">
        <p14:creationId xmlns:p14="http://schemas.microsoft.com/office/powerpoint/2010/main" val="2468373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最後に、プロジェクトの進め方という観点からテーマの現状について見ていきます。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本テーマはバイオ系物質生産の鍵となるタンパク質設計技術に注目して活動してきましたが、その要素技術開発だけでは今後の展開が難しいと考えています。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バイオ系物質生産技術のバリューチェーンを考えたときに、タンパク質設計技術だけでは技術開発自体も難しく、その下流にある細胞設計や培養・発酵技術、更に生産した酵素をもとにした物質生産技術まで視野に入れた上で上手く活動していく必要があると考えています。将来的には設計技術を駆使して設計した分子に対して特許を取ることになると考えていますが、そのときにも、左の図で示す、狭義の設計技術領域ではなく、広義の技術領域での取り組みが不可欠だ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ため、バイオ系物質生産技術のバリューチェーンを意識しつつ、酵素・物質生産技術の特許獲得を目指す研究開発ロードマップを書き、その上でテーマの中で要素技術の開発を行っていくことが必要だ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48</a:t>
            </a:fld>
            <a:endParaRPr kumimoji="1" lang="ja-JP" altLang="en-US"/>
          </a:p>
        </p:txBody>
      </p:sp>
    </p:spTree>
    <p:extLst>
      <p:ext uri="{BB962C8B-B14F-4D97-AF65-F5344CB8AC3E}">
        <p14:creationId xmlns:p14="http://schemas.microsoft.com/office/powerpoint/2010/main" val="766938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49</a:t>
            </a:fld>
            <a:endParaRPr kumimoji="1" lang="ja-JP" altLang="en-US"/>
          </a:p>
        </p:txBody>
      </p:sp>
    </p:spTree>
    <p:extLst>
      <p:ext uri="{BB962C8B-B14F-4D97-AF65-F5344CB8AC3E}">
        <p14:creationId xmlns:p14="http://schemas.microsoft.com/office/powerpoint/2010/main" val="2462851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55</a:t>
            </a:fld>
            <a:endParaRPr kumimoji="1" lang="ja-JP" altLang="en-US"/>
          </a:p>
        </p:txBody>
      </p:sp>
    </p:spTree>
    <p:extLst>
      <p:ext uri="{BB962C8B-B14F-4D97-AF65-F5344CB8AC3E}">
        <p14:creationId xmlns:p14="http://schemas.microsoft.com/office/powerpoint/2010/main" val="2537004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56</a:t>
            </a:fld>
            <a:endParaRPr kumimoji="1" lang="ja-JP" altLang="en-US"/>
          </a:p>
        </p:txBody>
      </p:sp>
    </p:spTree>
    <p:extLst>
      <p:ext uri="{BB962C8B-B14F-4D97-AF65-F5344CB8AC3E}">
        <p14:creationId xmlns:p14="http://schemas.microsoft.com/office/powerpoint/2010/main" val="31735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57</a:t>
            </a:fld>
            <a:endParaRPr kumimoji="1" lang="ja-JP" altLang="en-US"/>
          </a:p>
        </p:txBody>
      </p:sp>
    </p:spTree>
    <p:extLst>
      <p:ext uri="{BB962C8B-B14F-4D97-AF65-F5344CB8AC3E}">
        <p14:creationId xmlns:p14="http://schemas.microsoft.com/office/powerpoint/2010/main" val="2476911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58</a:t>
            </a:fld>
            <a:endParaRPr kumimoji="1" lang="ja-JP" altLang="en-US"/>
          </a:p>
        </p:txBody>
      </p:sp>
    </p:spTree>
    <p:extLst>
      <p:ext uri="{BB962C8B-B14F-4D97-AF65-F5344CB8AC3E}">
        <p14:creationId xmlns:p14="http://schemas.microsoft.com/office/powerpoint/2010/main" val="288646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59</a:t>
            </a:fld>
            <a:endParaRPr kumimoji="1" lang="ja-JP" altLang="en-US"/>
          </a:p>
        </p:txBody>
      </p:sp>
    </p:spTree>
    <p:extLst>
      <p:ext uri="{BB962C8B-B14F-4D97-AF65-F5344CB8AC3E}">
        <p14:creationId xmlns:p14="http://schemas.microsoft.com/office/powerpoint/2010/main" val="3518773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酵素の産業応用が広がる過程で、天然の有用な酵素を探索するという段階から設計するという段階へと技術革新により移行する可能性に着目しています。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021212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60</a:t>
            </a:fld>
            <a:endParaRPr kumimoji="1" lang="ja-JP" altLang="en-US"/>
          </a:p>
        </p:txBody>
      </p:sp>
    </p:spTree>
    <p:extLst>
      <p:ext uri="{BB962C8B-B14F-4D97-AF65-F5344CB8AC3E}">
        <p14:creationId xmlns:p14="http://schemas.microsoft.com/office/powerpoint/2010/main" val="1502628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61</a:t>
            </a:fld>
            <a:endParaRPr kumimoji="1" lang="ja-JP" altLang="en-US"/>
          </a:p>
        </p:txBody>
      </p:sp>
    </p:spTree>
    <p:extLst>
      <p:ext uri="{BB962C8B-B14F-4D97-AF65-F5344CB8AC3E}">
        <p14:creationId xmlns:p14="http://schemas.microsoft.com/office/powerpoint/2010/main" val="1918047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62</a:t>
            </a:fld>
            <a:endParaRPr kumimoji="1" lang="ja-JP" altLang="en-US"/>
          </a:p>
        </p:txBody>
      </p:sp>
    </p:spTree>
    <p:extLst>
      <p:ext uri="{BB962C8B-B14F-4D97-AF65-F5344CB8AC3E}">
        <p14:creationId xmlns:p14="http://schemas.microsoft.com/office/powerpoint/2010/main" val="11274573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63</a:t>
            </a:fld>
            <a:endParaRPr kumimoji="1" lang="ja-JP" altLang="en-US"/>
          </a:p>
        </p:txBody>
      </p:sp>
    </p:spTree>
    <p:extLst>
      <p:ext uri="{BB962C8B-B14F-4D97-AF65-F5344CB8AC3E}">
        <p14:creationId xmlns:p14="http://schemas.microsoft.com/office/powerpoint/2010/main" val="1623371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Bradford</a:t>
            </a:r>
            <a:r>
              <a:rPr kumimoji="1" lang="ja-JP" altLang="en-US" dirty="0"/>
              <a:t>法について（参照：</a:t>
            </a:r>
            <a:r>
              <a:rPr kumimoji="1" lang="en-US" altLang="ja-JP" dirty="0"/>
              <a:t>https://www.dojindo.co.jp/technical/protocol/p50.pdf</a:t>
            </a:r>
            <a:r>
              <a:rPr kumimoji="1" lang="ja-JP" altLang="en-US" dirty="0"/>
              <a:t>）</a:t>
            </a:r>
            <a:endParaRPr kumimoji="1" lang="en-US" altLang="ja-JP" dirty="0"/>
          </a:p>
          <a:p>
            <a:r>
              <a:rPr kumimoji="1" lang="ja-JP" altLang="en-US" dirty="0"/>
              <a:t>原理：</a:t>
            </a:r>
            <a:r>
              <a:rPr kumimoji="1" lang="en-US" altLang="ja-JP" dirty="0"/>
              <a:t>Bradford </a:t>
            </a:r>
            <a:r>
              <a:rPr kumimoji="1" lang="ja-JP" altLang="en-US" dirty="0"/>
              <a:t>法は、酸性溶液中、トリフェニルメタン系青色色素の </a:t>
            </a:r>
            <a:r>
              <a:rPr kumimoji="1" lang="en-US" altLang="ja-JP" dirty="0"/>
              <a:t>Coomassie Brilliant Blue G-250(</a:t>
            </a:r>
            <a:r>
              <a:rPr kumimoji="1" lang="ja-JP" altLang="en-US" dirty="0"/>
              <a:t>図 </a:t>
            </a:r>
            <a:r>
              <a:rPr kumimoji="1" lang="en-US" altLang="ja-JP" dirty="0"/>
              <a:t>1) </a:t>
            </a:r>
            <a:r>
              <a:rPr kumimoji="1" lang="ja-JP" altLang="en-US" dirty="0"/>
              <a:t>がタンパク質と結合することで、最大吸収波長が </a:t>
            </a:r>
            <a:r>
              <a:rPr kumimoji="1" lang="en-US" altLang="ja-JP" dirty="0"/>
              <a:t>465 nm </a:t>
            </a:r>
            <a:r>
              <a:rPr kumimoji="1" lang="ja-JP" altLang="en-US" dirty="0"/>
              <a:t>から</a:t>
            </a:r>
            <a:r>
              <a:rPr kumimoji="1" lang="en-US" altLang="ja-JP" dirty="0"/>
              <a:t>595 nm </a:t>
            </a:r>
            <a:r>
              <a:rPr kumimoji="1" lang="ja-JP" altLang="en-US" dirty="0"/>
              <a:t>にシフトすること</a:t>
            </a:r>
            <a:r>
              <a:rPr kumimoji="1" lang="en-US" altLang="ja-JP" dirty="0"/>
              <a:t>(</a:t>
            </a:r>
            <a:r>
              <a:rPr kumimoji="1" lang="ja-JP" altLang="en-US" dirty="0"/>
              <a:t>メタクロマジー</a:t>
            </a:r>
            <a:r>
              <a:rPr kumimoji="1" lang="en-US" altLang="ja-JP" dirty="0"/>
              <a:t>) </a:t>
            </a:r>
            <a:r>
              <a:rPr kumimoji="1" lang="ja-JP" altLang="en-US" dirty="0"/>
              <a:t>を利用してタンパク質を定量する方法である。吸収波長のシフトは色素とタンパク質との疎水性相互作用およびイオン相互作用に基づいている。</a:t>
            </a:r>
          </a:p>
          <a:p>
            <a:r>
              <a:rPr kumimoji="1" lang="ja-JP" altLang="en-US" dirty="0"/>
              <a:t>長所：操作が非常に簡単である。</a:t>
            </a:r>
          </a:p>
          <a:p>
            <a:r>
              <a:rPr kumimoji="1" lang="ja-JP" altLang="en-US" dirty="0"/>
              <a:t>短所：タンパク質の種類により発色率に差がある。また界面活性剤の混入により発色が妨害される。</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67</a:t>
            </a:fld>
            <a:endParaRPr kumimoji="1" lang="ja-JP" altLang="en-US"/>
          </a:p>
        </p:txBody>
      </p:sp>
    </p:spTree>
    <p:extLst>
      <p:ext uri="{BB962C8B-B14F-4D97-AF65-F5344CB8AC3E}">
        <p14:creationId xmlns:p14="http://schemas.microsoft.com/office/powerpoint/2010/main" val="849801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68</a:t>
            </a:fld>
            <a:endParaRPr kumimoji="1" lang="ja-JP" altLang="en-US"/>
          </a:p>
        </p:txBody>
      </p:sp>
    </p:spTree>
    <p:extLst>
      <p:ext uri="{BB962C8B-B14F-4D97-AF65-F5344CB8AC3E}">
        <p14:creationId xmlns:p14="http://schemas.microsoft.com/office/powerpoint/2010/main" val="26968016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活動の当初計画と実績となります。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70</a:t>
            </a:fld>
            <a:endParaRPr kumimoji="1" lang="ja-JP" altLang="en-US"/>
          </a:p>
        </p:txBody>
      </p:sp>
    </p:spTree>
    <p:extLst>
      <p:ext uri="{BB962C8B-B14F-4D97-AF65-F5344CB8AC3E}">
        <p14:creationId xmlns:p14="http://schemas.microsoft.com/office/powerpoint/2010/main" val="1142466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次に、タンパク質の技術動向の観点からテーマの現状を見ていきたいと思います。</a:t>
            </a:r>
          </a:p>
          <a:p>
            <a:r>
              <a:rPr kumimoji="1" lang="en-US" altLang="ja-JP" sz="1050" dirty="0"/>
              <a:t>LR1</a:t>
            </a:r>
            <a:r>
              <a:rPr kumimoji="1" lang="ja-JP" altLang="en-US" sz="1050" dirty="0"/>
              <a:t>開始以降、最も大きなインパクトがあったのが、立体構造予測に関する技術革新になります。</a:t>
            </a:r>
          </a:p>
          <a:p>
            <a:r>
              <a:rPr kumimoji="1" lang="ja-JP" altLang="en-US" sz="1050" dirty="0"/>
              <a:t>アミノ酸配列からそのタンパク質の立体構造を正確に予測できる</a:t>
            </a:r>
            <a:r>
              <a:rPr kumimoji="1" lang="en-US" altLang="ja-JP" sz="1050" dirty="0"/>
              <a:t>AI</a:t>
            </a:r>
            <a:r>
              <a:rPr kumimoji="1" lang="ja-JP" altLang="en-US" sz="1050" dirty="0"/>
              <a:t>技術である</a:t>
            </a:r>
            <a:r>
              <a:rPr kumimoji="1" lang="en-US" altLang="ja-JP" sz="1050" dirty="0" err="1"/>
              <a:t>AlphaFold</a:t>
            </a:r>
            <a:r>
              <a:rPr kumimoji="1" lang="ja-JP" altLang="en-US" sz="1050" dirty="0"/>
              <a:t>が開発され、大きな話題となりました。</a:t>
            </a:r>
          </a:p>
          <a:p>
            <a:r>
              <a:rPr kumimoji="1" lang="ja-JP" altLang="en-US" sz="1050" dirty="0"/>
              <a:t>この技術は周辺の研究分野に大きな影響を与えていますが、タンパク質設計も例外ではありません。</a:t>
            </a:r>
          </a:p>
          <a:p>
            <a:endParaRPr kumimoji="1" lang="ja-JP" altLang="en-US" sz="1050" dirty="0"/>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71</a:t>
            </a:fld>
            <a:endParaRPr kumimoji="1" lang="ja-JP" altLang="en-US"/>
          </a:p>
        </p:txBody>
      </p:sp>
    </p:spTree>
    <p:extLst>
      <p:ext uri="{BB962C8B-B14F-4D97-AF65-F5344CB8AC3E}">
        <p14:creationId xmlns:p14="http://schemas.microsoft.com/office/powerpoint/2010/main" val="1915472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050" dirty="0"/>
              <a:t>ここ半年から</a:t>
            </a:r>
            <a:r>
              <a:rPr kumimoji="1" lang="en-US" altLang="ja-JP" sz="1050" dirty="0"/>
              <a:t>1</a:t>
            </a:r>
            <a:r>
              <a:rPr kumimoji="1" lang="ja-JP" altLang="en-US" sz="1050" dirty="0"/>
              <a:t>年の間に、構造予測技術を生かして、機能性をもつタンパク質を設計する技術の報告が見られるようになっています。</a:t>
            </a:r>
          </a:p>
          <a:p>
            <a:r>
              <a:rPr kumimoji="1" lang="ja-JP" altLang="en-US" sz="1050" dirty="0"/>
              <a:t>紹介している論文では、機能性を担保する部分構造を再現するような全体の構造を上手く生成する技術を実現したとしています。</a:t>
            </a:r>
          </a:p>
          <a:p>
            <a:r>
              <a:rPr kumimoji="1" lang="ja-JP" altLang="en-US" sz="1050" dirty="0"/>
              <a:t>従来はこのような構造・配列の設計は経験則やある特定の専門家の特殊なスキルをベースにしたものしかなく、本テーマでも未着手となっていますが、</a:t>
            </a:r>
          </a:p>
          <a:p>
            <a:r>
              <a:rPr kumimoji="1" lang="ja-JP" altLang="en-US" sz="1050" dirty="0"/>
              <a:t>この提案方法には、そのようなタスクのスキルレス化・自動化の兆しが見えており、タンパク質設計技術に大きな変化が起きていると考えています。</a:t>
            </a:r>
          </a:p>
          <a:p>
            <a:endParaRPr kumimoji="1" lang="ja-JP" altLang="en-US" sz="1050" dirty="0"/>
          </a:p>
        </p:txBody>
      </p:sp>
      <p:sp>
        <p:nvSpPr>
          <p:cNvPr id="4" name="スライド番号プレースホルダー 3"/>
          <p:cNvSpPr>
            <a:spLocks noGrp="1"/>
          </p:cNvSpPr>
          <p:nvPr>
            <p:ph type="sldNum" sz="quarter" idx="10"/>
          </p:nvPr>
        </p:nvSpPr>
        <p:spPr/>
        <p:txBody>
          <a:bodyPr/>
          <a:lstStyle/>
          <a:p>
            <a:fld id="{234BF75D-FAA7-4C74-927E-D481AAC481B6}" type="slidenum">
              <a:rPr kumimoji="1" lang="ja-JP" altLang="en-US" smtClean="0"/>
              <a:t>72</a:t>
            </a:fld>
            <a:endParaRPr kumimoji="1" lang="ja-JP" altLang="en-US"/>
          </a:p>
        </p:txBody>
      </p:sp>
    </p:spTree>
    <p:extLst>
      <p:ext uri="{BB962C8B-B14F-4D97-AF65-F5344CB8AC3E}">
        <p14:creationId xmlns:p14="http://schemas.microsoft.com/office/powerpoint/2010/main" val="160031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それでは、本テーマの設計戦略と</a:t>
            </a:r>
            <a:r>
              <a:rPr kumimoji="1" lang="en-US" altLang="ja-JP" dirty="0" err="1"/>
              <a:t>AlphaFold</a:t>
            </a:r>
            <a:r>
              <a:rPr kumimoji="1" lang="ja-JP" altLang="en-US" dirty="0"/>
              <a:t>ベースの方法との違いについてみていきます。</a:t>
            </a:r>
          </a:p>
          <a:p>
            <a:r>
              <a:rPr kumimoji="1" lang="ja-JP" altLang="en-US" dirty="0"/>
              <a:t>結論から言えば、大きな違いが</a:t>
            </a:r>
            <a:r>
              <a:rPr kumimoji="1" lang="en-US" altLang="ja-JP" dirty="0"/>
              <a:t>2</a:t>
            </a:r>
            <a:r>
              <a:rPr kumimoji="1" lang="ja-JP" altLang="en-US" dirty="0"/>
              <a:t>点ありますが、本テーマで直面した技術課題を解決しているわけではありません。</a:t>
            </a:r>
          </a:p>
          <a:p>
            <a:r>
              <a:rPr kumimoji="1" lang="ja-JP" altLang="en-US" dirty="0"/>
              <a:t>違いの一つ目は機能性の机上評価の考え方、二つ目は深層学習技術の用途です。</a:t>
            </a:r>
          </a:p>
          <a:p>
            <a:r>
              <a:rPr kumimoji="1" lang="ja-JP" altLang="en-US" dirty="0"/>
              <a:t>機能性の机上評価については、本テーマでは機能を評価しようと様々な方法を検討しましたが見通しが立たなかったのは先の報告の通りです。</a:t>
            </a:r>
          </a:p>
          <a:p>
            <a:r>
              <a:rPr kumimoji="1" lang="ja-JP" altLang="en-US" dirty="0"/>
              <a:t>一方で</a:t>
            </a:r>
            <a:r>
              <a:rPr kumimoji="1" lang="en-US" altLang="ja-JP" dirty="0" err="1"/>
              <a:t>AlphaFold</a:t>
            </a:r>
            <a:r>
              <a:rPr kumimoji="1" lang="ja-JP" altLang="en-US" dirty="0"/>
              <a:t>をベースにした方法では、機能を直接的に評価することをそもそもしていません。</a:t>
            </a:r>
          </a:p>
          <a:p>
            <a:r>
              <a:rPr kumimoji="1" lang="ja-JP" altLang="en-US" dirty="0"/>
              <a:t>その代わりに設計配列の構造予測の結果から意図通りの構造、特に機能性をもたらす局所構造ができているかを評価しています。</a:t>
            </a:r>
          </a:p>
          <a:p>
            <a:r>
              <a:rPr kumimoji="1" lang="ja-JP" altLang="en-US" dirty="0"/>
              <a:t>深層学習技術の用途の違いについては、本テーマでは機能性の机上評価での使用を検討していましたが、</a:t>
            </a:r>
          </a:p>
          <a:p>
            <a:r>
              <a:rPr kumimoji="1" lang="en-US" altLang="ja-JP" dirty="0" err="1"/>
              <a:t>AlphaFold</a:t>
            </a:r>
            <a:r>
              <a:rPr kumimoji="1" lang="ja-JP" altLang="en-US" dirty="0"/>
              <a:t>をベースにした方法では、配列・構造の設計といった部分に適用することで、従来であれば専門家が経験則に沿って多くの時間を費やして行っていた作業を代替する技術としての価値を見出しているよう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73</a:t>
            </a:fld>
            <a:endParaRPr kumimoji="1" lang="ja-JP" altLang="en-US"/>
          </a:p>
        </p:txBody>
      </p:sp>
    </p:spTree>
    <p:extLst>
      <p:ext uri="{BB962C8B-B14F-4D97-AF65-F5344CB8AC3E}">
        <p14:creationId xmlns:p14="http://schemas.microsoft.com/office/powerpoint/2010/main" val="39028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研究開発のスコープ、フィージビリティスタディの進め方については次のように考えました。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4920763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まず設計戦略と要素技術開発に関してです。</a:t>
            </a:r>
          </a:p>
          <a:p>
            <a:r>
              <a:rPr kumimoji="1" lang="ja-JP" altLang="en-US" dirty="0"/>
              <a:t>開始当初想定したタンパク質設計戦略は次のようなものでした。ここでは大きく</a:t>
            </a:r>
            <a:r>
              <a:rPr kumimoji="1" lang="en-US" altLang="ja-JP" dirty="0"/>
              <a:t>3</a:t>
            </a:r>
            <a:r>
              <a:rPr kumimoji="1" lang="ja-JP" altLang="en-US" dirty="0"/>
              <a:t>つの要素技術を想定していました。タンパク質構造・配列の候補生成、機能性の机上評価、</a:t>
            </a:r>
            <a:r>
              <a:rPr kumimoji="1" lang="en-US" altLang="ja-JP" dirty="0"/>
              <a:t>Wet</a:t>
            </a:r>
            <a:r>
              <a:rPr kumimoji="1" lang="ja-JP" altLang="en-US" dirty="0"/>
              <a:t>実験による評価です。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74</a:t>
            </a:fld>
            <a:endParaRPr kumimoji="1" lang="ja-JP" altLang="en-US"/>
          </a:p>
        </p:txBody>
      </p:sp>
    </p:spTree>
    <p:extLst>
      <p:ext uri="{BB962C8B-B14F-4D97-AF65-F5344CB8AC3E}">
        <p14:creationId xmlns:p14="http://schemas.microsoft.com/office/powerpoint/2010/main" val="14041587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機能性の机上評価について、パブリック</a:t>
            </a:r>
            <a:r>
              <a:rPr kumimoji="1" lang="en-US" altLang="ja-JP" dirty="0"/>
              <a:t>DB</a:t>
            </a:r>
            <a:r>
              <a:rPr kumimoji="1" lang="ja-JP" altLang="en-US" dirty="0"/>
              <a:t>の立体構造データを活用した方法を検討しました。</a:t>
            </a:r>
          </a:p>
          <a:p>
            <a:r>
              <a:rPr kumimoji="1" lang="ja-JP" altLang="en-US" dirty="0"/>
              <a:t>タンパク質の機能や性質は、タンパク質の立体構造によって実現されていると考え、着目するタンパク質の機能や性質に関する本質的な構造的特徴を抽出する方法を開発しました。</a:t>
            </a:r>
          </a:p>
          <a:p>
            <a:r>
              <a:rPr kumimoji="1" lang="ja-JP" altLang="en-US" dirty="0"/>
              <a:t>立体構造情報を反映した入力データをもとに、そのタンパク質の属性、ここではセルロースを分解する酵素かアミロースを分解する酵素かそれ以外かを識別する分類モデルを学習しました。その際に本質的な構造特徴が抽出できるように、入力データに対して一部をマスクしたデータを生成し学習・評価を繰り返す方法を検討しました。</a:t>
            </a:r>
          </a:p>
          <a:p>
            <a:r>
              <a:rPr kumimoji="1" lang="ja-JP" altLang="en-US" dirty="0"/>
              <a:t>抽出した構造特徴をもとに、設計タンパク質が求めている機能性を備えているかチェックしようと考えていましたが、立体構造データが少ないこと・抽出した特徴の妥当性の評価が難しいことから、現状では適用を断念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75</a:t>
            </a:fld>
            <a:endParaRPr kumimoji="1" lang="ja-JP" altLang="en-US"/>
          </a:p>
        </p:txBody>
      </p:sp>
    </p:spTree>
    <p:extLst>
      <p:ext uri="{BB962C8B-B14F-4D97-AF65-F5344CB8AC3E}">
        <p14:creationId xmlns:p14="http://schemas.microsoft.com/office/powerpoint/2010/main" val="3684420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機能性の机上評価について、</a:t>
            </a:r>
            <a:r>
              <a:rPr kumimoji="1" lang="en-US" altLang="ja-JP" dirty="0"/>
              <a:t>Wet</a:t>
            </a:r>
            <a:r>
              <a:rPr kumimoji="1" lang="ja-JP" altLang="en-US" dirty="0"/>
              <a:t>評価で取得した結合性評価データを活用した方法を検討しました。</a:t>
            </a:r>
          </a:p>
          <a:p>
            <a:r>
              <a:rPr kumimoji="1" lang="ja-JP" altLang="en-US" dirty="0"/>
              <a:t>こちらは、</a:t>
            </a:r>
            <a:r>
              <a:rPr kumimoji="1" lang="en-US" altLang="ja-JP" dirty="0"/>
              <a:t>Wet</a:t>
            </a:r>
            <a:r>
              <a:rPr kumimoji="1" lang="ja-JP" altLang="en-US" dirty="0"/>
              <a:t>実験でセルロースに対する結合性を評価した約</a:t>
            </a:r>
            <a:r>
              <a:rPr kumimoji="1" lang="en-US" altLang="ja-JP" dirty="0"/>
              <a:t>300</a:t>
            </a:r>
            <a:r>
              <a:rPr kumimoji="1" lang="ja-JP" altLang="en-US" dirty="0"/>
              <a:t>種類のタンパク質の配列情報をもとに、入力となるタンパク質配列についてセルロース結合能を識別する分類モデルを学習し、分類上貢献度の高い変異位置・残基を特徴として抽出しました。セルロース結合能の獲得に有利・または不利に働くアミノ酸の変異を抽出した例を右側に示しています。</a:t>
            </a:r>
          </a:p>
          <a:p>
            <a:r>
              <a:rPr kumimoji="1" lang="ja-JP" altLang="en-US" dirty="0"/>
              <a:t>ただこちらの検討でも、扱える実験データが数百程度と配列の組み合わせに対して圧倒的に少ないことは大きな課題となっています。ただ、</a:t>
            </a:r>
            <a:r>
              <a:rPr kumimoji="1" lang="en-US" altLang="ja-JP" dirty="0"/>
              <a:t>Wet</a:t>
            </a:r>
            <a:r>
              <a:rPr kumimoji="1" lang="ja-JP" altLang="en-US" dirty="0"/>
              <a:t>評価でこのような実験データを大量にとること自体が挑戦的な内容であり、直近では見通しが立たないことから、このような方法で設計タンパク質の機能性を評価することは困難だと判断しています。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76</a:t>
            </a:fld>
            <a:endParaRPr kumimoji="1" lang="ja-JP" altLang="en-US"/>
          </a:p>
        </p:txBody>
      </p:sp>
    </p:spTree>
    <p:extLst>
      <p:ext uri="{BB962C8B-B14F-4D97-AF65-F5344CB8AC3E}">
        <p14:creationId xmlns:p14="http://schemas.microsoft.com/office/powerpoint/2010/main" val="36952124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機能性の机上評価について、分子シミュレーションを活用した方法を検討しました。</a:t>
            </a:r>
          </a:p>
          <a:p>
            <a:r>
              <a:rPr kumimoji="1" lang="ja-JP" altLang="en-US" dirty="0"/>
              <a:t>こちらは、机上でセルロース結晶に対する</a:t>
            </a:r>
            <a:r>
              <a:rPr kumimoji="1" lang="en-US" altLang="ja-JP" dirty="0"/>
              <a:t>CBD</a:t>
            </a:r>
            <a:r>
              <a:rPr kumimoji="1" lang="ja-JP" altLang="en-US" dirty="0"/>
              <a:t>の結合親和性や動的振る舞いを計算し、その結果を設計タンパク質の机上評価に活用できないか検討したものになります。</a:t>
            </a:r>
          </a:p>
          <a:p>
            <a:r>
              <a:rPr kumimoji="1" lang="ja-JP" altLang="en-US" dirty="0"/>
              <a:t>ドッキングシミュレーションと分子動力学シミュレーションにより、セルロース結晶に対する</a:t>
            </a:r>
            <a:r>
              <a:rPr kumimoji="1" lang="en-US" altLang="ja-JP" dirty="0"/>
              <a:t>CBD</a:t>
            </a:r>
            <a:r>
              <a:rPr kumimoji="1" lang="ja-JP" altLang="en-US" dirty="0"/>
              <a:t>の結合親和性スコアを計算し、</a:t>
            </a:r>
            <a:r>
              <a:rPr kumimoji="1" lang="en-US" altLang="ja-JP" dirty="0"/>
              <a:t>Wet</a:t>
            </a:r>
            <a:r>
              <a:rPr kumimoji="1" lang="ja-JP" altLang="en-US" dirty="0"/>
              <a:t>評価の結果と比較しています。</a:t>
            </a:r>
          </a:p>
          <a:p>
            <a:r>
              <a:rPr kumimoji="1" lang="ja-JP" altLang="en-US" dirty="0"/>
              <a:t>ドッキングシミュレーションについては若干の相関が見られ、結合親和性スコアによるスクリーニングにより、全く見込みのない候補を除去することが多少できる結果となりましたが、計算コストが高い割にはその効果が薄く、現状では机上評価への利用は困難であると判断してい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77</a:t>
            </a:fld>
            <a:endParaRPr kumimoji="1" lang="ja-JP" altLang="en-US"/>
          </a:p>
        </p:txBody>
      </p:sp>
    </p:spTree>
    <p:extLst>
      <p:ext uri="{BB962C8B-B14F-4D97-AF65-F5344CB8AC3E}">
        <p14:creationId xmlns:p14="http://schemas.microsoft.com/office/powerpoint/2010/main" val="22237331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a:t>
            </a:r>
            <a:r>
              <a:rPr kumimoji="1" lang="en-US" altLang="ja-JP" dirty="0"/>
              <a:t>Wet</a:t>
            </a:r>
            <a:r>
              <a:rPr kumimoji="1" lang="ja-JP" altLang="en-US" dirty="0"/>
              <a:t>評価に関する成果となります。タンパク質のセルロース結合性の簡易評価系を独自に確立し、</a:t>
            </a:r>
            <a:r>
              <a:rPr kumimoji="1" lang="en-US" altLang="ja-JP" dirty="0"/>
              <a:t>CBD</a:t>
            </a:r>
            <a:r>
              <a:rPr kumimoji="1" lang="ja-JP" altLang="en-US" dirty="0"/>
              <a:t>候補配列を含む約</a:t>
            </a:r>
            <a:r>
              <a:rPr kumimoji="1" lang="en-US" altLang="ja-JP" dirty="0"/>
              <a:t>300</a:t>
            </a:r>
            <a:r>
              <a:rPr kumimoji="1" lang="ja-JP" altLang="en-US" dirty="0"/>
              <a:t>種類のタンパク質サンプルを評価しました。セルロース</a:t>
            </a:r>
            <a:r>
              <a:rPr kumimoji="1" lang="en-US" altLang="ja-JP" dirty="0"/>
              <a:t>TLC</a:t>
            </a:r>
            <a:r>
              <a:rPr kumimoji="1" lang="ja-JP" altLang="en-US" dirty="0"/>
              <a:t>プレート上にごく少量のタンパク質溶液を滴下し、拡散具合を蛍光で検出する方法を検討しました。その結果、結合性の有無による違いが識別できると判断していますが、一方で定量的な結合性の評価は現状困難だと考え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78</a:t>
            </a:fld>
            <a:endParaRPr kumimoji="1" lang="ja-JP" altLang="en-US"/>
          </a:p>
        </p:txBody>
      </p:sp>
    </p:spTree>
    <p:extLst>
      <p:ext uri="{BB962C8B-B14F-4D97-AF65-F5344CB8AC3E}">
        <p14:creationId xmlns:p14="http://schemas.microsoft.com/office/powerpoint/2010/main" val="1336367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独自の簡易評価系の結果の裏付けや課題となった定量性の面で補完的に使える別の評価方法を検討したというのがここで示す、結合率を用いた評価系となります。</a:t>
            </a:r>
          </a:p>
          <a:p>
            <a:r>
              <a:rPr kumimoji="1" lang="ja-JP" altLang="en-US" dirty="0"/>
              <a:t>こちらは共同研究先でもよく行われる実績のある評価方法となります。</a:t>
            </a:r>
          </a:p>
          <a:p>
            <a:r>
              <a:rPr kumimoji="1" lang="ja-JP" altLang="en-US" dirty="0"/>
              <a:t>タンパク質溶液と基質を混合・遠心し、上清に残る未結合タンパク質の量から、結合率・結合量を算出しました。その結果、結合性の有無を結合率により明確に識別できること、簡易評価の結果の約</a:t>
            </a:r>
            <a:r>
              <a:rPr kumimoji="1" lang="en-US" altLang="ja-JP" dirty="0"/>
              <a:t>8</a:t>
            </a:r>
            <a:r>
              <a:rPr kumimoji="1" lang="ja-JP" altLang="en-US" dirty="0"/>
              <a:t>割について、結果が整合していることがわかりました。簡易評価系の結果の裏付けがある程度確認できた一方で、定量性については、実験の再現性の面から課題が残りました。</a:t>
            </a:r>
          </a:p>
          <a:p>
            <a:r>
              <a:rPr kumimoji="1" lang="ja-JP" altLang="en-US" dirty="0"/>
              <a:t>また、本評価方法は短期間で大量の候補を評価することは現状難しいことも課題となっています。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79</a:t>
            </a:fld>
            <a:endParaRPr kumimoji="1" lang="ja-JP" altLang="en-US"/>
          </a:p>
        </p:txBody>
      </p:sp>
    </p:spTree>
    <p:extLst>
      <p:ext uri="{BB962C8B-B14F-4D97-AF65-F5344CB8AC3E}">
        <p14:creationId xmlns:p14="http://schemas.microsoft.com/office/powerpoint/2010/main" val="26996826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現在の技術でも天然タンパク質の機能を保持しつつ、アミノ酸配列として</a:t>
            </a:r>
            <a:r>
              <a:rPr kumimoji="1" lang="en-US" altLang="ja-JP" dirty="0"/>
              <a:t>10~30%</a:t>
            </a:r>
            <a:r>
              <a:rPr kumimoji="1" lang="ja-JP" altLang="en-US" dirty="0"/>
              <a:t>程度の改変を行うことは可能ですが、理想的な設計技術に対してはギャップがあると考えています。設計タンパク質の評価は新規性と有用性の２つの評価軸により評価できますが、本テーマで可能な設計・改変と理想的な設計・改変技術との間には、両面でギャップがあると考えています。特に、機能性の机上評価が難しい現状を踏まえると、理想とのギャップを埋めることが困難な状況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80</a:t>
            </a:fld>
            <a:endParaRPr kumimoji="1" lang="ja-JP" altLang="en-US"/>
          </a:p>
        </p:txBody>
      </p:sp>
    </p:spTree>
    <p:extLst>
      <p:ext uri="{BB962C8B-B14F-4D97-AF65-F5344CB8AC3E}">
        <p14:creationId xmlns:p14="http://schemas.microsoft.com/office/powerpoint/2010/main" val="1118794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共同研究活動の成果の概要です。</a:t>
            </a:r>
          </a:p>
          <a:p>
            <a:r>
              <a:rPr kumimoji="1" lang="ja-JP" altLang="en-US" dirty="0"/>
              <a:t>想定した設計プロトコルを通して、最大で天然タンパク質とは配列ベースで</a:t>
            </a:r>
            <a:r>
              <a:rPr kumimoji="1" lang="en-US" altLang="ja-JP" dirty="0"/>
              <a:t>33%</a:t>
            </a:r>
            <a:r>
              <a:rPr kumimoji="1" lang="ja-JP" altLang="en-US" dirty="0"/>
              <a:t>異なるセルロース結合タンパク質を見出しました。</a:t>
            </a:r>
          </a:p>
          <a:p>
            <a:r>
              <a:rPr kumimoji="1" lang="ja-JP" altLang="en-US" dirty="0"/>
              <a:t>しかし、当初想定した核となる要素技術の一つである「機能性の机上評価」に目途が付けられず、当初設定していた最後の目標は未達となりました。</a:t>
            </a:r>
          </a:p>
          <a:p>
            <a:r>
              <a:rPr kumimoji="1" lang="ja-JP" altLang="en-US" dirty="0"/>
              <a:t>また、テーマ開始後に大きな変化があったタンパク質設計の最新動向について調査し当初想定した方法との違いについて確認しました。</a:t>
            </a:r>
          </a:p>
          <a:p>
            <a:r>
              <a:rPr kumimoji="1" lang="ja-JP" altLang="en-US" dirty="0"/>
              <a:t>当初の設定目標や・想定した技術の開発に目途が付けられないことから、弊社内での研究開発テーマを見直しを進めることになりました。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72424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共同研究活動の成果の概要です。</a:t>
            </a:r>
          </a:p>
          <a:p>
            <a:r>
              <a:rPr kumimoji="1" lang="ja-JP" altLang="en-US" dirty="0"/>
              <a:t>想定した設計プロトコルを通して、最大で天然タンパク質とは配列ベースで</a:t>
            </a:r>
            <a:r>
              <a:rPr kumimoji="1" lang="en-US" altLang="ja-JP" dirty="0"/>
              <a:t>33%</a:t>
            </a:r>
            <a:r>
              <a:rPr kumimoji="1" lang="ja-JP" altLang="en-US" dirty="0"/>
              <a:t>異なるセルロース結合タンパク質を見出しました。</a:t>
            </a:r>
          </a:p>
          <a:p>
            <a:r>
              <a:rPr kumimoji="1" lang="ja-JP" altLang="en-US" dirty="0"/>
              <a:t>しかし、当初想定した核となる要素技術の一つである「機能性の机上評価」に目途が付けられず、当初設定していた最後の目標は未達となりました。</a:t>
            </a:r>
          </a:p>
          <a:p>
            <a:r>
              <a:rPr kumimoji="1" lang="ja-JP" altLang="en-US" dirty="0"/>
              <a:t>また、テーマ開始後に大きな変化があったタンパク質設計の最新動向について調査し当初想定した方法との違いについて確認しました。</a:t>
            </a:r>
          </a:p>
          <a:p>
            <a:r>
              <a:rPr kumimoji="1" lang="ja-JP" altLang="en-US" dirty="0"/>
              <a:t>当初の設定目標や・想定した技術の開発に目途が付けられないことから、弊社内での研究開発テーマを見直しを進めることになりました。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172186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それでは、もう少し詳しく活動の現状についてお話いたします。</a:t>
            </a:r>
          </a:p>
          <a:p>
            <a:r>
              <a:rPr kumimoji="1" lang="ja-JP" altLang="en-US" dirty="0"/>
              <a:t>ここに挙げた</a:t>
            </a:r>
            <a:r>
              <a:rPr kumimoji="1" lang="en-US" altLang="ja-JP" dirty="0"/>
              <a:t>3</a:t>
            </a:r>
            <a:r>
              <a:rPr kumimoji="1" lang="ja-JP" altLang="en-US" dirty="0"/>
              <a:t>つの観点、設計戦略と要素技術開発・タンパク質設計の技術動向・プロジェクトの進め方、について以降のスライドでご説明していきます。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1252232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本日は、まず私から活動内容・成果の概要を報告させていただいたのちに、レビューということで先生方からコメントをいただければと考えております。</a:t>
            </a:r>
            <a:endParaRPr kumimoji="1" lang="en-US" altLang="ja-JP" dirty="0"/>
          </a:p>
          <a:p>
            <a:r>
              <a:rPr kumimoji="1" lang="ja-JP" altLang="en-US" dirty="0"/>
              <a:t>また最後に今後の活動や契約についてご相談させていただきます。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412513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SMM-BD18-INV-10W-025 | March 29, 2023 |  </a:t>
            </a:r>
          </a:p>
          <a:p>
            <a:pPr algn="r"/>
            <a:r>
              <a:rPr lang="en-US" altLang="ja-JP" sz="800" dirty="0">
                <a:solidFill>
                  <a:schemeClr val="bg1">
                    <a:lumMod val="75000"/>
                  </a:schemeClr>
                </a:solidFill>
              </a:rPr>
              <a:t>© Yokogawa Electric Corporation</a:t>
            </a:r>
          </a:p>
        </p:txBody>
      </p:sp>
      <p:sp>
        <p:nvSpPr>
          <p:cNvPr id="8" name="テキスト ボックス 7">
            <a:extLst>
              <a:ext uri="{FF2B5EF4-FFF2-40B4-BE49-F238E27FC236}">
                <a16:creationId xmlns:a16="http://schemas.microsoft.com/office/drawing/2014/main" id="{C28A3F94-0157-400D-BADC-C4BBA2723EA7}"/>
              </a:ext>
            </a:extLst>
          </p:cNvPr>
          <p:cNvSpPr txBox="1"/>
          <p:nvPr userDrawn="1"/>
        </p:nvSpPr>
        <p:spPr>
          <a:xfrm>
            <a:off x="5248410" y="6387127"/>
            <a:ext cx="1500732" cy="307777"/>
          </a:xfrm>
          <a:prstGeom prst="rect">
            <a:avLst/>
          </a:prstGeom>
          <a:noFill/>
          <a:ln w="38100">
            <a:solidFill>
              <a:srgbClr val="FF0000"/>
            </a:solidFill>
          </a:ln>
        </p:spPr>
        <p:txBody>
          <a:bodyPr wrap="none" rtlCol="0">
            <a:spAutoFit/>
          </a:bodyPr>
          <a:lstStyle/>
          <a:p>
            <a:r>
              <a:rPr kumimoji="1" lang="en-US" altLang="ja-JP" sz="1400" baseline="0" dirty="0">
                <a:solidFill>
                  <a:srgbClr val="FF0000"/>
                </a:solidFill>
              </a:rPr>
              <a:t>CONFIDENTIAL</a:t>
            </a:r>
            <a:endParaRPr kumimoji="1" lang="ja-JP" altLang="en-US" sz="1400" baseline="0" dirty="0">
              <a:solidFill>
                <a:srgbClr val="FF0000"/>
              </a:solidFill>
            </a:endParaRP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39.png"/><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28.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22.svg"/><Relationship Id="rId4" Type="http://schemas.openxmlformats.org/officeDocument/2006/relationships/image" Target="../media/image48.svg"/><Relationship Id="rId9"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www.jsps.go.jp/seika/2016/vol3_010.html"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017168" y="2560332"/>
            <a:ext cx="6978316" cy="1772496"/>
          </a:xfrm>
        </p:spPr>
        <p:txBody>
          <a:bodyPr/>
          <a:lstStyle/>
          <a:p>
            <a:r>
              <a:rPr lang="ja-JP" altLang="en-US" dirty="0"/>
              <a:t>人工的なセルロース結合性タンパク質の設計に関する研究</a:t>
            </a:r>
            <a:br>
              <a:rPr lang="en-US" altLang="ja-JP" dirty="0"/>
            </a:br>
            <a:r>
              <a:rPr lang="ja-JP" altLang="en-US" dirty="0"/>
              <a:t>成果報告資料</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endParaRPr lang="en-US" altLang="ja-JP" dirty="0"/>
          </a:p>
          <a:p>
            <a:r>
              <a:rPr lang="ja-JP" altLang="en-US" dirty="0"/>
              <a:t>マーケティング本部 イノベーションセンター</a:t>
            </a:r>
            <a:endParaRPr lang="en-US" altLang="ja-JP"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29</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063234" y="209966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2022</a:t>
            </a:r>
            <a:r>
              <a:rPr lang="ja-JP" altLang="en-US" sz="2400" dirty="0">
                <a:solidFill>
                  <a:schemeClr val="bg1"/>
                </a:solidFill>
              </a:rPr>
              <a:t>年度共同研究</a:t>
            </a:r>
          </a:p>
        </p:txBody>
      </p:sp>
      <p:sp>
        <p:nvSpPr>
          <p:cNvPr id="9" name="サブタイトル 1">
            <a:extLst>
              <a:ext uri="{FF2B5EF4-FFF2-40B4-BE49-F238E27FC236}">
                <a16:creationId xmlns:a16="http://schemas.microsoft.com/office/drawing/2014/main" id="{04756D7C-FBA8-4AB7-8B2A-645A69ECC432}"/>
              </a:ext>
            </a:extLst>
          </p:cNvPr>
          <p:cNvSpPr txBox="1">
            <a:spLocks/>
          </p:cNvSpPr>
          <p:nvPr/>
        </p:nvSpPr>
        <p:spPr>
          <a:xfrm>
            <a:off x="5063234" y="1547262"/>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Doc No. XXXX</a:t>
            </a:r>
            <a:endParaRPr lang="ja-JP" altLang="en-US" sz="2400" dirty="0">
              <a:solidFill>
                <a:schemeClr val="bg1"/>
              </a:solidFill>
            </a:endParaRPr>
          </a:p>
        </p:txBody>
      </p:sp>
    </p:spTree>
    <p:extLst>
      <p:ext uri="{BB962C8B-B14F-4D97-AF65-F5344CB8AC3E}">
        <p14:creationId xmlns:p14="http://schemas.microsoft.com/office/powerpoint/2010/main" val="795467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DE7F5F-8E54-480B-9BDD-BFD905BFC64E}"/>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800" b="1" i="0" u="none" strike="noStrike" kern="1200" cap="none" spc="0" normalizeH="0" baseline="0" noProof="0" dirty="0">
                <a:ln>
                  <a:noFill/>
                </a:ln>
                <a:solidFill>
                  <a:prstClr val="white"/>
                </a:solidFill>
                <a:effectLst/>
                <a:uLnTx/>
                <a:uFillTx/>
                <a:latin typeface="Arial"/>
                <a:ea typeface="Meiryo UI"/>
                <a:cs typeface="+mj-cs"/>
              </a:rPr>
            </a:br>
            <a:r>
              <a:rPr kumimoji="1" lang="en-US" altLang="ja-JP" sz="2700" dirty="0"/>
              <a:t>2022</a:t>
            </a:r>
            <a:r>
              <a:rPr kumimoji="1" lang="ja-JP" altLang="en-US" sz="2700" dirty="0"/>
              <a:t>年度下半期の活動</a:t>
            </a:r>
            <a:endParaRPr kumimoji="1" lang="ja-JP" altLang="en-US" dirty="0"/>
          </a:p>
        </p:txBody>
      </p:sp>
      <p:sp>
        <p:nvSpPr>
          <p:cNvPr id="3" name="スライド番号プレースホルダー 2">
            <a:extLst>
              <a:ext uri="{FF2B5EF4-FFF2-40B4-BE49-F238E27FC236}">
                <a16:creationId xmlns:a16="http://schemas.microsoft.com/office/drawing/2014/main" id="{D6B9F697-3D40-4E6B-A4B6-857373A6966E}"/>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 name="テキスト プレースホルダー 3">
            <a:extLst>
              <a:ext uri="{FF2B5EF4-FFF2-40B4-BE49-F238E27FC236}">
                <a16:creationId xmlns:a16="http://schemas.microsoft.com/office/drawing/2014/main" id="{53348466-B328-4C68-AD29-55C2A6FF1174}"/>
              </a:ext>
            </a:extLst>
          </p:cNvPr>
          <p:cNvSpPr>
            <a:spLocks noGrp="1"/>
          </p:cNvSpPr>
          <p:nvPr>
            <p:ph type="body" sz="quarter" idx="11"/>
          </p:nvPr>
        </p:nvSpPr>
        <p:spPr>
          <a:xfrm>
            <a:off x="517055" y="1045625"/>
            <a:ext cx="11341887" cy="424732"/>
          </a:xfrm>
        </p:spPr>
        <p:txBody>
          <a:bodyPr/>
          <a:lstStyle/>
          <a:p>
            <a:r>
              <a:rPr kumimoji="1" lang="en-US" altLang="ja-JP" sz="2400" dirty="0"/>
              <a:t>2022</a:t>
            </a:r>
            <a:r>
              <a:rPr kumimoji="1" lang="ja-JP" altLang="en-US" sz="2400" dirty="0"/>
              <a:t>年度下半期以降、下記の活動を検討してきた。</a:t>
            </a:r>
          </a:p>
        </p:txBody>
      </p:sp>
      <p:cxnSp>
        <p:nvCxnSpPr>
          <p:cNvPr id="6" name="直線コネクタ 5">
            <a:extLst>
              <a:ext uri="{FF2B5EF4-FFF2-40B4-BE49-F238E27FC236}">
                <a16:creationId xmlns:a16="http://schemas.microsoft.com/office/drawing/2014/main" id="{FAABEF99-2506-4D21-87AA-70360E86CC71}"/>
              </a:ext>
            </a:extLst>
          </p:cNvPr>
          <p:cNvCxnSpPr>
            <a:cxnSpLocks/>
          </p:cNvCxnSpPr>
          <p:nvPr/>
        </p:nvCxnSpPr>
        <p:spPr>
          <a:xfrm>
            <a:off x="369735" y="2198986"/>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353BD7C5-6DC3-438D-B0ED-467B1E434738}"/>
              </a:ext>
            </a:extLst>
          </p:cNvPr>
          <p:cNvSpPr txBox="1"/>
          <p:nvPr/>
        </p:nvSpPr>
        <p:spPr>
          <a:xfrm>
            <a:off x="600075" y="1829654"/>
            <a:ext cx="1569660" cy="369332"/>
          </a:xfrm>
          <a:prstGeom prst="rect">
            <a:avLst/>
          </a:prstGeom>
          <a:noFill/>
        </p:spPr>
        <p:txBody>
          <a:bodyPr wrap="none" rtlCol="0">
            <a:spAutoFit/>
          </a:bodyPr>
          <a:lstStyle/>
          <a:p>
            <a:r>
              <a:rPr kumimoji="1" lang="ja-JP" altLang="en-US" b="1" dirty="0"/>
              <a:t>活性評価実験</a:t>
            </a:r>
          </a:p>
        </p:txBody>
      </p:sp>
      <p:cxnSp>
        <p:nvCxnSpPr>
          <p:cNvPr id="12" name="直線コネクタ 11">
            <a:extLst>
              <a:ext uri="{FF2B5EF4-FFF2-40B4-BE49-F238E27FC236}">
                <a16:creationId xmlns:a16="http://schemas.microsoft.com/office/drawing/2014/main" id="{F3AD592F-DDA1-4F63-AF3D-83A4CC9B001A}"/>
              </a:ext>
            </a:extLst>
          </p:cNvPr>
          <p:cNvCxnSpPr>
            <a:cxnSpLocks/>
          </p:cNvCxnSpPr>
          <p:nvPr/>
        </p:nvCxnSpPr>
        <p:spPr>
          <a:xfrm>
            <a:off x="429517" y="3429226"/>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9C4DC69-6768-474D-AAA8-98DDB6AA01CD}"/>
              </a:ext>
            </a:extLst>
          </p:cNvPr>
          <p:cNvSpPr txBox="1"/>
          <p:nvPr/>
        </p:nvSpPr>
        <p:spPr>
          <a:xfrm>
            <a:off x="656788" y="3059894"/>
            <a:ext cx="2906565" cy="369332"/>
          </a:xfrm>
          <a:prstGeom prst="rect">
            <a:avLst/>
          </a:prstGeom>
          <a:noFill/>
        </p:spPr>
        <p:txBody>
          <a:bodyPr wrap="none" rtlCol="0">
            <a:spAutoFit/>
          </a:bodyPr>
          <a:lstStyle/>
          <a:p>
            <a:r>
              <a:rPr kumimoji="1" lang="ja-JP" altLang="en-US" b="1" dirty="0"/>
              <a:t>社内プロジェクトの体制づくり</a:t>
            </a:r>
          </a:p>
        </p:txBody>
      </p:sp>
      <p:sp>
        <p:nvSpPr>
          <p:cNvPr id="17" name="テキスト ボックス 16">
            <a:extLst>
              <a:ext uri="{FF2B5EF4-FFF2-40B4-BE49-F238E27FC236}">
                <a16:creationId xmlns:a16="http://schemas.microsoft.com/office/drawing/2014/main" id="{FC8D6257-EC0F-485B-808C-0E5817A98BF5}"/>
              </a:ext>
            </a:extLst>
          </p:cNvPr>
          <p:cNvSpPr txBox="1"/>
          <p:nvPr/>
        </p:nvSpPr>
        <p:spPr>
          <a:xfrm>
            <a:off x="719303" y="2340546"/>
            <a:ext cx="8954695" cy="369332"/>
          </a:xfrm>
          <a:prstGeom prst="rect">
            <a:avLst/>
          </a:prstGeom>
          <a:noFill/>
        </p:spPr>
        <p:txBody>
          <a:bodyPr wrap="none" rtlCol="0">
            <a:spAutoFit/>
          </a:bodyPr>
          <a:lstStyle/>
          <a:p>
            <a:r>
              <a:rPr kumimoji="1" lang="ja-JP" altLang="en-US" dirty="0"/>
              <a:t>・セルラーゼ変異体の活性評価実験を実施し、机上評価との関連性や実験上の課題を調査。</a:t>
            </a:r>
            <a:endParaRPr kumimoji="1" lang="en-US" altLang="ja-JP" dirty="0"/>
          </a:p>
        </p:txBody>
      </p:sp>
      <p:sp>
        <p:nvSpPr>
          <p:cNvPr id="18" name="テキスト ボックス 17">
            <a:extLst>
              <a:ext uri="{FF2B5EF4-FFF2-40B4-BE49-F238E27FC236}">
                <a16:creationId xmlns:a16="http://schemas.microsoft.com/office/drawing/2014/main" id="{3A117E01-A99E-41F8-B7DA-07132C70C29C}"/>
              </a:ext>
            </a:extLst>
          </p:cNvPr>
          <p:cNvSpPr txBox="1"/>
          <p:nvPr/>
        </p:nvSpPr>
        <p:spPr>
          <a:xfrm>
            <a:off x="724983" y="3584600"/>
            <a:ext cx="9898864" cy="646331"/>
          </a:xfrm>
          <a:prstGeom prst="rect">
            <a:avLst/>
          </a:prstGeom>
          <a:noFill/>
        </p:spPr>
        <p:txBody>
          <a:bodyPr wrap="none" rtlCol="0">
            <a:spAutoFit/>
          </a:bodyPr>
          <a:lstStyle/>
          <a:p>
            <a:r>
              <a:rPr kumimoji="1" lang="ja-JP" altLang="en-US" dirty="0"/>
              <a:t>・テーマ開始後</a:t>
            </a:r>
            <a:r>
              <a:rPr kumimoji="1" lang="en-US" altLang="ja-JP" dirty="0"/>
              <a:t>3</a:t>
            </a:r>
            <a:r>
              <a:rPr kumimoji="1" lang="ja-JP" altLang="en-US" dirty="0"/>
              <a:t>年弱が経過した現在、</a:t>
            </a:r>
            <a:r>
              <a:rPr kumimoji="1" lang="en-US" altLang="ja-JP" dirty="0"/>
              <a:t>YOKOGAWA</a:t>
            </a:r>
            <a:r>
              <a:rPr kumimoji="1" lang="ja-JP" altLang="en-US" dirty="0"/>
              <a:t>が保有する要素技術との親和性も鑑みながら、</a:t>
            </a:r>
            <a:endParaRPr kumimoji="1" lang="en-US" altLang="ja-JP" dirty="0"/>
          </a:p>
          <a:p>
            <a:r>
              <a:rPr kumimoji="1" lang="ja-JP" altLang="en-US" dirty="0"/>
              <a:t>新規要素技術開発・事業開発ロードマップの構想、新たな研究開発テーマの企画する時期を迎えている。</a:t>
            </a:r>
            <a:endParaRPr kumimoji="1" lang="en-US" altLang="ja-JP" dirty="0"/>
          </a:p>
        </p:txBody>
      </p:sp>
      <p:cxnSp>
        <p:nvCxnSpPr>
          <p:cNvPr id="16" name="直線コネクタ 15">
            <a:extLst>
              <a:ext uri="{FF2B5EF4-FFF2-40B4-BE49-F238E27FC236}">
                <a16:creationId xmlns:a16="http://schemas.microsoft.com/office/drawing/2014/main" id="{D147DA50-7B95-447B-805E-7C1F8A781DBF}"/>
              </a:ext>
            </a:extLst>
          </p:cNvPr>
          <p:cNvCxnSpPr>
            <a:cxnSpLocks/>
          </p:cNvCxnSpPr>
          <p:nvPr/>
        </p:nvCxnSpPr>
        <p:spPr>
          <a:xfrm>
            <a:off x="421192" y="4920531"/>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CDAB729-33D6-49D4-A7B0-A4E726F5B2BA}"/>
              </a:ext>
            </a:extLst>
          </p:cNvPr>
          <p:cNvSpPr txBox="1"/>
          <p:nvPr/>
        </p:nvSpPr>
        <p:spPr>
          <a:xfrm>
            <a:off x="648463" y="4551199"/>
            <a:ext cx="1677062" cy="369332"/>
          </a:xfrm>
          <a:prstGeom prst="rect">
            <a:avLst/>
          </a:prstGeom>
          <a:noFill/>
        </p:spPr>
        <p:txBody>
          <a:bodyPr wrap="none" rtlCol="0">
            <a:spAutoFit/>
          </a:bodyPr>
          <a:lstStyle/>
          <a:p>
            <a:r>
              <a:rPr kumimoji="1" lang="ja-JP" altLang="en-US" b="1" dirty="0"/>
              <a:t>次期テーマ探索</a:t>
            </a:r>
          </a:p>
        </p:txBody>
      </p:sp>
      <p:sp>
        <p:nvSpPr>
          <p:cNvPr id="21" name="テキスト ボックス 20">
            <a:extLst>
              <a:ext uri="{FF2B5EF4-FFF2-40B4-BE49-F238E27FC236}">
                <a16:creationId xmlns:a16="http://schemas.microsoft.com/office/drawing/2014/main" id="{91CC294A-6F62-4217-8F89-E0872B3522D6}"/>
              </a:ext>
            </a:extLst>
          </p:cNvPr>
          <p:cNvSpPr txBox="1"/>
          <p:nvPr/>
        </p:nvSpPr>
        <p:spPr>
          <a:xfrm>
            <a:off x="716658" y="4963100"/>
            <a:ext cx="7810151" cy="369332"/>
          </a:xfrm>
          <a:prstGeom prst="rect">
            <a:avLst/>
          </a:prstGeom>
          <a:noFill/>
        </p:spPr>
        <p:txBody>
          <a:bodyPr wrap="none" rtlCol="0">
            <a:spAutoFit/>
          </a:bodyPr>
          <a:lstStyle/>
          <a:p>
            <a:r>
              <a:rPr kumimoji="1" lang="ja-JP" altLang="en-US" dirty="0"/>
              <a:t>・バイオマス分解に焦点を当てて、周辺技術・課題、及び、市場を調査し直している。</a:t>
            </a:r>
            <a:endParaRPr kumimoji="1" lang="en-US" altLang="ja-JP" dirty="0"/>
          </a:p>
        </p:txBody>
      </p:sp>
      <p:sp>
        <p:nvSpPr>
          <p:cNvPr id="14" name="テキスト ボックス 13">
            <a:extLst>
              <a:ext uri="{FF2B5EF4-FFF2-40B4-BE49-F238E27FC236}">
                <a16:creationId xmlns:a16="http://schemas.microsoft.com/office/drawing/2014/main" id="{9FBE0C7D-D009-48BA-890A-366396A56A73}"/>
              </a:ext>
            </a:extLst>
          </p:cNvPr>
          <p:cNvSpPr txBox="1"/>
          <p:nvPr/>
        </p:nvSpPr>
        <p:spPr>
          <a:xfrm>
            <a:off x="4884988" y="1840923"/>
            <a:ext cx="2530907" cy="369332"/>
          </a:xfrm>
          <a:prstGeom prst="rect">
            <a:avLst/>
          </a:prstGeom>
          <a:noFill/>
        </p:spPr>
        <p:txBody>
          <a:bodyPr wrap="square" rtlCol="0">
            <a:spAutoFit/>
          </a:bodyPr>
          <a:lstStyle/>
          <a:p>
            <a:r>
              <a:rPr kumimoji="1" lang="en-US" altLang="ja-JP" dirty="0">
                <a:solidFill>
                  <a:schemeClr val="accent4"/>
                </a:solidFill>
              </a:rPr>
              <a:t>p11</a:t>
            </a:r>
            <a:r>
              <a:rPr kumimoji="1" lang="ja-JP" altLang="en-US" dirty="0">
                <a:solidFill>
                  <a:schemeClr val="accent4"/>
                </a:solidFill>
              </a:rPr>
              <a:t>以降、詳細報告</a:t>
            </a:r>
          </a:p>
        </p:txBody>
      </p:sp>
      <p:sp>
        <p:nvSpPr>
          <p:cNvPr id="5" name="矢印: 右 4">
            <a:extLst>
              <a:ext uri="{FF2B5EF4-FFF2-40B4-BE49-F238E27FC236}">
                <a16:creationId xmlns:a16="http://schemas.microsoft.com/office/drawing/2014/main" id="{75501BF3-224F-4670-89FF-9A2968887203}"/>
              </a:ext>
            </a:extLst>
          </p:cNvPr>
          <p:cNvSpPr/>
          <p:nvPr/>
        </p:nvSpPr>
        <p:spPr>
          <a:xfrm>
            <a:off x="4133182" y="1907683"/>
            <a:ext cx="628650" cy="216495"/>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8084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11</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活動内容の振り返り（熊谷）　</a:t>
            </a:r>
            <a:r>
              <a:rPr lang="en-US" altLang="ja-JP" sz="2400" dirty="0">
                <a:solidFill>
                  <a:schemeClr val="bg1">
                    <a:lumMod val="65000"/>
                  </a:schemeClr>
                </a:solidFill>
              </a:rPr>
              <a:t>15:00</a:t>
            </a:r>
            <a:r>
              <a:rPr lang="ja-JP" altLang="en-US" sz="2400" dirty="0">
                <a:solidFill>
                  <a:schemeClr val="bg1">
                    <a:lumMod val="65000"/>
                  </a:schemeClr>
                </a:solidFill>
              </a:rPr>
              <a:t>～</a:t>
            </a:r>
            <a:r>
              <a:rPr lang="en-US" altLang="ja-JP" sz="2400" dirty="0">
                <a:solidFill>
                  <a:schemeClr val="bg1">
                    <a:lumMod val="65000"/>
                  </a:schemeClr>
                </a:solidFill>
              </a:rPr>
              <a:t>15:10</a:t>
            </a:r>
          </a:p>
          <a:p>
            <a:r>
              <a:rPr lang="en-US" altLang="ja-JP" sz="2400" dirty="0"/>
              <a:t>FY22</a:t>
            </a:r>
            <a:r>
              <a:rPr lang="ja-JP" altLang="en-US" sz="2400" dirty="0"/>
              <a:t>下半期活動報告（原）　</a:t>
            </a:r>
            <a:r>
              <a:rPr lang="en-US" altLang="ja-JP" sz="2400" dirty="0"/>
              <a:t>15:10</a:t>
            </a:r>
            <a:r>
              <a:rPr lang="ja-JP" altLang="en-US" sz="2400" dirty="0"/>
              <a:t>～</a:t>
            </a:r>
            <a:r>
              <a:rPr lang="en-US" altLang="ja-JP" sz="2400" dirty="0"/>
              <a:t>15:40</a:t>
            </a:r>
          </a:p>
          <a:p>
            <a:r>
              <a:rPr lang="ja-JP" altLang="en-US" sz="2400" dirty="0">
                <a:solidFill>
                  <a:schemeClr val="bg1">
                    <a:lumMod val="65000"/>
                  </a:schemeClr>
                </a:solidFill>
              </a:rPr>
              <a:t>成果や取り組みに関するレビュー　</a:t>
            </a:r>
            <a:r>
              <a:rPr lang="en-US" altLang="ja-JP" sz="2400" dirty="0">
                <a:solidFill>
                  <a:schemeClr val="bg1">
                    <a:lumMod val="65000"/>
                  </a:schemeClr>
                </a:solidFill>
              </a:rPr>
              <a:t>15:40</a:t>
            </a:r>
            <a:r>
              <a:rPr lang="ja-JP" altLang="en-US" sz="2400" dirty="0">
                <a:solidFill>
                  <a:schemeClr val="bg1">
                    <a:lumMod val="65000"/>
                  </a:schemeClr>
                </a:solidFill>
              </a:rPr>
              <a:t>～</a:t>
            </a:r>
            <a:r>
              <a:rPr lang="en-US" altLang="ja-JP" sz="2400" dirty="0">
                <a:solidFill>
                  <a:schemeClr val="bg1">
                    <a:lumMod val="65000"/>
                  </a:schemeClr>
                </a:solidFill>
              </a:rPr>
              <a:t>16:00</a:t>
            </a:r>
          </a:p>
          <a:p>
            <a:r>
              <a:rPr lang="ja-JP" altLang="en-US" sz="2400" dirty="0">
                <a:solidFill>
                  <a:schemeClr val="bg1">
                    <a:lumMod val="65000"/>
                  </a:schemeClr>
                </a:solidFill>
              </a:rPr>
              <a:t>今後についてご相談（熊谷）　</a:t>
            </a:r>
            <a:r>
              <a:rPr lang="en-US" altLang="ja-JP" sz="2400" dirty="0">
                <a:solidFill>
                  <a:schemeClr val="bg1">
                    <a:lumMod val="65000"/>
                  </a:schemeClr>
                </a:solidFill>
              </a:rPr>
              <a:t>16:00</a:t>
            </a:r>
            <a:r>
              <a:rPr lang="ja-JP" altLang="en-US" sz="2400" dirty="0">
                <a:solidFill>
                  <a:schemeClr val="bg1">
                    <a:lumMod val="65000"/>
                  </a:schemeClr>
                </a:solidFill>
              </a:rPr>
              <a:t>～</a:t>
            </a:r>
            <a:r>
              <a:rPr lang="en-US" altLang="ja-JP" sz="2400" dirty="0">
                <a:solidFill>
                  <a:schemeClr val="bg1">
                    <a:lumMod val="65000"/>
                  </a:schemeClr>
                </a:solidFill>
              </a:rPr>
              <a:t>16:15</a:t>
            </a:r>
            <a:endParaRPr lang="ja-JP" altLang="en-US" sz="2400" dirty="0">
              <a:solidFill>
                <a:schemeClr val="bg1">
                  <a:lumMod val="65000"/>
                </a:schemeClr>
              </a:solidFill>
            </a:endParaRPr>
          </a:p>
        </p:txBody>
      </p:sp>
    </p:spTree>
    <p:extLst>
      <p:ext uri="{BB962C8B-B14F-4D97-AF65-F5344CB8AC3E}">
        <p14:creationId xmlns:p14="http://schemas.microsoft.com/office/powerpoint/2010/main" val="338511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DE7F5F-8E54-480B-9BDD-BFD905BFC64E}"/>
              </a:ext>
            </a:extLst>
          </p:cNvPr>
          <p:cNvSpPr>
            <a:spLocks noGrp="1"/>
          </p:cNvSpPr>
          <p:nvPr>
            <p:ph type="title"/>
          </p:nvPr>
        </p:nvSpPr>
        <p:spPr/>
        <p:txBody>
          <a:bodyPr>
            <a:normAutofit fontScale="90000"/>
          </a:bodyPr>
          <a:lstStyle/>
          <a:p>
            <a:r>
              <a:rPr lang="en-US" altLang="ja-JP" sz="1600" dirty="0"/>
              <a:t>FY22</a:t>
            </a:r>
            <a:r>
              <a:rPr lang="ja-JP" altLang="en-US" sz="1600" dirty="0"/>
              <a:t>下半期活動報告</a:t>
            </a:r>
            <a:br>
              <a:rPr kumimoji="1" lang="ja-JP" altLang="en-US" dirty="0"/>
            </a:br>
            <a:r>
              <a:rPr lang="en-US" altLang="ja-JP" sz="2700" dirty="0"/>
              <a:t>Wet</a:t>
            </a:r>
            <a:r>
              <a:rPr kumimoji="1" lang="ja-JP" altLang="en-US" sz="2700" dirty="0"/>
              <a:t>実験　報告内容</a:t>
            </a:r>
            <a:endParaRPr kumimoji="1" lang="ja-JP" altLang="en-US" dirty="0"/>
          </a:p>
        </p:txBody>
      </p:sp>
      <p:sp>
        <p:nvSpPr>
          <p:cNvPr id="3" name="スライド番号プレースホルダー 2">
            <a:extLst>
              <a:ext uri="{FF2B5EF4-FFF2-40B4-BE49-F238E27FC236}">
                <a16:creationId xmlns:a16="http://schemas.microsoft.com/office/drawing/2014/main" id="{D6B9F697-3D40-4E6B-A4B6-857373A6966E}"/>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プレースホルダー 3">
            <a:extLst>
              <a:ext uri="{FF2B5EF4-FFF2-40B4-BE49-F238E27FC236}">
                <a16:creationId xmlns:a16="http://schemas.microsoft.com/office/drawing/2014/main" id="{53348466-B328-4C68-AD29-55C2A6FF1174}"/>
              </a:ext>
            </a:extLst>
          </p:cNvPr>
          <p:cNvSpPr>
            <a:spLocks noGrp="1"/>
          </p:cNvSpPr>
          <p:nvPr>
            <p:ph type="body" sz="quarter" idx="11"/>
          </p:nvPr>
        </p:nvSpPr>
        <p:spPr>
          <a:xfrm>
            <a:off x="517055" y="1045625"/>
            <a:ext cx="11341887" cy="4092402"/>
          </a:xfrm>
        </p:spPr>
        <p:txBody>
          <a:bodyPr/>
          <a:lstStyle/>
          <a:p>
            <a:r>
              <a:rPr kumimoji="1" lang="en-US" altLang="ja-JP" dirty="0"/>
              <a:t>1. </a:t>
            </a:r>
            <a:r>
              <a:rPr lang="ja-JP" altLang="en-US" dirty="0"/>
              <a:t>これまでの振り返り（結合性評価）</a:t>
            </a:r>
            <a:endParaRPr kumimoji="1" lang="en-US" altLang="ja-JP" dirty="0"/>
          </a:p>
          <a:p>
            <a:endParaRPr kumimoji="1" lang="en-US" altLang="ja-JP" dirty="0"/>
          </a:p>
          <a:p>
            <a:r>
              <a:rPr kumimoji="1" lang="en-US" altLang="ja-JP" dirty="0"/>
              <a:t>2. </a:t>
            </a:r>
            <a:r>
              <a:rPr lang="ja-JP" altLang="en-US" dirty="0"/>
              <a:t>東京大学で実施した実験</a:t>
            </a:r>
            <a:endParaRPr lang="en-US" altLang="ja-JP" dirty="0"/>
          </a:p>
          <a:p>
            <a:pPr marL="342900" indent="-342900">
              <a:buFont typeface="Arial" panose="020B0604020202020204" pitchFamily="34" charset="0"/>
              <a:buChar char="•"/>
            </a:pPr>
            <a:r>
              <a:rPr lang="ja-JP" altLang="en-US" dirty="0"/>
              <a:t>背景と目的</a:t>
            </a:r>
            <a:endParaRPr lang="en-US" altLang="ja-JP" dirty="0"/>
          </a:p>
          <a:p>
            <a:pPr marL="342900" indent="-342900">
              <a:buFont typeface="Arial" panose="020B0604020202020204" pitchFamily="34" charset="0"/>
              <a:buChar char="•"/>
            </a:pPr>
            <a:r>
              <a:rPr kumimoji="1" lang="ja-JP" altLang="en-US" dirty="0"/>
              <a:t>実験概要・結果</a:t>
            </a:r>
            <a:endParaRPr kumimoji="1" lang="en-US" altLang="ja-JP" dirty="0"/>
          </a:p>
          <a:p>
            <a:pPr marL="342900" indent="-342900">
              <a:buFont typeface="Arial" panose="020B0604020202020204" pitchFamily="34" charset="0"/>
              <a:buChar char="•"/>
            </a:pPr>
            <a:r>
              <a:rPr lang="ja-JP" altLang="en-US" dirty="0"/>
              <a:t>実験を通して得た課題</a:t>
            </a:r>
            <a:endParaRPr kumimoji="1" lang="en-US" altLang="ja-JP" dirty="0"/>
          </a:p>
          <a:p>
            <a:endParaRPr kumimoji="1" lang="en-US" altLang="ja-JP" dirty="0"/>
          </a:p>
          <a:p>
            <a:r>
              <a:rPr lang="en-US" altLang="ja-JP" dirty="0"/>
              <a:t>3. </a:t>
            </a:r>
            <a:r>
              <a:rPr lang="ja-JP" altLang="en-US" dirty="0"/>
              <a:t>実験値・計算値の関係の考察</a:t>
            </a:r>
            <a:endParaRPr lang="en-US" altLang="ja-JP" dirty="0"/>
          </a:p>
        </p:txBody>
      </p:sp>
    </p:spTree>
    <p:extLst>
      <p:ext uri="{BB962C8B-B14F-4D97-AF65-F5344CB8AC3E}">
        <p14:creationId xmlns:p14="http://schemas.microsoft.com/office/powerpoint/2010/main" val="1667908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C8BADDA2-5244-4D4E-B51F-C1051A307600}"/>
              </a:ext>
            </a:extLst>
          </p:cNvPr>
          <p:cNvSpPr/>
          <p:nvPr/>
        </p:nvSpPr>
        <p:spPr>
          <a:xfrm>
            <a:off x="9101251" y="2147078"/>
            <a:ext cx="2284091" cy="387441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872BA42A-33E8-4CAF-B576-547139C98740}"/>
              </a:ext>
            </a:extLst>
          </p:cNvPr>
          <p:cNvSpPr/>
          <p:nvPr/>
        </p:nvSpPr>
        <p:spPr>
          <a:xfrm>
            <a:off x="2265293" y="2147078"/>
            <a:ext cx="2719465" cy="387441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5" name="テキスト ボックス 4">
            <a:extLst>
              <a:ext uri="{FF2B5EF4-FFF2-40B4-BE49-F238E27FC236}">
                <a16:creationId xmlns:a16="http://schemas.microsoft.com/office/drawing/2014/main" id="{AF07CC0E-CEAC-4E78-A7A5-86AF18226CC5}"/>
              </a:ext>
            </a:extLst>
          </p:cNvPr>
          <p:cNvSpPr txBox="1"/>
          <p:nvPr/>
        </p:nvSpPr>
        <p:spPr>
          <a:xfrm>
            <a:off x="1" y="787957"/>
            <a:ext cx="12192000" cy="830997"/>
          </a:xfrm>
          <a:prstGeom prst="rect">
            <a:avLst/>
          </a:prstGeom>
          <a:solidFill>
            <a:schemeClr val="bg1"/>
          </a:solidFill>
        </p:spPr>
        <p:txBody>
          <a:bodyPr wrap="square" rtlCol="0">
            <a:spAutoFit/>
          </a:bodyPr>
          <a:lstStyle/>
          <a:p>
            <a:pPr algn="ctr"/>
            <a:r>
              <a:rPr kumimoji="1" lang="ja-JP" altLang="en-US" sz="2400" b="1" dirty="0">
                <a:solidFill>
                  <a:schemeClr val="accent1"/>
                </a:solidFill>
              </a:rPr>
              <a:t>セルロース結合についての</a:t>
            </a:r>
            <a:r>
              <a:rPr kumimoji="1" lang="en-US" altLang="ja-JP" sz="2400" b="1" dirty="0">
                <a:solidFill>
                  <a:schemeClr val="accent1"/>
                </a:solidFill>
              </a:rPr>
              <a:t>Wet</a:t>
            </a:r>
            <a:r>
              <a:rPr kumimoji="1" lang="ja-JP" altLang="en-US" sz="2400" b="1" dirty="0">
                <a:solidFill>
                  <a:schemeClr val="accent1"/>
                </a:solidFill>
              </a:rPr>
              <a:t>評価、</a:t>
            </a:r>
            <a:endParaRPr kumimoji="1" lang="en-US" altLang="ja-JP" sz="2400" b="1" dirty="0">
              <a:solidFill>
                <a:schemeClr val="accent1"/>
              </a:solidFill>
            </a:endParaRPr>
          </a:p>
          <a:p>
            <a:pPr algn="ctr"/>
            <a:r>
              <a:rPr kumimoji="1" lang="ja-JP" altLang="en-US" sz="2400" b="1" dirty="0">
                <a:solidFill>
                  <a:schemeClr val="accent1"/>
                </a:solidFill>
              </a:rPr>
              <a:t>セルロース分解酵素（</a:t>
            </a:r>
            <a:r>
              <a:rPr kumimoji="1" lang="en-US" altLang="ja-JP" sz="2400" b="1" dirty="0" err="1">
                <a:solidFill>
                  <a:schemeClr val="accent1"/>
                </a:solidFill>
              </a:rPr>
              <a:t>Cellobiohydrolase</a:t>
            </a:r>
            <a:r>
              <a:rPr kumimoji="1" lang="ja-JP" altLang="en-US" sz="2400" b="1" dirty="0">
                <a:solidFill>
                  <a:schemeClr val="accent1"/>
                </a:solidFill>
              </a:rPr>
              <a:t>）全体についての評価を進めてきた。</a:t>
            </a:r>
          </a:p>
        </p:txBody>
      </p:sp>
      <p:sp>
        <p:nvSpPr>
          <p:cNvPr id="7" name="正方形/長方形 6">
            <a:extLst>
              <a:ext uri="{FF2B5EF4-FFF2-40B4-BE49-F238E27FC236}">
                <a16:creationId xmlns:a16="http://schemas.microsoft.com/office/drawing/2014/main" id="{B6E51058-8781-4AC8-8F31-2EEC1EDB787F}"/>
              </a:ext>
            </a:extLst>
          </p:cNvPr>
          <p:cNvSpPr/>
          <p:nvPr/>
        </p:nvSpPr>
        <p:spPr>
          <a:xfrm>
            <a:off x="4547125" y="2147078"/>
            <a:ext cx="2284091" cy="387441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FE4539DB-5E32-4733-B2CF-FBD7B4100753}"/>
              </a:ext>
            </a:extLst>
          </p:cNvPr>
          <p:cNvSpPr/>
          <p:nvPr/>
        </p:nvSpPr>
        <p:spPr>
          <a:xfrm>
            <a:off x="6812363" y="2147078"/>
            <a:ext cx="2284091" cy="387441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下 9">
            <a:extLst>
              <a:ext uri="{FF2B5EF4-FFF2-40B4-BE49-F238E27FC236}">
                <a16:creationId xmlns:a16="http://schemas.microsoft.com/office/drawing/2014/main" id="{8504B2DF-3F3D-442A-9A42-8D414D0F03D1}"/>
              </a:ext>
            </a:extLst>
          </p:cNvPr>
          <p:cNvSpPr/>
          <p:nvPr/>
        </p:nvSpPr>
        <p:spPr>
          <a:xfrm rot="16200000">
            <a:off x="4260739" y="-135883"/>
            <a:ext cx="575035" cy="4565922"/>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下 10">
            <a:extLst>
              <a:ext uri="{FF2B5EF4-FFF2-40B4-BE49-F238E27FC236}">
                <a16:creationId xmlns:a16="http://schemas.microsoft.com/office/drawing/2014/main" id="{2F3C7628-27AB-41A2-B009-0AFD0ECA95AB}"/>
              </a:ext>
            </a:extLst>
          </p:cNvPr>
          <p:cNvSpPr/>
          <p:nvPr/>
        </p:nvSpPr>
        <p:spPr>
          <a:xfrm rot="16200000">
            <a:off x="8811335" y="-139413"/>
            <a:ext cx="575035" cy="4572981"/>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テキスト ボックス 11">
            <a:extLst>
              <a:ext uri="{FF2B5EF4-FFF2-40B4-BE49-F238E27FC236}">
                <a16:creationId xmlns:a16="http://schemas.microsoft.com/office/drawing/2014/main" id="{B396C23C-72F8-476B-B871-0282D168351A}"/>
              </a:ext>
            </a:extLst>
          </p:cNvPr>
          <p:cNvSpPr txBox="1"/>
          <p:nvPr/>
        </p:nvSpPr>
        <p:spPr>
          <a:xfrm>
            <a:off x="6812359" y="1962412"/>
            <a:ext cx="928459" cy="369332"/>
          </a:xfrm>
          <a:prstGeom prst="rect">
            <a:avLst/>
          </a:prstGeom>
          <a:noFill/>
        </p:spPr>
        <p:txBody>
          <a:bodyPr wrap="none" rtlCol="0">
            <a:spAutoFit/>
          </a:bodyPr>
          <a:lstStyle/>
          <a:p>
            <a:r>
              <a:rPr kumimoji="1" lang="en-US" altLang="ja-JP" b="1" dirty="0">
                <a:solidFill>
                  <a:schemeClr val="bg1"/>
                </a:solidFill>
              </a:rPr>
              <a:t>2022</a:t>
            </a:r>
            <a:r>
              <a:rPr kumimoji="1" lang="ja-JP" altLang="en-US" b="1" dirty="0">
                <a:solidFill>
                  <a:schemeClr val="bg1"/>
                </a:solidFill>
              </a:rPr>
              <a:t>年</a:t>
            </a:r>
          </a:p>
        </p:txBody>
      </p:sp>
      <p:sp>
        <p:nvSpPr>
          <p:cNvPr id="13" name="テキスト ボックス 12">
            <a:extLst>
              <a:ext uri="{FF2B5EF4-FFF2-40B4-BE49-F238E27FC236}">
                <a16:creationId xmlns:a16="http://schemas.microsoft.com/office/drawing/2014/main" id="{030FBAF8-D592-4DEE-A337-01E96A2B4A3B}"/>
              </a:ext>
            </a:extLst>
          </p:cNvPr>
          <p:cNvSpPr txBox="1"/>
          <p:nvPr/>
        </p:nvSpPr>
        <p:spPr>
          <a:xfrm>
            <a:off x="2265292" y="1964531"/>
            <a:ext cx="928459" cy="369332"/>
          </a:xfrm>
          <a:prstGeom prst="rect">
            <a:avLst/>
          </a:prstGeom>
          <a:noFill/>
        </p:spPr>
        <p:txBody>
          <a:bodyPr wrap="none" rtlCol="0">
            <a:spAutoFit/>
          </a:bodyPr>
          <a:lstStyle/>
          <a:p>
            <a:r>
              <a:rPr kumimoji="1" lang="en-US" altLang="ja-JP" b="1" dirty="0">
                <a:solidFill>
                  <a:schemeClr val="bg1"/>
                </a:solidFill>
              </a:rPr>
              <a:t>2021</a:t>
            </a:r>
            <a:r>
              <a:rPr kumimoji="1" lang="ja-JP" altLang="en-US" b="1" dirty="0">
                <a:solidFill>
                  <a:schemeClr val="bg1"/>
                </a:solidFill>
              </a:rPr>
              <a:t>年</a:t>
            </a:r>
          </a:p>
        </p:txBody>
      </p:sp>
      <p:sp>
        <p:nvSpPr>
          <p:cNvPr id="14" name="矢印: 五方向 13">
            <a:extLst>
              <a:ext uri="{FF2B5EF4-FFF2-40B4-BE49-F238E27FC236}">
                <a16:creationId xmlns:a16="http://schemas.microsoft.com/office/drawing/2014/main" id="{7BDCFFB2-F547-4B67-8064-84226C9C2999}"/>
              </a:ext>
            </a:extLst>
          </p:cNvPr>
          <p:cNvSpPr/>
          <p:nvPr/>
        </p:nvSpPr>
        <p:spPr>
          <a:xfrm>
            <a:off x="2263033" y="2958372"/>
            <a:ext cx="2284090" cy="1125914"/>
          </a:xfrm>
          <a:prstGeom prst="homePlate">
            <a:avLst>
              <a:gd name="adj" fmla="val 26988"/>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8" name="直線コネクタ 17">
            <a:extLst>
              <a:ext uri="{FF2B5EF4-FFF2-40B4-BE49-F238E27FC236}">
                <a16:creationId xmlns:a16="http://schemas.microsoft.com/office/drawing/2014/main" id="{77DAE1B0-83FC-4AEB-A75C-F12431DFB468}"/>
              </a:ext>
            </a:extLst>
          </p:cNvPr>
          <p:cNvCxnSpPr/>
          <p:nvPr/>
        </p:nvCxnSpPr>
        <p:spPr>
          <a:xfrm>
            <a:off x="4547125" y="2300187"/>
            <a:ext cx="0" cy="3763682"/>
          </a:xfrm>
          <a:prstGeom prst="line">
            <a:avLst/>
          </a:prstGeom>
          <a:ln>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40F3655-181D-4625-B5E7-E38AB821044C}"/>
              </a:ext>
            </a:extLst>
          </p:cNvPr>
          <p:cNvCxnSpPr>
            <a:cxnSpLocks/>
          </p:cNvCxnSpPr>
          <p:nvPr/>
        </p:nvCxnSpPr>
        <p:spPr>
          <a:xfrm>
            <a:off x="9091824" y="2300187"/>
            <a:ext cx="0" cy="3763682"/>
          </a:xfrm>
          <a:prstGeom prst="line">
            <a:avLst/>
          </a:prstGeom>
          <a:ln>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矢印: 五方向 14">
            <a:extLst>
              <a:ext uri="{FF2B5EF4-FFF2-40B4-BE49-F238E27FC236}">
                <a16:creationId xmlns:a16="http://schemas.microsoft.com/office/drawing/2014/main" id="{B49BFACC-1E17-4C8A-8E54-3B4F092F3104}"/>
              </a:ext>
            </a:extLst>
          </p:cNvPr>
          <p:cNvSpPr/>
          <p:nvPr/>
        </p:nvSpPr>
        <p:spPr>
          <a:xfrm>
            <a:off x="4561563" y="2951861"/>
            <a:ext cx="3068509" cy="1125914"/>
          </a:xfrm>
          <a:prstGeom prst="homePlate">
            <a:avLst>
              <a:gd name="adj" fmla="val 26988"/>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0" name="図 29">
            <a:extLst>
              <a:ext uri="{FF2B5EF4-FFF2-40B4-BE49-F238E27FC236}">
                <a16:creationId xmlns:a16="http://schemas.microsoft.com/office/drawing/2014/main" id="{7EE22D96-6D77-460C-AC93-D4DC8B0D7D8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31" b="98714" l="1611" r="99268">
                        <a14:foregroundMark x1="8199" y1="51447" x2="8199" y2="51447"/>
                        <a14:foregroundMark x1="5271" y1="36013" x2="5271" y2="36013"/>
                        <a14:foregroundMark x1="1611" y1="62701" x2="1611" y2="62701"/>
                        <a14:foregroundMark x1="29136" y1="6752" x2="29136" y2="6752"/>
                        <a14:foregroundMark x1="33382" y1="90675" x2="33382" y2="90675"/>
                        <a14:foregroundMark x1="42460" y1="98714" x2="42460" y2="98714"/>
                        <a14:foregroundMark x1="92972" y1="96463" x2="92972" y2="96463"/>
                        <a14:foregroundMark x1="95315" y1="96141" x2="95315" y2="96141"/>
                        <a14:foregroundMark x1="99268" y1="96141" x2="99268" y2="96141"/>
                        <a14:foregroundMark x1="96779" y1="94855" x2="96779" y2="94855"/>
                        <a14:backgroundMark x1="40117" y1="99357" x2="40117" y2="99357"/>
                      </a14:backgroundRemoval>
                    </a14:imgEffect>
                  </a14:imgLayer>
                </a14:imgProps>
              </a:ext>
              <a:ext uri="{28A0092B-C50C-407E-A947-70E740481C1C}">
                <a14:useLocalDpi xmlns:a14="http://schemas.microsoft.com/office/drawing/2010/main" val="0"/>
              </a:ext>
            </a:extLst>
          </a:blip>
          <a:stretch>
            <a:fillRect/>
          </a:stretch>
        </p:blipFill>
        <p:spPr>
          <a:xfrm>
            <a:off x="352675" y="3110406"/>
            <a:ext cx="1804891" cy="821846"/>
          </a:xfrm>
          <a:prstGeom prst="rect">
            <a:avLst/>
          </a:prstGeom>
        </p:spPr>
      </p:pic>
      <p:sp>
        <p:nvSpPr>
          <p:cNvPr id="31" name="テキスト ボックス 30">
            <a:extLst>
              <a:ext uri="{FF2B5EF4-FFF2-40B4-BE49-F238E27FC236}">
                <a16:creationId xmlns:a16="http://schemas.microsoft.com/office/drawing/2014/main" id="{95BFD34A-1371-42DD-B8C3-5E58CCF94795}"/>
              </a:ext>
            </a:extLst>
          </p:cNvPr>
          <p:cNvSpPr txBox="1"/>
          <p:nvPr/>
        </p:nvSpPr>
        <p:spPr>
          <a:xfrm>
            <a:off x="207101" y="3975529"/>
            <a:ext cx="1257075" cy="307777"/>
          </a:xfrm>
          <a:prstGeom prst="rect">
            <a:avLst/>
          </a:prstGeom>
          <a:noFill/>
        </p:spPr>
        <p:txBody>
          <a:bodyPr wrap="none" rtlCol="0">
            <a:spAutoFit/>
          </a:bodyPr>
          <a:lstStyle/>
          <a:p>
            <a:r>
              <a:rPr kumimoji="1" lang="ja-JP" altLang="en-US" sz="1400" dirty="0"/>
              <a:t>触媒タンパク質</a:t>
            </a:r>
          </a:p>
        </p:txBody>
      </p:sp>
      <p:sp>
        <p:nvSpPr>
          <p:cNvPr id="32" name="テキスト ボックス 31">
            <a:extLst>
              <a:ext uri="{FF2B5EF4-FFF2-40B4-BE49-F238E27FC236}">
                <a16:creationId xmlns:a16="http://schemas.microsoft.com/office/drawing/2014/main" id="{02DA853C-F06B-4394-AD9D-F8B4EE026DB1}"/>
              </a:ext>
            </a:extLst>
          </p:cNvPr>
          <p:cNvSpPr txBox="1"/>
          <p:nvPr/>
        </p:nvSpPr>
        <p:spPr>
          <a:xfrm>
            <a:off x="1120901" y="4200475"/>
            <a:ext cx="1257075" cy="523220"/>
          </a:xfrm>
          <a:prstGeom prst="rect">
            <a:avLst/>
          </a:prstGeom>
          <a:noFill/>
        </p:spPr>
        <p:txBody>
          <a:bodyPr wrap="none" rtlCol="0">
            <a:spAutoFit/>
          </a:bodyPr>
          <a:lstStyle/>
          <a:p>
            <a:r>
              <a:rPr lang="ja-JP" altLang="en-US" sz="1400" dirty="0"/>
              <a:t>結合タンパク質</a:t>
            </a:r>
            <a:endParaRPr lang="en-US" altLang="ja-JP" sz="1400" dirty="0"/>
          </a:p>
          <a:p>
            <a:r>
              <a:rPr kumimoji="1" lang="ja-JP" altLang="en-US" sz="1400" b="1" dirty="0">
                <a:solidFill>
                  <a:srgbClr val="00CCFF"/>
                </a:solidFill>
              </a:rPr>
              <a:t>（</a:t>
            </a:r>
            <a:r>
              <a:rPr kumimoji="1" lang="en-US" altLang="ja-JP" sz="1400" b="1" dirty="0">
                <a:solidFill>
                  <a:srgbClr val="00CCFF"/>
                </a:solidFill>
              </a:rPr>
              <a:t>TrCBM1</a:t>
            </a:r>
            <a:r>
              <a:rPr kumimoji="1" lang="ja-JP" altLang="en-US" sz="1400" b="1" dirty="0">
                <a:solidFill>
                  <a:srgbClr val="00CCFF"/>
                </a:solidFill>
              </a:rPr>
              <a:t>）</a:t>
            </a:r>
          </a:p>
        </p:txBody>
      </p:sp>
      <p:pic>
        <p:nvPicPr>
          <p:cNvPr id="34" name="図 33">
            <a:extLst>
              <a:ext uri="{FF2B5EF4-FFF2-40B4-BE49-F238E27FC236}">
                <a16:creationId xmlns:a16="http://schemas.microsoft.com/office/drawing/2014/main" id="{BC2BCE42-B157-45B8-ADAE-5039FA0CD13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31" b="98714" l="1611" r="99268">
                        <a14:foregroundMark x1="8199" y1="51447" x2="8199" y2="51447"/>
                        <a14:foregroundMark x1="5271" y1="36013" x2="5271" y2="36013"/>
                        <a14:foregroundMark x1="1611" y1="62701" x2="1611" y2="62701"/>
                        <a14:foregroundMark x1="29136" y1="6752" x2="29136" y2="6752"/>
                        <a14:foregroundMark x1="33382" y1="90675" x2="33382" y2="90675"/>
                        <a14:foregroundMark x1="42460" y1="98714" x2="42460" y2="98714"/>
                        <a14:foregroundMark x1="92972" y1="96463" x2="92972" y2="96463"/>
                        <a14:foregroundMark x1="95315" y1="96141" x2="95315" y2="96141"/>
                        <a14:foregroundMark x1="99268" y1="96141" x2="99268" y2="96141"/>
                        <a14:foregroundMark x1="96779" y1="94855" x2="96779" y2="94855"/>
                        <a14:backgroundMark x1="40117" y1="99357" x2="40117" y2="99357"/>
                      </a14:backgroundRemoval>
                    </a14:imgEffect>
                  </a14:imgLayer>
                </a14:imgProps>
              </a:ext>
              <a:ext uri="{28A0092B-C50C-407E-A947-70E740481C1C}">
                <a14:useLocalDpi xmlns:a14="http://schemas.microsoft.com/office/drawing/2010/main" val="0"/>
              </a:ext>
            </a:extLst>
          </a:blip>
          <a:stretch>
            <a:fillRect/>
          </a:stretch>
        </p:blipFill>
        <p:spPr>
          <a:xfrm>
            <a:off x="5623114" y="4634159"/>
            <a:ext cx="1804891" cy="821846"/>
          </a:xfrm>
          <a:prstGeom prst="rect">
            <a:avLst/>
          </a:prstGeom>
        </p:spPr>
      </p:pic>
      <p:sp>
        <p:nvSpPr>
          <p:cNvPr id="38" name="テキスト ボックス 37">
            <a:extLst>
              <a:ext uri="{FF2B5EF4-FFF2-40B4-BE49-F238E27FC236}">
                <a16:creationId xmlns:a16="http://schemas.microsoft.com/office/drawing/2014/main" id="{59C94519-04E7-45E4-8F74-EF12396A7EB2}"/>
              </a:ext>
            </a:extLst>
          </p:cNvPr>
          <p:cNvSpPr txBox="1"/>
          <p:nvPr/>
        </p:nvSpPr>
        <p:spPr>
          <a:xfrm>
            <a:off x="1140600" y="2830866"/>
            <a:ext cx="1107996" cy="369332"/>
          </a:xfrm>
          <a:prstGeom prst="rect">
            <a:avLst/>
          </a:prstGeom>
          <a:noFill/>
        </p:spPr>
        <p:txBody>
          <a:bodyPr wrap="none" rtlCol="0">
            <a:spAutoFit/>
          </a:bodyPr>
          <a:lstStyle/>
          <a:p>
            <a:r>
              <a:rPr kumimoji="1" lang="ja-JP" altLang="en-US" dirty="0">
                <a:solidFill>
                  <a:srgbClr val="00CCFF"/>
                </a:solidFill>
              </a:rPr>
              <a:t>評価範囲</a:t>
            </a:r>
          </a:p>
        </p:txBody>
      </p:sp>
      <p:cxnSp>
        <p:nvCxnSpPr>
          <p:cNvPr id="40" name="直線コネクタ 39">
            <a:extLst>
              <a:ext uri="{FF2B5EF4-FFF2-40B4-BE49-F238E27FC236}">
                <a16:creationId xmlns:a16="http://schemas.microsoft.com/office/drawing/2014/main" id="{CA4D2DD4-11C8-4229-92BF-03E2444B86A4}"/>
              </a:ext>
            </a:extLst>
          </p:cNvPr>
          <p:cNvCxnSpPr>
            <a:cxnSpLocks/>
            <a:stCxn id="38" idx="2"/>
          </p:cNvCxnSpPr>
          <p:nvPr/>
        </p:nvCxnSpPr>
        <p:spPr>
          <a:xfrm>
            <a:off x="1694598" y="3200198"/>
            <a:ext cx="149212" cy="301317"/>
          </a:xfrm>
          <a:prstGeom prst="line">
            <a:avLst/>
          </a:prstGeom>
          <a:ln w="12700">
            <a:solidFill>
              <a:srgbClr val="00CC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7AFC87E5-7AE2-4480-8B9C-25D66836990B}"/>
              </a:ext>
            </a:extLst>
          </p:cNvPr>
          <p:cNvSpPr txBox="1"/>
          <p:nvPr/>
        </p:nvSpPr>
        <p:spPr>
          <a:xfrm>
            <a:off x="4865420" y="4337610"/>
            <a:ext cx="1107996" cy="369332"/>
          </a:xfrm>
          <a:prstGeom prst="rect">
            <a:avLst/>
          </a:prstGeom>
          <a:noFill/>
        </p:spPr>
        <p:txBody>
          <a:bodyPr wrap="none" rtlCol="0">
            <a:spAutoFit/>
          </a:bodyPr>
          <a:lstStyle/>
          <a:p>
            <a:r>
              <a:rPr kumimoji="1" lang="ja-JP" altLang="en-US" dirty="0">
                <a:solidFill>
                  <a:srgbClr val="00CCFF"/>
                </a:solidFill>
              </a:rPr>
              <a:t>評価範囲</a:t>
            </a:r>
          </a:p>
        </p:txBody>
      </p:sp>
      <p:sp>
        <p:nvSpPr>
          <p:cNvPr id="45" name="テキスト ボックス 44">
            <a:extLst>
              <a:ext uri="{FF2B5EF4-FFF2-40B4-BE49-F238E27FC236}">
                <a16:creationId xmlns:a16="http://schemas.microsoft.com/office/drawing/2014/main" id="{22590289-FC19-4B30-99F9-E12256CA2A1E}"/>
              </a:ext>
            </a:extLst>
          </p:cNvPr>
          <p:cNvSpPr txBox="1"/>
          <p:nvPr/>
        </p:nvSpPr>
        <p:spPr>
          <a:xfrm>
            <a:off x="2036669" y="3243058"/>
            <a:ext cx="2428715" cy="646331"/>
          </a:xfrm>
          <a:prstGeom prst="rect">
            <a:avLst/>
          </a:prstGeom>
          <a:noFill/>
        </p:spPr>
        <p:txBody>
          <a:bodyPr wrap="square">
            <a:spAutoFit/>
          </a:bodyPr>
          <a:lstStyle/>
          <a:p>
            <a:pPr marL="285750" indent="-285750" algn="r">
              <a:buFont typeface="Wingdings" panose="05000000000000000000" pitchFamily="2" charset="2"/>
              <a:buChar char="l"/>
            </a:pPr>
            <a:r>
              <a:rPr lang="ja-JP" altLang="en-US" dirty="0">
                <a:solidFill>
                  <a:schemeClr val="accent1"/>
                </a:solidFill>
              </a:rPr>
              <a:t>セルロース結合性の簡易評価</a:t>
            </a:r>
          </a:p>
        </p:txBody>
      </p:sp>
      <p:sp>
        <p:nvSpPr>
          <p:cNvPr id="46" name="テキスト ボックス 45">
            <a:extLst>
              <a:ext uri="{FF2B5EF4-FFF2-40B4-BE49-F238E27FC236}">
                <a16:creationId xmlns:a16="http://schemas.microsoft.com/office/drawing/2014/main" id="{83D39EAA-5E6B-480E-B999-579BD43C6F70}"/>
              </a:ext>
            </a:extLst>
          </p:cNvPr>
          <p:cNvSpPr txBox="1"/>
          <p:nvPr/>
        </p:nvSpPr>
        <p:spPr>
          <a:xfrm>
            <a:off x="4594081" y="3243059"/>
            <a:ext cx="2428715" cy="646331"/>
          </a:xfrm>
          <a:prstGeom prst="rect">
            <a:avLst/>
          </a:prstGeom>
          <a:noFill/>
        </p:spPr>
        <p:txBody>
          <a:bodyPr wrap="square">
            <a:spAutoFit/>
          </a:bodyPr>
          <a:lstStyle/>
          <a:p>
            <a:pPr marL="285750" indent="-285750" algn="r">
              <a:buFont typeface="Wingdings" panose="05000000000000000000" pitchFamily="2" charset="2"/>
              <a:buChar char="l"/>
            </a:pPr>
            <a:r>
              <a:rPr lang="ja-JP" altLang="en-US" dirty="0">
                <a:solidFill>
                  <a:schemeClr val="accent1"/>
                </a:solidFill>
              </a:rPr>
              <a:t>セルロース結合性の定量評価</a:t>
            </a:r>
          </a:p>
        </p:txBody>
      </p:sp>
      <p:cxnSp>
        <p:nvCxnSpPr>
          <p:cNvPr id="48" name="直線コネクタ 47">
            <a:extLst>
              <a:ext uri="{FF2B5EF4-FFF2-40B4-BE49-F238E27FC236}">
                <a16:creationId xmlns:a16="http://schemas.microsoft.com/office/drawing/2014/main" id="{166D553A-2489-475A-BFBE-8AA77C03E887}"/>
              </a:ext>
            </a:extLst>
          </p:cNvPr>
          <p:cNvCxnSpPr/>
          <p:nvPr/>
        </p:nvCxnSpPr>
        <p:spPr>
          <a:xfrm>
            <a:off x="9101251" y="2298062"/>
            <a:ext cx="0" cy="3763682"/>
          </a:xfrm>
          <a:prstGeom prst="line">
            <a:avLst/>
          </a:prstGeom>
          <a:ln>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矢印: 五方向 15">
            <a:extLst>
              <a:ext uri="{FF2B5EF4-FFF2-40B4-BE49-F238E27FC236}">
                <a16:creationId xmlns:a16="http://schemas.microsoft.com/office/drawing/2014/main" id="{33315596-ABCD-472A-8199-3E939FEA1970}"/>
              </a:ext>
            </a:extLst>
          </p:cNvPr>
          <p:cNvSpPr/>
          <p:nvPr/>
        </p:nvSpPr>
        <p:spPr>
          <a:xfrm>
            <a:off x="7630072" y="4548429"/>
            <a:ext cx="3738365" cy="1125913"/>
          </a:xfrm>
          <a:prstGeom prst="homePlate">
            <a:avLst>
              <a:gd name="adj" fmla="val 26988"/>
            </a:avLst>
          </a:prstGeom>
          <a:solidFill>
            <a:schemeClr val="bg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CA2568A1-5E5D-4C86-92B8-BE30B0E3B055}"/>
              </a:ext>
            </a:extLst>
          </p:cNvPr>
          <p:cNvSpPr txBox="1"/>
          <p:nvPr/>
        </p:nvSpPr>
        <p:spPr>
          <a:xfrm>
            <a:off x="7630072" y="4731037"/>
            <a:ext cx="4091873" cy="830997"/>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1600" dirty="0">
                <a:solidFill>
                  <a:schemeClr val="accent1"/>
                </a:solidFill>
              </a:rPr>
              <a:t>セルロース分解酵素合成・評価</a:t>
            </a:r>
            <a:endParaRPr kumimoji="1" lang="en-US" altLang="ja-JP" sz="1600" dirty="0">
              <a:solidFill>
                <a:schemeClr val="accent1"/>
              </a:solidFill>
            </a:endParaRPr>
          </a:p>
          <a:p>
            <a:pPr marL="342900" indent="-342900">
              <a:buFont typeface="Wingdings" panose="05000000000000000000" pitchFamily="2" charset="2"/>
              <a:buChar char="l"/>
            </a:pPr>
            <a:r>
              <a:rPr kumimoji="1" lang="ja-JP" altLang="en-US" sz="1600" dirty="0">
                <a:solidFill>
                  <a:schemeClr val="accent1"/>
                </a:solidFill>
              </a:rPr>
              <a:t>設計</a:t>
            </a:r>
            <a:r>
              <a:rPr kumimoji="1" lang="en-US" altLang="ja-JP" sz="1600" dirty="0">
                <a:solidFill>
                  <a:schemeClr val="accent1"/>
                </a:solidFill>
              </a:rPr>
              <a:t>CBD</a:t>
            </a:r>
            <a:r>
              <a:rPr kumimoji="1" lang="ja-JP" altLang="en-US" sz="1600" dirty="0">
                <a:solidFill>
                  <a:schemeClr val="accent1"/>
                </a:solidFill>
              </a:rPr>
              <a:t>を含むセルロース分解酵素の</a:t>
            </a:r>
            <a:r>
              <a:rPr kumimoji="1" lang="en-US" altLang="ja-JP" sz="1600" dirty="0">
                <a:solidFill>
                  <a:schemeClr val="accent1"/>
                </a:solidFill>
              </a:rPr>
              <a:t>						</a:t>
            </a:r>
            <a:r>
              <a:rPr kumimoji="1" lang="ja-JP" altLang="en-US" sz="1600" dirty="0">
                <a:solidFill>
                  <a:schemeClr val="accent1"/>
                </a:solidFill>
              </a:rPr>
              <a:t>合成・評価</a:t>
            </a:r>
          </a:p>
        </p:txBody>
      </p:sp>
      <p:sp>
        <p:nvSpPr>
          <p:cNvPr id="43" name="テキスト ボックス 42">
            <a:extLst>
              <a:ext uri="{FF2B5EF4-FFF2-40B4-BE49-F238E27FC236}">
                <a16:creationId xmlns:a16="http://schemas.microsoft.com/office/drawing/2014/main" id="{656F5E6A-C47F-4B6C-AE21-101B86200190}"/>
              </a:ext>
            </a:extLst>
          </p:cNvPr>
          <p:cNvSpPr txBox="1"/>
          <p:nvPr/>
        </p:nvSpPr>
        <p:spPr>
          <a:xfrm>
            <a:off x="7572235" y="4179903"/>
            <a:ext cx="3738365" cy="369332"/>
          </a:xfrm>
          <a:prstGeom prst="rect">
            <a:avLst/>
          </a:prstGeom>
          <a:noFill/>
        </p:spPr>
        <p:txBody>
          <a:bodyPr wrap="square" rtlCol="0">
            <a:spAutoFit/>
          </a:bodyPr>
          <a:lstStyle/>
          <a:p>
            <a:pPr algn="ctr"/>
            <a:r>
              <a:rPr kumimoji="1" lang="en-US" altLang="ja-JP" b="1" dirty="0"/>
              <a:t>2.</a:t>
            </a:r>
            <a:r>
              <a:rPr kumimoji="1" lang="ja-JP" altLang="en-US" b="1" dirty="0"/>
              <a:t> 東京大学で実施した実験について</a:t>
            </a:r>
            <a:endParaRPr kumimoji="1" lang="en-US" altLang="ja-JP" b="1" dirty="0"/>
          </a:p>
        </p:txBody>
      </p:sp>
      <p:sp>
        <p:nvSpPr>
          <p:cNvPr id="47" name="テキスト ボックス 46">
            <a:extLst>
              <a:ext uri="{FF2B5EF4-FFF2-40B4-BE49-F238E27FC236}">
                <a16:creationId xmlns:a16="http://schemas.microsoft.com/office/drawing/2014/main" id="{A125C3C1-ADAC-4318-9499-EEE1A72272C4}"/>
              </a:ext>
            </a:extLst>
          </p:cNvPr>
          <p:cNvSpPr txBox="1"/>
          <p:nvPr/>
        </p:nvSpPr>
        <p:spPr>
          <a:xfrm>
            <a:off x="8378724" y="5683124"/>
            <a:ext cx="3113353" cy="307777"/>
          </a:xfrm>
          <a:prstGeom prst="rect">
            <a:avLst/>
          </a:prstGeom>
          <a:noFill/>
        </p:spPr>
        <p:txBody>
          <a:bodyPr wrap="none" rtlCol="0">
            <a:spAutoFit/>
          </a:bodyPr>
          <a:lstStyle/>
          <a:p>
            <a:r>
              <a:rPr kumimoji="1" lang="ja-JP" altLang="en-US" sz="1400" dirty="0">
                <a:solidFill>
                  <a:schemeClr val="accent1"/>
                </a:solidFill>
              </a:rPr>
              <a:t>（東京大学・森林化学研究室で実施）</a:t>
            </a:r>
            <a:endParaRPr kumimoji="1" lang="en-US" altLang="ja-JP" sz="1400" dirty="0">
              <a:solidFill>
                <a:schemeClr val="accent1"/>
              </a:solidFill>
            </a:endParaRPr>
          </a:p>
        </p:txBody>
      </p:sp>
      <p:sp>
        <p:nvSpPr>
          <p:cNvPr id="49" name="テキスト ボックス 48">
            <a:extLst>
              <a:ext uri="{FF2B5EF4-FFF2-40B4-BE49-F238E27FC236}">
                <a16:creationId xmlns:a16="http://schemas.microsoft.com/office/drawing/2014/main" id="{7CA2C764-5A1C-4A36-8DF6-05CFAF34B20D}"/>
              </a:ext>
            </a:extLst>
          </p:cNvPr>
          <p:cNvSpPr txBox="1"/>
          <p:nvPr/>
        </p:nvSpPr>
        <p:spPr>
          <a:xfrm>
            <a:off x="3561166" y="2578809"/>
            <a:ext cx="2446319" cy="369332"/>
          </a:xfrm>
          <a:prstGeom prst="rect">
            <a:avLst/>
          </a:prstGeom>
          <a:noFill/>
        </p:spPr>
        <p:txBody>
          <a:bodyPr wrap="square" rtlCol="0">
            <a:spAutoFit/>
          </a:bodyPr>
          <a:lstStyle/>
          <a:p>
            <a:r>
              <a:rPr kumimoji="1" lang="en-US" altLang="ja-JP" b="1" dirty="0"/>
              <a:t>1. </a:t>
            </a:r>
            <a:r>
              <a:rPr kumimoji="1" lang="ja-JP" altLang="en-US" b="1" dirty="0"/>
              <a:t>これまでの振り返り</a:t>
            </a:r>
          </a:p>
        </p:txBody>
      </p:sp>
      <p:sp>
        <p:nvSpPr>
          <p:cNvPr id="35" name="楕円 34">
            <a:extLst>
              <a:ext uri="{FF2B5EF4-FFF2-40B4-BE49-F238E27FC236}">
                <a16:creationId xmlns:a16="http://schemas.microsoft.com/office/drawing/2014/main" id="{8C474EB8-E5F1-40AC-AC31-63C5679B3AA6}"/>
              </a:ext>
            </a:extLst>
          </p:cNvPr>
          <p:cNvSpPr/>
          <p:nvPr/>
        </p:nvSpPr>
        <p:spPr>
          <a:xfrm>
            <a:off x="1496694" y="3494030"/>
            <a:ext cx="693390" cy="554412"/>
          </a:xfrm>
          <a:prstGeom prst="ellipse">
            <a:avLst/>
          </a:prstGeom>
          <a:noFill/>
          <a:ln>
            <a:solidFill>
              <a:srgbClr val="00C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楕円 35">
            <a:extLst>
              <a:ext uri="{FF2B5EF4-FFF2-40B4-BE49-F238E27FC236}">
                <a16:creationId xmlns:a16="http://schemas.microsoft.com/office/drawing/2014/main" id="{BF5661AC-A8BB-444D-BFA4-484E01FCD640}"/>
              </a:ext>
            </a:extLst>
          </p:cNvPr>
          <p:cNvSpPr/>
          <p:nvPr/>
        </p:nvSpPr>
        <p:spPr>
          <a:xfrm>
            <a:off x="5391499" y="4592509"/>
            <a:ext cx="2152817" cy="1037550"/>
          </a:xfrm>
          <a:prstGeom prst="ellipse">
            <a:avLst/>
          </a:prstGeom>
          <a:noFill/>
          <a:ln>
            <a:solidFill>
              <a:srgbClr val="00C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タイトル 1">
            <a:extLst>
              <a:ext uri="{FF2B5EF4-FFF2-40B4-BE49-F238E27FC236}">
                <a16:creationId xmlns:a16="http://schemas.microsoft.com/office/drawing/2014/main" id="{069935C1-5028-4338-9126-62859C11484E}"/>
              </a:ext>
            </a:extLst>
          </p:cNvPr>
          <p:cNvSpPr>
            <a:spLocks noGrp="1"/>
          </p:cNvSpPr>
          <p:nvPr>
            <p:ph type="title"/>
          </p:nvPr>
        </p:nvSpPr>
        <p:spPr>
          <a:xfrm>
            <a:off x="517525" y="125413"/>
            <a:ext cx="11399838" cy="517525"/>
          </a:xfrm>
        </p:spPr>
        <p:txBody>
          <a:bodyPr>
            <a:normAutofit fontScale="90000"/>
          </a:bodyPr>
          <a:lstStyle/>
          <a:p>
            <a:r>
              <a:rPr lang="en-US" altLang="ja-JP" sz="1600" dirty="0"/>
              <a:t>FY22</a:t>
            </a:r>
            <a:r>
              <a:rPr lang="ja-JP" altLang="en-US" sz="1600" dirty="0"/>
              <a:t>下半期活動報告　＞　これまでの振り返り</a:t>
            </a:r>
            <a:br>
              <a:rPr kumimoji="1" lang="ja-JP" altLang="en-US" sz="1600" dirty="0"/>
            </a:br>
            <a:r>
              <a:rPr lang="en-US" altLang="ja-JP" sz="2700" dirty="0"/>
              <a:t>Wet</a:t>
            </a:r>
            <a:r>
              <a:rPr lang="ja-JP" altLang="en-US" sz="2700" dirty="0"/>
              <a:t>実験の全体像（</a:t>
            </a:r>
            <a:r>
              <a:rPr lang="en-US" altLang="ja-JP" sz="2700" dirty="0"/>
              <a:t>2021-2022</a:t>
            </a:r>
            <a:r>
              <a:rPr lang="ja-JP" altLang="en-US" sz="2700" dirty="0"/>
              <a:t>年）</a:t>
            </a:r>
            <a:endParaRPr kumimoji="1" lang="ja-JP" altLang="en-US" sz="2700" dirty="0"/>
          </a:p>
        </p:txBody>
      </p:sp>
    </p:spTree>
    <p:extLst>
      <p:ext uri="{BB962C8B-B14F-4D97-AF65-F5344CB8AC3E}">
        <p14:creationId xmlns:p14="http://schemas.microsoft.com/office/powerpoint/2010/main" val="5309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a:xfrm>
            <a:off x="11518222" y="6330277"/>
            <a:ext cx="398958" cy="365125"/>
          </a:xfrm>
        </p:spPr>
        <p:txBody>
          <a:bodyPr/>
          <a:lstStyle/>
          <a:p>
            <a:fld id="{584EAAFE-CFE5-40AD-8E95-5BFF290DC5CF}" type="slidenum">
              <a:rPr kumimoji="1" lang="ja-JP" altLang="en-US" smtClean="0"/>
              <a:pPr/>
              <a:t>14</a:t>
            </a:fld>
            <a:endParaRPr kumimoji="1" lang="ja-JP" altLang="en-US"/>
          </a:p>
        </p:txBody>
      </p:sp>
      <p:sp>
        <p:nvSpPr>
          <p:cNvPr id="5" name="テキスト ボックス 4">
            <a:extLst>
              <a:ext uri="{FF2B5EF4-FFF2-40B4-BE49-F238E27FC236}">
                <a16:creationId xmlns:a16="http://schemas.microsoft.com/office/drawing/2014/main" id="{1B3D90CA-8AE8-4AB7-BC83-AE978920D571}"/>
              </a:ext>
            </a:extLst>
          </p:cNvPr>
          <p:cNvSpPr txBox="1"/>
          <p:nvPr/>
        </p:nvSpPr>
        <p:spPr>
          <a:xfrm>
            <a:off x="613639" y="885334"/>
            <a:ext cx="11206955" cy="830997"/>
          </a:xfrm>
          <a:prstGeom prst="rect">
            <a:avLst/>
          </a:prstGeom>
          <a:solidFill>
            <a:schemeClr val="bg1"/>
          </a:solidFill>
        </p:spPr>
        <p:txBody>
          <a:bodyPr wrap="square" rtlCol="0">
            <a:spAutoFit/>
          </a:bodyPr>
          <a:lstStyle/>
          <a:p>
            <a:r>
              <a:rPr kumimoji="1" lang="ja-JP" altLang="en-US" sz="2400" b="1" dirty="0">
                <a:solidFill>
                  <a:schemeClr val="accent1"/>
                </a:solidFill>
              </a:rPr>
              <a:t>設計対象をセルロース結合性タンパク質（</a:t>
            </a:r>
            <a:r>
              <a:rPr kumimoji="1" lang="en-US" altLang="ja-JP" sz="2400" b="1" dirty="0">
                <a:solidFill>
                  <a:schemeClr val="accent1"/>
                </a:solidFill>
              </a:rPr>
              <a:t>TrCBM1</a:t>
            </a:r>
            <a:r>
              <a:rPr kumimoji="1" lang="ja-JP" altLang="en-US" sz="2400" b="1" dirty="0">
                <a:solidFill>
                  <a:schemeClr val="accent1"/>
                </a:solidFill>
              </a:rPr>
              <a:t>）に絞り、コンセプトの具体化を実施</a:t>
            </a:r>
            <a:endParaRPr kumimoji="1" lang="en-US" altLang="ja-JP" sz="2400" b="1" dirty="0">
              <a:solidFill>
                <a:schemeClr val="accent1"/>
              </a:solidFill>
            </a:endParaRPr>
          </a:p>
          <a:p>
            <a:r>
              <a:rPr kumimoji="1" lang="ja-JP" altLang="en-US" sz="2400" b="1" dirty="0">
                <a:solidFill>
                  <a:schemeClr val="accent1"/>
                </a:solidFill>
              </a:rPr>
              <a:t>有望な</a:t>
            </a:r>
            <a:r>
              <a:rPr kumimoji="1" lang="en-US" altLang="ja-JP" sz="2400" b="1" dirty="0">
                <a:solidFill>
                  <a:schemeClr val="accent1"/>
                </a:solidFill>
              </a:rPr>
              <a:t>CBD</a:t>
            </a:r>
            <a:r>
              <a:rPr kumimoji="1" lang="ja-JP" altLang="en-US" sz="2400" b="1" dirty="0">
                <a:solidFill>
                  <a:schemeClr val="accent1"/>
                </a:solidFill>
              </a:rPr>
              <a:t>候補配列の評価を行うため、セルロース結合性の</a:t>
            </a:r>
            <a:r>
              <a:rPr kumimoji="1" lang="en-US" altLang="ja-JP" sz="2400" b="1" dirty="0">
                <a:solidFill>
                  <a:schemeClr val="accent1"/>
                </a:solidFill>
              </a:rPr>
              <a:t>Wet</a:t>
            </a:r>
            <a:r>
              <a:rPr kumimoji="1" lang="ja-JP" altLang="en-US" sz="2400" b="1" dirty="0">
                <a:solidFill>
                  <a:schemeClr val="accent1"/>
                </a:solidFill>
              </a:rPr>
              <a:t>評価系の確立・評価</a:t>
            </a:r>
            <a:endParaRPr kumimoji="1" lang="en-US" altLang="ja-JP" sz="2400" b="1" dirty="0">
              <a:solidFill>
                <a:schemeClr val="accent1"/>
              </a:solidFill>
            </a:endParaRPr>
          </a:p>
        </p:txBody>
      </p:sp>
      <p:sp>
        <p:nvSpPr>
          <p:cNvPr id="15" name="テキスト ボックス 14">
            <a:extLst>
              <a:ext uri="{FF2B5EF4-FFF2-40B4-BE49-F238E27FC236}">
                <a16:creationId xmlns:a16="http://schemas.microsoft.com/office/drawing/2014/main" id="{A15861EF-497B-4FAA-8012-0FD8F29AD750}"/>
              </a:ext>
            </a:extLst>
          </p:cNvPr>
          <p:cNvSpPr txBox="1"/>
          <p:nvPr/>
        </p:nvSpPr>
        <p:spPr>
          <a:xfrm>
            <a:off x="10963905" y="162598"/>
            <a:ext cx="1043876" cy="400110"/>
          </a:xfrm>
          <a:prstGeom prst="rect">
            <a:avLst/>
          </a:prstGeom>
          <a:solidFill>
            <a:schemeClr val="bg1"/>
          </a:solidFill>
        </p:spPr>
        <p:txBody>
          <a:bodyPr wrap="none" rtlCol="0">
            <a:spAutoFit/>
          </a:bodyPr>
          <a:lstStyle/>
          <a:p>
            <a:r>
              <a:rPr kumimoji="1" lang="ja-JP" altLang="en-US" sz="2000" b="1" dirty="0">
                <a:solidFill>
                  <a:schemeClr val="accent1"/>
                </a:solidFill>
              </a:rPr>
              <a:t>振り返り</a:t>
            </a:r>
          </a:p>
        </p:txBody>
      </p:sp>
      <p:sp>
        <p:nvSpPr>
          <p:cNvPr id="10" name="テキスト ボックス 9">
            <a:extLst>
              <a:ext uri="{FF2B5EF4-FFF2-40B4-BE49-F238E27FC236}">
                <a16:creationId xmlns:a16="http://schemas.microsoft.com/office/drawing/2014/main" id="{F768B731-9A71-4FF0-A796-F38E32D4AC79}"/>
              </a:ext>
            </a:extLst>
          </p:cNvPr>
          <p:cNvSpPr txBox="1"/>
          <p:nvPr/>
        </p:nvSpPr>
        <p:spPr>
          <a:xfrm>
            <a:off x="8054886" y="3905902"/>
            <a:ext cx="2272859" cy="646331"/>
          </a:xfrm>
          <a:prstGeom prst="rect">
            <a:avLst/>
          </a:prstGeom>
          <a:noFill/>
        </p:spPr>
        <p:txBody>
          <a:bodyPr wrap="square" rtlCol="0">
            <a:spAutoFit/>
          </a:bodyPr>
          <a:lstStyle/>
          <a:p>
            <a:r>
              <a:rPr kumimoji="1" lang="en-US" altLang="ja-JP" b="1" dirty="0">
                <a:solidFill>
                  <a:srgbClr val="00CCFF"/>
                </a:solidFill>
              </a:rPr>
              <a:t>TrCBM1</a:t>
            </a:r>
            <a:endParaRPr kumimoji="1" lang="en-US" altLang="ja-JP" b="1" dirty="0"/>
          </a:p>
          <a:p>
            <a:r>
              <a:rPr kumimoji="1" lang="ja-JP" altLang="en-US" dirty="0"/>
              <a:t>セルロース結合ドメイン</a:t>
            </a:r>
            <a:endParaRPr kumimoji="1" lang="en-US" altLang="ja-JP" dirty="0"/>
          </a:p>
        </p:txBody>
      </p:sp>
      <p:sp>
        <p:nvSpPr>
          <p:cNvPr id="13" name="テキスト ボックス 12">
            <a:extLst>
              <a:ext uri="{FF2B5EF4-FFF2-40B4-BE49-F238E27FC236}">
                <a16:creationId xmlns:a16="http://schemas.microsoft.com/office/drawing/2014/main" id="{C88FBB71-9E62-4662-A3C5-7478504461B1}"/>
              </a:ext>
            </a:extLst>
          </p:cNvPr>
          <p:cNvSpPr txBox="1"/>
          <p:nvPr/>
        </p:nvSpPr>
        <p:spPr>
          <a:xfrm>
            <a:off x="3081127" y="5326308"/>
            <a:ext cx="1739073" cy="369332"/>
          </a:xfrm>
          <a:prstGeom prst="rect">
            <a:avLst/>
          </a:prstGeom>
          <a:noFill/>
        </p:spPr>
        <p:txBody>
          <a:bodyPr wrap="square" rtlCol="0">
            <a:spAutoFit/>
          </a:bodyPr>
          <a:lstStyle/>
          <a:p>
            <a:pPr algn="ctr"/>
            <a:r>
              <a:rPr kumimoji="1" lang="ja-JP" altLang="en-US" dirty="0"/>
              <a:t>触媒ドメイン</a:t>
            </a:r>
          </a:p>
        </p:txBody>
      </p:sp>
      <p:sp>
        <p:nvSpPr>
          <p:cNvPr id="14" name="テキスト ボックス 13">
            <a:extLst>
              <a:ext uri="{FF2B5EF4-FFF2-40B4-BE49-F238E27FC236}">
                <a16:creationId xmlns:a16="http://schemas.microsoft.com/office/drawing/2014/main" id="{3842B70D-CF7E-4783-A4BE-87F1B645EE15}"/>
              </a:ext>
            </a:extLst>
          </p:cNvPr>
          <p:cNvSpPr txBox="1"/>
          <p:nvPr/>
        </p:nvSpPr>
        <p:spPr>
          <a:xfrm>
            <a:off x="2697222" y="2356129"/>
            <a:ext cx="7630523" cy="92333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dirty="0">
                <a:solidFill>
                  <a:schemeClr val="accent1"/>
                </a:solidFill>
              </a:rPr>
              <a:t>子嚢菌</a:t>
            </a:r>
            <a:r>
              <a:rPr kumimoji="1" lang="en-US" altLang="ja-JP" i="1" dirty="0">
                <a:solidFill>
                  <a:schemeClr val="accent1"/>
                </a:solidFill>
              </a:rPr>
              <a:t>Trichoderma </a:t>
            </a:r>
            <a:r>
              <a:rPr kumimoji="1" lang="en-US" altLang="ja-JP" i="1" dirty="0" err="1">
                <a:solidFill>
                  <a:schemeClr val="accent1"/>
                </a:solidFill>
              </a:rPr>
              <a:t>reesei</a:t>
            </a:r>
            <a:r>
              <a:rPr kumimoji="1" lang="ja-JP" altLang="en-US" dirty="0">
                <a:solidFill>
                  <a:schemeClr val="accent1"/>
                </a:solidFill>
              </a:rPr>
              <a:t>由来</a:t>
            </a:r>
            <a:endParaRPr kumimoji="1" lang="en-US" altLang="ja-JP" dirty="0">
              <a:solidFill>
                <a:schemeClr val="accent1"/>
              </a:solidFill>
            </a:endParaRPr>
          </a:p>
          <a:p>
            <a:pPr marL="342900" indent="-342900">
              <a:buFont typeface="Arial" panose="020B0604020202020204" pitchFamily="34" charset="0"/>
              <a:buChar char="•"/>
            </a:pPr>
            <a:r>
              <a:rPr kumimoji="1" lang="ja-JP" altLang="en-US" dirty="0">
                <a:solidFill>
                  <a:schemeClr val="accent1"/>
                </a:solidFill>
              </a:rPr>
              <a:t>糖質加水分解酵素ファミリー</a:t>
            </a:r>
            <a:r>
              <a:rPr kumimoji="1" lang="en-US" altLang="ja-JP" dirty="0">
                <a:solidFill>
                  <a:schemeClr val="accent1"/>
                </a:solidFill>
              </a:rPr>
              <a:t>7</a:t>
            </a:r>
            <a:r>
              <a:rPr kumimoji="1" lang="ja-JP" altLang="en-US" dirty="0">
                <a:solidFill>
                  <a:schemeClr val="accent1"/>
                </a:solidFill>
              </a:rPr>
              <a:t>（</a:t>
            </a:r>
            <a:r>
              <a:rPr kumimoji="1" lang="en-US" altLang="ja-JP" dirty="0">
                <a:solidFill>
                  <a:schemeClr val="accent1"/>
                </a:solidFill>
              </a:rPr>
              <a:t>GH7</a:t>
            </a:r>
            <a:r>
              <a:rPr kumimoji="1" lang="ja-JP" altLang="en-US" dirty="0">
                <a:solidFill>
                  <a:schemeClr val="accent1"/>
                </a:solidFill>
              </a:rPr>
              <a:t>）に属するセルロース分解酵素</a:t>
            </a:r>
            <a:endParaRPr kumimoji="1" lang="en-US" altLang="ja-JP" dirty="0">
              <a:solidFill>
                <a:schemeClr val="accent1"/>
              </a:solidFill>
            </a:endParaRPr>
          </a:p>
          <a:p>
            <a:pPr marL="342900" indent="-342900">
              <a:buFont typeface="Arial" panose="020B0604020202020204" pitchFamily="34" charset="0"/>
              <a:buChar char="•"/>
            </a:pPr>
            <a:r>
              <a:rPr kumimoji="1" lang="ja-JP" altLang="en-US" dirty="0">
                <a:solidFill>
                  <a:schemeClr val="accent1"/>
                </a:solidFill>
              </a:rPr>
              <a:t>セルロース結合ドメイン</a:t>
            </a:r>
            <a:r>
              <a:rPr kumimoji="1" lang="en-US" altLang="ja-JP" dirty="0">
                <a:solidFill>
                  <a:srgbClr val="00CCFF"/>
                </a:solidFill>
              </a:rPr>
              <a:t>TrCBM1</a:t>
            </a:r>
            <a:r>
              <a:rPr kumimoji="1" lang="ja-JP" altLang="en-US" dirty="0">
                <a:solidFill>
                  <a:schemeClr val="accent1"/>
                </a:solidFill>
              </a:rPr>
              <a:t>と化学反応を行う触媒ドメインで構成</a:t>
            </a:r>
            <a:endParaRPr kumimoji="1" lang="en-US" altLang="ja-JP" dirty="0">
              <a:solidFill>
                <a:schemeClr val="accent1"/>
              </a:solidFill>
            </a:endParaRPr>
          </a:p>
        </p:txBody>
      </p:sp>
      <p:pic>
        <p:nvPicPr>
          <p:cNvPr id="16" name="図 15">
            <a:extLst>
              <a:ext uri="{FF2B5EF4-FFF2-40B4-BE49-F238E27FC236}">
                <a16:creationId xmlns:a16="http://schemas.microsoft.com/office/drawing/2014/main" id="{3B3564BA-66EB-47B6-BBBE-B29B3A5EE6C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31" b="98714" l="1611" r="99268">
                        <a14:foregroundMark x1="8199" y1="51447" x2="8199" y2="51447"/>
                        <a14:foregroundMark x1="5271" y1="36013" x2="5271" y2="36013"/>
                        <a14:foregroundMark x1="1611" y1="62701" x2="1611" y2="62701"/>
                        <a14:foregroundMark x1="29136" y1="6752" x2="29136" y2="6752"/>
                        <a14:foregroundMark x1="33382" y1="90675" x2="33382" y2="90675"/>
                        <a14:foregroundMark x1="42460" y1="98714" x2="42460" y2="98714"/>
                        <a14:foregroundMark x1="92972" y1="96463" x2="92972" y2="96463"/>
                        <a14:foregroundMark x1="95315" y1="96141" x2="95315" y2="96141"/>
                        <a14:foregroundMark x1="99268" y1="96141" x2="99268" y2="96141"/>
                        <a14:foregroundMark x1="96779" y1="94855" x2="96779" y2="94855"/>
                        <a14:backgroundMark x1="40117" y1="99357" x2="40117" y2="99357"/>
                      </a14:backgroundRemoval>
                    </a14:imgEffect>
                  </a14:imgLayer>
                </a14:imgProps>
              </a:ext>
              <a:ext uri="{28A0092B-C50C-407E-A947-70E740481C1C}">
                <a14:useLocalDpi xmlns:a14="http://schemas.microsoft.com/office/drawing/2010/main" val="0"/>
              </a:ext>
            </a:extLst>
          </a:blip>
          <a:stretch>
            <a:fillRect/>
          </a:stretch>
        </p:blipFill>
        <p:spPr>
          <a:xfrm>
            <a:off x="3721297" y="3313910"/>
            <a:ext cx="4749406" cy="2162613"/>
          </a:xfrm>
          <a:prstGeom prst="rect">
            <a:avLst/>
          </a:prstGeom>
        </p:spPr>
      </p:pic>
      <p:sp>
        <p:nvSpPr>
          <p:cNvPr id="18" name="テキスト ボックス 17">
            <a:extLst>
              <a:ext uri="{FF2B5EF4-FFF2-40B4-BE49-F238E27FC236}">
                <a16:creationId xmlns:a16="http://schemas.microsoft.com/office/drawing/2014/main" id="{362D584D-DCCF-4220-ABD0-6AE6FDD11AAB}"/>
              </a:ext>
            </a:extLst>
          </p:cNvPr>
          <p:cNvSpPr txBox="1"/>
          <p:nvPr/>
        </p:nvSpPr>
        <p:spPr>
          <a:xfrm>
            <a:off x="1657899" y="1992196"/>
            <a:ext cx="4199282" cy="461665"/>
          </a:xfrm>
          <a:prstGeom prst="rect">
            <a:avLst/>
          </a:prstGeom>
          <a:noFill/>
        </p:spPr>
        <p:txBody>
          <a:bodyPr wrap="square">
            <a:spAutoFit/>
          </a:bodyPr>
          <a:lstStyle/>
          <a:p>
            <a:r>
              <a:rPr kumimoji="1" lang="en-US" altLang="ja-JP" sz="2400" b="1" dirty="0">
                <a:solidFill>
                  <a:srgbClr val="00CCFF"/>
                </a:solidFill>
              </a:rPr>
              <a:t>TrCel7A</a:t>
            </a:r>
            <a:r>
              <a:rPr kumimoji="1" lang="ja-JP" altLang="en-US" sz="2400" b="1" dirty="0">
                <a:solidFill>
                  <a:srgbClr val="00CCFF"/>
                </a:solidFill>
              </a:rPr>
              <a:t>　</a:t>
            </a:r>
            <a:r>
              <a:rPr kumimoji="1" lang="ja-JP" altLang="en-US" sz="2000" dirty="0"/>
              <a:t>セルロース分解酵素</a:t>
            </a:r>
            <a:endParaRPr kumimoji="1" lang="en-US" altLang="ja-JP" sz="2400" dirty="0"/>
          </a:p>
        </p:txBody>
      </p:sp>
      <p:sp>
        <p:nvSpPr>
          <p:cNvPr id="9" name="楕円 8">
            <a:extLst>
              <a:ext uri="{FF2B5EF4-FFF2-40B4-BE49-F238E27FC236}">
                <a16:creationId xmlns:a16="http://schemas.microsoft.com/office/drawing/2014/main" id="{C8ACB720-7CB4-4255-B609-A3676B39F837}"/>
              </a:ext>
            </a:extLst>
          </p:cNvPr>
          <p:cNvSpPr/>
          <p:nvPr/>
        </p:nvSpPr>
        <p:spPr>
          <a:xfrm>
            <a:off x="6461894" y="4362263"/>
            <a:ext cx="1958220" cy="1246685"/>
          </a:xfrm>
          <a:prstGeom prst="ellipse">
            <a:avLst/>
          </a:prstGeom>
          <a:noFill/>
          <a:ln>
            <a:solidFill>
              <a:srgbClr val="00C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タイトル 5">
            <a:extLst>
              <a:ext uri="{FF2B5EF4-FFF2-40B4-BE49-F238E27FC236}">
                <a16:creationId xmlns:a16="http://schemas.microsoft.com/office/drawing/2014/main" id="{644B4947-E744-444B-8EB6-057466F821DF}"/>
              </a:ext>
            </a:extLst>
          </p:cNvPr>
          <p:cNvSpPr>
            <a:spLocks noGrp="1"/>
          </p:cNvSpPr>
          <p:nvPr>
            <p:ph type="title"/>
          </p:nvPr>
        </p:nvSpPr>
        <p:spPr/>
        <p:txBody>
          <a:bodyPr>
            <a:normAutofit fontScale="90000"/>
          </a:bodyPr>
          <a:lstStyle/>
          <a:p>
            <a:r>
              <a:rPr lang="en-US" altLang="ja-JP" sz="1600" dirty="0"/>
              <a:t>FY22</a:t>
            </a:r>
            <a:r>
              <a:rPr lang="ja-JP" altLang="en-US" sz="1600" dirty="0"/>
              <a:t>下半期活動報告　＞　これまでの振り返り</a:t>
            </a:r>
            <a:br>
              <a:rPr kumimoji="1" lang="ja-JP" altLang="en-US" sz="2800" dirty="0"/>
            </a:br>
            <a:r>
              <a:rPr lang="ja-JP" altLang="en-US" sz="2700" dirty="0"/>
              <a:t>　セルロース結合性</a:t>
            </a:r>
            <a:r>
              <a:rPr kumimoji="1" lang="ja-JP" altLang="en-US" sz="2700" dirty="0"/>
              <a:t>に関する</a:t>
            </a:r>
            <a:r>
              <a:rPr kumimoji="1" lang="en-US" altLang="ja-JP" sz="2700" dirty="0"/>
              <a:t>Wet</a:t>
            </a:r>
            <a:r>
              <a:rPr lang="ja-JP" altLang="en-US" sz="2700" dirty="0"/>
              <a:t>評価</a:t>
            </a:r>
          </a:p>
        </p:txBody>
      </p:sp>
    </p:spTree>
    <p:extLst>
      <p:ext uri="{BB962C8B-B14F-4D97-AF65-F5344CB8AC3E}">
        <p14:creationId xmlns:p14="http://schemas.microsoft.com/office/powerpoint/2010/main" val="1386962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Autofit/>
          </a:bodyPr>
          <a:lstStyle/>
          <a:p>
            <a:r>
              <a:rPr lang="en-US" altLang="ja-JP" sz="1400" dirty="0"/>
              <a:t>FY22</a:t>
            </a:r>
            <a:r>
              <a:rPr lang="ja-JP" altLang="en-US" sz="1400" dirty="0"/>
              <a:t>下半期活動報告　＞　これまでの振り返り</a:t>
            </a:r>
            <a:br>
              <a:rPr kumimoji="1" lang="ja-JP" altLang="en-US" sz="2400" dirty="0"/>
            </a:br>
            <a:r>
              <a:rPr lang="ja-JP" altLang="en-US" sz="2400" dirty="0"/>
              <a:t>（</a:t>
            </a:r>
            <a:r>
              <a:rPr lang="en-US" altLang="ja-JP" sz="2400" dirty="0"/>
              <a:t>1</a:t>
            </a:r>
            <a:r>
              <a:rPr lang="ja-JP" altLang="en-US" sz="2400" dirty="0"/>
              <a:t>）セルロース結合性の簡易評価</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7" name="テキスト ボックス 11">
            <a:extLst>
              <a:ext uri="{FF2B5EF4-FFF2-40B4-BE49-F238E27FC236}">
                <a16:creationId xmlns:a16="http://schemas.microsoft.com/office/drawing/2014/main" id="{5A26A50D-D676-409C-B4D2-F922343BC743}"/>
              </a:ext>
            </a:extLst>
          </p:cNvPr>
          <p:cNvSpPr txBox="1"/>
          <p:nvPr/>
        </p:nvSpPr>
        <p:spPr>
          <a:xfrm>
            <a:off x="3857318" y="2578112"/>
            <a:ext cx="2079414" cy="49244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400" dirty="0"/>
              <a:t>コントロール</a:t>
            </a:r>
            <a:endParaRPr kumimoji="1" lang="en-US" altLang="ja-JP" sz="1400" dirty="0"/>
          </a:p>
          <a:p>
            <a:pPr algn="ctr"/>
            <a:r>
              <a:rPr kumimoji="1" lang="ja-JP" altLang="en-US" sz="1200" dirty="0"/>
              <a:t>（</a:t>
            </a:r>
            <a:r>
              <a:rPr lang="ja-JP" altLang="en-US" sz="1200" dirty="0"/>
              <a:t>結合性タンパク質なし</a:t>
            </a:r>
            <a:r>
              <a:rPr kumimoji="1" lang="ja-JP" altLang="en-US" sz="1200" dirty="0"/>
              <a:t>）</a:t>
            </a:r>
          </a:p>
        </p:txBody>
      </p:sp>
      <p:sp>
        <p:nvSpPr>
          <p:cNvPr id="8" name="テキスト ボックス 13">
            <a:extLst>
              <a:ext uri="{FF2B5EF4-FFF2-40B4-BE49-F238E27FC236}">
                <a16:creationId xmlns:a16="http://schemas.microsoft.com/office/drawing/2014/main" id="{FCE589D5-859F-4036-8180-E666A452C7D5}"/>
              </a:ext>
            </a:extLst>
          </p:cNvPr>
          <p:cNvSpPr txBox="1"/>
          <p:nvPr/>
        </p:nvSpPr>
        <p:spPr>
          <a:xfrm>
            <a:off x="5989068" y="2644533"/>
            <a:ext cx="1571264"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dirty="0"/>
              <a:t>Wild-type</a:t>
            </a:r>
            <a:r>
              <a:rPr lang="ja-JP" altLang="en-US" sz="1200" dirty="0"/>
              <a:t>（</a:t>
            </a:r>
            <a:r>
              <a:rPr lang="en-US" altLang="ja-JP" sz="1200" dirty="0"/>
              <a:t>1cbh</a:t>
            </a:r>
            <a:r>
              <a:rPr lang="ja-JP" altLang="en-US" sz="1200" dirty="0"/>
              <a:t>）</a:t>
            </a:r>
            <a:endParaRPr lang="en-US" altLang="ja-JP" sz="1400" dirty="0"/>
          </a:p>
        </p:txBody>
      </p:sp>
      <p:grpSp>
        <p:nvGrpSpPr>
          <p:cNvPr id="9" name="グループ化 8">
            <a:extLst>
              <a:ext uri="{FF2B5EF4-FFF2-40B4-BE49-F238E27FC236}">
                <a16:creationId xmlns:a16="http://schemas.microsoft.com/office/drawing/2014/main" id="{885BDAFB-C2AD-4E55-8CDB-58DFB8C73702}"/>
              </a:ext>
            </a:extLst>
          </p:cNvPr>
          <p:cNvGrpSpPr>
            <a:grpSpLocks noChangeAspect="1"/>
          </p:cNvGrpSpPr>
          <p:nvPr/>
        </p:nvGrpSpPr>
        <p:grpSpPr>
          <a:xfrm>
            <a:off x="4573703" y="3059035"/>
            <a:ext cx="646644" cy="562408"/>
            <a:chOff x="599541" y="4028664"/>
            <a:chExt cx="1468949" cy="1277594"/>
          </a:xfrm>
        </p:grpSpPr>
        <p:pic>
          <p:nvPicPr>
            <p:cNvPr id="10" name="図 9">
              <a:extLst>
                <a:ext uri="{FF2B5EF4-FFF2-40B4-BE49-F238E27FC236}">
                  <a16:creationId xmlns:a16="http://schemas.microsoft.com/office/drawing/2014/main" id="{A8AA2F60-77A4-41F7-8110-0458A0AB52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8497" y="4028664"/>
              <a:ext cx="1079993" cy="1277594"/>
            </a:xfrm>
            <a:prstGeom prst="rect">
              <a:avLst/>
            </a:prstGeom>
          </p:spPr>
        </p:pic>
        <p:sp>
          <p:nvSpPr>
            <p:cNvPr id="11" name="フリーフォーム: 図形 29">
              <a:extLst>
                <a:ext uri="{FF2B5EF4-FFF2-40B4-BE49-F238E27FC236}">
                  <a16:creationId xmlns:a16="http://schemas.microsoft.com/office/drawing/2014/main" id="{14C263DC-B7E1-4A53-B348-B454AAD73A9F}"/>
                </a:ext>
              </a:extLst>
            </p:cNvPr>
            <p:cNvSpPr/>
            <p:nvPr/>
          </p:nvSpPr>
          <p:spPr>
            <a:xfrm>
              <a:off x="599541" y="5100494"/>
              <a:ext cx="620059" cy="170346"/>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3D5EA501-A46B-46B6-9CC1-7354B31A3BAA}"/>
              </a:ext>
            </a:extLst>
          </p:cNvPr>
          <p:cNvGrpSpPr>
            <a:grpSpLocks noChangeAspect="1"/>
          </p:cNvGrpSpPr>
          <p:nvPr/>
        </p:nvGrpSpPr>
        <p:grpSpPr>
          <a:xfrm>
            <a:off x="6348208" y="3059035"/>
            <a:ext cx="852985" cy="634937"/>
            <a:chOff x="-5226395" y="178948"/>
            <a:chExt cx="5500390" cy="4094332"/>
          </a:xfrm>
        </p:grpSpPr>
        <p:pic>
          <p:nvPicPr>
            <p:cNvPr id="13" name="図 12">
              <a:extLst>
                <a:ext uri="{FF2B5EF4-FFF2-40B4-BE49-F238E27FC236}">
                  <a16:creationId xmlns:a16="http://schemas.microsoft.com/office/drawing/2014/main" id="{BC8E15F0-8A5C-409F-96EE-D3B8EA2F10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15" name="図 14">
              <a:extLst>
                <a:ext uri="{FF2B5EF4-FFF2-40B4-BE49-F238E27FC236}">
                  <a16:creationId xmlns:a16="http://schemas.microsoft.com/office/drawing/2014/main" id="{A720884C-8646-4820-AADA-49B9936709F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16" name="フリーフォーム: 図形 22">
              <a:extLst>
                <a:ext uri="{FF2B5EF4-FFF2-40B4-BE49-F238E27FC236}">
                  <a16:creationId xmlns:a16="http://schemas.microsoft.com/office/drawing/2014/main" id="{7E5FAC5A-79CB-4B28-88C6-BE6612C95EF9}"/>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DDB74887-A901-4213-BA6D-16B7AE937713}"/>
              </a:ext>
            </a:extLst>
          </p:cNvPr>
          <p:cNvSpPr/>
          <p:nvPr/>
        </p:nvSpPr>
        <p:spPr>
          <a:xfrm>
            <a:off x="8562807" y="2644533"/>
            <a:ext cx="1003377" cy="307777"/>
          </a:xfrm>
          <a:prstGeom prst="rect">
            <a:avLst/>
          </a:prstGeom>
        </p:spPr>
        <p:txBody>
          <a:bodyPr wrap="square">
            <a:spAutoFit/>
          </a:bodyPr>
          <a:lstStyle/>
          <a:p>
            <a:pPr algn="ctr"/>
            <a:r>
              <a:rPr lang="ja-JP" altLang="en-US" sz="1400" dirty="0"/>
              <a:t>変異体</a:t>
            </a:r>
            <a:r>
              <a:rPr lang="en-US" altLang="ja-JP" sz="1400" dirty="0"/>
              <a:t>1</a:t>
            </a:r>
          </a:p>
        </p:txBody>
      </p:sp>
      <p:sp>
        <p:nvSpPr>
          <p:cNvPr id="18" name="正方形/長方形 17">
            <a:extLst>
              <a:ext uri="{FF2B5EF4-FFF2-40B4-BE49-F238E27FC236}">
                <a16:creationId xmlns:a16="http://schemas.microsoft.com/office/drawing/2014/main" id="{6F2EF428-E626-49D0-96BC-B8931330BFBA}"/>
              </a:ext>
            </a:extLst>
          </p:cNvPr>
          <p:cNvSpPr/>
          <p:nvPr/>
        </p:nvSpPr>
        <p:spPr>
          <a:xfrm>
            <a:off x="10339523" y="2644533"/>
            <a:ext cx="1193242" cy="307777"/>
          </a:xfrm>
          <a:prstGeom prst="rect">
            <a:avLst/>
          </a:prstGeom>
        </p:spPr>
        <p:txBody>
          <a:bodyPr wrap="square">
            <a:spAutoFit/>
          </a:bodyPr>
          <a:lstStyle/>
          <a:p>
            <a:pPr algn="ctr"/>
            <a:r>
              <a:rPr lang="ja-JP" altLang="en-US" sz="1400" dirty="0"/>
              <a:t>変異体</a:t>
            </a:r>
            <a:r>
              <a:rPr lang="en-US" altLang="ja-JP" sz="1400" dirty="0"/>
              <a:t>2</a:t>
            </a:r>
          </a:p>
        </p:txBody>
      </p:sp>
      <p:pic>
        <p:nvPicPr>
          <p:cNvPr id="19" name="図 18">
            <a:extLst>
              <a:ext uri="{FF2B5EF4-FFF2-40B4-BE49-F238E27FC236}">
                <a16:creationId xmlns:a16="http://schemas.microsoft.com/office/drawing/2014/main" id="{C04397A0-C7F5-44A7-BCE1-F6C3616F352C}"/>
              </a:ext>
            </a:extLst>
          </p:cNvPr>
          <p:cNvPicPr>
            <a:picLocks noChangeAspect="1"/>
          </p:cNvPicPr>
          <p:nvPr/>
        </p:nvPicPr>
        <p:blipFill>
          <a:blip r:embed="rId5"/>
          <a:stretch>
            <a:fillRect/>
          </a:stretch>
        </p:blipFill>
        <p:spPr>
          <a:xfrm>
            <a:off x="1034541" y="2401492"/>
            <a:ext cx="1731927" cy="1668027"/>
          </a:xfrm>
          <a:prstGeom prst="rect">
            <a:avLst/>
          </a:prstGeom>
        </p:spPr>
      </p:pic>
      <p:pic>
        <p:nvPicPr>
          <p:cNvPr id="20" name="Picture 8">
            <a:extLst>
              <a:ext uri="{FF2B5EF4-FFF2-40B4-BE49-F238E27FC236}">
                <a16:creationId xmlns:a16="http://schemas.microsoft.com/office/drawing/2014/main" id="{F066ABCA-0E00-40BC-8040-F5D3E0E9633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1276759" y="4553702"/>
            <a:ext cx="1056418" cy="1056397"/>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F2043D5C-4436-4BFA-9B0C-A1F38D9C9673}"/>
              </a:ext>
            </a:extLst>
          </p:cNvPr>
          <p:cNvSpPr txBox="1"/>
          <p:nvPr/>
        </p:nvSpPr>
        <p:spPr>
          <a:xfrm>
            <a:off x="615542" y="5630069"/>
            <a:ext cx="2961067" cy="646331"/>
          </a:xfrm>
          <a:prstGeom prst="rect">
            <a:avLst/>
          </a:prstGeom>
          <a:noFill/>
        </p:spPr>
        <p:txBody>
          <a:bodyPr wrap="none" rtlCol="0">
            <a:spAutoFit/>
          </a:bodyPr>
          <a:lstStyle/>
          <a:p>
            <a:r>
              <a:rPr kumimoji="1" lang="ja-JP" altLang="en-US" sz="1200" dirty="0"/>
              <a:t>セルロース</a:t>
            </a:r>
            <a:r>
              <a:rPr kumimoji="1" lang="en-US" altLang="ja-JP" sz="1200" dirty="0"/>
              <a:t>TLC</a:t>
            </a:r>
            <a:r>
              <a:rPr kumimoji="1" lang="ja-JP" altLang="en-US" sz="1200" dirty="0"/>
              <a:t>プレート上に</a:t>
            </a:r>
            <a:endParaRPr kumimoji="1" lang="en-US" altLang="ja-JP" sz="1200" dirty="0"/>
          </a:p>
          <a:p>
            <a:r>
              <a:rPr kumimoji="1" lang="ja-JP" altLang="en-US" sz="1200" dirty="0"/>
              <a:t>極少量（数</a:t>
            </a:r>
            <a:r>
              <a:rPr kumimoji="1" lang="en-US" altLang="ja-JP" sz="1200" dirty="0" err="1"/>
              <a:t>μL</a:t>
            </a:r>
            <a:r>
              <a:rPr kumimoji="1" lang="ja-JP" altLang="en-US" sz="1200" dirty="0"/>
              <a:t>）のタンパク質溶液を滴下し、</a:t>
            </a:r>
            <a:endParaRPr kumimoji="1" lang="en-US" altLang="ja-JP" sz="1200" dirty="0"/>
          </a:p>
          <a:p>
            <a:r>
              <a:rPr kumimoji="1" lang="ja-JP" altLang="en-US" sz="1200" dirty="0"/>
              <a:t>拡散具合を蛍光で検出</a:t>
            </a:r>
          </a:p>
        </p:txBody>
      </p:sp>
      <p:sp>
        <p:nvSpPr>
          <p:cNvPr id="22" name="テキスト ボックス 21">
            <a:extLst>
              <a:ext uri="{FF2B5EF4-FFF2-40B4-BE49-F238E27FC236}">
                <a16:creationId xmlns:a16="http://schemas.microsoft.com/office/drawing/2014/main" id="{93DE46AE-6F94-4AAC-AC4F-F77267E0F8DE}"/>
              </a:ext>
            </a:extLst>
          </p:cNvPr>
          <p:cNvSpPr txBox="1"/>
          <p:nvPr/>
        </p:nvSpPr>
        <p:spPr>
          <a:xfrm>
            <a:off x="275271" y="1901488"/>
            <a:ext cx="1107996" cy="369332"/>
          </a:xfrm>
          <a:prstGeom prst="rect">
            <a:avLst/>
          </a:prstGeom>
          <a:noFill/>
        </p:spPr>
        <p:txBody>
          <a:bodyPr wrap="none" rtlCol="0">
            <a:spAutoFit/>
          </a:bodyPr>
          <a:lstStyle/>
          <a:p>
            <a:r>
              <a:rPr kumimoji="1" lang="ja-JP" altLang="en-US" dirty="0"/>
              <a:t>実験方法</a:t>
            </a:r>
          </a:p>
        </p:txBody>
      </p:sp>
      <p:sp>
        <p:nvSpPr>
          <p:cNvPr id="23" name="二等辺三角形 22">
            <a:extLst>
              <a:ext uri="{FF2B5EF4-FFF2-40B4-BE49-F238E27FC236}">
                <a16:creationId xmlns:a16="http://schemas.microsoft.com/office/drawing/2014/main" id="{7DF810FA-4E34-4EC7-A848-C4FF2C8675DB}"/>
              </a:ext>
            </a:extLst>
          </p:cNvPr>
          <p:cNvSpPr/>
          <p:nvPr/>
        </p:nvSpPr>
        <p:spPr>
          <a:xfrm flipV="1">
            <a:off x="1524472" y="4190749"/>
            <a:ext cx="668209" cy="21958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C6E5275-ED55-4BC4-80B4-C44FCA9FF147}"/>
              </a:ext>
            </a:extLst>
          </p:cNvPr>
          <p:cNvSpPr txBox="1"/>
          <p:nvPr/>
        </p:nvSpPr>
        <p:spPr>
          <a:xfrm>
            <a:off x="4061854" y="1911729"/>
            <a:ext cx="1107996" cy="369332"/>
          </a:xfrm>
          <a:prstGeom prst="rect">
            <a:avLst/>
          </a:prstGeom>
          <a:noFill/>
        </p:spPr>
        <p:txBody>
          <a:bodyPr wrap="none" rtlCol="0">
            <a:spAutoFit/>
          </a:bodyPr>
          <a:lstStyle/>
          <a:p>
            <a:r>
              <a:rPr kumimoji="1" lang="ja-JP" altLang="en-US" dirty="0"/>
              <a:t>実験結果</a:t>
            </a:r>
          </a:p>
        </p:txBody>
      </p:sp>
      <p:pic>
        <p:nvPicPr>
          <p:cNvPr id="25" name="Picture 4">
            <a:extLst>
              <a:ext uri="{FF2B5EF4-FFF2-40B4-BE49-F238E27FC236}">
                <a16:creationId xmlns:a16="http://schemas.microsoft.com/office/drawing/2014/main" id="{E79D0D55-9FDB-44A2-B54B-E4AC1C85A1F1}"/>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50001"/>
          <a:stretch/>
        </p:blipFill>
        <p:spPr bwMode="auto">
          <a:xfrm>
            <a:off x="4392426" y="3944493"/>
            <a:ext cx="1009199" cy="10091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1B0E1DD-1356-4114-A806-69058B05949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6259383" y="3944493"/>
            <a:ext cx="1030634" cy="10306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4DD13EEC-22D6-4CEE-B112-59471A034E0F}"/>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b="50071"/>
          <a:stretch/>
        </p:blipFill>
        <p:spPr bwMode="auto">
          <a:xfrm>
            <a:off x="10420827" y="3944493"/>
            <a:ext cx="1030634" cy="10291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DFC9F119-E20B-4CE7-BD50-2C1BDFE09AE9}"/>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49865"/>
          <a:stretch/>
        </p:blipFill>
        <p:spPr bwMode="auto">
          <a:xfrm>
            <a:off x="8549178" y="3944493"/>
            <a:ext cx="1030634" cy="103342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グループ化 29">
            <a:extLst>
              <a:ext uri="{FF2B5EF4-FFF2-40B4-BE49-F238E27FC236}">
                <a16:creationId xmlns:a16="http://schemas.microsoft.com/office/drawing/2014/main" id="{1ECCCE3A-EB97-4847-8607-295B55321F77}"/>
              </a:ext>
            </a:extLst>
          </p:cNvPr>
          <p:cNvGrpSpPr>
            <a:grpSpLocks noChangeAspect="1"/>
          </p:cNvGrpSpPr>
          <p:nvPr/>
        </p:nvGrpSpPr>
        <p:grpSpPr>
          <a:xfrm>
            <a:off x="8638003" y="3059035"/>
            <a:ext cx="852985" cy="634937"/>
            <a:chOff x="-5226395" y="178948"/>
            <a:chExt cx="5500390" cy="4094332"/>
          </a:xfrm>
        </p:grpSpPr>
        <p:pic>
          <p:nvPicPr>
            <p:cNvPr id="31" name="図 30">
              <a:extLst>
                <a:ext uri="{FF2B5EF4-FFF2-40B4-BE49-F238E27FC236}">
                  <a16:creationId xmlns:a16="http://schemas.microsoft.com/office/drawing/2014/main" id="{33B071B9-6310-4083-9C4B-E870175C8E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2" name="図 31">
              <a:extLst>
                <a:ext uri="{FF2B5EF4-FFF2-40B4-BE49-F238E27FC236}">
                  <a16:creationId xmlns:a16="http://schemas.microsoft.com/office/drawing/2014/main" id="{6E43352A-AC0E-43A4-BDDF-373B863802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3" name="フリーフォーム: 図形 22">
              <a:extLst>
                <a:ext uri="{FF2B5EF4-FFF2-40B4-BE49-F238E27FC236}">
                  <a16:creationId xmlns:a16="http://schemas.microsoft.com/office/drawing/2014/main" id="{95842084-4F32-4099-B307-4D0527EA5BAE}"/>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C343213F-4F02-44A2-8190-AD3DA6CCE526}"/>
              </a:ext>
            </a:extLst>
          </p:cNvPr>
          <p:cNvGrpSpPr>
            <a:grpSpLocks noChangeAspect="1"/>
          </p:cNvGrpSpPr>
          <p:nvPr/>
        </p:nvGrpSpPr>
        <p:grpSpPr>
          <a:xfrm>
            <a:off x="10509652" y="3059035"/>
            <a:ext cx="852985" cy="634937"/>
            <a:chOff x="-5226395" y="178948"/>
            <a:chExt cx="5500390" cy="4094332"/>
          </a:xfrm>
        </p:grpSpPr>
        <p:pic>
          <p:nvPicPr>
            <p:cNvPr id="35" name="図 34">
              <a:extLst>
                <a:ext uri="{FF2B5EF4-FFF2-40B4-BE49-F238E27FC236}">
                  <a16:creationId xmlns:a16="http://schemas.microsoft.com/office/drawing/2014/main" id="{4F74BF78-660C-49E9-83A1-6BC3BF2388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6" name="図 35">
              <a:extLst>
                <a:ext uri="{FF2B5EF4-FFF2-40B4-BE49-F238E27FC236}">
                  <a16:creationId xmlns:a16="http://schemas.microsoft.com/office/drawing/2014/main" id="{34E53C4F-8AB1-4357-A138-A12F051A3B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7" name="フリーフォーム: 図形 22">
              <a:extLst>
                <a:ext uri="{FF2B5EF4-FFF2-40B4-BE49-F238E27FC236}">
                  <a16:creationId xmlns:a16="http://schemas.microsoft.com/office/drawing/2014/main" id="{59AC8429-39DF-4F9C-9040-D676566D33B6}"/>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13">
            <a:extLst>
              <a:ext uri="{FF2B5EF4-FFF2-40B4-BE49-F238E27FC236}">
                <a16:creationId xmlns:a16="http://schemas.microsoft.com/office/drawing/2014/main" id="{6278523F-5BA9-40B0-BE5E-F163A1799EE8}"/>
              </a:ext>
            </a:extLst>
          </p:cNvPr>
          <p:cNvSpPr txBox="1"/>
          <p:nvPr/>
        </p:nvSpPr>
        <p:spPr>
          <a:xfrm>
            <a:off x="5188200" y="2304049"/>
            <a:ext cx="126989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基準サンプル</a:t>
            </a:r>
            <a:endParaRPr lang="en-US" altLang="ja-JP" sz="1600" b="1" dirty="0"/>
          </a:p>
        </p:txBody>
      </p:sp>
      <p:sp>
        <p:nvSpPr>
          <p:cNvPr id="39" name="テキスト ボックス 13">
            <a:extLst>
              <a:ext uri="{FF2B5EF4-FFF2-40B4-BE49-F238E27FC236}">
                <a16:creationId xmlns:a16="http://schemas.microsoft.com/office/drawing/2014/main" id="{ED8878A1-5FA9-428E-B955-DA42E6796ECD}"/>
              </a:ext>
            </a:extLst>
          </p:cNvPr>
          <p:cNvSpPr txBox="1"/>
          <p:nvPr/>
        </p:nvSpPr>
        <p:spPr>
          <a:xfrm>
            <a:off x="9570753" y="2307230"/>
            <a:ext cx="80021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変異体</a:t>
            </a:r>
            <a:endParaRPr lang="en-US" altLang="ja-JP" sz="1600" b="1" dirty="0"/>
          </a:p>
        </p:txBody>
      </p:sp>
      <p:sp>
        <p:nvSpPr>
          <p:cNvPr id="40" name="テキスト ボックス 39">
            <a:extLst>
              <a:ext uri="{FF2B5EF4-FFF2-40B4-BE49-F238E27FC236}">
                <a16:creationId xmlns:a16="http://schemas.microsoft.com/office/drawing/2014/main" id="{96AC1C06-08F3-448C-ACC2-51C71017729A}"/>
              </a:ext>
            </a:extLst>
          </p:cNvPr>
          <p:cNvSpPr txBox="1"/>
          <p:nvPr/>
        </p:nvSpPr>
        <p:spPr>
          <a:xfrm>
            <a:off x="4276503" y="4977341"/>
            <a:ext cx="1241045" cy="369332"/>
          </a:xfrm>
          <a:prstGeom prst="rect">
            <a:avLst/>
          </a:prstGeom>
          <a:noFill/>
        </p:spPr>
        <p:txBody>
          <a:bodyPr wrap="none" rtlCol="0">
            <a:spAutoFit/>
          </a:bodyPr>
          <a:lstStyle/>
          <a:p>
            <a:r>
              <a:rPr kumimoji="1" lang="ja-JP" altLang="en-US" dirty="0"/>
              <a:t>結合能なし</a:t>
            </a:r>
          </a:p>
        </p:txBody>
      </p:sp>
      <p:sp>
        <p:nvSpPr>
          <p:cNvPr id="41" name="テキスト ボックス 40">
            <a:extLst>
              <a:ext uri="{FF2B5EF4-FFF2-40B4-BE49-F238E27FC236}">
                <a16:creationId xmlns:a16="http://schemas.microsoft.com/office/drawing/2014/main" id="{31CA5F61-6324-4DB6-B35E-D29DF5E93C9A}"/>
              </a:ext>
            </a:extLst>
          </p:cNvPr>
          <p:cNvSpPr txBox="1"/>
          <p:nvPr/>
        </p:nvSpPr>
        <p:spPr>
          <a:xfrm>
            <a:off x="6168605" y="4977341"/>
            <a:ext cx="1212191" cy="369332"/>
          </a:xfrm>
          <a:prstGeom prst="rect">
            <a:avLst/>
          </a:prstGeom>
          <a:noFill/>
        </p:spPr>
        <p:txBody>
          <a:bodyPr wrap="none" rtlCol="0">
            <a:spAutoFit/>
          </a:bodyPr>
          <a:lstStyle/>
          <a:p>
            <a:r>
              <a:rPr kumimoji="1" lang="ja-JP" altLang="en-US" dirty="0"/>
              <a:t>結合能あり</a:t>
            </a:r>
          </a:p>
        </p:txBody>
      </p:sp>
      <p:sp>
        <p:nvSpPr>
          <p:cNvPr id="42" name="テキスト ボックス 41">
            <a:extLst>
              <a:ext uri="{FF2B5EF4-FFF2-40B4-BE49-F238E27FC236}">
                <a16:creationId xmlns:a16="http://schemas.microsoft.com/office/drawing/2014/main" id="{CEA01095-2A95-407B-9597-597E78A8BD83}"/>
              </a:ext>
            </a:extLst>
          </p:cNvPr>
          <p:cNvSpPr txBox="1"/>
          <p:nvPr/>
        </p:nvSpPr>
        <p:spPr>
          <a:xfrm>
            <a:off x="3940294" y="5666056"/>
            <a:ext cx="3894015" cy="338554"/>
          </a:xfrm>
          <a:prstGeom prst="rect">
            <a:avLst/>
          </a:prstGeom>
          <a:noFill/>
        </p:spPr>
        <p:txBody>
          <a:bodyPr wrap="none" rtlCol="0">
            <a:spAutoFit/>
          </a:bodyPr>
          <a:lstStyle/>
          <a:p>
            <a:r>
              <a:rPr kumimoji="1" lang="ja-JP" altLang="en-US" sz="1600" dirty="0">
                <a:solidFill>
                  <a:schemeClr val="accent1"/>
                </a:solidFill>
              </a:rPr>
              <a:t>結合性タンパク質の有無で拡散具合が異なる</a:t>
            </a:r>
          </a:p>
        </p:txBody>
      </p:sp>
      <p:sp>
        <p:nvSpPr>
          <p:cNvPr id="43" name="テキスト ボックス 42">
            <a:extLst>
              <a:ext uri="{FF2B5EF4-FFF2-40B4-BE49-F238E27FC236}">
                <a16:creationId xmlns:a16="http://schemas.microsoft.com/office/drawing/2014/main" id="{53836627-CAD5-4229-9E21-4880A14AB58F}"/>
              </a:ext>
            </a:extLst>
          </p:cNvPr>
          <p:cNvSpPr txBox="1"/>
          <p:nvPr/>
        </p:nvSpPr>
        <p:spPr>
          <a:xfrm>
            <a:off x="8474409" y="5666056"/>
            <a:ext cx="3025187" cy="338554"/>
          </a:xfrm>
          <a:prstGeom prst="rect">
            <a:avLst/>
          </a:prstGeom>
          <a:noFill/>
        </p:spPr>
        <p:txBody>
          <a:bodyPr wrap="none" rtlCol="0">
            <a:spAutoFit/>
          </a:bodyPr>
          <a:lstStyle/>
          <a:p>
            <a:r>
              <a:rPr kumimoji="1" lang="ja-JP" altLang="en-US" sz="1600" dirty="0">
                <a:solidFill>
                  <a:schemeClr val="accent1"/>
                </a:solidFill>
              </a:rPr>
              <a:t>基準サンプルの傾向に従って、評価</a:t>
            </a:r>
          </a:p>
        </p:txBody>
      </p:sp>
      <p:sp>
        <p:nvSpPr>
          <p:cNvPr id="44" name="テキスト ボックス 43">
            <a:extLst>
              <a:ext uri="{FF2B5EF4-FFF2-40B4-BE49-F238E27FC236}">
                <a16:creationId xmlns:a16="http://schemas.microsoft.com/office/drawing/2014/main" id="{8B4BE922-A19C-40E4-A422-F0146CA32027}"/>
              </a:ext>
            </a:extLst>
          </p:cNvPr>
          <p:cNvSpPr txBox="1"/>
          <p:nvPr/>
        </p:nvSpPr>
        <p:spPr>
          <a:xfrm>
            <a:off x="8140204" y="4977341"/>
            <a:ext cx="1848583" cy="369332"/>
          </a:xfrm>
          <a:prstGeom prst="rect">
            <a:avLst/>
          </a:prstGeom>
          <a:noFill/>
        </p:spPr>
        <p:txBody>
          <a:bodyPr wrap="none" rtlCol="0">
            <a:spAutoFit/>
          </a:bodyPr>
          <a:lstStyle/>
          <a:p>
            <a:r>
              <a:rPr kumimoji="1" lang="ja-JP" altLang="en-US" dirty="0"/>
              <a:t>結合能なし</a:t>
            </a:r>
            <a:r>
              <a:rPr kumimoji="1" lang="ja-JP" altLang="en-US" sz="1600" dirty="0"/>
              <a:t>と判断</a:t>
            </a:r>
            <a:endParaRPr kumimoji="1" lang="ja-JP" altLang="en-US" dirty="0"/>
          </a:p>
        </p:txBody>
      </p:sp>
      <p:sp>
        <p:nvSpPr>
          <p:cNvPr id="45" name="テキスト ボックス 44">
            <a:extLst>
              <a:ext uri="{FF2B5EF4-FFF2-40B4-BE49-F238E27FC236}">
                <a16:creationId xmlns:a16="http://schemas.microsoft.com/office/drawing/2014/main" id="{483606DF-0F9D-483C-8D08-EE31967E0FF8}"/>
              </a:ext>
            </a:extLst>
          </p:cNvPr>
          <p:cNvSpPr txBox="1"/>
          <p:nvPr/>
        </p:nvSpPr>
        <p:spPr>
          <a:xfrm>
            <a:off x="10026280" y="4977341"/>
            <a:ext cx="1819729" cy="369332"/>
          </a:xfrm>
          <a:prstGeom prst="rect">
            <a:avLst/>
          </a:prstGeom>
          <a:noFill/>
        </p:spPr>
        <p:txBody>
          <a:bodyPr wrap="none" rtlCol="0">
            <a:spAutoFit/>
          </a:bodyPr>
          <a:lstStyle/>
          <a:p>
            <a:r>
              <a:rPr kumimoji="1" lang="ja-JP" altLang="en-US" dirty="0"/>
              <a:t>結合能あり</a:t>
            </a:r>
            <a:r>
              <a:rPr kumimoji="1" lang="ja-JP" altLang="en-US" sz="1600" dirty="0"/>
              <a:t>と判断</a:t>
            </a:r>
            <a:endParaRPr kumimoji="1" lang="ja-JP" altLang="en-US" dirty="0"/>
          </a:p>
        </p:txBody>
      </p:sp>
      <p:cxnSp>
        <p:nvCxnSpPr>
          <p:cNvPr id="46" name="直線コネクタ 45">
            <a:extLst>
              <a:ext uri="{FF2B5EF4-FFF2-40B4-BE49-F238E27FC236}">
                <a16:creationId xmlns:a16="http://schemas.microsoft.com/office/drawing/2014/main" id="{5DF570E0-B8A8-4179-9B56-3FC5B0DE8062}"/>
              </a:ext>
            </a:extLst>
          </p:cNvPr>
          <p:cNvCxnSpPr>
            <a:cxnSpLocks/>
          </p:cNvCxnSpPr>
          <p:nvPr/>
        </p:nvCxnSpPr>
        <p:spPr>
          <a:xfrm flipV="1">
            <a:off x="275271" y="2275339"/>
            <a:ext cx="337630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D530CBB-16A5-4C8E-9300-220C1ACEC9B0}"/>
              </a:ext>
            </a:extLst>
          </p:cNvPr>
          <p:cNvCxnSpPr>
            <a:cxnSpLocks/>
          </p:cNvCxnSpPr>
          <p:nvPr/>
        </p:nvCxnSpPr>
        <p:spPr>
          <a:xfrm flipV="1">
            <a:off x="4061854" y="2275339"/>
            <a:ext cx="777663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DAA20A8-647A-4CC2-8297-4E40FAA2B0D2}"/>
              </a:ext>
            </a:extLst>
          </p:cNvPr>
          <p:cNvCxnSpPr>
            <a:cxnSpLocks/>
          </p:cNvCxnSpPr>
          <p:nvPr/>
        </p:nvCxnSpPr>
        <p:spPr>
          <a:xfrm>
            <a:off x="7999094" y="2401492"/>
            <a:ext cx="0" cy="3603118"/>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C988024D-0E2A-4B8B-9911-953B2FAAF155}"/>
              </a:ext>
            </a:extLst>
          </p:cNvPr>
          <p:cNvSpPr txBox="1"/>
          <p:nvPr/>
        </p:nvSpPr>
        <p:spPr>
          <a:xfrm>
            <a:off x="2353212" y="4115862"/>
            <a:ext cx="595035" cy="338554"/>
          </a:xfrm>
          <a:prstGeom prst="rect">
            <a:avLst/>
          </a:prstGeom>
          <a:noFill/>
        </p:spPr>
        <p:txBody>
          <a:bodyPr wrap="none" rtlCol="0">
            <a:spAutoFit/>
          </a:bodyPr>
          <a:lstStyle/>
          <a:p>
            <a:r>
              <a:rPr kumimoji="1" lang="ja-JP" altLang="en-US" sz="1600" dirty="0"/>
              <a:t>検出</a:t>
            </a:r>
          </a:p>
        </p:txBody>
      </p:sp>
      <p:sp>
        <p:nvSpPr>
          <p:cNvPr id="50" name="テキスト ボックス 49">
            <a:extLst>
              <a:ext uri="{FF2B5EF4-FFF2-40B4-BE49-F238E27FC236}">
                <a16:creationId xmlns:a16="http://schemas.microsoft.com/office/drawing/2014/main" id="{7963E063-439C-4A3D-8575-D22341CE43FB}"/>
              </a:ext>
            </a:extLst>
          </p:cNvPr>
          <p:cNvSpPr txBox="1"/>
          <p:nvPr/>
        </p:nvSpPr>
        <p:spPr>
          <a:xfrm>
            <a:off x="8459259" y="5325453"/>
            <a:ext cx="3038011" cy="276999"/>
          </a:xfrm>
          <a:prstGeom prst="rect">
            <a:avLst/>
          </a:prstGeom>
          <a:noFill/>
        </p:spPr>
        <p:txBody>
          <a:bodyPr wrap="none" rtlCol="0">
            <a:spAutoFit/>
          </a:bodyPr>
          <a:lstStyle/>
          <a:p>
            <a:r>
              <a:rPr kumimoji="1" lang="ja-JP" altLang="en-US" sz="1200" dirty="0"/>
              <a:t>（どちらにも近くないものを結合能弱いと判断）</a:t>
            </a:r>
          </a:p>
        </p:txBody>
      </p:sp>
      <p:sp>
        <p:nvSpPr>
          <p:cNvPr id="53" name="テキスト ボックス 52">
            <a:extLst>
              <a:ext uri="{FF2B5EF4-FFF2-40B4-BE49-F238E27FC236}">
                <a16:creationId xmlns:a16="http://schemas.microsoft.com/office/drawing/2014/main" id="{2DAB0249-04C7-4E67-A5ED-1A797F07FD6B}"/>
              </a:ext>
            </a:extLst>
          </p:cNvPr>
          <p:cNvSpPr txBox="1"/>
          <p:nvPr/>
        </p:nvSpPr>
        <p:spPr>
          <a:xfrm>
            <a:off x="10963905" y="162598"/>
            <a:ext cx="1043876" cy="400110"/>
          </a:xfrm>
          <a:prstGeom prst="rect">
            <a:avLst/>
          </a:prstGeom>
          <a:solidFill>
            <a:schemeClr val="bg1"/>
          </a:solidFill>
        </p:spPr>
        <p:txBody>
          <a:bodyPr wrap="none" rtlCol="0">
            <a:spAutoFit/>
          </a:bodyPr>
          <a:lstStyle/>
          <a:p>
            <a:r>
              <a:rPr kumimoji="1" lang="ja-JP" altLang="en-US" sz="2000" b="1" dirty="0">
                <a:solidFill>
                  <a:schemeClr val="accent1"/>
                </a:solidFill>
              </a:rPr>
              <a:t>振り返り</a:t>
            </a:r>
          </a:p>
        </p:txBody>
      </p:sp>
      <p:sp>
        <p:nvSpPr>
          <p:cNvPr id="5" name="テキスト ボックス 4">
            <a:extLst>
              <a:ext uri="{FF2B5EF4-FFF2-40B4-BE49-F238E27FC236}">
                <a16:creationId xmlns:a16="http://schemas.microsoft.com/office/drawing/2014/main" id="{B35B2D3A-26FB-4782-8E8B-8BA892DF1003}"/>
              </a:ext>
            </a:extLst>
          </p:cNvPr>
          <p:cNvSpPr txBox="1"/>
          <p:nvPr/>
        </p:nvSpPr>
        <p:spPr>
          <a:xfrm>
            <a:off x="1224406" y="731952"/>
            <a:ext cx="9349238" cy="1200329"/>
          </a:xfrm>
          <a:prstGeom prst="rect">
            <a:avLst/>
          </a:prstGeom>
          <a:noFill/>
        </p:spPr>
        <p:txBody>
          <a:bodyPr wrap="square" rtlCol="0">
            <a:spAutoFit/>
          </a:bodyPr>
          <a:lstStyle/>
          <a:p>
            <a:r>
              <a:rPr lang="ja-JP" altLang="en-US" sz="2400" b="1" dirty="0">
                <a:solidFill>
                  <a:schemeClr val="accent1"/>
                </a:solidFill>
              </a:rPr>
              <a:t>結合性簡易評価系を確立し、</a:t>
            </a:r>
            <a:r>
              <a:rPr lang="en-US" altLang="ja-JP" sz="2400" b="1" dirty="0">
                <a:solidFill>
                  <a:schemeClr val="accent1"/>
                </a:solidFill>
              </a:rPr>
              <a:t>300</a:t>
            </a:r>
            <a:r>
              <a:rPr lang="ja-JP" altLang="en-US" sz="2400" b="1" dirty="0">
                <a:solidFill>
                  <a:schemeClr val="accent1"/>
                </a:solidFill>
              </a:rPr>
              <a:t>種類のサンプルを評価した。</a:t>
            </a:r>
            <a:endParaRPr lang="en-US" altLang="ja-JP" sz="2400" b="1" dirty="0">
              <a:solidFill>
                <a:schemeClr val="accent1"/>
              </a:solidFill>
            </a:endParaRPr>
          </a:p>
          <a:p>
            <a:r>
              <a:rPr kumimoji="1" lang="ja-JP" altLang="en-US" sz="2400" b="1" dirty="0">
                <a:solidFill>
                  <a:schemeClr val="accent1"/>
                </a:solidFill>
              </a:rPr>
              <a:t>結合性の定性的評価としての結合性有無の判断ができることを確認した。定量的な評価は困難な状況である。</a:t>
            </a:r>
            <a:endParaRPr kumimoji="1" lang="en-US" altLang="ja-JP" sz="2400" b="1" dirty="0">
              <a:solidFill>
                <a:schemeClr val="accent1"/>
              </a:solidFill>
            </a:endParaRPr>
          </a:p>
        </p:txBody>
      </p:sp>
      <p:sp>
        <p:nvSpPr>
          <p:cNvPr id="52" name="テキスト ボックス 51">
            <a:extLst>
              <a:ext uri="{FF2B5EF4-FFF2-40B4-BE49-F238E27FC236}">
                <a16:creationId xmlns:a16="http://schemas.microsoft.com/office/drawing/2014/main" id="{7F577B62-C770-4EA3-8E6C-C041323C9F6F}"/>
              </a:ext>
            </a:extLst>
          </p:cNvPr>
          <p:cNvSpPr txBox="1"/>
          <p:nvPr/>
        </p:nvSpPr>
        <p:spPr>
          <a:xfrm>
            <a:off x="3117915" y="3257504"/>
            <a:ext cx="6160416" cy="369332"/>
          </a:xfrm>
          <a:prstGeom prst="rect">
            <a:avLst/>
          </a:prstGeom>
          <a:noFill/>
        </p:spPr>
        <p:txBody>
          <a:bodyPr wrap="square">
            <a:spAutoFit/>
          </a:bodyPr>
          <a:lstStyle/>
          <a:p>
            <a:r>
              <a:rPr lang="ja-JP" altLang="en-US" dirty="0"/>
              <a:t>「」</a:t>
            </a:r>
          </a:p>
        </p:txBody>
      </p:sp>
    </p:spTree>
    <p:extLst>
      <p:ext uri="{BB962C8B-B14F-4D97-AF65-F5344CB8AC3E}">
        <p14:creationId xmlns:p14="http://schemas.microsoft.com/office/powerpoint/2010/main" val="207331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図 66">
            <a:extLst>
              <a:ext uri="{FF2B5EF4-FFF2-40B4-BE49-F238E27FC236}">
                <a16:creationId xmlns:a16="http://schemas.microsoft.com/office/drawing/2014/main" id="{3C5603B1-B7BE-45BE-B0E0-2B07DF55D500}"/>
              </a:ext>
            </a:extLst>
          </p:cNvPr>
          <p:cNvPicPr>
            <a:picLocks noChangeAspect="1"/>
          </p:cNvPicPr>
          <p:nvPr/>
        </p:nvPicPr>
        <p:blipFill>
          <a:blip r:embed="rId3"/>
          <a:stretch>
            <a:fillRect/>
          </a:stretch>
        </p:blipFill>
        <p:spPr>
          <a:xfrm>
            <a:off x="4515995" y="3413699"/>
            <a:ext cx="7401185" cy="2743438"/>
          </a:xfrm>
          <a:prstGeom prst="rect">
            <a:avLst/>
          </a:prstGeom>
        </p:spPr>
      </p:pic>
      <p:sp>
        <p:nvSpPr>
          <p:cNvPr id="64" name="テキスト ボックス 63">
            <a:extLst>
              <a:ext uri="{FF2B5EF4-FFF2-40B4-BE49-F238E27FC236}">
                <a16:creationId xmlns:a16="http://schemas.microsoft.com/office/drawing/2014/main" id="{203659E4-B78B-45F2-929E-AD8BCC31BDF9}"/>
              </a:ext>
            </a:extLst>
          </p:cNvPr>
          <p:cNvSpPr txBox="1"/>
          <p:nvPr/>
        </p:nvSpPr>
        <p:spPr>
          <a:xfrm>
            <a:off x="252667" y="3909928"/>
            <a:ext cx="3572223" cy="523220"/>
          </a:xfrm>
          <a:prstGeom prst="rect">
            <a:avLst/>
          </a:prstGeom>
          <a:noFill/>
        </p:spPr>
        <p:txBody>
          <a:bodyPr wrap="square">
            <a:spAutoFit/>
          </a:bodyPr>
          <a:lstStyle/>
          <a:p>
            <a:r>
              <a:rPr kumimoji="1" lang="en-US" altLang="ja-JP" sz="1400" dirty="0"/>
              <a:t>(2)</a:t>
            </a:r>
            <a:r>
              <a:rPr kumimoji="1" lang="ja-JP" altLang="en-US" sz="1400" dirty="0"/>
              <a:t> </a:t>
            </a:r>
            <a:r>
              <a:rPr kumimoji="1" lang="en-US" altLang="ja-JP" sz="1400" dirty="0"/>
              <a:t>2</a:t>
            </a:r>
            <a:r>
              <a:rPr kumimoji="1" lang="ja-JP" altLang="en-US" sz="1400" dirty="0"/>
              <a:t>つの基質の未結合タンパク質量の差から</a:t>
            </a:r>
            <a:r>
              <a:rPr kumimoji="1" lang="en-US" altLang="ja-JP" sz="1400" dirty="0"/>
              <a:t>						</a:t>
            </a:r>
            <a:r>
              <a:rPr kumimoji="1" lang="ja-JP" altLang="en-US" sz="1400" dirty="0"/>
              <a:t>結合量を算出</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105872"/>
            <a:ext cx="11400125" cy="518094"/>
          </a:xfrm>
        </p:spPr>
        <p:txBody>
          <a:bodyPr>
            <a:noAutofit/>
          </a:bodyPr>
          <a:lstStyle/>
          <a:p>
            <a:r>
              <a:rPr lang="en-US" altLang="ja-JP" sz="1400" dirty="0"/>
              <a:t>FY22</a:t>
            </a:r>
            <a:r>
              <a:rPr lang="ja-JP" altLang="en-US" sz="1400" dirty="0"/>
              <a:t>下半期活動報告　＞　これまでの振り返り</a:t>
            </a:r>
            <a:br>
              <a:rPr kumimoji="1" lang="ja-JP" altLang="en-US" sz="2400" dirty="0"/>
            </a:br>
            <a:r>
              <a:rPr lang="ja-JP" altLang="en-US" sz="2400" dirty="0"/>
              <a:t>（</a:t>
            </a:r>
            <a:r>
              <a:rPr lang="en-US" altLang="ja-JP" sz="2400" dirty="0"/>
              <a:t>2</a:t>
            </a:r>
            <a:r>
              <a:rPr lang="ja-JP" altLang="en-US" sz="2400" dirty="0"/>
              <a:t>）セルロース結合性の定量評価</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grpSp>
        <p:nvGrpSpPr>
          <p:cNvPr id="143" name="グループ化 142">
            <a:extLst>
              <a:ext uri="{FF2B5EF4-FFF2-40B4-BE49-F238E27FC236}">
                <a16:creationId xmlns:a16="http://schemas.microsoft.com/office/drawing/2014/main" id="{E3EC6650-5AD6-401F-ACC0-4F87DC26D18E}"/>
              </a:ext>
            </a:extLst>
          </p:cNvPr>
          <p:cNvGrpSpPr/>
          <p:nvPr/>
        </p:nvGrpSpPr>
        <p:grpSpPr>
          <a:xfrm>
            <a:off x="215608" y="1602435"/>
            <a:ext cx="3934334" cy="371065"/>
            <a:chOff x="263134" y="1382109"/>
            <a:chExt cx="3934334" cy="371065"/>
          </a:xfrm>
        </p:grpSpPr>
        <p:cxnSp>
          <p:nvCxnSpPr>
            <p:cNvPr id="5" name="直線コネクタ 4">
              <a:extLst>
                <a:ext uri="{FF2B5EF4-FFF2-40B4-BE49-F238E27FC236}">
                  <a16:creationId xmlns:a16="http://schemas.microsoft.com/office/drawing/2014/main" id="{9F9E2BAD-6366-424A-B2F8-82F01A7A7039}"/>
                </a:ext>
              </a:extLst>
            </p:cNvPr>
            <p:cNvCxnSpPr>
              <a:cxnSpLocks/>
            </p:cNvCxnSpPr>
            <p:nvPr/>
          </p:nvCxnSpPr>
          <p:spPr>
            <a:xfrm>
              <a:off x="309383" y="1753174"/>
              <a:ext cx="3888085"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5866892-7C24-42CD-9FC1-0C22E0A662C1}"/>
                </a:ext>
              </a:extLst>
            </p:cNvPr>
            <p:cNvSpPr txBox="1"/>
            <p:nvPr/>
          </p:nvSpPr>
          <p:spPr>
            <a:xfrm>
              <a:off x="263134" y="1382109"/>
              <a:ext cx="1107996" cy="369332"/>
            </a:xfrm>
            <a:prstGeom prst="rect">
              <a:avLst/>
            </a:prstGeom>
            <a:noFill/>
          </p:spPr>
          <p:txBody>
            <a:bodyPr wrap="none" rtlCol="0">
              <a:spAutoFit/>
            </a:bodyPr>
            <a:lstStyle/>
            <a:p>
              <a:pPr algn="ctr"/>
              <a:r>
                <a:rPr kumimoji="1" lang="ja-JP" altLang="en-US" dirty="0"/>
                <a:t>実験方法</a:t>
              </a:r>
              <a:endParaRPr kumimoji="1" lang="ja-JP" altLang="en-US" sz="1200" dirty="0"/>
            </a:p>
          </p:txBody>
        </p:sp>
      </p:grpSp>
      <p:grpSp>
        <p:nvGrpSpPr>
          <p:cNvPr id="144" name="グループ化 143">
            <a:extLst>
              <a:ext uri="{FF2B5EF4-FFF2-40B4-BE49-F238E27FC236}">
                <a16:creationId xmlns:a16="http://schemas.microsoft.com/office/drawing/2014/main" id="{9C24AF7A-845A-403D-9BE8-4D7CF6F7C5AE}"/>
              </a:ext>
            </a:extLst>
          </p:cNvPr>
          <p:cNvGrpSpPr/>
          <p:nvPr/>
        </p:nvGrpSpPr>
        <p:grpSpPr>
          <a:xfrm>
            <a:off x="4233162" y="1602435"/>
            <a:ext cx="7684018" cy="372798"/>
            <a:chOff x="4262439" y="1380376"/>
            <a:chExt cx="7684018" cy="372798"/>
          </a:xfrm>
        </p:grpSpPr>
        <p:cxnSp>
          <p:nvCxnSpPr>
            <p:cNvPr id="6" name="直線コネクタ 5">
              <a:extLst>
                <a:ext uri="{FF2B5EF4-FFF2-40B4-BE49-F238E27FC236}">
                  <a16:creationId xmlns:a16="http://schemas.microsoft.com/office/drawing/2014/main" id="{9DC766F9-3A02-4921-B3B7-BF6872CE671F}"/>
                </a:ext>
              </a:extLst>
            </p:cNvPr>
            <p:cNvCxnSpPr>
              <a:cxnSpLocks/>
            </p:cNvCxnSpPr>
            <p:nvPr/>
          </p:nvCxnSpPr>
          <p:spPr>
            <a:xfrm>
              <a:off x="4324493" y="1751441"/>
              <a:ext cx="7621964" cy="1733"/>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21D3C56-958A-403C-8A41-6A79C453C5D4}"/>
                </a:ext>
              </a:extLst>
            </p:cNvPr>
            <p:cNvSpPr txBox="1"/>
            <p:nvPr/>
          </p:nvSpPr>
          <p:spPr>
            <a:xfrm>
              <a:off x="4262439" y="1380376"/>
              <a:ext cx="1107996" cy="369332"/>
            </a:xfrm>
            <a:prstGeom prst="rect">
              <a:avLst/>
            </a:prstGeom>
            <a:noFill/>
          </p:spPr>
          <p:txBody>
            <a:bodyPr wrap="none" rtlCol="0">
              <a:spAutoFit/>
            </a:bodyPr>
            <a:lstStyle/>
            <a:p>
              <a:pPr algn="ctr"/>
              <a:r>
                <a:rPr kumimoji="1" lang="ja-JP" altLang="en-US" dirty="0"/>
                <a:t>実験結果</a:t>
              </a:r>
            </a:p>
          </p:txBody>
        </p:sp>
      </p:grpSp>
      <p:sp>
        <p:nvSpPr>
          <p:cNvPr id="11" name="テキスト ボックス 10">
            <a:extLst>
              <a:ext uri="{FF2B5EF4-FFF2-40B4-BE49-F238E27FC236}">
                <a16:creationId xmlns:a16="http://schemas.microsoft.com/office/drawing/2014/main" id="{D0F86CB6-1599-41C9-A082-E61BB4C21982}"/>
              </a:ext>
            </a:extLst>
          </p:cNvPr>
          <p:cNvSpPr txBox="1"/>
          <p:nvPr/>
        </p:nvSpPr>
        <p:spPr>
          <a:xfrm>
            <a:off x="530373" y="740787"/>
            <a:ext cx="11486341" cy="830997"/>
          </a:xfrm>
          <a:prstGeom prst="rect">
            <a:avLst/>
          </a:prstGeom>
          <a:noFill/>
        </p:spPr>
        <p:txBody>
          <a:bodyPr wrap="square" rtlCol="0">
            <a:spAutoFit/>
          </a:bodyPr>
          <a:lstStyle/>
          <a:p>
            <a:r>
              <a:rPr kumimoji="1" lang="ja-JP" altLang="en-US" sz="2400" b="1" dirty="0">
                <a:solidFill>
                  <a:schemeClr val="accent1"/>
                </a:solidFill>
              </a:rPr>
              <a:t>結合率を用いた評価系を新規に検討し、一部の設計</a:t>
            </a:r>
            <a:r>
              <a:rPr kumimoji="1" lang="en-US" altLang="ja-JP" sz="2400" b="1" dirty="0">
                <a:solidFill>
                  <a:schemeClr val="accent1"/>
                </a:solidFill>
              </a:rPr>
              <a:t>CBD</a:t>
            </a:r>
            <a:r>
              <a:rPr kumimoji="1" lang="ja-JP" altLang="en-US" sz="2400" b="1" dirty="0">
                <a:solidFill>
                  <a:schemeClr val="accent1"/>
                </a:solidFill>
              </a:rPr>
              <a:t>を評価した。</a:t>
            </a:r>
            <a:endParaRPr kumimoji="1" lang="en-US" altLang="ja-JP" sz="2400" b="1" dirty="0">
              <a:solidFill>
                <a:schemeClr val="accent1"/>
              </a:solidFill>
            </a:endParaRPr>
          </a:p>
          <a:p>
            <a:r>
              <a:rPr kumimoji="1" lang="ja-JP" altLang="en-US" sz="2400" b="1" dirty="0">
                <a:solidFill>
                  <a:schemeClr val="accent1"/>
                </a:solidFill>
              </a:rPr>
              <a:t>結果の約</a:t>
            </a:r>
            <a:r>
              <a:rPr kumimoji="1" lang="en-US" altLang="ja-JP" sz="2400" b="1" dirty="0">
                <a:solidFill>
                  <a:schemeClr val="accent1"/>
                </a:solidFill>
              </a:rPr>
              <a:t>8</a:t>
            </a:r>
            <a:r>
              <a:rPr kumimoji="1" lang="ja-JP" altLang="en-US" sz="2400" b="1" dirty="0">
                <a:solidFill>
                  <a:schemeClr val="accent1"/>
                </a:solidFill>
              </a:rPr>
              <a:t>割は簡易評価の傾向と一致した。大量の候補を評価することが現状困難である。</a:t>
            </a:r>
            <a:endParaRPr kumimoji="1" lang="en-US" altLang="ja-JP" sz="2400" b="1" dirty="0">
              <a:solidFill>
                <a:schemeClr val="accent1"/>
              </a:solidFill>
            </a:endParaRPr>
          </a:p>
        </p:txBody>
      </p:sp>
      <p:grpSp>
        <p:nvGrpSpPr>
          <p:cNvPr id="65" name="グループ化 64">
            <a:extLst>
              <a:ext uri="{FF2B5EF4-FFF2-40B4-BE49-F238E27FC236}">
                <a16:creationId xmlns:a16="http://schemas.microsoft.com/office/drawing/2014/main" id="{9CD72B0D-791D-41CD-B750-1A417DE77D01}"/>
              </a:ext>
            </a:extLst>
          </p:cNvPr>
          <p:cNvGrpSpPr/>
          <p:nvPr/>
        </p:nvGrpSpPr>
        <p:grpSpPr>
          <a:xfrm>
            <a:off x="1477025" y="2936456"/>
            <a:ext cx="461014" cy="782239"/>
            <a:chOff x="1892348" y="2900272"/>
            <a:chExt cx="461014" cy="782239"/>
          </a:xfrm>
        </p:grpSpPr>
        <p:grpSp>
          <p:nvGrpSpPr>
            <p:cNvPr id="36" name="グループ化 35">
              <a:extLst>
                <a:ext uri="{FF2B5EF4-FFF2-40B4-BE49-F238E27FC236}">
                  <a16:creationId xmlns:a16="http://schemas.microsoft.com/office/drawing/2014/main" id="{D27A36A9-DDB0-4763-A74B-6F5EB776608D}"/>
                </a:ext>
              </a:extLst>
            </p:cNvPr>
            <p:cNvGrpSpPr/>
            <p:nvPr/>
          </p:nvGrpSpPr>
          <p:grpSpPr>
            <a:xfrm>
              <a:off x="1892348" y="2900272"/>
              <a:ext cx="461014" cy="782239"/>
              <a:chOff x="9358671" y="2164685"/>
              <a:chExt cx="461014" cy="782239"/>
            </a:xfrm>
          </p:grpSpPr>
          <p:cxnSp>
            <p:nvCxnSpPr>
              <p:cNvPr id="37" name="直線コネクタ 36">
                <a:extLst>
                  <a:ext uri="{FF2B5EF4-FFF2-40B4-BE49-F238E27FC236}">
                    <a16:creationId xmlns:a16="http://schemas.microsoft.com/office/drawing/2014/main" id="{2ECC3F64-0482-4E08-9F52-1910BE9A65E8}"/>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314E9EB1-564E-4F5D-964C-24DAC2A2CF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39" name="直線コネクタ 38">
                <a:extLst>
                  <a:ext uri="{FF2B5EF4-FFF2-40B4-BE49-F238E27FC236}">
                    <a16:creationId xmlns:a16="http://schemas.microsoft.com/office/drawing/2014/main" id="{A196A4BA-9F2B-4D98-8A19-BAC6AD538832}"/>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77603F9-4D49-44B5-AE84-879EDF5610C9}"/>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B63FC81-7980-402E-9651-8B9189A53291}"/>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18A9E9DC-97EF-49ED-8CBA-45A2841B6AB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43" name="直線コネクタ 42">
                <a:extLst>
                  <a:ext uri="{FF2B5EF4-FFF2-40B4-BE49-F238E27FC236}">
                    <a16:creationId xmlns:a16="http://schemas.microsoft.com/office/drawing/2014/main" id="{B7D88441-D0CC-426C-86AE-530F6E98B3EA}"/>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66CA0D1-D2DB-47A2-AEE4-5DF663769C61}"/>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FF43C40-CB65-4017-89ED-ED1D89219B29}"/>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3BEEE56-27F1-4DA7-AFE5-2FBA2F8D0F24}"/>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4609AAC-A5F4-4726-947A-1F49C655DBC3}"/>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4B3D224-CD03-4F71-A19E-841704E604B4}"/>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C7A57F8-ACAB-48DE-AB3E-C22D758603E9}"/>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4A9B452-E4C2-486B-B65E-EDF1709C4B7E}"/>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51" name="グループ化 50">
              <a:extLst>
                <a:ext uri="{FF2B5EF4-FFF2-40B4-BE49-F238E27FC236}">
                  <a16:creationId xmlns:a16="http://schemas.microsoft.com/office/drawing/2014/main" id="{C5A14A16-D4AA-4A38-BA47-856F9A58290D}"/>
                </a:ext>
              </a:extLst>
            </p:cNvPr>
            <p:cNvGrpSpPr/>
            <p:nvPr/>
          </p:nvGrpSpPr>
          <p:grpSpPr>
            <a:xfrm>
              <a:off x="1909053" y="3176625"/>
              <a:ext cx="167550" cy="495513"/>
              <a:chOff x="9375712" y="2433086"/>
              <a:chExt cx="167550" cy="495513"/>
            </a:xfrm>
            <a:solidFill>
              <a:schemeClr val="accent6"/>
            </a:solidFill>
          </p:grpSpPr>
          <p:sp>
            <p:nvSpPr>
              <p:cNvPr id="52" name="正方形/長方形 51">
                <a:extLst>
                  <a:ext uri="{FF2B5EF4-FFF2-40B4-BE49-F238E27FC236}">
                    <a16:creationId xmlns:a16="http://schemas.microsoft.com/office/drawing/2014/main" id="{17C258C2-EFD8-415E-AF33-C94B50264211}"/>
                  </a:ext>
                </a:extLst>
              </p:cNvPr>
              <p:cNvSpPr/>
              <p:nvPr/>
            </p:nvSpPr>
            <p:spPr>
              <a:xfrm>
                <a:off x="9375712" y="2433086"/>
                <a:ext cx="167550" cy="1776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53" name="正方形/長方形 52">
                <a:extLst>
                  <a:ext uri="{FF2B5EF4-FFF2-40B4-BE49-F238E27FC236}">
                    <a16:creationId xmlns:a16="http://schemas.microsoft.com/office/drawing/2014/main" id="{1B74F61C-E97E-4E2D-80E1-8342481BDA47}"/>
                  </a:ext>
                </a:extLst>
              </p:cNvPr>
              <p:cNvSpPr/>
              <p:nvPr/>
            </p:nvSpPr>
            <p:spPr>
              <a:xfrm rot="21039072">
                <a:off x="9395366" y="2597895"/>
                <a:ext cx="65312" cy="2677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4" name="正方形/長方形 53">
                <a:extLst>
                  <a:ext uri="{FF2B5EF4-FFF2-40B4-BE49-F238E27FC236}">
                    <a16:creationId xmlns:a16="http://schemas.microsoft.com/office/drawing/2014/main" id="{67AF28D5-72BE-47F7-A9CF-EECEA8E9E833}"/>
                  </a:ext>
                </a:extLst>
              </p:cNvPr>
              <p:cNvSpPr/>
              <p:nvPr/>
            </p:nvSpPr>
            <p:spPr>
              <a:xfrm rot="560928" flipH="1">
                <a:off x="9455983" y="2600542"/>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5" name="正方形/長方形 54">
                <a:extLst>
                  <a:ext uri="{FF2B5EF4-FFF2-40B4-BE49-F238E27FC236}">
                    <a16:creationId xmlns:a16="http://schemas.microsoft.com/office/drawing/2014/main" id="{D9C3C38A-AF4B-4606-989F-0E3E2792C857}"/>
                  </a:ext>
                </a:extLst>
              </p:cNvPr>
              <p:cNvSpPr/>
              <p:nvPr/>
            </p:nvSpPr>
            <p:spPr>
              <a:xfrm flipH="1">
                <a:off x="9425627" y="2516297"/>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6" name="楕円 55">
                <a:extLst>
                  <a:ext uri="{FF2B5EF4-FFF2-40B4-BE49-F238E27FC236}">
                    <a16:creationId xmlns:a16="http://schemas.microsoft.com/office/drawing/2014/main" id="{6BCACE39-63D7-4098-9E5B-3672F9F0E8E2}"/>
                  </a:ext>
                </a:extLst>
              </p:cNvPr>
              <p:cNvSpPr/>
              <p:nvPr/>
            </p:nvSpPr>
            <p:spPr>
              <a:xfrm>
                <a:off x="9417848" y="2761427"/>
                <a:ext cx="85431" cy="1671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sp>
        <p:nvSpPr>
          <p:cNvPr id="124" name="テキスト ボックス 123">
            <a:extLst>
              <a:ext uri="{FF2B5EF4-FFF2-40B4-BE49-F238E27FC236}">
                <a16:creationId xmlns:a16="http://schemas.microsoft.com/office/drawing/2014/main" id="{069CBFAB-F7F6-498E-AFAA-0CE527D84B9F}"/>
              </a:ext>
            </a:extLst>
          </p:cNvPr>
          <p:cNvSpPr txBox="1"/>
          <p:nvPr/>
        </p:nvSpPr>
        <p:spPr>
          <a:xfrm>
            <a:off x="2004355" y="3405786"/>
            <a:ext cx="492443" cy="276999"/>
          </a:xfrm>
          <a:prstGeom prst="rect">
            <a:avLst/>
          </a:prstGeom>
          <a:noFill/>
        </p:spPr>
        <p:txBody>
          <a:bodyPr wrap="none" rtlCol="0">
            <a:spAutoFit/>
          </a:bodyPr>
          <a:lstStyle/>
          <a:p>
            <a:r>
              <a:rPr kumimoji="1" lang="ja-JP" altLang="en-US" sz="1200" dirty="0"/>
              <a:t>遠心</a:t>
            </a:r>
          </a:p>
        </p:txBody>
      </p:sp>
      <p:sp>
        <p:nvSpPr>
          <p:cNvPr id="140" name="テキスト ボックス 139">
            <a:extLst>
              <a:ext uri="{FF2B5EF4-FFF2-40B4-BE49-F238E27FC236}">
                <a16:creationId xmlns:a16="http://schemas.microsoft.com/office/drawing/2014/main" id="{A188BE23-A1A4-40AF-9DFC-31B5F2629878}"/>
              </a:ext>
            </a:extLst>
          </p:cNvPr>
          <p:cNvSpPr txBox="1"/>
          <p:nvPr/>
        </p:nvSpPr>
        <p:spPr>
          <a:xfrm>
            <a:off x="4554841" y="2123538"/>
            <a:ext cx="6878806" cy="584775"/>
          </a:xfrm>
          <a:prstGeom prst="rect">
            <a:avLst/>
          </a:prstGeom>
          <a:noFill/>
        </p:spPr>
        <p:txBody>
          <a:bodyPr wrap="none" rtlCol="0">
            <a:spAutoFit/>
          </a:bodyPr>
          <a:lstStyle/>
          <a:p>
            <a:r>
              <a:rPr kumimoji="1" lang="ja-JP" altLang="en-US" sz="1600" dirty="0"/>
              <a:t>・　</a:t>
            </a:r>
            <a:r>
              <a:rPr kumimoji="1" lang="en-US" altLang="ja-JP" sz="1600" b="1" dirty="0"/>
              <a:t>Control, Wild-Type	</a:t>
            </a:r>
            <a:r>
              <a:rPr kumimoji="1" lang="ja-JP" altLang="en-US" sz="1600" dirty="0"/>
              <a:t>結合性タンパク質の有無で結合率は異なる。</a:t>
            </a:r>
            <a:endParaRPr kumimoji="1" lang="en-US" altLang="ja-JP" sz="1600" dirty="0"/>
          </a:p>
          <a:p>
            <a:r>
              <a:rPr kumimoji="1" lang="ja-JP" altLang="en-US" sz="1600" dirty="0"/>
              <a:t>・　</a:t>
            </a:r>
            <a:r>
              <a:rPr kumimoji="1" lang="ja-JP" altLang="en-US" sz="1600" b="1" dirty="0"/>
              <a:t>設計</a:t>
            </a:r>
            <a:r>
              <a:rPr kumimoji="1" lang="en-US" altLang="ja-JP" sz="1600" b="1" dirty="0"/>
              <a:t>CBD		</a:t>
            </a:r>
            <a:r>
              <a:rPr kumimoji="1" lang="ja-JP" altLang="en-US" sz="1600" b="1" dirty="0"/>
              <a:t>　　　 </a:t>
            </a:r>
            <a:r>
              <a:rPr kumimoji="1" lang="ja-JP" altLang="en-US" sz="1600" dirty="0"/>
              <a:t>約</a:t>
            </a:r>
            <a:r>
              <a:rPr kumimoji="1" lang="en-US" altLang="ja-JP" sz="1600" dirty="0"/>
              <a:t>8</a:t>
            </a:r>
            <a:r>
              <a:rPr kumimoji="1" lang="ja-JP" altLang="en-US" sz="1600" dirty="0"/>
              <a:t>割の設計</a:t>
            </a:r>
            <a:r>
              <a:rPr kumimoji="1" lang="en-US" altLang="ja-JP" sz="1600" dirty="0"/>
              <a:t>CBD</a:t>
            </a:r>
            <a:r>
              <a:rPr kumimoji="1" lang="ja-JP" altLang="en-US" sz="1600" dirty="0"/>
              <a:t>は、簡易評価系の傾向と一致した。</a:t>
            </a:r>
            <a:endParaRPr kumimoji="1" lang="en-US" altLang="ja-JP" sz="1600" dirty="0"/>
          </a:p>
        </p:txBody>
      </p:sp>
      <p:sp>
        <p:nvSpPr>
          <p:cNvPr id="145" name="テキスト ボックス 144">
            <a:extLst>
              <a:ext uri="{FF2B5EF4-FFF2-40B4-BE49-F238E27FC236}">
                <a16:creationId xmlns:a16="http://schemas.microsoft.com/office/drawing/2014/main" id="{780FA6F4-EFB5-4162-9B10-7E161733F7B7}"/>
              </a:ext>
            </a:extLst>
          </p:cNvPr>
          <p:cNvSpPr txBox="1"/>
          <p:nvPr/>
        </p:nvSpPr>
        <p:spPr>
          <a:xfrm>
            <a:off x="252667" y="2299688"/>
            <a:ext cx="3793180" cy="523220"/>
          </a:xfrm>
          <a:prstGeom prst="rect">
            <a:avLst/>
          </a:prstGeom>
          <a:noFill/>
        </p:spPr>
        <p:txBody>
          <a:bodyPr wrap="square">
            <a:spAutoFit/>
          </a:bodyPr>
          <a:lstStyle/>
          <a:p>
            <a:r>
              <a:rPr kumimoji="1" lang="en-US" altLang="ja-JP" sz="1400" dirty="0"/>
              <a:t>(1) </a:t>
            </a:r>
            <a:r>
              <a:rPr kumimoji="1" lang="ja-JP" altLang="en-US" sz="1400" dirty="0"/>
              <a:t>タンパク質溶液と</a:t>
            </a:r>
            <a:r>
              <a:rPr kumimoji="1" lang="ja-JP" altLang="en-US" sz="1400" u="sng" dirty="0"/>
              <a:t>基質</a:t>
            </a:r>
            <a:r>
              <a:rPr kumimoji="1" lang="ja-JP" altLang="en-US" sz="1400" dirty="0"/>
              <a:t>を混合、遠心</a:t>
            </a:r>
            <a:endParaRPr kumimoji="1" lang="en-US" altLang="ja-JP" sz="1400" dirty="0"/>
          </a:p>
          <a:p>
            <a:r>
              <a:rPr kumimoji="1" lang="en-US" altLang="ja-JP" sz="1400" dirty="0"/>
              <a:t>			</a:t>
            </a:r>
            <a:r>
              <a:rPr kumimoji="1" lang="ja-JP" altLang="en-US" sz="1200" b="1" dirty="0">
                <a:solidFill>
                  <a:schemeClr val="accent1"/>
                </a:solidFill>
              </a:rPr>
              <a:t>セルロース</a:t>
            </a:r>
            <a:r>
              <a:rPr kumimoji="1" lang="ja-JP" altLang="en-US" sz="1200" dirty="0"/>
              <a:t>、</a:t>
            </a:r>
            <a:r>
              <a:rPr kumimoji="1" lang="ja-JP" altLang="en-US" sz="1200" b="1" dirty="0">
                <a:solidFill>
                  <a:schemeClr val="accent2"/>
                </a:solidFill>
              </a:rPr>
              <a:t>超純水</a:t>
            </a:r>
            <a:r>
              <a:rPr kumimoji="1" lang="ja-JP" altLang="en-US" sz="1200" dirty="0"/>
              <a:t>の</a:t>
            </a:r>
            <a:r>
              <a:rPr kumimoji="1" lang="en-US" altLang="ja-JP" sz="1200" dirty="0"/>
              <a:t>2</a:t>
            </a:r>
            <a:r>
              <a:rPr kumimoji="1" lang="ja-JP" altLang="en-US" sz="1200" dirty="0"/>
              <a:t>種類を用意</a:t>
            </a:r>
            <a:endParaRPr kumimoji="1" lang="en-US" altLang="ja-JP" sz="1400" dirty="0"/>
          </a:p>
        </p:txBody>
      </p:sp>
      <p:sp>
        <p:nvSpPr>
          <p:cNvPr id="147" name="テキスト ボックス 146">
            <a:extLst>
              <a:ext uri="{FF2B5EF4-FFF2-40B4-BE49-F238E27FC236}">
                <a16:creationId xmlns:a16="http://schemas.microsoft.com/office/drawing/2014/main" id="{7195C25A-656F-4A65-A7BA-BE13EF3B995F}"/>
              </a:ext>
            </a:extLst>
          </p:cNvPr>
          <p:cNvSpPr txBox="1"/>
          <p:nvPr/>
        </p:nvSpPr>
        <p:spPr>
          <a:xfrm>
            <a:off x="174897" y="1980134"/>
            <a:ext cx="4151357" cy="338554"/>
          </a:xfrm>
          <a:prstGeom prst="rect">
            <a:avLst/>
          </a:prstGeom>
          <a:noFill/>
        </p:spPr>
        <p:txBody>
          <a:bodyPr wrap="square">
            <a:spAutoFit/>
          </a:bodyPr>
          <a:lstStyle/>
          <a:p>
            <a:r>
              <a:rPr kumimoji="1" lang="ja-JP" altLang="en-US" sz="1600" dirty="0"/>
              <a:t>共同研究先で行われている方法</a:t>
            </a:r>
            <a:r>
              <a:rPr kumimoji="1" lang="en-US" altLang="ja-JP" sz="1600" baseline="30000" dirty="0"/>
              <a:t>※1</a:t>
            </a:r>
            <a:r>
              <a:rPr kumimoji="1" lang="ja-JP" altLang="en-US" sz="1600" dirty="0"/>
              <a:t>をもとに実施</a:t>
            </a:r>
            <a:endParaRPr lang="ja-JP" altLang="en-US" sz="1600" dirty="0"/>
          </a:p>
        </p:txBody>
      </p:sp>
      <p:sp>
        <p:nvSpPr>
          <p:cNvPr id="133" name="テキスト ボックス 132">
            <a:extLst>
              <a:ext uri="{FF2B5EF4-FFF2-40B4-BE49-F238E27FC236}">
                <a16:creationId xmlns:a16="http://schemas.microsoft.com/office/drawing/2014/main" id="{2517C85B-5049-4576-B5B8-D4FC0612F5E7}"/>
              </a:ext>
            </a:extLst>
          </p:cNvPr>
          <p:cNvSpPr txBox="1"/>
          <p:nvPr/>
        </p:nvSpPr>
        <p:spPr>
          <a:xfrm>
            <a:off x="1475773" y="4926282"/>
            <a:ext cx="1752403" cy="276999"/>
          </a:xfrm>
          <a:prstGeom prst="rect">
            <a:avLst/>
          </a:prstGeom>
          <a:noFill/>
        </p:spPr>
        <p:txBody>
          <a:bodyPr wrap="none" rtlCol="0">
            <a:spAutoFit/>
          </a:bodyPr>
          <a:lstStyle/>
          <a:p>
            <a:r>
              <a:rPr kumimoji="1" lang="ja-JP" altLang="en-US" sz="1200" dirty="0"/>
              <a:t>①上清の吸光度より算出</a:t>
            </a:r>
          </a:p>
        </p:txBody>
      </p:sp>
      <p:sp>
        <p:nvSpPr>
          <p:cNvPr id="150" name="四角形: 角を丸くする 149">
            <a:extLst>
              <a:ext uri="{FF2B5EF4-FFF2-40B4-BE49-F238E27FC236}">
                <a16:creationId xmlns:a16="http://schemas.microsoft.com/office/drawing/2014/main" id="{2586A93D-4712-43E3-A48B-817D24D09857}"/>
              </a:ext>
            </a:extLst>
          </p:cNvPr>
          <p:cNvSpPr/>
          <p:nvPr/>
        </p:nvSpPr>
        <p:spPr>
          <a:xfrm>
            <a:off x="2680398" y="5327253"/>
            <a:ext cx="1226063" cy="4616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1" name="四角形: 角を丸くする 150">
            <a:extLst>
              <a:ext uri="{FF2B5EF4-FFF2-40B4-BE49-F238E27FC236}">
                <a16:creationId xmlns:a16="http://schemas.microsoft.com/office/drawing/2014/main" id="{706C4A39-E406-4703-AC4A-1511F86BBD8C}"/>
              </a:ext>
            </a:extLst>
          </p:cNvPr>
          <p:cNvSpPr/>
          <p:nvPr/>
        </p:nvSpPr>
        <p:spPr>
          <a:xfrm>
            <a:off x="827397" y="5327253"/>
            <a:ext cx="1226424" cy="4616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2" name="テキスト ボックス 151">
            <a:extLst>
              <a:ext uri="{FF2B5EF4-FFF2-40B4-BE49-F238E27FC236}">
                <a16:creationId xmlns:a16="http://schemas.microsoft.com/office/drawing/2014/main" id="{58B2DBDB-1855-4E17-AE90-0F772BDAACD3}"/>
              </a:ext>
            </a:extLst>
          </p:cNvPr>
          <p:cNvSpPr txBox="1"/>
          <p:nvPr/>
        </p:nvSpPr>
        <p:spPr>
          <a:xfrm>
            <a:off x="893939" y="5960499"/>
            <a:ext cx="2942358" cy="307777"/>
          </a:xfrm>
          <a:prstGeom prst="rect">
            <a:avLst/>
          </a:prstGeom>
          <a:noFill/>
        </p:spPr>
        <p:txBody>
          <a:bodyPr wrap="square" rtlCol="0">
            <a:spAutoFit/>
          </a:bodyPr>
          <a:lstStyle/>
          <a:p>
            <a:r>
              <a:rPr kumimoji="1" lang="ja-JP" altLang="en-US" sz="1400" dirty="0"/>
              <a:t>②差分から結合量（</a:t>
            </a:r>
            <a:r>
              <a:rPr kumimoji="1" lang="ja-JP" altLang="en-US" sz="1400" dirty="0">
                <a:solidFill>
                  <a:srgbClr val="FF0000"/>
                </a:solidFill>
              </a:rPr>
              <a:t>結合率</a:t>
            </a:r>
            <a:r>
              <a:rPr kumimoji="1" lang="ja-JP" altLang="en-US" sz="1400" dirty="0"/>
              <a:t>）を算出</a:t>
            </a:r>
            <a:endParaRPr kumimoji="1" lang="en-US" altLang="ja-JP" sz="1400" dirty="0"/>
          </a:p>
        </p:txBody>
      </p:sp>
      <p:cxnSp>
        <p:nvCxnSpPr>
          <p:cNvPr id="153" name="直線矢印コネクタ 152">
            <a:extLst>
              <a:ext uri="{FF2B5EF4-FFF2-40B4-BE49-F238E27FC236}">
                <a16:creationId xmlns:a16="http://schemas.microsoft.com/office/drawing/2014/main" id="{88A31C49-1851-4B6D-A785-890778F0AD0D}"/>
              </a:ext>
            </a:extLst>
          </p:cNvPr>
          <p:cNvCxnSpPr>
            <a:cxnSpLocks/>
          </p:cNvCxnSpPr>
          <p:nvPr/>
        </p:nvCxnSpPr>
        <p:spPr>
          <a:xfrm>
            <a:off x="1836958" y="3360828"/>
            <a:ext cx="837761" cy="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619F9227-F16C-4CBC-A46D-27E938FAE3CD}"/>
              </a:ext>
            </a:extLst>
          </p:cNvPr>
          <p:cNvGrpSpPr/>
          <p:nvPr/>
        </p:nvGrpSpPr>
        <p:grpSpPr>
          <a:xfrm>
            <a:off x="2821180" y="2932421"/>
            <a:ext cx="461014" cy="782239"/>
            <a:chOff x="2905945" y="2917469"/>
            <a:chExt cx="461014" cy="782239"/>
          </a:xfrm>
        </p:grpSpPr>
        <p:grpSp>
          <p:nvGrpSpPr>
            <p:cNvPr id="118" name="グループ化 117">
              <a:extLst>
                <a:ext uri="{FF2B5EF4-FFF2-40B4-BE49-F238E27FC236}">
                  <a16:creationId xmlns:a16="http://schemas.microsoft.com/office/drawing/2014/main" id="{89710AA5-BB01-4D31-9E59-3A842D06F389}"/>
                </a:ext>
              </a:extLst>
            </p:cNvPr>
            <p:cNvGrpSpPr/>
            <p:nvPr/>
          </p:nvGrpSpPr>
          <p:grpSpPr>
            <a:xfrm>
              <a:off x="2905945" y="2917469"/>
              <a:ext cx="461014" cy="782239"/>
              <a:chOff x="2321229" y="4735215"/>
              <a:chExt cx="461014" cy="782239"/>
            </a:xfrm>
          </p:grpSpPr>
          <p:grpSp>
            <p:nvGrpSpPr>
              <p:cNvPr id="93" name="グループ化 92">
                <a:extLst>
                  <a:ext uri="{FF2B5EF4-FFF2-40B4-BE49-F238E27FC236}">
                    <a16:creationId xmlns:a16="http://schemas.microsoft.com/office/drawing/2014/main" id="{8CEFB176-90AB-424C-90DB-876A25C1CAEF}"/>
                  </a:ext>
                </a:extLst>
              </p:cNvPr>
              <p:cNvGrpSpPr/>
              <p:nvPr/>
            </p:nvGrpSpPr>
            <p:grpSpPr>
              <a:xfrm>
                <a:off x="2321229" y="4735215"/>
                <a:ext cx="461014" cy="782239"/>
                <a:chOff x="9358671" y="2164685"/>
                <a:chExt cx="461014" cy="782239"/>
              </a:xfrm>
            </p:grpSpPr>
            <p:cxnSp>
              <p:nvCxnSpPr>
                <p:cNvPr id="94" name="直線コネクタ 93">
                  <a:extLst>
                    <a:ext uri="{FF2B5EF4-FFF2-40B4-BE49-F238E27FC236}">
                      <a16:creationId xmlns:a16="http://schemas.microsoft.com/office/drawing/2014/main" id="{8C464AB8-15AA-4FAE-94AB-DC5162D16730}"/>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2A95074C-5196-4002-9E28-A3D0081F91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96" name="直線コネクタ 95">
                  <a:extLst>
                    <a:ext uri="{FF2B5EF4-FFF2-40B4-BE49-F238E27FC236}">
                      <a16:creationId xmlns:a16="http://schemas.microsoft.com/office/drawing/2014/main" id="{DD6751AD-3DE7-46F4-96AE-A5719D0E5765}"/>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1D7338F0-2131-4596-A59C-3CB5EA133967}"/>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C8FEE10C-2A3E-4E2C-85E7-AA13E4905436}"/>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A58BC0A2-57A5-454B-B9F8-B09B02AFC16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100" name="直線コネクタ 99">
                  <a:extLst>
                    <a:ext uri="{FF2B5EF4-FFF2-40B4-BE49-F238E27FC236}">
                      <a16:creationId xmlns:a16="http://schemas.microsoft.com/office/drawing/2014/main" id="{A66D91CB-2506-4D43-B2B7-4C9A3B6D6372}"/>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8FC65737-4817-4F92-BA36-0C586A5ABB9B}"/>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C6EDCD7-65F5-487E-9951-38077C27ED7A}"/>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C3F774D-4F3B-410D-A3BE-DD84DB07E181}"/>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624DA81-9A95-469F-A5B6-F6AD12F66EDE}"/>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85CAA607-1230-459D-B372-954BD110D6EF}"/>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5EF0BCDF-8923-45CF-B8A2-6AFDF6678584}"/>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FB64906A-9748-4314-848C-86A870D55AEC}"/>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108" name="グループ化 107">
                <a:extLst>
                  <a:ext uri="{FF2B5EF4-FFF2-40B4-BE49-F238E27FC236}">
                    <a16:creationId xmlns:a16="http://schemas.microsoft.com/office/drawing/2014/main" id="{28C918D2-95F9-489E-8C47-46E1BF8C45BF}"/>
                  </a:ext>
                </a:extLst>
              </p:cNvPr>
              <p:cNvGrpSpPr/>
              <p:nvPr/>
            </p:nvGrpSpPr>
            <p:grpSpPr>
              <a:xfrm>
                <a:off x="2337934" y="5163622"/>
                <a:ext cx="165410" cy="335507"/>
                <a:chOff x="8609337" y="4246719"/>
                <a:chExt cx="165410" cy="335507"/>
              </a:xfrm>
              <a:solidFill>
                <a:schemeClr val="accent6">
                  <a:lumMod val="20000"/>
                  <a:lumOff val="80000"/>
                </a:schemeClr>
              </a:solidFill>
            </p:grpSpPr>
            <p:grpSp>
              <p:nvGrpSpPr>
                <p:cNvPr id="109" name="グループ化 108">
                  <a:extLst>
                    <a:ext uri="{FF2B5EF4-FFF2-40B4-BE49-F238E27FC236}">
                      <a16:creationId xmlns:a16="http://schemas.microsoft.com/office/drawing/2014/main" id="{BCEA1679-A48B-413B-8CB3-7CDDCA6D2714}"/>
                    </a:ext>
                  </a:extLst>
                </p:cNvPr>
                <p:cNvGrpSpPr/>
                <p:nvPr/>
              </p:nvGrpSpPr>
              <p:grpSpPr>
                <a:xfrm>
                  <a:off x="8629327" y="4249636"/>
                  <a:ext cx="123548" cy="332590"/>
                  <a:chOff x="9395366" y="2596009"/>
                  <a:chExt cx="123548" cy="332590"/>
                </a:xfrm>
                <a:grpFill/>
              </p:grpSpPr>
              <p:sp>
                <p:nvSpPr>
                  <p:cNvPr id="111" name="正方形/長方形 110">
                    <a:extLst>
                      <a:ext uri="{FF2B5EF4-FFF2-40B4-BE49-F238E27FC236}">
                        <a16:creationId xmlns:a16="http://schemas.microsoft.com/office/drawing/2014/main" id="{15F470E2-1E2C-4C8A-9C1C-200560F6C119}"/>
                      </a:ext>
                    </a:extLst>
                  </p:cNvPr>
                  <p:cNvSpPr/>
                  <p:nvPr/>
                </p:nvSpPr>
                <p:spPr>
                  <a:xfrm rot="5400000">
                    <a:off x="9371178" y="2641468"/>
                    <a:ext cx="164645" cy="73728"/>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12" name="正方形/長方形 111">
                    <a:extLst>
                      <a:ext uri="{FF2B5EF4-FFF2-40B4-BE49-F238E27FC236}">
                        <a16:creationId xmlns:a16="http://schemas.microsoft.com/office/drawing/2014/main" id="{A30F9E89-742D-43CD-BDEE-6FAD631A7B0B}"/>
                      </a:ext>
                    </a:extLst>
                  </p:cNvPr>
                  <p:cNvSpPr/>
                  <p:nvPr/>
                </p:nvSpPr>
                <p:spPr>
                  <a:xfrm rot="21039072">
                    <a:off x="9395366" y="2597895"/>
                    <a:ext cx="65312" cy="26770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3" name="正方形/長方形 112">
                    <a:extLst>
                      <a:ext uri="{FF2B5EF4-FFF2-40B4-BE49-F238E27FC236}">
                        <a16:creationId xmlns:a16="http://schemas.microsoft.com/office/drawing/2014/main" id="{FE2E1C9C-D8A8-4C47-88B9-9E1753C8D517}"/>
                      </a:ext>
                    </a:extLst>
                  </p:cNvPr>
                  <p:cNvSpPr/>
                  <p:nvPr/>
                </p:nvSpPr>
                <p:spPr>
                  <a:xfrm rot="560928" flipH="1">
                    <a:off x="9453602" y="2600542"/>
                    <a:ext cx="65312" cy="27432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4" name="楕円 113">
                    <a:extLst>
                      <a:ext uri="{FF2B5EF4-FFF2-40B4-BE49-F238E27FC236}">
                        <a16:creationId xmlns:a16="http://schemas.microsoft.com/office/drawing/2014/main" id="{82D80C4C-5AB0-40EB-B59A-383A46D64AA4}"/>
                      </a:ext>
                    </a:extLst>
                  </p:cNvPr>
                  <p:cNvSpPr/>
                  <p:nvPr/>
                </p:nvSpPr>
                <p:spPr>
                  <a:xfrm>
                    <a:off x="9417848" y="2761427"/>
                    <a:ext cx="85431" cy="167172"/>
                  </a:xfrm>
                  <a:prstGeom prst="ellips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10" name="直線コネクタ 109">
                  <a:extLst>
                    <a:ext uri="{FF2B5EF4-FFF2-40B4-BE49-F238E27FC236}">
                      <a16:creationId xmlns:a16="http://schemas.microsoft.com/office/drawing/2014/main" id="{E95B7D11-678E-4393-BE4D-8F689B7BDFF8}"/>
                    </a:ext>
                  </a:extLst>
                </p:cNvPr>
                <p:cNvCxnSpPr>
                  <a:cxnSpLocks/>
                </p:cNvCxnSpPr>
                <p:nvPr/>
              </p:nvCxnSpPr>
              <p:spPr>
                <a:xfrm>
                  <a:off x="8609337" y="4246719"/>
                  <a:ext cx="165410" cy="0"/>
                </a:xfrm>
                <a:prstGeom prst="line">
                  <a:avLst/>
                </a:prstGeom>
                <a:grpFill/>
                <a:ln w="28575">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5" name="楕円 114">
                <a:extLst>
                  <a:ext uri="{FF2B5EF4-FFF2-40B4-BE49-F238E27FC236}">
                    <a16:creationId xmlns:a16="http://schemas.microsoft.com/office/drawing/2014/main" id="{CA4BD60E-F451-4872-A26A-3029226559C2}"/>
                  </a:ext>
                </a:extLst>
              </p:cNvPr>
              <p:cNvSpPr/>
              <p:nvPr/>
            </p:nvSpPr>
            <p:spPr>
              <a:xfrm rot="6466747">
                <a:off x="2366598" y="5411498"/>
                <a:ext cx="157080" cy="457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sp>
          <p:nvSpPr>
            <p:cNvPr id="141" name="正方形/長方形 140">
              <a:extLst>
                <a:ext uri="{FF2B5EF4-FFF2-40B4-BE49-F238E27FC236}">
                  <a16:creationId xmlns:a16="http://schemas.microsoft.com/office/drawing/2014/main" id="{48454455-191F-4B6A-BF1C-8A7BE4ECDD25}"/>
                </a:ext>
              </a:extLst>
            </p:cNvPr>
            <p:cNvSpPr/>
            <p:nvPr/>
          </p:nvSpPr>
          <p:spPr>
            <a:xfrm>
              <a:off x="2923630" y="3201633"/>
              <a:ext cx="164645" cy="17762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57" name="直線矢印コネクタ 156">
            <a:extLst>
              <a:ext uri="{FF2B5EF4-FFF2-40B4-BE49-F238E27FC236}">
                <a16:creationId xmlns:a16="http://schemas.microsoft.com/office/drawing/2014/main" id="{578E4D59-AD83-4121-AC99-6924F6B0ECDC}"/>
              </a:ext>
            </a:extLst>
          </p:cNvPr>
          <p:cNvCxnSpPr>
            <a:cxnSpLocks/>
          </p:cNvCxnSpPr>
          <p:nvPr/>
        </p:nvCxnSpPr>
        <p:spPr>
          <a:xfrm flipH="1">
            <a:off x="1440609" y="4872365"/>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049DF9FA-AD19-4A3D-AE60-EDB991DB11F3}"/>
              </a:ext>
            </a:extLst>
          </p:cNvPr>
          <p:cNvCxnSpPr>
            <a:cxnSpLocks/>
          </p:cNvCxnSpPr>
          <p:nvPr/>
        </p:nvCxnSpPr>
        <p:spPr>
          <a:xfrm flipH="1">
            <a:off x="3293249" y="4872365"/>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8" name="四角形: 角を丸くする 67">
            <a:extLst>
              <a:ext uri="{FF2B5EF4-FFF2-40B4-BE49-F238E27FC236}">
                <a16:creationId xmlns:a16="http://schemas.microsoft.com/office/drawing/2014/main" id="{BA4EB07E-6ABC-4936-A2E0-EF5B9E7C315A}"/>
              </a:ext>
            </a:extLst>
          </p:cNvPr>
          <p:cNvSpPr/>
          <p:nvPr/>
        </p:nvSpPr>
        <p:spPr>
          <a:xfrm>
            <a:off x="827397" y="4478190"/>
            <a:ext cx="1226424" cy="3118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1"/>
                </a:solidFill>
              </a:rPr>
              <a:t>基質 セルロース</a:t>
            </a:r>
          </a:p>
        </p:txBody>
      </p:sp>
      <p:sp>
        <p:nvSpPr>
          <p:cNvPr id="159" name="四角形: 角を丸くする 158">
            <a:extLst>
              <a:ext uri="{FF2B5EF4-FFF2-40B4-BE49-F238E27FC236}">
                <a16:creationId xmlns:a16="http://schemas.microsoft.com/office/drawing/2014/main" id="{605D5556-7E0B-43D8-A1C4-083FD22337C3}"/>
              </a:ext>
            </a:extLst>
          </p:cNvPr>
          <p:cNvSpPr/>
          <p:nvPr/>
        </p:nvSpPr>
        <p:spPr>
          <a:xfrm>
            <a:off x="2680037" y="4478191"/>
            <a:ext cx="1226424" cy="31181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2"/>
                </a:solidFill>
              </a:rPr>
              <a:t>基質 超純水</a:t>
            </a:r>
          </a:p>
        </p:txBody>
      </p:sp>
      <p:cxnSp>
        <p:nvCxnSpPr>
          <p:cNvPr id="85" name="直線矢印コネクタ 84">
            <a:extLst>
              <a:ext uri="{FF2B5EF4-FFF2-40B4-BE49-F238E27FC236}">
                <a16:creationId xmlns:a16="http://schemas.microsoft.com/office/drawing/2014/main" id="{C9DA0942-A546-4586-8614-63C37261D456}"/>
              </a:ext>
            </a:extLst>
          </p:cNvPr>
          <p:cNvCxnSpPr>
            <a:cxnSpLocks/>
            <a:stCxn id="13" idx="0"/>
            <a:endCxn id="152" idx="0"/>
          </p:cNvCxnSpPr>
          <p:nvPr/>
        </p:nvCxnSpPr>
        <p:spPr>
          <a:xfrm>
            <a:off x="2361425" y="5539570"/>
            <a:ext cx="3693" cy="420929"/>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FE294605-8C0A-410D-8AEF-8E78C984EA2F}"/>
              </a:ext>
            </a:extLst>
          </p:cNvPr>
          <p:cNvCxnSpPr>
            <a:cxnSpLocks/>
            <a:stCxn id="151" idx="3"/>
            <a:endCxn id="150" idx="1"/>
          </p:cNvCxnSpPr>
          <p:nvPr/>
        </p:nvCxnSpPr>
        <p:spPr>
          <a:xfrm>
            <a:off x="2053821" y="5558082"/>
            <a:ext cx="626577" cy="4"/>
          </a:xfrm>
          <a:prstGeom prst="straightConnector1">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5A652E78-CC2C-4115-9E09-6E4505FE87F2}"/>
              </a:ext>
            </a:extLst>
          </p:cNvPr>
          <p:cNvSpPr txBox="1"/>
          <p:nvPr/>
        </p:nvSpPr>
        <p:spPr>
          <a:xfrm>
            <a:off x="4724362" y="5652662"/>
            <a:ext cx="639919" cy="261610"/>
          </a:xfrm>
          <a:prstGeom prst="rect">
            <a:avLst/>
          </a:prstGeom>
          <a:noFill/>
        </p:spPr>
        <p:txBody>
          <a:bodyPr wrap="none" rtlCol="0">
            <a:spAutoFit/>
          </a:bodyPr>
          <a:lstStyle/>
          <a:p>
            <a:r>
              <a:rPr kumimoji="1" lang="en-US" altLang="ja-JP" sz="1050" dirty="0"/>
              <a:t>Control</a:t>
            </a:r>
            <a:endParaRPr kumimoji="1" lang="ja-JP" altLang="en-US" sz="1050" dirty="0"/>
          </a:p>
        </p:txBody>
      </p:sp>
      <p:sp>
        <p:nvSpPr>
          <p:cNvPr id="90" name="テキスト ボックス 89">
            <a:extLst>
              <a:ext uri="{FF2B5EF4-FFF2-40B4-BE49-F238E27FC236}">
                <a16:creationId xmlns:a16="http://schemas.microsoft.com/office/drawing/2014/main" id="{9929CAF8-B6A3-4184-AF4C-F87CAAF9CFF1}"/>
              </a:ext>
            </a:extLst>
          </p:cNvPr>
          <p:cNvSpPr txBox="1"/>
          <p:nvPr/>
        </p:nvSpPr>
        <p:spPr>
          <a:xfrm>
            <a:off x="5122789" y="5334445"/>
            <a:ext cx="404278" cy="261610"/>
          </a:xfrm>
          <a:prstGeom prst="rect">
            <a:avLst/>
          </a:prstGeom>
          <a:noFill/>
        </p:spPr>
        <p:txBody>
          <a:bodyPr wrap="none" rtlCol="0">
            <a:spAutoFit/>
          </a:bodyPr>
          <a:lstStyle/>
          <a:p>
            <a:r>
              <a:rPr kumimoji="1" lang="en-US" altLang="ja-JP" sz="1050" dirty="0"/>
              <a:t>WT</a:t>
            </a:r>
            <a:endParaRPr kumimoji="1" lang="ja-JP" altLang="en-US" sz="1050" dirty="0"/>
          </a:p>
        </p:txBody>
      </p:sp>
      <p:sp>
        <p:nvSpPr>
          <p:cNvPr id="92" name="テキスト ボックス 91">
            <a:extLst>
              <a:ext uri="{FF2B5EF4-FFF2-40B4-BE49-F238E27FC236}">
                <a16:creationId xmlns:a16="http://schemas.microsoft.com/office/drawing/2014/main" id="{5CA5C1E9-03B0-4218-BFA1-DC8FB93B6E7D}"/>
              </a:ext>
            </a:extLst>
          </p:cNvPr>
          <p:cNvSpPr txBox="1"/>
          <p:nvPr/>
        </p:nvSpPr>
        <p:spPr>
          <a:xfrm>
            <a:off x="6082387" y="3298400"/>
            <a:ext cx="2379177" cy="276999"/>
          </a:xfrm>
          <a:prstGeom prst="rect">
            <a:avLst/>
          </a:prstGeom>
          <a:noFill/>
        </p:spPr>
        <p:txBody>
          <a:bodyPr wrap="none" rtlCol="0">
            <a:spAutoFit/>
          </a:bodyPr>
          <a:lstStyle/>
          <a:p>
            <a:r>
              <a:rPr kumimoji="1" lang="ja-JP" altLang="en-US" sz="1200" dirty="0"/>
              <a:t>簡易評価スコア　</a:t>
            </a:r>
            <a:r>
              <a:rPr kumimoji="1" lang="en-US" altLang="ja-JP" sz="1200" dirty="0"/>
              <a:t>0</a:t>
            </a:r>
            <a:r>
              <a:rPr kumimoji="1" lang="ja-JP" altLang="en-US" sz="1200" dirty="0"/>
              <a:t>（</a:t>
            </a:r>
            <a:r>
              <a:rPr kumimoji="1" lang="en-US" altLang="ja-JP" sz="1200" dirty="0"/>
              <a:t>Control</a:t>
            </a:r>
            <a:r>
              <a:rPr kumimoji="1" lang="ja-JP" altLang="en-US" sz="1200" dirty="0"/>
              <a:t>寄り）</a:t>
            </a:r>
          </a:p>
        </p:txBody>
      </p:sp>
      <p:sp>
        <p:nvSpPr>
          <p:cNvPr id="117" name="テキスト ボックス 116">
            <a:extLst>
              <a:ext uri="{FF2B5EF4-FFF2-40B4-BE49-F238E27FC236}">
                <a16:creationId xmlns:a16="http://schemas.microsoft.com/office/drawing/2014/main" id="{2E850076-F762-421F-9196-A54C2CE914C6}"/>
              </a:ext>
            </a:extLst>
          </p:cNvPr>
          <p:cNvSpPr txBox="1"/>
          <p:nvPr/>
        </p:nvSpPr>
        <p:spPr>
          <a:xfrm>
            <a:off x="9619259" y="3298400"/>
            <a:ext cx="2125903" cy="276999"/>
          </a:xfrm>
          <a:prstGeom prst="rect">
            <a:avLst/>
          </a:prstGeom>
          <a:noFill/>
        </p:spPr>
        <p:txBody>
          <a:bodyPr wrap="none" rtlCol="0">
            <a:spAutoFit/>
          </a:bodyPr>
          <a:lstStyle/>
          <a:p>
            <a:r>
              <a:rPr kumimoji="1" lang="ja-JP" altLang="en-US" sz="1200" dirty="0"/>
              <a:t>簡易評価スコア　</a:t>
            </a:r>
            <a:r>
              <a:rPr kumimoji="1" lang="en-US" altLang="ja-JP" sz="1200" dirty="0"/>
              <a:t>2</a:t>
            </a:r>
            <a:r>
              <a:rPr kumimoji="1" lang="ja-JP" altLang="en-US" sz="1200" dirty="0"/>
              <a:t>（</a:t>
            </a:r>
            <a:r>
              <a:rPr kumimoji="1" lang="en-US" altLang="ja-JP" sz="1200" dirty="0"/>
              <a:t>WT</a:t>
            </a:r>
            <a:r>
              <a:rPr kumimoji="1" lang="ja-JP" altLang="en-US" sz="1200" dirty="0"/>
              <a:t>寄り）</a:t>
            </a:r>
          </a:p>
        </p:txBody>
      </p:sp>
      <p:sp>
        <p:nvSpPr>
          <p:cNvPr id="119" name="テキスト ボックス 118">
            <a:extLst>
              <a:ext uri="{FF2B5EF4-FFF2-40B4-BE49-F238E27FC236}">
                <a16:creationId xmlns:a16="http://schemas.microsoft.com/office/drawing/2014/main" id="{C19A751D-0B4E-41C9-8380-B54C88E8B1EB}"/>
              </a:ext>
            </a:extLst>
          </p:cNvPr>
          <p:cNvSpPr txBox="1"/>
          <p:nvPr/>
        </p:nvSpPr>
        <p:spPr>
          <a:xfrm>
            <a:off x="4594509" y="3180819"/>
            <a:ext cx="320922" cy="276999"/>
          </a:xfrm>
          <a:prstGeom prst="rect">
            <a:avLst/>
          </a:prstGeom>
          <a:noFill/>
        </p:spPr>
        <p:txBody>
          <a:bodyPr wrap="none" rtlCol="0">
            <a:spAutoFit/>
          </a:bodyPr>
          <a:lstStyle/>
          <a:p>
            <a:r>
              <a:rPr kumimoji="1" lang="en-US" altLang="ja-JP" sz="1200" dirty="0"/>
              <a:t>%</a:t>
            </a:r>
            <a:endParaRPr kumimoji="1" lang="ja-JP" altLang="en-US" sz="1200" dirty="0"/>
          </a:p>
        </p:txBody>
      </p:sp>
      <p:sp>
        <p:nvSpPr>
          <p:cNvPr id="120" name="テキスト ボックス 119">
            <a:extLst>
              <a:ext uri="{FF2B5EF4-FFF2-40B4-BE49-F238E27FC236}">
                <a16:creationId xmlns:a16="http://schemas.microsoft.com/office/drawing/2014/main" id="{FEB437ED-A7FB-41BA-84DB-6BB0BB697090}"/>
              </a:ext>
            </a:extLst>
          </p:cNvPr>
          <p:cNvSpPr txBox="1"/>
          <p:nvPr/>
        </p:nvSpPr>
        <p:spPr>
          <a:xfrm>
            <a:off x="10719135" y="5750915"/>
            <a:ext cx="1126153" cy="271043"/>
          </a:xfrm>
          <a:prstGeom prst="rect">
            <a:avLst/>
          </a:prstGeom>
          <a:noFill/>
        </p:spPr>
        <p:txBody>
          <a:bodyPr wrap="square" rtlCol="0">
            <a:spAutoFit/>
          </a:bodyPr>
          <a:lstStyle/>
          <a:p>
            <a:r>
              <a:rPr kumimoji="1" lang="ja-JP" altLang="en-US" sz="1100" dirty="0"/>
              <a:t>各サンプル数：</a:t>
            </a:r>
            <a:r>
              <a:rPr kumimoji="1" lang="en-US" altLang="ja-JP" sz="1100" dirty="0"/>
              <a:t>3</a:t>
            </a:r>
          </a:p>
        </p:txBody>
      </p:sp>
      <p:sp>
        <p:nvSpPr>
          <p:cNvPr id="121" name="テキスト ボックス 120">
            <a:extLst>
              <a:ext uri="{FF2B5EF4-FFF2-40B4-BE49-F238E27FC236}">
                <a16:creationId xmlns:a16="http://schemas.microsoft.com/office/drawing/2014/main" id="{AFD91AD9-49C1-40CA-B68B-D48127A08F83}"/>
              </a:ext>
            </a:extLst>
          </p:cNvPr>
          <p:cNvSpPr txBox="1"/>
          <p:nvPr/>
        </p:nvSpPr>
        <p:spPr>
          <a:xfrm>
            <a:off x="4461823" y="2875848"/>
            <a:ext cx="902811" cy="307777"/>
          </a:xfrm>
          <a:prstGeom prst="rect">
            <a:avLst/>
          </a:prstGeom>
          <a:noFill/>
        </p:spPr>
        <p:txBody>
          <a:bodyPr wrap="none" rtlCol="0">
            <a:spAutoFit/>
          </a:bodyPr>
          <a:lstStyle/>
          <a:p>
            <a:r>
              <a:rPr kumimoji="1" lang="en-US" altLang="ja-JP" sz="1400" dirty="0"/>
              <a:t>【</a:t>
            </a:r>
            <a:r>
              <a:rPr kumimoji="1" lang="ja-JP" altLang="en-US" sz="1400" dirty="0"/>
              <a:t>結合率</a:t>
            </a:r>
            <a:r>
              <a:rPr kumimoji="1" lang="en-US" altLang="ja-JP" sz="1400" dirty="0"/>
              <a:t>】</a:t>
            </a:r>
            <a:endParaRPr kumimoji="1" lang="ja-JP" altLang="en-US" sz="1400" dirty="0"/>
          </a:p>
        </p:txBody>
      </p:sp>
      <p:sp>
        <p:nvSpPr>
          <p:cNvPr id="122" name="テキスト ボックス 121">
            <a:extLst>
              <a:ext uri="{FF2B5EF4-FFF2-40B4-BE49-F238E27FC236}">
                <a16:creationId xmlns:a16="http://schemas.microsoft.com/office/drawing/2014/main" id="{47AD6E38-70B7-4A6F-86DF-89E14620F078}"/>
              </a:ext>
            </a:extLst>
          </p:cNvPr>
          <p:cNvSpPr txBox="1"/>
          <p:nvPr/>
        </p:nvSpPr>
        <p:spPr>
          <a:xfrm>
            <a:off x="5429306" y="5334445"/>
            <a:ext cx="341760" cy="261610"/>
          </a:xfrm>
          <a:prstGeom prst="rect">
            <a:avLst/>
          </a:prstGeom>
          <a:noFill/>
        </p:spPr>
        <p:txBody>
          <a:bodyPr wrap="none" rtlCol="0">
            <a:spAutoFit/>
          </a:bodyPr>
          <a:lstStyle/>
          <a:p>
            <a:r>
              <a:rPr kumimoji="1" lang="en-US" altLang="ja-JP" sz="1050" dirty="0"/>
              <a:t>20</a:t>
            </a:r>
            <a:endParaRPr kumimoji="1" lang="ja-JP" altLang="en-US" sz="1050" dirty="0"/>
          </a:p>
        </p:txBody>
      </p:sp>
      <p:sp>
        <p:nvSpPr>
          <p:cNvPr id="123" name="テキスト ボックス 122">
            <a:extLst>
              <a:ext uri="{FF2B5EF4-FFF2-40B4-BE49-F238E27FC236}">
                <a16:creationId xmlns:a16="http://schemas.microsoft.com/office/drawing/2014/main" id="{EA1A20EE-4718-42C0-830A-BCB36EB48F12}"/>
              </a:ext>
            </a:extLst>
          </p:cNvPr>
          <p:cNvSpPr txBox="1"/>
          <p:nvPr/>
        </p:nvSpPr>
        <p:spPr>
          <a:xfrm>
            <a:off x="5694641" y="5334445"/>
            <a:ext cx="341760" cy="261610"/>
          </a:xfrm>
          <a:prstGeom prst="rect">
            <a:avLst/>
          </a:prstGeom>
          <a:noFill/>
        </p:spPr>
        <p:txBody>
          <a:bodyPr wrap="none" rtlCol="0">
            <a:spAutoFit/>
          </a:bodyPr>
          <a:lstStyle/>
          <a:p>
            <a:pPr algn="ctr"/>
            <a:r>
              <a:rPr kumimoji="1" lang="en-US" altLang="ja-JP" sz="1050" dirty="0"/>
              <a:t>32</a:t>
            </a:r>
            <a:endParaRPr kumimoji="1" lang="ja-JP" altLang="en-US" sz="1050" dirty="0"/>
          </a:p>
        </p:txBody>
      </p:sp>
      <p:sp>
        <p:nvSpPr>
          <p:cNvPr id="125" name="テキスト ボックス 124">
            <a:extLst>
              <a:ext uri="{FF2B5EF4-FFF2-40B4-BE49-F238E27FC236}">
                <a16:creationId xmlns:a16="http://schemas.microsoft.com/office/drawing/2014/main" id="{5B03A197-568C-4766-8323-D972A253F9E3}"/>
              </a:ext>
            </a:extLst>
          </p:cNvPr>
          <p:cNvSpPr txBox="1"/>
          <p:nvPr/>
        </p:nvSpPr>
        <p:spPr>
          <a:xfrm>
            <a:off x="5974416" y="5334445"/>
            <a:ext cx="341760" cy="261610"/>
          </a:xfrm>
          <a:prstGeom prst="rect">
            <a:avLst/>
          </a:prstGeom>
          <a:noFill/>
        </p:spPr>
        <p:txBody>
          <a:bodyPr wrap="none" rtlCol="0">
            <a:spAutoFit/>
          </a:bodyPr>
          <a:lstStyle/>
          <a:p>
            <a:pPr algn="ctr"/>
            <a:r>
              <a:rPr kumimoji="1" lang="en-US" altLang="ja-JP" sz="1050" dirty="0"/>
              <a:t>58</a:t>
            </a:r>
            <a:endParaRPr kumimoji="1" lang="ja-JP" altLang="en-US" sz="1050" dirty="0"/>
          </a:p>
        </p:txBody>
      </p:sp>
      <p:sp>
        <p:nvSpPr>
          <p:cNvPr id="126" name="テキスト ボックス 125">
            <a:extLst>
              <a:ext uri="{FF2B5EF4-FFF2-40B4-BE49-F238E27FC236}">
                <a16:creationId xmlns:a16="http://schemas.microsoft.com/office/drawing/2014/main" id="{BDBE46B1-9833-42F7-96A5-E3E2820D8E0F}"/>
              </a:ext>
            </a:extLst>
          </p:cNvPr>
          <p:cNvSpPr txBox="1"/>
          <p:nvPr/>
        </p:nvSpPr>
        <p:spPr>
          <a:xfrm>
            <a:off x="6252883" y="5334445"/>
            <a:ext cx="341760" cy="261610"/>
          </a:xfrm>
          <a:prstGeom prst="rect">
            <a:avLst/>
          </a:prstGeom>
          <a:noFill/>
        </p:spPr>
        <p:txBody>
          <a:bodyPr wrap="none" rtlCol="0">
            <a:spAutoFit/>
          </a:bodyPr>
          <a:lstStyle/>
          <a:p>
            <a:pPr algn="ctr"/>
            <a:r>
              <a:rPr kumimoji="1" lang="en-US" altLang="ja-JP" sz="1050" dirty="0"/>
              <a:t>67</a:t>
            </a:r>
            <a:endParaRPr kumimoji="1" lang="ja-JP" altLang="en-US" sz="1050" dirty="0"/>
          </a:p>
        </p:txBody>
      </p:sp>
      <p:sp>
        <p:nvSpPr>
          <p:cNvPr id="127" name="テキスト ボックス 126">
            <a:extLst>
              <a:ext uri="{FF2B5EF4-FFF2-40B4-BE49-F238E27FC236}">
                <a16:creationId xmlns:a16="http://schemas.microsoft.com/office/drawing/2014/main" id="{487497AD-28F5-4DF7-B260-E440D409EDFA}"/>
              </a:ext>
            </a:extLst>
          </p:cNvPr>
          <p:cNvSpPr txBox="1"/>
          <p:nvPr/>
        </p:nvSpPr>
        <p:spPr>
          <a:xfrm>
            <a:off x="6472633" y="5334445"/>
            <a:ext cx="420307" cy="261610"/>
          </a:xfrm>
          <a:prstGeom prst="rect">
            <a:avLst/>
          </a:prstGeom>
          <a:noFill/>
        </p:spPr>
        <p:txBody>
          <a:bodyPr wrap="none" rtlCol="0">
            <a:spAutoFit/>
          </a:bodyPr>
          <a:lstStyle/>
          <a:p>
            <a:pPr algn="ctr"/>
            <a:r>
              <a:rPr kumimoji="1" lang="en-US" altLang="ja-JP" sz="1050" dirty="0"/>
              <a:t>180</a:t>
            </a:r>
            <a:endParaRPr kumimoji="1" lang="ja-JP" altLang="en-US" sz="1050" dirty="0"/>
          </a:p>
        </p:txBody>
      </p:sp>
      <p:sp>
        <p:nvSpPr>
          <p:cNvPr id="128" name="テキスト ボックス 127">
            <a:extLst>
              <a:ext uri="{FF2B5EF4-FFF2-40B4-BE49-F238E27FC236}">
                <a16:creationId xmlns:a16="http://schemas.microsoft.com/office/drawing/2014/main" id="{B6769B75-A93C-4979-BE04-D51EE7F16B76}"/>
              </a:ext>
            </a:extLst>
          </p:cNvPr>
          <p:cNvSpPr txBox="1"/>
          <p:nvPr/>
        </p:nvSpPr>
        <p:spPr>
          <a:xfrm>
            <a:off x="6751011" y="5334445"/>
            <a:ext cx="420307" cy="261610"/>
          </a:xfrm>
          <a:prstGeom prst="rect">
            <a:avLst/>
          </a:prstGeom>
          <a:noFill/>
        </p:spPr>
        <p:txBody>
          <a:bodyPr wrap="none" rtlCol="0">
            <a:spAutoFit/>
          </a:bodyPr>
          <a:lstStyle/>
          <a:p>
            <a:pPr algn="ctr"/>
            <a:r>
              <a:rPr kumimoji="1" lang="en-US" altLang="ja-JP" sz="1050" dirty="0"/>
              <a:t>188</a:t>
            </a:r>
            <a:endParaRPr kumimoji="1" lang="ja-JP" altLang="en-US" sz="1050" dirty="0"/>
          </a:p>
        </p:txBody>
      </p:sp>
      <p:sp>
        <p:nvSpPr>
          <p:cNvPr id="129" name="テキスト ボックス 128">
            <a:extLst>
              <a:ext uri="{FF2B5EF4-FFF2-40B4-BE49-F238E27FC236}">
                <a16:creationId xmlns:a16="http://schemas.microsoft.com/office/drawing/2014/main" id="{361C0C0F-9102-4E2C-9335-D6738DC6D9AA}"/>
              </a:ext>
            </a:extLst>
          </p:cNvPr>
          <p:cNvSpPr txBox="1"/>
          <p:nvPr/>
        </p:nvSpPr>
        <p:spPr>
          <a:xfrm>
            <a:off x="7032615" y="5334445"/>
            <a:ext cx="420307" cy="261610"/>
          </a:xfrm>
          <a:prstGeom prst="rect">
            <a:avLst/>
          </a:prstGeom>
          <a:noFill/>
        </p:spPr>
        <p:txBody>
          <a:bodyPr wrap="none" rtlCol="0">
            <a:spAutoFit/>
          </a:bodyPr>
          <a:lstStyle/>
          <a:p>
            <a:pPr algn="ctr"/>
            <a:r>
              <a:rPr kumimoji="1" lang="en-US" altLang="ja-JP" sz="1050" dirty="0"/>
              <a:t>192</a:t>
            </a:r>
            <a:endParaRPr kumimoji="1" lang="ja-JP" altLang="en-US" sz="1050" dirty="0"/>
          </a:p>
        </p:txBody>
      </p:sp>
      <p:sp>
        <p:nvSpPr>
          <p:cNvPr id="130" name="テキスト ボックス 129">
            <a:extLst>
              <a:ext uri="{FF2B5EF4-FFF2-40B4-BE49-F238E27FC236}">
                <a16:creationId xmlns:a16="http://schemas.microsoft.com/office/drawing/2014/main" id="{880C1520-05D6-4E75-904A-6753E7783D81}"/>
              </a:ext>
            </a:extLst>
          </p:cNvPr>
          <p:cNvSpPr txBox="1"/>
          <p:nvPr/>
        </p:nvSpPr>
        <p:spPr>
          <a:xfrm>
            <a:off x="7300231" y="5334445"/>
            <a:ext cx="420307" cy="261610"/>
          </a:xfrm>
          <a:prstGeom prst="rect">
            <a:avLst/>
          </a:prstGeom>
          <a:noFill/>
        </p:spPr>
        <p:txBody>
          <a:bodyPr wrap="none" rtlCol="0">
            <a:spAutoFit/>
          </a:bodyPr>
          <a:lstStyle/>
          <a:p>
            <a:pPr algn="ctr"/>
            <a:r>
              <a:rPr kumimoji="1" lang="en-US" altLang="ja-JP" sz="1050" dirty="0"/>
              <a:t>194</a:t>
            </a:r>
            <a:endParaRPr kumimoji="1" lang="ja-JP" altLang="en-US" sz="1050" dirty="0"/>
          </a:p>
        </p:txBody>
      </p:sp>
      <p:sp>
        <p:nvSpPr>
          <p:cNvPr id="131" name="テキスト ボックス 130">
            <a:extLst>
              <a:ext uri="{FF2B5EF4-FFF2-40B4-BE49-F238E27FC236}">
                <a16:creationId xmlns:a16="http://schemas.microsoft.com/office/drawing/2014/main" id="{9A5A6093-5264-4CE1-9DE1-44DAAEF8B521}"/>
              </a:ext>
            </a:extLst>
          </p:cNvPr>
          <p:cNvSpPr txBox="1"/>
          <p:nvPr/>
        </p:nvSpPr>
        <p:spPr>
          <a:xfrm>
            <a:off x="7579035" y="5334445"/>
            <a:ext cx="420307" cy="261610"/>
          </a:xfrm>
          <a:prstGeom prst="rect">
            <a:avLst/>
          </a:prstGeom>
          <a:noFill/>
        </p:spPr>
        <p:txBody>
          <a:bodyPr wrap="none" rtlCol="0">
            <a:spAutoFit/>
          </a:bodyPr>
          <a:lstStyle/>
          <a:p>
            <a:pPr algn="ctr"/>
            <a:r>
              <a:rPr kumimoji="1" lang="en-US" altLang="ja-JP" sz="1050" dirty="0"/>
              <a:t>211</a:t>
            </a:r>
            <a:endParaRPr kumimoji="1" lang="ja-JP" altLang="en-US" sz="1050" dirty="0"/>
          </a:p>
        </p:txBody>
      </p:sp>
      <p:sp>
        <p:nvSpPr>
          <p:cNvPr id="132" name="テキスト ボックス 131">
            <a:extLst>
              <a:ext uri="{FF2B5EF4-FFF2-40B4-BE49-F238E27FC236}">
                <a16:creationId xmlns:a16="http://schemas.microsoft.com/office/drawing/2014/main" id="{2234D9FA-CD48-4523-9F11-B40C634F9A38}"/>
              </a:ext>
            </a:extLst>
          </p:cNvPr>
          <p:cNvSpPr txBox="1"/>
          <p:nvPr/>
        </p:nvSpPr>
        <p:spPr>
          <a:xfrm>
            <a:off x="7868107" y="5656509"/>
            <a:ext cx="410690" cy="253916"/>
          </a:xfrm>
          <a:prstGeom prst="rect">
            <a:avLst/>
          </a:prstGeom>
          <a:noFill/>
        </p:spPr>
        <p:txBody>
          <a:bodyPr wrap="none" rtlCol="0">
            <a:spAutoFit/>
          </a:bodyPr>
          <a:lstStyle/>
          <a:p>
            <a:pPr algn="ctr"/>
            <a:r>
              <a:rPr kumimoji="1" lang="en-US" altLang="ja-JP" sz="1050" dirty="0"/>
              <a:t>231</a:t>
            </a:r>
            <a:endParaRPr kumimoji="1" lang="ja-JP" altLang="en-US" sz="1050" dirty="0"/>
          </a:p>
        </p:txBody>
      </p:sp>
      <p:sp>
        <p:nvSpPr>
          <p:cNvPr id="142" name="テキスト ボックス 141">
            <a:extLst>
              <a:ext uri="{FF2B5EF4-FFF2-40B4-BE49-F238E27FC236}">
                <a16:creationId xmlns:a16="http://schemas.microsoft.com/office/drawing/2014/main" id="{7D947562-9439-4DE7-A767-1C3A8D8D5404}"/>
              </a:ext>
            </a:extLst>
          </p:cNvPr>
          <p:cNvSpPr txBox="1"/>
          <p:nvPr/>
        </p:nvSpPr>
        <p:spPr>
          <a:xfrm>
            <a:off x="8137385" y="5656509"/>
            <a:ext cx="410690" cy="253916"/>
          </a:xfrm>
          <a:prstGeom prst="rect">
            <a:avLst/>
          </a:prstGeom>
          <a:noFill/>
        </p:spPr>
        <p:txBody>
          <a:bodyPr wrap="none" rtlCol="0">
            <a:spAutoFit/>
          </a:bodyPr>
          <a:lstStyle/>
          <a:p>
            <a:pPr algn="ctr"/>
            <a:r>
              <a:rPr kumimoji="1" lang="en-US" altLang="ja-JP" sz="1050" dirty="0"/>
              <a:t>241</a:t>
            </a:r>
            <a:endParaRPr kumimoji="1" lang="ja-JP" altLang="en-US" sz="1050" dirty="0"/>
          </a:p>
        </p:txBody>
      </p:sp>
      <p:sp>
        <p:nvSpPr>
          <p:cNvPr id="154" name="テキスト ボックス 153">
            <a:extLst>
              <a:ext uri="{FF2B5EF4-FFF2-40B4-BE49-F238E27FC236}">
                <a16:creationId xmlns:a16="http://schemas.microsoft.com/office/drawing/2014/main" id="{2CD9C4A1-A196-40D0-8236-A729A31D68DC}"/>
              </a:ext>
            </a:extLst>
          </p:cNvPr>
          <p:cNvSpPr txBox="1"/>
          <p:nvPr/>
        </p:nvSpPr>
        <p:spPr>
          <a:xfrm>
            <a:off x="8412612" y="5334445"/>
            <a:ext cx="410690" cy="253916"/>
          </a:xfrm>
          <a:prstGeom prst="rect">
            <a:avLst/>
          </a:prstGeom>
          <a:noFill/>
        </p:spPr>
        <p:txBody>
          <a:bodyPr wrap="none" rtlCol="0">
            <a:spAutoFit/>
          </a:bodyPr>
          <a:lstStyle/>
          <a:p>
            <a:pPr algn="ctr"/>
            <a:r>
              <a:rPr kumimoji="1" lang="en-US" altLang="ja-JP" sz="1050" dirty="0"/>
              <a:t>260</a:t>
            </a:r>
            <a:endParaRPr kumimoji="1" lang="ja-JP" altLang="en-US" sz="1050" dirty="0"/>
          </a:p>
        </p:txBody>
      </p:sp>
      <p:sp>
        <p:nvSpPr>
          <p:cNvPr id="155" name="テキスト ボックス 154">
            <a:extLst>
              <a:ext uri="{FF2B5EF4-FFF2-40B4-BE49-F238E27FC236}">
                <a16:creationId xmlns:a16="http://schemas.microsoft.com/office/drawing/2014/main" id="{6C351B05-1F48-40F1-BA06-4000B8AEE68D}"/>
              </a:ext>
            </a:extLst>
          </p:cNvPr>
          <p:cNvSpPr txBox="1"/>
          <p:nvPr/>
        </p:nvSpPr>
        <p:spPr>
          <a:xfrm>
            <a:off x="8691079" y="5334445"/>
            <a:ext cx="410690" cy="253916"/>
          </a:xfrm>
          <a:prstGeom prst="rect">
            <a:avLst/>
          </a:prstGeom>
          <a:noFill/>
        </p:spPr>
        <p:txBody>
          <a:bodyPr wrap="none" rtlCol="0">
            <a:spAutoFit/>
          </a:bodyPr>
          <a:lstStyle/>
          <a:p>
            <a:pPr algn="ctr"/>
            <a:r>
              <a:rPr kumimoji="1" lang="en-US" altLang="ja-JP" sz="1050" dirty="0"/>
              <a:t>283</a:t>
            </a:r>
            <a:endParaRPr kumimoji="1" lang="ja-JP" altLang="en-US" sz="1050" dirty="0"/>
          </a:p>
        </p:txBody>
      </p:sp>
      <p:sp>
        <p:nvSpPr>
          <p:cNvPr id="156" name="テキスト ボックス 155">
            <a:extLst>
              <a:ext uri="{FF2B5EF4-FFF2-40B4-BE49-F238E27FC236}">
                <a16:creationId xmlns:a16="http://schemas.microsoft.com/office/drawing/2014/main" id="{0A1B42CE-E385-4057-8338-8043BDF06985}"/>
              </a:ext>
            </a:extLst>
          </p:cNvPr>
          <p:cNvSpPr txBox="1"/>
          <p:nvPr/>
        </p:nvSpPr>
        <p:spPr>
          <a:xfrm>
            <a:off x="8996580" y="5334445"/>
            <a:ext cx="335349" cy="253916"/>
          </a:xfrm>
          <a:prstGeom prst="rect">
            <a:avLst/>
          </a:prstGeom>
          <a:noFill/>
        </p:spPr>
        <p:txBody>
          <a:bodyPr wrap="none" rtlCol="0">
            <a:spAutoFit/>
          </a:bodyPr>
          <a:lstStyle/>
          <a:p>
            <a:pPr algn="ctr"/>
            <a:r>
              <a:rPr kumimoji="1" lang="en-US" altLang="ja-JP" sz="1050" dirty="0"/>
              <a:t>64</a:t>
            </a:r>
            <a:endParaRPr kumimoji="1" lang="ja-JP" altLang="en-US" sz="1050" dirty="0"/>
          </a:p>
        </p:txBody>
      </p:sp>
      <p:sp>
        <p:nvSpPr>
          <p:cNvPr id="160" name="テキスト ボックス 159">
            <a:extLst>
              <a:ext uri="{FF2B5EF4-FFF2-40B4-BE49-F238E27FC236}">
                <a16:creationId xmlns:a16="http://schemas.microsoft.com/office/drawing/2014/main" id="{DBDB9560-D326-4013-98B9-F88BAE1AA421}"/>
              </a:ext>
            </a:extLst>
          </p:cNvPr>
          <p:cNvSpPr txBox="1"/>
          <p:nvPr/>
        </p:nvSpPr>
        <p:spPr>
          <a:xfrm>
            <a:off x="9228481" y="5334445"/>
            <a:ext cx="410690" cy="253916"/>
          </a:xfrm>
          <a:prstGeom prst="rect">
            <a:avLst/>
          </a:prstGeom>
          <a:noFill/>
        </p:spPr>
        <p:txBody>
          <a:bodyPr wrap="none" rtlCol="0">
            <a:spAutoFit/>
          </a:bodyPr>
          <a:lstStyle/>
          <a:p>
            <a:pPr algn="ctr"/>
            <a:r>
              <a:rPr kumimoji="1" lang="en-US" altLang="ja-JP" sz="1050" dirty="0"/>
              <a:t>209</a:t>
            </a:r>
            <a:endParaRPr kumimoji="1" lang="ja-JP" altLang="en-US" sz="1050" dirty="0"/>
          </a:p>
        </p:txBody>
      </p:sp>
      <p:sp>
        <p:nvSpPr>
          <p:cNvPr id="161" name="テキスト ボックス 160">
            <a:extLst>
              <a:ext uri="{FF2B5EF4-FFF2-40B4-BE49-F238E27FC236}">
                <a16:creationId xmlns:a16="http://schemas.microsoft.com/office/drawing/2014/main" id="{58BC6E05-67BD-4705-B278-0CD38A49E322}"/>
              </a:ext>
            </a:extLst>
          </p:cNvPr>
          <p:cNvSpPr txBox="1"/>
          <p:nvPr/>
        </p:nvSpPr>
        <p:spPr>
          <a:xfrm>
            <a:off x="9547755" y="5334445"/>
            <a:ext cx="335349" cy="253916"/>
          </a:xfrm>
          <a:prstGeom prst="rect">
            <a:avLst/>
          </a:prstGeom>
          <a:noFill/>
        </p:spPr>
        <p:txBody>
          <a:bodyPr wrap="none" rtlCol="0">
            <a:spAutoFit/>
          </a:bodyPr>
          <a:lstStyle/>
          <a:p>
            <a:pPr algn="ctr"/>
            <a:r>
              <a:rPr kumimoji="1" lang="en-US" altLang="ja-JP" sz="1050" dirty="0"/>
              <a:t>33</a:t>
            </a:r>
            <a:endParaRPr kumimoji="1" lang="ja-JP" altLang="en-US" sz="1050" dirty="0"/>
          </a:p>
        </p:txBody>
      </p:sp>
      <p:sp>
        <p:nvSpPr>
          <p:cNvPr id="162" name="テキスト ボックス 161">
            <a:extLst>
              <a:ext uri="{FF2B5EF4-FFF2-40B4-BE49-F238E27FC236}">
                <a16:creationId xmlns:a16="http://schemas.microsoft.com/office/drawing/2014/main" id="{BD796521-A0FB-474E-893F-8B114D7C2424}"/>
              </a:ext>
            </a:extLst>
          </p:cNvPr>
          <p:cNvSpPr txBox="1"/>
          <p:nvPr/>
        </p:nvSpPr>
        <p:spPr>
          <a:xfrm>
            <a:off x="9815371" y="5334445"/>
            <a:ext cx="335349" cy="253916"/>
          </a:xfrm>
          <a:prstGeom prst="rect">
            <a:avLst/>
          </a:prstGeom>
          <a:noFill/>
        </p:spPr>
        <p:txBody>
          <a:bodyPr wrap="none" rtlCol="0">
            <a:spAutoFit/>
          </a:bodyPr>
          <a:lstStyle/>
          <a:p>
            <a:pPr algn="ctr"/>
            <a:r>
              <a:rPr kumimoji="1" lang="en-US" altLang="ja-JP" sz="1050" dirty="0"/>
              <a:t>51</a:t>
            </a:r>
            <a:endParaRPr kumimoji="1" lang="ja-JP" altLang="en-US" sz="1050" dirty="0"/>
          </a:p>
        </p:txBody>
      </p:sp>
      <p:sp>
        <p:nvSpPr>
          <p:cNvPr id="163" name="テキスト ボックス 162">
            <a:extLst>
              <a:ext uri="{FF2B5EF4-FFF2-40B4-BE49-F238E27FC236}">
                <a16:creationId xmlns:a16="http://schemas.microsoft.com/office/drawing/2014/main" id="{9DC13EEB-912A-46F4-AE81-62CB9623AA85}"/>
              </a:ext>
            </a:extLst>
          </p:cNvPr>
          <p:cNvSpPr txBox="1"/>
          <p:nvPr/>
        </p:nvSpPr>
        <p:spPr>
          <a:xfrm>
            <a:off x="10046978" y="5334445"/>
            <a:ext cx="410690" cy="253916"/>
          </a:xfrm>
          <a:prstGeom prst="rect">
            <a:avLst/>
          </a:prstGeom>
          <a:noFill/>
        </p:spPr>
        <p:txBody>
          <a:bodyPr wrap="none" rtlCol="0">
            <a:spAutoFit/>
          </a:bodyPr>
          <a:lstStyle/>
          <a:p>
            <a:pPr algn="ctr"/>
            <a:r>
              <a:rPr kumimoji="1" lang="en-US" altLang="ja-JP" sz="1050" dirty="0"/>
              <a:t>111</a:t>
            </a:r>
            <a:endParaRPr kumimoji="1" lang="ja-JP" altLang="en-US" sz="1050" dirty="0"/>
          </a:p>
        </p:txBody>
      </p:sp>
      <p:sp>
        <p:nvSpPr>
          <p:cNvPr id="164" name="テキスト ボックス 163">
            <a:extLst>
              <a:ext uri="{FF2B5EF4-FFF2-40B4-BE49-F238E27FC236}">
                <a16:creationId xmlns:a16="http://schemas.microsoft.com/office/drawing/2014/main" id="{6A03CB98-0AD9-4AC9-A2EA-CA6AAFDE1D90}"/>
              </a:ext>
            </a:extLst>
          </p:cNvPr>
          <p:cNvSpPr txBox="1"/>
          <p:nvPr/>
        </p:nvSpPr>
        <p:spPr>
          <a:xfrm>
            <a:off x="10322302" y="5334445"/>
            <a:ext cx="410690" cy="253916"/>
          </a:xfrm>
          <a:prstGeom prst="rect">
            <a:avLst/>
          </a:prstGeom>
          <a:noFill/>
        </p:spPr>
        <p:txBody>
          <a:bodyPr wrap="none" rtlCol="0">
            <a:spAutoFit/>
          </a:bodyPr>
          <a:lstStyle/>
          <a:p>
            <a:pPr algn="ctr"/>
            <a:r>
              <a:rPr kumimoji="1" lang="en-US" altLang="ja-JP" sz="1050" dirty="0"/>
              <a:t>153</a:t>
            </a:r>
            <a:endParaRPr kumimoji="1" lang="ja-JP" altLang="en-US" sz="1050" dirty="0"/>
          </a:p>
        </p:txBody>
      </p:sp>
      <p:sp>
        <p:nvSpPr>
          <p:cNvPr id="165" name="テキスト ボックス 164">
            <a:extLst>
              <a:ext uri="{FF2B5EF4-FFF2-40B4-BE49-F238E27FC236}">
                <a16:creationId xmlns:a16="http://schemas.microsoft.com/office/drawing/2014/main" id="{CFB66567-C208-4916-BFD6-A10F36D808B0}"/>
              </a:ext>
            </a:extLst>
          </p:cNvPr>
          <p:cNvSpPr txBox="1"/>
          <p:nvPr/>
        </p:nvSpPr>
        <p:spPr>
          <a:xfrm>
            <a:off x="10603906" y="5334445"/>
            <a:ext cx="410690" cy="253916"/>
          </a:xfrm>
          <a:prstGeom prst="rect">
            <a:avLst/>
          </a:prstGeom>
          <a:noFill/>
        </p:spPr>
        <p:txBody>
          <a:bodyPr wrap="none" rtlCol="0">
            <a:spAutoFit/>
          </a:bodyPr>
          <a:lstStyle/>
          <a:p>
            <a:pPr algn="ctr"/>
            <a:r>
              <a:rPr kumimoji="1" lang="en-US" altLang="ja-JP" sz="1050" dirty="0"/>
              <a:t>200</a:t>
            </a:r>
            <a:endParaRPr kumimoji="1" lang="ja-JP" altLang="en-US" sz="1050" dirty="0"/>
          </a:p>
        </p:txBody>
      </p:sp>
      <p:sp>
        <p:nvSpPr>
          <p:cNvPr id="166" name="テキスト ボックス 165">
            <a:extLst>
              <a:ext uri="{FF2B5EF4-FFF2-40B4-BE49-F238E27FC236}">
                <a16:creationId xmlns:a16="http://schemas.microsoft.com/office/drawing/2014/main" id="{D35354E5-F26A-4151-9EB7-F3F3A091E415}"/>
              </a:ext>
            </a:extLst>
          </p:cNvPr>
          <p:cNvSpPr txBox="1"/>
          <p:nvPr/>
        </p:nvSpPr>
        <p:spPr>
          <a:xfrm>
            <a:off x="10871522" y="5334445"/>
            <a:ext cx="410690" cy="253916"/>
          </a:xfrm>
          <a:prstGeom prst="rect">
            <a:avLst/>
          </a:prstGeom>
          <a:noFill/>
        </p:spPr>
        <p:txBody>
          <a:bodyPr wrap="none" rtlCol="0">
            <a:spAutoFit/>
          </a:bodyPr>
          <a:lstStyle/>
          <a:p>
            <a:pPr algn="ctr"/>
            <a:r>
              <a:rPr kumimoji="1" lang="en-US" altLang="ja-JP" sz="1050" dirty="0"/>
              <a:t>216</a:t>
            </a:r>
            <a:endParaRPr kumimoji="1" lang="ja-JP" altLang="en-US" sz="1050" dirty="0"/>
          </a:p>
        </p:txBody>
      </p:sp>
      <p:sp>
        <p:nvSpPr>
          <p:cNvPr id="167" name="テキスト ボックス 166">
            <a:extLst>
              <a:ext uri="{FF2B5EF4-FFF2-40B4-BE49-F238E27FC236}">
                <a16:creationId xmlns:a16="http://schemas.microsoft.com/office/drawing/2014/main" id="{8CC0BAD1-5D20-4698-8E85-C25A09D72095}"/>
              </a:ext>
            </a:extLst>
          </p:cNvPr>
          <p:cNvSpPr txBox="1"/>
          <p:nvPr/>
        </p:nvSpPr>
        <p:spPr>
          <a:xfrm>
            <a:off x="11140801" y="5334445"/>
            <a:ext cx="410690" cy="253916"/>
          </a:xfrm>
          <a:prstGeom prst="rect">
            <a:avLst/>
          </a:prstGeom>
          <a:noFill/>
        </p:spPr>
        <p:txBody>
          <a:bodyPr wrap="none" rtlCol="0">
            <a:spAutoFit/>
          </a:bodyPr>
          <a:lstStyle/>
          <a:p>
            <a:pPr algn="ctr"/>
            <a:r>
              <a:rPr kumimoji="1" lang="en-US" altLang="ja-JP" sz="1050" dirty="0"/>
              <a:t>257</a:t>
            </a:r>
            <a:endParaRPr kumimoji="1" lang="ja-JP" altLang="en-US" sz="1050" dirty="0"/>
          </a:p>
        </p:txBody>
      </p:sp>
      <p:sp>
        <p:nvSpPr>
          <p:cNvPr id="168" name="テキスト ボックス 167">
            <a:extLst>
              <a:ext uri="{FF2B5EF4-FFF2-40B4-BE49-F238E27FC236}">
                <a16:creationId xmlns:a16="http://schemas.microsoft.com/office/drawing/2014/main" id="{4182C7B1-2BB5-4EAB-9ED6-784A367D1CC4}"/>
              </a:ext>
            </a:extLst>
          </p:cNvPr>
          <p:cNvSpPr txBox="1"/>
          <p:nvPr/>
        </p:nvSpPr>
        <p:spPr>
          <a:xfrm>
            <a:off x="11438536" y="5334445"/>
            <a:ext cx="410690" cy="253916"/>
          </a:xfrm>
          <a:prstGeom prst="rect">
            <a:avLst/>
          </a:prstGeom>
          <a:noFill/>
        </p:spPr>
        <p:txBody>
          <a:bodyPr wrap="none" rtlCol="0">
            <a:spAutoFit/>
          </a:bodyPr>
          <a:lstStyle/>
          <a:p>
            <a:pPr algn="ctr"/>
            <a:r>
              <a:rPr kumimoji="1" lang="en-US" altLang="ja-JP" sz="1050" dirty="0"/>
              <a:t>272</a:t>
            </a:r>
            <a:endParaRPr kumimoji="1" lang="ja-JP" altLang="en-US" sz="1050" dirty="0"/>
          </a:p>
        </p:txBody>
      </p:sp>
      <p:cxnSp>
        <p:nvCxnSpPr>
          <p:cNvPr id="12" name="直線コネクタ 11">
            <a:extLst>
              <a:ext uri="{FF2B5EF4-FFF2-40B4-BE49-F238E27FC236}">
                <a16:creationId xmlns:a16="http://schemas.microsoft.com/office/drawing/2014/main" id="{10124DE0-823A-459D-914A-94546D6C363B}"/>
              </a:ext>
            </a:extLst>
          </p:cNvPr>
          <p:cNvCxnSpPr>
            <a:cxnSpLocks/>
          </p:cNvCxnSpPr>
          <p:nvPr/>
        </p:nvCxnSpPr>
        <p:spPr>
          <a:xfrm>
            <a:off x="9625413" y="3623870"/>
            <a:ext cx="2113595" cy="0"/>
          </a:xfrm>
          <a:prstGeom prst="line">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725575A-08F4-4BFC-801C-587838CB0300}"/>
              </a:ext>
            </a:extLst>
          </p:cNvPr>
          <p:cNvCxnSpPr>
            <a:cxnSpLocks/>
          </p:cNvCxnSpPr>
          <p:nvPr/>
        </p:nvCxnSpPr>
        <p:spPr>
          <a:xfrm flipV="1">
            <a:off x="5547370" y="3623870"/>
            <a:ext cx="3449210" cy="0"/>
          </a:xfrm>
          <a:prstGeom prst="line">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4F461829-386A-4B97-9826-BA0B1AA64197}"/>
              </a:ext>
            </a:extLst>
          </p:cNvPr>
          <p:cNvCxnSpPr>
            <a:cxnSpLocks/>
          </p:cNvCxnSpPr>
          <p:nvPr/>
        </p:nvCxnSpPr>
        <p:spPr>
          <a:xfrm>
            <a:off x="9063314" y="3625970"/>
            <a:ext cx="474916" cy="0"/>
          </a:xfrm>
          <a:prstGeom prst="line">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A6010F3E-96EF-4AAE-8ECD-359A678EB83F}"/>
              </a:ext>
            </a:extLst>
          </p:cNvPr>
          <p:cNvSpPr/>
          <p:nvPr/>
        </p:nvSpPr>
        <p:spPr>
          <a:xfrm>
            <a:off x="2343425" y="553957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6" name="テキスト ボックス 145">
            <a:extLst>
              <a:ext uri="{FF2B5EF4-FFF2-40B4-BE49-F238E27FC236}">
                <a16:creationId xmlns:a16="http://schemas.microsoft.com/office/drawing/2014/main" id="{6F25E71D-96B4-40AD-86C7-959EA227AF0B}"/>
              </a:ext>
            </a:extLst>
          </p:cNvPr>
          <p:cNvSpPr txBox="1"/>
          <p:nvPr/>
        </p:nvSpPr>
        <p:spPr>
          <a:xfrm>
            <a:off x="8943915" y="3300652"/>
            <a:ext cx="712054" cy="276999"/>
          </a:xfrm>
          <a:prstGeom prst="rect">
            <a:avLst/>
          </a:prstGeom>
          <a:noFill/>
        </p:spPr>
        <p:txBody>
          <a:bodyPr wrap="none" rtlCol="0">
            <a:spAutoFit/>
          </a:bodyPr>
          <a:lstStyle/>
          <a:p>
            <a:r>
              <a:rPr kumimoji="1" lang="ja-JP" altLang="en-US" sz="1200" dirty="0"/>
              <a:t>スコア　</a:t>
            </a:r>
            <a:r>
              <a:rPr kumimoji="1" lang="en-US" altLang="ja-JP" sz="1200" dirty="0"/>
              <a:t>1</a:t>
            </a:r>
            <a:endParaRPr kumimoji="1" lang="ja-JP" altLang="en-US" sz="1200" dirty="0"/>
          </a:p>
        </p:txBody>
      </p:sp>
      <p:sp>
        <p:nvSpPr>
          <p:cNvPr id="148" name="テキスト ボックス 147">
            <a:extLst>
              <a:ext uri="{FF2B5EF4-FFF2-40B4-BE49-F238E27FC236}">
                <a16:creationId xmlns:a16="http://schemas.microsoft.com/office/drawing/2014/main" id="{7D60D93B-3A69-4204-AAD0-41E88FA2D28B}"/>
              </a:ext>
            </a:extLst>
          </p:cNvPr>
          <p:cNvSpPr txBox="1"/>
          <p:nvPr/>
        </p:nvSpPr>
        <p:spPr>
          <a:xfrm>
            <a:off x="5354756" y="2903857"/>
            <a:ext cx="4973053" cy="261610"/>
          </a:xfrm>
          <a:prstGeom prst="rect">
            <a:avLst/>
          </a:prstGeom>
          <a:noFill/>
        </p:spPr>
        <p:txBody>
          <a:bodyPr wrap="square" rtlCol="0">
            <a:spAutoFit/>
          </a:bodyPr>
          <a:lstStyle/>
          <a:p>
            <a:r>
              <a:rPr kumimoji="1" lang="ja-JP" altLang="en-US" sz="1100" dirty="0"/>
              <a:t>結合率 </a:t>
            </a:r>
            <a:r>
              <a:rPr kumimoji="1" lang="en-US" altLang="ja-JP" sz="1100" dirty="0"/>
              <a:t>[%] =</a:t>
            </a:r>
            <a:r>
              <a:rPr kumimoji="1" lang="ja-JP" altLang="en-US" sz="1100" dirty="0"/>
              <a:t>　</a:t>
            </a:r>
            <a:r>
              <a:rPr kumimoji="1" lang="en-US" altLang="ja-JP" sz="1100" dirty="0"/>
              <a:t>100 × </a:t>
            </a:r>
            <a:r>
              <a:rPr kumimoji="1" lang="ja-JP" altLang="en-US" sz="1100" dirty="0"/>
              <a:t>結合量 </a:t>
            </a:r>
            <a:r>
              <a:rPr kumimoji="1" lang="en-US" altLang="ja-JP" sz="1100" dirty="0"/>
              <a:t>[nmol] </a:t>
            </a:r>
            <a:r>
              <a:rPr kumimoji="1" lang="ja-JP" altLang="en-US" sz="1100" dirty="0"/>
              <a:t> </a:t>
            </a:r>
            <a:r>
              <a:rPr kumimoji="1" lang="en-US" altLang="ja-JP" sz="1100" dirty="0"/>
              <a:t>/ </a:t>
            </a:r>
            <a:r>
              <a:rPr kumimoji="1" lang="ja-JP" altLang="en-US" sz="1100" dirty="0"/>
              <a:t>セルロースなし未結合タンパク質量 </a:t>
            </a:r>
            <a:r>
              <a:rPr kumimoji="1" lang="en-US" altLang="ja-JP" sz="1100" dirty="0"/>
              <a:t>[nmol]</a:t>
            </a:r>
            <a:endParaRPr kumimoji="1" lang="ja-JP" altLang="en-US" sz="1100" dirty="0"/>
          </a:p>
        </p:txBody>
      </p:sp>
      <p:sp>
        <p:nvSpPr>
          <p:cNvPr id="137" name="テキスト ボックス 136">
            <a:extLst>
              <a:ext uri="{FF2B5EF4-FFF2-40B4-BE49-F238E27FC236}">
                <a16:creationId xmlns:a16="http://schemas.microsoft.com/office/drawing/2014/main" id="{61C397B3-B840-42F9-9B99-9995EAD586A4}"/>
              </a:ext>
            </a:extLst>
          </p:cNvPr>
          <p:cNvSpPr txBox="1"/>
          <p:nvPr/>
        </p:nvSpPr>
        <p:spPr>
          <a:xfrm>
            <a:off x="10963905" y="162598"/>
            <a:ext cx="1043876" cy="400110"/>
          </a:xfrm>
          <a:prstGeom prst="rect">
            <a:avLst/>
          </a:prstGeom>
          <a:solidFill>
            <a:schemeClr val="bg1"/>
          </a:solidFill>
        </p:spPr>
        <p:txBody>
          <a:bodyPr wrap="none" rtlCol="0">
            <a:spAutoFit/>
          </a:bodyPr>
          <a:lstStyle/>
          <a:p>
            <a:r>
              <a:rPr kumimoji="1" lang="ja-JP" altLang="en-US" sz="2000" b="1" dirty="0">
                <a:solidFill>
                  <a:schemeClr val="accent1"/>
                </a:solidFill>
              </a:rPr>
              <a:t>振り返り</a:t>
            </a:r>
          </a:p>
        </p:txBody>
      </p:sp>
      <p:sp>
        <p:nvSpPr>
          <p:cNvPr id="138" name="テキスト ボックス 137">
            <a:extLst>
              <a:ext uri="{FF2B5EF4-FFF2-40B4-BE49-F238E27FC236}">
                <a16:creationId xmlns:a16="http://schemas.microsoft.com/office/drawing/2014/main" id="{1CC02587-7861-4060-A0D2-B9E8CD300AA5}"/>
              </a:ext>
            </a:extLst>
          </p:cNvPr>
          <p:cNvSpPr txBox="1"/>
          <p:nvPr/>
        </p:nvSpPr>
        <p:spPr>
          <a:xfrm>
            <a:off x="10965018" y="6018093"/>
            <a:ext cx="1249769" cy="276999"/>
          </a:xfrm>
          <a:prstGeom prst="rect">
            <a:avLst/>
          </a:prstGeom>
          <a:noFill/>
        </p:spPr>
        <p:txBody>
          <a:bodyPr wrap="square">
            <a:spAutoFit/>
          </a:bodyPr>
          <a:lstStyle/>
          <a:p>
            <a:r>
              <a:rPr lang="en-US" altLang="ja-JP" sz="1200" dirty="0">
                <a:solidFill>
                  <a:srgbClr val="212121"/>
                </a:solidFill>
                <a:latin typeface="BlinkMacSystemFont"/>
              </a:rPr>
              <a:t>※1</a:t>
            </a:r>
            <a:r>
              <a:rPr lang="ja-JP" altLang="en-US" sz="1200" dirty="0">
                <a:solidFill>
                  <a:srgbClr val="212121"/>
                </a:solidFill>
                <a:latin typeface="BlinkMacSystemFont"/>
              </a:rPr>
              <a:t>　参考文献</a:t>
            </a:r>
            <a:r>
              <a:rPr lang="en-US" altLang="ja-JP" sz="1200" dirty="0">
                <a:solidFill>
                  <a:srgbClr val="212121"/>
                </a:solidFill>
                <a:latin typeface="BlinkMacSystemFont"/>
              </a:rPr>
              <a:t>1</a:t>
            </a:r>
          </a:p>
        </p:txBody>
      </p:sp>
    </p:spTree>
    <p:extLst>
      <p:ext uri="{BB962C8B-B14F-4D97-AF65-F5344CB8AC3E}">
        <p14:creationId xmlns:p14="http://schemas.microsoft.com/office/powerpoint/2010/main" val="661501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Autofit/>
          </a:bodyPr>
          <a:lstStyle/>
          <a:p>
            <a:r>
              <a:rPr lang="en-US" altLang="ja-JP" sz="1400" dirty="0"/>
              <a:t>FY22</a:t>
            </a:r>
            <a:r>
              <a:rPr lang="ja-JP" altLang="en-US" sz="1400" dirty="0"/>
              <a:t>下半期活動報告　＞　これまでの振り返り</a:t>
            </a:r>
            <a:br>
              <a:rPr kumimoji="1" lang="ja-JP" altLang="en-US" sz="2400" dirty="0"/>
            </a:br>
            <a:r>
              <a:rPr lang="ja-JP" altLang="en-US" sz="2400" dirty="0"/>
              <a:t>　セルロース結合性</a:t>
            </a:r>
            <a:r>
              <a:rPr kumimoji="1" lang="ja-JP" altLang="en-US" sz="2400" dirty="0"/>
              <a:t>に関する</a:t>
            </a:r>
            <a:r>
              <a:rPr kumimoji="1" lang="en-US" altLang="ja-JP" sz="2400" dirty="0"/>
              <a:t>Wet</a:t>
            </a:r>
            <a:r>
              <a:rPr lang="ja-JP" altLang="en-US" sz="2400" dirty="0"/>
              <a:t>評価</a:t>
            </a:r>
            <a:endParaRPr kumimoji="1" lang="ja-JP" altLang="en-US" sz="2400" dirty="0"/>
          </a:p>
        </p:txBody>
      </p:sp>
      <p:sp>
        <p:nvSpPr>
          <p:cNvPr id="15" name="テキスト ボックス 14">
            <a:extLst>
              <a:ext uri="{FF2B5EF4-FFF2-40B4-BE49-F238E27FC236}">
                <a16:creationId xmlns:a16="http://schemas.microsoft.com/office/drawing/2014/main" id="{A15861EF-497B-4FAA-8012-0FD8F29AD750}"/>
              </a:ext>
            </a:extLst>
          </p:cNvPr>
          <p:cNvSpPr txBox="1"/>
          <p:nvPr/>
        </p:nvSpPr>
        <p:spPr>
          <a:xfrm>
            <a:off x="10963905" y="162598"/>
            <a:ext cx="1043876" cy="400110"/>
          </a:xfrm>
          <a:prstGeom prst="rect">
            <a:avLst/>
          </a:prstGeom>
          <a:solidFill>
            <a:schemeClr val="bg1"/>
          </a:solidFill>
        </p:spPr>
        <p:txBody>
          <a:bodyPr wrap="none" rtlCol="0">
            <a:spAutoFit/>
          </a:bodyPr>
          <a:lstStyle/>
          <a:p>
            <a:r>
              <a:rPr kumimoji="1" lang="ja-JP" altLang="en-US" sz="2000" b="1" dirty="0">
                <a:solidFill>
                  <a:schemeClr val="accent1"/>
                </a:solidFill>
              </a:rPr>
              <a:t>振り返り</a:t>
            </a:r>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dirty="0"/>
          </a:p>
        </p:txBody>
      </p:sp>
      <p:sp>
        <p:nvSpPr>
          <p:cNvPr id="12" name="テキスト ボックス 11">
            <a:extLst>
              <a:ext uri="{FF2B5EF4-FFF2-40B4-BE49-F238E27FC236}">
                <a16:creationId xmlns:a16="http://schemas.microsoft.com/office/drawing/2014/main" id="{F4F58042-8665-4DA9-B256-B62C0B51EA91}"/>
              </a:ext>
            </a:extLst>
          </p:cNvPr>
          <p:cNvSpPr txBox="1"/>
          <p:nvPr/>
        </p:nvSpPr>
        <p:spPr>
          <a:xfrm>
            <a:off x="517055" y="920621"/>
            <a:ext cx="11568108" cy="5139869"/>
          </a:xfrm>
          <a:prstGeom prst="rect">
            <a:avLst/>
          </a:prstGeom>
          <a:solidFill>
            <a:schemeClr val="bg1"/>
          </a:solidFill>
        </p:spPr>
        <p:txBody>
          <a:bodyPr wrap="square" rtlCol="0">
            <a:spAutoFit/>
          </a:bodyPr>
          <a:lstStyle/>
          <a:p>
            <a:r>
              <a:rPr kumimoji="1" lang="ja-JP" altLang="en-US" sz="2400" b="1" dirty="0">
                <a:solidFill>
                  <a:schemeClr val="accent1"/>
                </a:solidFill>
              </a:rPr>
              <a:t>設計対象をセルロース結合性タンパク質（</a:t>
            </a:r>
            <a:r>
              <a:rPr kumimoji="1" lang="en-US" altLang="ja-JP" sz="2400" b="1" dirty="0">
                <a:solidFill>
                  <a:schemeClr val="accent1"/>
                </a:solidFill>
              </a:rPr>
              <a:t>TrCBM1</a:t>
            </a:r>
            <a:r>
              <a:rPr kumimoji="1" lang="ja-JP" altLang="en-US" sz="2400" b="1" dirty="0">
                <a:solidFill>
                  <a:schemeClr val="accent1"/>
                </a:solidFill>
              </a:rPr>
              <a:t>）に絞り、コンセプトの具体化を実施</a:t>
            </a:r>
            <a:endParaRPr kumimoji="1" lang="en-US" altLang="ja-JP" sz="2400" b="1" dirty="0">
              <a:solidFill>
                <a:schemeClr val="accent1"/>
              </a:solidFill>
            </a:endParaRPr>
          </a:p>
          <a:p>
            <a:r>
              <a:rPr kumimoji="1" lang="ja-JP" altLang="en-US" sz="2400" b="1" dirty="0">
                <a:solidFill>
                  <a:schemeClr val="accent1"/>
                </a:solidFill>
              </a:rPr>
              <a:t>候補配列のセルロース結合性を</a:t>
            </a:r>
            <a:r>
              <a:rPr kumimoji="1" lang="en-US" altLang="ja-JP" sz="2400" b="1" dirty="0">
                <a:solidFill>
                  <a:schemeClr val="accent1"/>
                </a:solidFill>
              </a:rPr>
              <a:t>2</a:t>
            </a:r>
            <a:r>
              <a:rPr kumimoji="1" lang="ja-JP" altLang="en-US" sz="2400" b="1" dirty="0">
                <a:solidFill>
                  <a:schemeClr val="accent1"/>
                </a:solidFill>
              </a:rPr>
              <a:t>種類の</a:t>
            </a:r>
            <a:r>
              <a:rPr kumimoji="1" lang="en-US" altLang="ja-JP" sz="2400" b="1" dirty="0">
                <a:solidFill>
                  <a:schemeClr val="accent1"/>
                </a:solidFill>
              </a:rPr>
              <a:t>Wet</a:t>
            </a:r>
            <a:r>
              <a:rPr kumimoji="1" lang="ja-JP" altLang="en-US" sz="2400" b="1" dirty="0">
                <a:solidFill>
                  <a:schemeClr val="accent1"/>
                </a:solidFill>
              </a:rPr>
              <a:t>評価系で評価した。</a:t>
            </a:r>
            <a:endParaRPr kumimoji="1" lang="en-US" altLang="ja-JP" sz="2400" b="1" dirty="0">
              <a:solidFill>
                <a:schemeClr val="accent1"/>
              </a:solidFill>
            </a:endParaRPr>
          </a:p>
          <a:p>
            <a:endParaRPr kumimoji="1" lang="en-US" altLang="ja-JP" sz="2000" b="1" dirty="0">
              <a:solidFill>
                <a:schemeClr val="accent1"/>
              </a:solidFill>
            </a:endParaRPr>
          </a:p>
          <a:p>
            <a:r>
              <a:rPr kumimoji="1" lang="ja-JP" altLang="en-US" sz="2400" b="1" dirty="0">
                <a:solidFill>
                  <a:schemeClr val="accent1"/>
                </a:solidFill>
              </a:rPr>
              <a:t>（</a:t>
            </a:r>
            <a:r>
              <a:rPr kumimoji="1" lang="en-US" altLang="ja-JP" sz="2400" b="1" dirty="0">
                <a:solidFill>
                  <a:schemeClr val="accent1"/>
                </a:solidFill>
              </a:rPr>
              <a:t>1</a:t>
            </a:r>
            <a:r>
              <a:rPr kumimoji="1" lang="ja-JP" altLang="en-US" sz="2400" b="1" dirty="0">
                <a:solidFill>
                  <a:schemeClr val="accent1"/>
                </a:solidFill>
              </a:rPr>
              <a:t>）簡易評価</a:t>
            </a:r>
            <a:endParaRPr kumimoji="1" lang="en-US" altLang="ja-JP" sz="2400" b="1" dirty="0">
              <a:solidFill>
                <a:schemeClr val="accent1"/>
              </a:solidFill>
            </a:endParaRPr>
          </a:p>
          <a:p>
            <a:r>
              <a:rPr kumimoji="1" lang="en-US" altLang="ja-JP" sz="2000" dirty="0">
                <a:solidFill>
                  <a:schemeClr val="accent1"/>
                </a:solidFill>
              </a:rPr>
              <a:t>		</a:t>
            </a:r>
            <a:r>
              <a:rPr lang="ja-JP" altLang="en-US" sz="2000" dirty="0">
                <a:solidFill>
                  <a:schemeClr val="accent1"/>
                </a:solidFill>
              </a:rPr>
              <a:t>結合性簡易評価系を確立し、</a:t>
            </a:r>
            <a:r>
              <a:rPr lang="en-US" altLang="ja-JP" sz="2000" dirty="0">
                <a:solidFill>
                  <a:schemeClr val="accent1"/>
                </a:solidFill>
              </a:rPr>
              <a:t>300</a:t>
            </a:r>
            <a:r>
              <a:rPr lang="ja-JP" altLang="en-US" sz="2000" dirty="0">
                <a:solidFill>
                  <a:schemeClr val="accent1"/>
                </a:solidFill>
              </a:rPr>
              <a:t>種類のサンプルを評価した。</a:t>
            </a:r>
            <a:endParaRPr lang="en-US" altLang="ja-JP" sz="2000"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結合性の定性的評価としての結合性有無の判断ができることを確認した。</a:t>
            </a:r>
            <a:endParaRPr kumimoji="1" lang="en-US" altLang="ja-JP" sz="2000"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定量的な評価は困難な状況である。</a:t>
            </a:r>
            <a:endParaRPr kumimoji="1" lang="en-US" altLang="ja-JP" sz="2000" dirty="0">
              <a:solidFill>
                <a:schemeClr val="accent1"/>
              </a:solidFill>
            </a:endParaRPr>
          </a:p>
          <a:p>
            <a:endParaRPr kumimoji="1" lang="en-US" altLang="ja-JP" sz="2000" b="1" dirty="0">
              <a:solidFill>
                <a:schemeClr val="accent1"/>
              </a:solidFill>
            </a:endParaRPr>
          </a:p>
          <a:p>
            <a:r>
              <a:rPr kumimoji="1" lang="ja-JP" altLang="en-US" sz="2400" b="1" dirty="0">
                <a:solidFill>
                  <a:schemeClr val="accent1"/>
                </a:solidFill>
              </a:rPr>
              <a:t>（</a:t>
            </a:r>
            <a:r>
              <a:rPr kumimoji="1" lang="en-US" altLang="ja-JP" sz="2400" b="1" dirty="0">
                <a:solidFill>
                  <a:schemeClr val="accent1"/>
                </a:solidFill>
              </a:rPr>
              <a:t>2</a:t>
            </a:r>
            <a:r>
              <a:rPr kumimoji="1" lang="ja-JP" altLang="en-US" sz="2400" b="1" dirty="0">
                <a:solidFill>
                  <a:schemeClr val="accent1"/>
                </a:solidFill>
              </a:rPr>
              <a:t>）定量評価</a:t>
            </a:r>
            <a:endParaRPr kumimoji="1" lang="en-US" altLang="ja-JP" sz="2400" b="1"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結合率を用いた評価系を新規に検討し、一部の設計</a:t>
            </a:r>
            <a:r>
              <a:rPr kumimoji="1" lang="en-US" altLang="ja-JP" sz="2000" dirty="0">
                <a:solidFill>
                  <a:schemeClr val="accent1"/>
                </a:solidFill>
              </a:rPr>
              <a:t>CBD</a:t>
            </a:r>
            <a:r>
              <a:rPr kumimoji="1" lang="ja-JP" altLang="en-US" sz="2000" dirty="0">
                <a:solidFill>
                  <a:schemeClr val="accent1"/>
                </a:solidFill>
              </a:rPr>
              <a:t>を評価した。</a:t>
            </a:r>
            <a:endParaRPr kumimoji="1" lang="en-US" altLang="ja-JP" sz="2000"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結果の約</a:t>
            </a:r>
            <a:r>
              <a:rPr kumimoji="1" lang="en-US" altLang="ja-JP" sz="2000" dirty="0">
                <a:solidFill>
                  <a:schemeClr val="accent1"/>
                </a:solidFill>
              </a:rPr>
              <a:t>8</a:t>
            </a:r>
            <a:r>
              <a:rPr kumimoji="1" lang="ja-JP" altLang="en-US" sz="2000" dirty="0">
                <a:solidFill>
                  <a:schemeClr val="accent1"/>
                </a:solidFill>
              </a:rPr>
              <a:t>割は簡易評価の傾向と一致した。</a:t>
            </a:r>
            <a:endParaRPr kumimoji="1" lang="en-US" altLang="ja-JP" sz="2000" dirty="0">
              <a:solidFill>
                <a:schemeClr val="accent1"/>
              </a:solidFill>
            </a:endParaRPr>
          </a:p>
          <a:p>
            <a:r>
              <a:rPr kumimoji="1" lang="en-US" altLang="ja-JP" sz="2000" dirty="0">
                <a:solidFill>
                  <a:schemeClr val="accent1"/>
                </a:solidFill>
              </a:rPr>
              <a:t>		</a:t>
            </a:r>
            <a:r>
              <a:rPr kumimoji="1" lang="ja-JP" altLang="en-US" sz="2000" dirty="0">
                <a:solidFill>
                  <a:schemeClr val="accent1"/>
                </a:solidFill>
              </a:rPr>
              <a:t>大量の候補を評価することが現状困難である。</a:t>
            </a:r>
            <a:endParaRPr kumimoji="1" lang="en-US" altLang="ja-JP" sz="2000" dirty="0">
              <a:solidFill>
                <a:schemeClr val="accent1"/>
              </a:solidFill>
            </a:endParaRPr>
          </a:p>
          <a:p>
            <a:endParaRPr kumimoji="1" lang="en-US" altLang="ja-JP" sz="2400" dirty="0">
              <a:solidFill>
                <a:schemeClr val="accent1"/>
              </a:solidFill>
            </a:endParaRPr>
          </a:p>
          <a:p>
            <a:r>
              <a:rPr kumimoji="1" lang="ja-JP" altLang="en-US" sz="2400" b="1" dirty="0">
                <a:solidFill>
                  <a:schemeClr val="accent1"/>
                </a:solidFill>
              </a:rPr>
              <a:t>➡「バイオリファイナリ向けのセルロース分解酵素の設計・評価」について調査</a:t>
            </a:r>
            <a:endParaRPr kumimoji="1" lang="en-US" altLang="ja-JP" sz="2400" b="1" dirty="0">
              <a:solidFill>
                <a:schemeClr val="accent1"/>
              </a:solidFill>
            </a:endParaRPr>
          </a:p>
          <a:p>
            <a:r>
              <a:rPr kumimoji="1" lang="en-US" altLang="ja-JP" sz="2400" b="1" dirty="0">
                <a:solidFill>
                  <a:schemeClr val="accent1"/>
                </a:solidFill>
              </a:rPr>
              <a:t>	</a:t>
            </a:r>
            <a:r>
              <a:rPr kumimoji="1" lang="ja-JP" altLang="en-US" sz="2400" b="1" dirty="0">
                <a:solidFill>
                  <a:schemeClr val="accent1"/>
                </a:solidFill>
              </a:rPr>
              <a:t>セルロース分解酵素合成・評価 </a:t>
            </a:r>
            <a:r>
              <a:rPr kumimoji="1" lang="en-US" altLang="ja-JP" sz="2400" b="1" dirty="0">
                <a:solidFill>
                  <a:schemeClr val="accent1"/>
                </a:solidFill>
              </a:rPr>
              <a:t>/ </a:t>
            </a:r>
            <a:r>
              <a:rPr kumimoji="1" lang="ja-JP" altLang="en-US" sz="2400" b="1" dirty="0">
                <a:solidFill>
                  <a:schemeClr val="accent1"/>
                </a:solidFill>
              </a:rPr>
              <a:t>設計</a:t>
            </a:r>
            <a:r>
              <a:rPr kumimoji="1" lang="en-US" altLang="ja-JP" sz="2400" b="1" dirty="0">
                <a:solidFill>
                  <a:schemeClr val="accent1"/>
                </a:solidFill>
              </a:rPr>
              <a:t>CBD</a:t>
            </a:r>
            <a:r>
              <a:rPr kumimoji="1" lang="ja-JP" altLang="en-US" sz="2400" b="1" dirty="0">
                <a:solidFill>
                  <a:schemeClr val="accent1"/>
                </a:solidFill>
              </a:rPr>
              <a:t>を含むセルロース分解酵素の合成・評価</a:t>
            </a:r>
            <a:endParaRPr kumimoji="1" lang="en-US" altLang="ja-JP" sz="2400" b="1" dirty="0">
              <a:solidFill>
                <a:schemeClr val="accent1"/>
              </a:solidFill>
            </a:endParaRPr>
          </a:p>
        </p:txBody>
      </p:sp>
    </p:spTree>
    <p:extLst>
      <p:ext uri="{BB962C8B-B14F-4D97-AF65-F5344CB8AC3E}">
        <p14:creationId xmlns:p14="http://schemas.microsoft.com/office/powerpoint/2010/main" val="3649307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背景と目的</a:t>
            </a:r>
            <a:br>
              <a:rPr kumimoji="1" lang="en-US" altLang="ja-JP" sz="2400" dirty="0"/>
            </a:br>
            <a:r>
              <a:rPr lang="ja-JP" altLang="en-US" sz="2400" dirty="0"/>
              <a:t>　</a:t>
            </a:r>
            <a:r>
              <a:rPr kumimoji="1" lang="ja-JP" altLang="en-US" sz="2400" dirty="0"/>
              <a:t>セルロース分解酵素の合成評価</a:t>
            </a:r>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 name="テキスト ボックス 7">
            <a:extLst>
              <a:ext uri="{FF2B5EF4-FFF2-40B4-BE49-F238E27FC236}">
                <a16:creationId xmlns:a16="http://schemas.microsoft.com/office/drawing/2014/main" id="{9300C926-DC46-49BD-BEC6-EF585B684515}"/>
              </a:ext>
            </a:extLst>
          </p:cNvPr>
          <p:cNvSpPr txBox="1"/>
          <p:nvPr/>
        </p:nvSpPr>
        <p:spPr>
          <a:xfrm>
            <a:off x="7329266" y="4255531"/>
            <a:ext cx="1739073" cy="923330"/>
          </a:xfrm>
          <a:prstGeom prst="rect">
            <a:avLst/>
          </a:prstGeom>
          <a:noFill/>
        </p:spPr>
        <p:txBody>
          <a:bodyPr wrap="square" rtlCol="0">
            <a:spAutoFit/>
          </a:bodyPr>
          <a:lstStyle/>
          <a:p>
            <a:pPr algn="ctr"/>
            <a:r>
              <a:rPr kumimoji="1" lang="ja-JP" altLang="en-US" dirty="0"/>
              <a:t>セルロース</a:t>
            </a:r>
            <a:endParaRPr kumimoji="1" lang="en-US" altLang="ja-JP" dirty="0"/>
          </a:p>
          <a:p>
            <a:pPr algn="ctr"/>
            <a:r>
              <a:rPr kumimoji="1" lang="ja-JP" altLang="en-US" dirty="0"/>
              <a:t>結合ドメイン</a:t>
            </a:r>
            <a:endParaRPr kumimoji="1" lang="en-US" altLang="ja-JP" dirty="0"/>
          </a:p>
          <a:p>
            <a:pPr algn="ctr"/>
            <a:r>
              <a:rPr kumimoji="1" lang="en-US" altLang="ja-JP" b="1" dirty="0">
                <a:solidFill>
                  <a:srgbClr val="00CCFF"/>
                </a:solidFill>
              </a:rPr>
              <a:t>TrCBM1</a:t>
            </a:r>
            <a:endParaRPr kumimoji="1" lang="ja-JP" altLang="en-US" b="1" dirty="0">
              <a:solidFill>
                <a:srgbClr val="00CCFF"/>
              </a:solidFill>
            </a:endParaRPr>
          </a:p>
        </p:txBody>
      </p:sp>
      <p:sp>
        <p:nvSpPr>
          <p:cNvPr id="9" name="テキスト ボックス 8">
            <a:extLst>
              <a:ext uri="{FF2B5EF4-FFF2-40B4-BE49-F238E27FC236}">
                <a16:creationId xmlns:a16="http://schemas.microsoft.com/office/drawing/2014/main" id="{4E06800B-4D6A-42C0-B8D2-517308DD0D2C}"/>
              </a:ext>
            </a:extLst>
          </p:cNvPr>
          <p:cNvSpPr txBox="1"/>
          <p:nvPr/>
        </p:nvSpPr>
        <p:spPr>
          <a:xfrm>
            <a:off x="3077812" y="5536162"/>
            <a:ext cx="1739073" cy="369332"/>
          </a:xfrm>
          <a:prstGeom prst="rect">
            <a:avLst/>
          </a:prstGeom>
          <a:noFill/>
        </p:spPr>
        <p:txBody>
          <a:bodyPr wrap="square" rtlCol="0">
            <a:spAutoFit/>
          </a:bodyPr>
          <a:lstStyle/>
          <a:p>
            <a:pPr algn="ctr"/>
            <a:r>
              <a:rPr kumimoji="1" lang="ja-JP" altLang="en-US" dirty="0"/>
              <a:t>触媒ドメイン</a:t>
            </a:r>
          </a:p>
        </p:txBody>
      </p:sp>
      <p:sp>
        <p:nvSpPr>
          <p:cNvPr id="10" name="テキスト ボックス 9">
            <a:extLst>
              <a:ext uri="{FF2B5EF4-FFF2-40B4-BE49-F238E27FC236}">
                <a16:creationId xmlns:a16="http://schemas.microsoft.com/office/drawing/2014/main" id="{EBB50030-412C-4539-A3BB-FB634F686C4C}"/>
              </a:ext>
            </a:extLst>
          </p:cNvPr>
          <p:cNvSpPr txBox="1"/>
          <p:nvPr/>
        </p:nvSpPr>
        <p:spPr>
          <a:xfrm>
            <a:off x="2306263" y="2787186"/>
            <a:ext cx="1349087" cy="461665"/>
          </a:xfrm>
          <a:prstGeom prst="rect">
            <a:avLst/>
          </a:prstGeom>
          <a:noFill/>
        </p:spPr>
        <p:txBody>
          <a:bodyPr wrap="none" rtlCol="0">
            <a:spAutoFit/>
          </a:bodyPr>
          <a:lstStyle/>
          <a:p>
            <a:r>
              <a:rPr kumimoji="1" lang="en-US" altLang="ja-JP" sz="2400" b="1" dirty="0">
                <a:solidFill>
                  <a:srgbClr val="00CCFF"/>
                </a:solidFill>
              </a:rPr>
              <a:t>TrCel7A</a:t>
            </a:r>
            <a:endParaRPr kumimoji="1" lang="en-US" altLang="ja-JP" sz="2400" b="1" dirty="0">
              <a:solidFill>
                <a:schemeClr val="accent1"/>
              </a:solidFill>
            </a:endParaRPr>
          </a:p>
        </p:txBody>
      </p:sp>
      <p:sp>
        <p:nvSpPr>
          <p:cNvPr id="11" name="テキスト ボックス 10">
            <a:extLst>
              <a:ext uri="{FF2B5EF4-FFF2-40B4-BE49-F238E27FC236}">
                <a16:creationId xmlns:a16="http://schemas.microsoft.com/office/drawing/2014/main" id="{882DDF94-B7F6-4BEA-A666-AA0598A3BB59}"/>
              </a:ext>
            </a:extLst>
          </p:cNvPr>
          <p:cNvSpPr txBox="1"/>
          <p:nvPr/>
        </p:nvSpPr>
        <p:spPr>
          <a:xfrm>
            <a:off x="398845" y="866325"/>
            <a:ext cx="11636543" cy="1569660"/>
          </a:xfrm>
          <a:prstGeom prst="rect">
            <a:avLst/>
          </a:prstGeom>
          <a:noFill/>
        </p:spPr>
        <p:txBody>
          <a:bodyPr wrap="square" rtlCol="0">
            <a:spAutoFit/>
          </a:bodyPr>
          <a:lstStyle/>
          <a:p>
            <a:r>
              <a:rPr kumimoji="1" lang="ja-JP" altLang="en-US" sz="2400" b="1" dirty="0">
                <a:solidFill>
                  <a:schemeClr val="accent1"/>
                </a:solidFill>
              </a:rPr>
              <a:t>目的</a:t>
            </a:r>
            <a:endParaRPr kumimoji="1" lang="en-US" altLang="ja-JP" sz="2400" b="1" dirty="0">
              <a:solidFill>
                <a:schemeClr val="accent1"/>
              </a:solidFill>
            </a:endParaRPr>
          </a:p>
          <a:p>
            <a:r>
              <a:rPr kumimoji="1" lang="ja-JP" altLang="en-US" sz="2400" b="1" dirty="0">
                <a:solidFill>
                  <a:schemeClr val="accent1"/>
                </a:solidFill>
              </a:rPr>
              <a:t>　</a:t>
            </a:r>
            <a:r>
              <a:rPr kumimoji="1" lang="en-US" altLang="ja-JP" sz="2400" b="1" dirty="0">
                <a:solidFill>
                  <a:schemeClr val="accent1"/>
                </a:solidFill>
              </a:rPr>
              <a:t>1.</a:t>
            </a:r>
            <a:r>
              <a:rPr kumimoji="1" lang="ja-JP" altLang="en-US" sz="2400" b="1" dirty="0">
                <a:solidFill>
                  <a:schemeClr val="accent1"/>
                </a:solidFill>
              </a:rPr>
              <a:t>セルロース分解酵素の異種宿主発現・評価の実施可能性の検証</a:t>
            </a:r>
            <a:endParaRPr kumimoji="1" lang="en-US" altLang="ja-JP" sz="2400" b="1" dirty="0">
              <a:solidFill>
                <a:schemeClr val="accent1"/>
              </a:solidFill>
            </a:endParaRPr>
          </a:p>
          <a:p>
            <a:r>
              <a:rPr kumimoji="1" lang="ja-JP" altLang="en-US" sz="2400" b="1" dirty="0">
                <a:solidFill>
                  <a:schemeClr val="accent1"/>
                </a:solidFill>
              </a:rPr>
              <a:t>　</a:t>
            </a:r>
            <a:r>
              <a:rPr kumimoji="1" lang="en-US" altLang="ja-JP" sz="2400" b="1" dirty="0">
                <a:solidFill>
                  <a:schemeClr val="accent1"/>
                </a:solidFill>
              </a:rPr>
              <a:t>2. </a:t>
            </a:r>
            <a:r>
              <a:rPr kumimoji="1" lang="ja-JP" altLang="en-US" sz="2400" b="1" dirty="0">
                <a:solidFill>
                  <a:schemeClr val="accent1"/>
                </a:solidFill>
              </a:rPr>
              <a:t>バイオリファイナリ向けのセルロース分解酵素の「設計・実験・評価」の実施可能性の検証</a:t>
            </a:r>
            <a:endParaRPr kumimoji="1" lang="en-US" altLang="ja-JP" sz="2400" b="1" dirty="0">
              <a:solidFill>
                <a:schemeClr val="accent1"/>
              </a:solidFill>
            </a:endParaRPr>
          </a:p>
          <a:p>
            <a:pPr algn="r"/>
            <a:r>
              <a:rPr kumimoji="1" lang="ja-JP" altLang="en-US" sz="2400" b="1" dirty="0">
                <a:solidFill>
                  <a:schemeClr val="accent1"/>
                </a:solidFill>
              </a:rPr>
              <a:t>➡セルロース分解酵素の酵母を用いた合成・評価</a:t>
            </a:r>
          </a:p>
        </p:txBody>
      </p:sp>
      <p:pic>
        <p:nvPicPr>
          <p:cNvPr id="13" name="図 12">
            <a:extLst>
              <a:ext uri="{FF2B5EF4-FFF2-40B4-BE49-F238E27FC236}">
                <a16:creationId xmlns:a16="http://schemas.microsoft.com/office/drawing/2014/main" id="{FBDD2B40-4513-42ED-88EA-CF98A4C2646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431" b="98714" l="1611" r="99268">
                        <a14:foregroundMark x1="8199" y1="51447" x2="8199" y2="51447"/>
                        <a14:foregroundMark x1="5271" y1="36013" x2="5271" y2="36013"/>
                        <a14:foregroundMark x1="1611" y1="62701" x2="1611" y2="62701"/>
                        <a14:foregroundMark x1="29136" y1="6752" x2="29136" y2="6752"/>
                        <a14:foregroundMark x1="33382" y1="90675" x2="33382" y2="90675"/>
                        <a14:foregroundMark x1="42460" y1="98714" x2="42460" y2="98714"/>
                        <a14:foregroundMark x1="92972" y1="96463" x2="92972" y2="96463"/>
                        <a14:foregroundMark x1="95315" y1="96141" x2="95315" y2="96141"/>
                        <a14:foregroundMark x1="99268" y1="96141" x2="99268" y2="96141"/>
                        <a14:foregroundMark x1="96779" y1="94855" x2="96779" y2="94855"/>
                        <a14:backgroundMark x1="40117" y1="99357" x2="40117" y2="99357"/>
                      </a14:backgroundRemoval>
                    </a14:imgEffect>
                  </a14:imgLayer>
                </a14:imgProps>
              </a:ext>
              <a:ext uri="{28A0092B-C50C-407E-A947-70E740481C1C}">
                <a14:useLocalDpi xmlns:a14="http://schemas.microsoft.com/office/drawing/2010/main" val="0"/>
              </a:ext>
            </a:extLst>
          </a:blip>
          <a:stretch>
            <a:fillRect/>
          </a:stretch>
        </p:blipFill>
        <p:spPr>
          <a:xfrm>
            <a:off x="3461003" y="3429000"/>
            <a:ext cx="4737799" cy="2157328"/>
          </a:xfrm>
          <a:prstGeom prst="rect">
            <a:avLst/>
          </a:prstGeom>
        </p:spPr>
      </p:pic>
    </p:spTree>
    <p:extLst>
      <p:ext uri="{BB962C8B-B14F-4D97-AF65-F5344CB8AC3E}">
        <p14:creationId xmlns:p14="http://schemas.microsoft.com/office/powerpoint/2010/main" val="3999325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背景と目的</a:t>
            </a:r>
            <a:br>
              <a:rPr lang="en-US" altLang="ja-JP" sz="2400" dirty="0"/>
            </a:br>
            <a:r>
              <a:rPr lang="ja-JP" altLang="en-US" sz="2400" dirty="0"/>
              <a:t>実験対象</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19</a:t>
            </a:fld>
            <a:endParaRPr kumimoji="1" lang="ja-JP" altLang="en-US"/>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3958855" y="2975913"/>
            <a:ext cx="7005827"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i="1" dirty="0">
                <a:solidFill>
                  <a:schemeClr val="tx1"/>
                </a:solidFill>
              </a:rPr>
              <a:t>Pichia pastoris</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endParaRPr kumimoji="1" lang="en-US" altLang="ja-JP" sz="1600" dirty="0">
              <a:solidFill>
                <a:schemeClr val="tx1"/>
              </a:solidFill>
            </a:endParaRPr>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1119657" y="3062777"/>
            <a:ext cx="2718503" cy="484033"/>
            <a:chOff x="596182" y="3091179"/>
            <a:chExt cx="2718503" cy="484033"/>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96182" y="3141536"/>
              <a:ext cx="415498" cy="369332"/>
            </a:xfrm>
            <a:prstGeom prst="rect">
              <a:avLst/>
            </a:prstGeom>
            <a:noFill/>
          </p:spPr>
          <p:txBody>
            <a:bodyPr wrap="none" rtlCol="0">
              <a:spAutoFit/>
            </a:bodyPr>
            <a:lstStyle/>
            <a:p>
              <a:r>
                <a:rPr kumimoji="1" lang="ja-JP" altLang="en-US" dirty="0"/>
                <a:t>②</a:t>
              </a:r>
            </a:p>
          </p:txBody>
        </p:sp>
      </p:grpSp>
      <p:sp>
        <p:nvSpPr>
          <p:cNvPr id="231" name="正方形/長方形 230">
            <a:extLst>
              <a:ext uri="{FF2B5EF4-FFF2-40B4-BE49-F238E27FC236}">
                <a16:creationId xmlns:a16="http://schemas.microsoft.com/office/drawing/2014/main" id="{5366C032-725B-4648-9D57-79FAA50723AA}"/>
              </a:ext>
            </a:extLst>
          </p:cNvPr>
          <p:cNvSpPr/>
          <p:nvPr/>
        </p:nvSpPr>
        <p:spPr>
          <a:xfrm>
            <a:off x="3962434" y="1780787"/>
            <a:ext cx="5323321" cy="8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での発現の実績あり</a:t>
            </a:r>
            <a:r>
              <a:rPr kumimoji="1" lang="en-US" altLang="ja-JP" sz="1600" baseline="30000" dirty="0">
                <a:solidFill>
                  <a:schemeClr val="tx1"/>
                </a:solidFill>
              </a:rPr>
              <a:t>※1</a:t>
            </a:r>
          </a:p>
          <a:p>
            <a:pPr marL="285750" indent="-285750">
              <a:buFont typeface="Wingdings" panose="05000000000000000000" pitchFamily="2" charset="2"/>
              <a:buChar char="l"/>
            </a:pPr>
            <a:r>
              <a:rPr kumimoji="1" lang="en-US" altLang="ja-JP" sz="1600" dirty="0">
                <a:solidFill>
                  <a:schemeClr val="tx1"/>
                </a:solidFill>
              </a:rPr>
              <a:t>Cel7</a:t>
            </a:r>
            <a:r>
              <a:rPr kumimoji="1" lang="ja-JP" altLang="en-US" sz="1600" dirty="0">
                <a:solidFill>
                  <a:schemeClr val="tx1"/>
                </a:solidFill>
              </a:rPr>
              <a:t>が発現できない場合の実験対象として想定</a:t>
            </a:r>
            <a:endParaRPr kumimoji="1" lang="en-US" altLang="ja-JP" sz="1600" dirty="0">
              <a:solidFill>
                <a:schemeClr val="tx1"/>
              </a:solidFill>
            </a:endParaRPr>
          </a:p>
        </p:txBody>
      </p:sp>
      <p:grpSp>
        <p:nvGrpSpPr>
          <p:cNvPr id="236" name="グループ化 235">
            <a:extLst>
              <a:ext uri="{FF2B5EF4-FFF2-40B4-BE49-F238E27FC236}">
                <a16:creationId xmlns:a16="http://schemas.microsoft.com/office/drawing/2014/main" id="{A05760C7-B625-4935-92EF-EADEDAA2C7D5}"/>
              </a:ext>
            </a:extLst>
          </p:cNvPr>
          <p:cNvGrpSpPr/>
          <p:nvPr/>
        </p:nvGrpSpPr>
        <p:grpSpPr>
          <a:xfrm>
            <a:off x="1141119" y="1839916"/>
            <a:ext cx="2695734" cy="471625"/>
            <a:chOff x="617644" y="2013171"/>
            <a:chExt cx="2695734" cy="471625"/>
          </a:xfrm>
        </p:grpSpPr>
        <p:grpSp>
          <p:nvGrpSpPr>
            <p:cNvPr id="11" name="グループ化 10">
              <a:extLst>
                <a:ext uri="{FF2B5EF4-FFF2-40B4-BE49-F238E27FC236}">
                  <a16:creationId xmlns:a16="http://schemas.microsoft.com/office/drawing/2014/main" id="{2A34DFF6-EE17-4F11-8A9E-03BA14515AF7}"/>
                </a:ext>
              </a:extLst>
            </p:cNvPr>
            <p:cNvGrpSpPr/>
            <p:nvPr/>
          </p:nvGrpSpPr>
          <p:grpSpPr>
            <a:xfrm>
              <a:off x="1206851" y="2013171"/>
              <a:ext cx="2106527" cy="471625"/>
              <a:chOff x="6585266" y="1174982"/>
              <a:chExt cx="2106527" cy="471625"/>
            </a:xfrm>
          </p:grpSpPr>
          <p:sp>
            <p:nvSpPr>
              <p:cNvPr id="12" name="六角形 11">
                <a:extLst>
                  <a:ext uri="{FF2B5EF4-FFF2-40B4-BE49-F238E27FC236}">
                    <a16:creationId xmlns:a16="http://schemas.microsoft.com/office/drawing/2014/main" id="{A79E4EA2-66C4-4F63-B42F-55D659CDE9BC}"/>
                  </a:ext>
                </a:extLst>
              </p:cNvPr>
              <p:cNvSpPr/>
              <p:nvPr/>
            </p:nvSpPr>
            <p:spPr>
              <a:xfrm>
                <a:off x="6585266" y="1174982"/>
                <a:ext cx="1000386" cy="471625"/>
              </a:xfrm>
              <a:prstGeom prst="hex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sp>
            <p:nvSpPr>
              <p:cNvPr id="13" name="八角形 12">
                <a:extLst>
                  <a:ext uri="{FF2B5EF4-FFF2-40B4-BE49-F238E27FC236}">
                    <a16:creationId xmlns:a16="http://schemas.microsoft.com/office/drawing/2014/main" id="{17113CAC-18BE-48B6-BDEA-0E364C7D37E8}"/>
                  </a:ext>
                </a:extLst>
              </p:cNvPr>
              <p:cNvSpPr/>
              <p:nvPr/>
            </p:nvSpPr>
            <p:spPr>
              <a:xfrm>
                <a:off x="7733156" y="1418077"/>
                <a:ext cx="958637" cy="228530"/>
              </a:xfrm>
              <a:prstGeom prst="oct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dirty="0">
                    <a:solidFill>
                      <a:schemeClr val="bg1"/>
                    </a:solidFill>
                  </a:rPr>
                  <a:t>PcCel6A</a:t>
                </a:r>
                <a:endParaRPr kumimoji="1" lang="ja-JP" altLang="en-US" sz="1600" dirty="0">
                  <a:solidFill>
                    <a:schemeClr val="bg1"/>
                  </a:solidFill>
                </a:endParaRPr>
              </a:p>
            </p:txBody>
          </p:sp>
          <p:cxnSp>
            <p:nvCxnSpPr>
              <p:cNvPr id="14" name="直線コネクタ 13">
                <a:extLst>
                  <a:ext uri="{FF2B5EF4-FFF2-40B4-BE49-F238E27FC236}">
                    <a16:creationId xmlns:a16="http://schemas.microsoft.com/office/drawing/2014/main" id="{8EE92EF5-2AE5-45CC-861F-96A841036F47}"/>
                  </a:ext>
                </a:extLst>
              </p:cNvPr>
              <p:cNvCxnSpPr>
                <a:cxnSpLocks/>
              </p:cNvCxnSpPr>
              <p:nvPr/>
            </p:nvCxnSpPr>
            <p:spPr>
              <a:xfrm>
                <a:off x="7585652" y="1410795"/>
                <a:ext cx="147504"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テキスト ボックス 1">
              <a:extLst>
                <a:ext uri="{FF2B5EF4-FFF2-40B4-BE49-F238E27FC236}">
                  <a16:creationId xmlns:a16="http://schemas.microsoft.com/office/drawing/2014/main" id="{7E75516F-08E1-4308-9CCB-7331C17F32F6}"/>
                </a:ext>
              </a:extLst>
            </p:cNvPr>
            <p:cNvSpPr txBox="1"/>
            <p:nvPr/>
          </p:nvSpPr>
          <p:spPr>
            <a:xfrm>
              <a:off x="617644" y="2044849"/>
              <a:ext cx="415498" cy="369332"/>
            </a:xfrm>
            <a:prstGeom prst="rect">
              <a:avLst/>
            </a:prstGeom>
            <a:noFill/>
          </p:spPr>
          <p:txBody>
            <a:bodyPr wrap="none" rtlCol="0">
              <a:spAutoFit/>
            </a:bodyPr>
            <a:lstStyle/>
            <a:p>
              <a:r>
                <a:rPr kumimoji="1" lang="ja-JP" altLang="en-US" dirty="0"/>
                <a:t>①</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1119657" y="4184399"/>
            <a:ext cx="2712676" cy="484033"/>
            <a:chOff x="602009" y="4637351"/>
            <a:chExt cx="2712676" cy="484033"/>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602009" y="4694701"/>
              <a:ext cx="415498" cy="369332"/>
            </a:xfrm>
            <a:prstGeom prst="rect">
              <a:avLst/>
            </a:prstGeom>
            <a:noFill/>
          </p:spPr>
          <p:txBody>
            <a:bodyPr wrap="none" rtlCol="0">
              <a:spAutoFit/>
            </a:bodyPr>
            <a:lstStyle/>
            <a:p>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3933343" y="4119512"/>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①</a:t>
            </a:r>
            <a:r>
              <a:rPr kumimoji="1" lang="en-US" altLang="ja-JP" sz="1600" dirty="0">
                <a:solidFill>
                  <a:schemeClr val="tx1"/>
                </a:solidFill>
              </a:rPr>
              <a:t>PcCel6A</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1119657" y="5269531"/>
            <a:ext cx="2705872" cy="484033"/>
            <a:chOff x="608813" y="3091179"/>
            <a:chExt cx="2705872" cy="484033"/>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608813" y="3148529"/>
              <a:ext cx="415498" cy="369332"/>
            </a:xfrm>
            <a:prstGeom prst="rect">
              <a:avLst/>
            </a:prstGeom>
            <a:noFill/>
          </p:spPr>
          <p:txBody>
            <a:bodyPr wrap="none" rtlCol="0">
              <a:spAutoFit/>
            </a:bodyPr>
            <a:lstStyle/>
            <a:p>
              <a:r>
                <a:rPr kumimoji="1" lang="ja-JP" altLang="en-US" dirty="0"/>
                <a:t>④</a:t>
              </a:r>
            </a:p>
          </p:txBody>
        </p:sp>
      </p:grpSp>
      <p:sp>
        <p:nvSpPr>
          <p:cNvPr id="249" name="テキスト ボックス 248">
            <a:extLst>
              <a:ext uri="{FF2B5EF4-FFF2-40B4-BE49-F238E27FC236}">
                <a16:creationId xmlns:a16="http://schemas.microsoft.com/office/drawing/2014/main" id="{9F054E0F-2968-4D46-A2C3-78975B8E02F2}"/>
              </a:ext>
            </a:extLst>
          </p:cNvPr>
          <p:cNvSpPr txBox="1"/>
          <p:nvPr/>
        </p:nvSpPr>
        <p:spPr>
          <a:xfrm>
            <a:off x="308934" y="1590485"/>
            <a:ext cx="671979" cy="369332"/>
          </a:xfrm>
          <a:prstGeom prst="rect">
            <a:avLst/>
          </a:prstGeom>
          <a:noFill/>
        </p:spPr>
        <p:txBody>
          <a:bodyPr wrap="none" rtlCol="0">
            <a:spAutoFit/>
          </a:bodyPr>
          <a:lstStyle/>
          <a:p>
            <a:r>
              <a:rPr kumimoji="1" lang="en-US" altLang="ja-JP" b="1" dirty="0"/>
              <a:t>Cel6</a:t>
            </a:r>
            <a:endParaRPr kumimoji="1" lang="ja-JP" altLang="en-US" b="1" dirty="0"/>
          </a:p>
        </p:txBody>
      </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306000" y="2878111"/>
            <a:ext cx="671979" cy="369332"/>
          </a:xfrm>
          <a:prstGeom prst="rect">
            <a:avLst/>
          </a:prstGeom>
          <a:noFill/>
        </p:spPr>
        <p:txBody>
          <a:bodyPr wrap="none" rtlCol="0">
            <a:spAutoFit/>
          </a:bodyPr>
          <a:lstStyle/>
          <a:p>
            <a:r>
              <a:rPr kumimoji="1" lang="en-US" altLang="ja-JP" b="1" dirty="0"/>
              <a:t>Cel7</a:t>
            </a:r>
            <a:endParaRPr kumimoji="1" lang="ja-JP" altLang="en-US" b="1" dirty="0"/>
          </a:p>
        </p:txBody>
      </p:sp>
      <p:sp>
        <p:nvSpPr>
          <p:cNvPr id="33" name="正方形/長方形 32">
            <a:extLst>
              <a:ext uri="{FF2B5EF4-FFF2-40B4-BE49-F238E27FC236}">
                <a16:creationId xmlns:a16="http://schemas.microsoft.com/office/drawing/2014/main" id="{0F53F6AB-D4DE-4360-B571-9D08C823CBEC}"/>
              </a:ext>
            </a:extLst>
          </p:cNvPr>
          <p:cNvSpPr/>
          <p:nvPr/>
        </p:nvSpPr>
        <p:spPr>
          <a:xfrm>
            <a:off x="995638" y="1609604"/>
            <a:ext cx="88043" cy="98036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正方形/長方形 258">
            <a:extLst>
              <a:ext uri="{FF2B5EF4-FFF2-40B4-BE49-F238E27FC236}">
                <a16:creationId xmlns:a16="http://schemas.microsoft.com/office/drawing/2014/main" id="{F405C6F8-2383-4EED-BC32-C8663368FF20}"/>
              </a:ext>
            </a:extLst>
          </p:cNvPr>
          <p:cNvSpPr/>
          <p:nvPr/>
        </p:nvSpPr>
        <p:spPr>
          <a:xfrm>
            <a:off x="992213" y="2910324"/>
            <a:ext cx="91468" cy="324591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3892968" y="4965643"/>
            <a:ext cx="7710277"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結合ドメイン（</a:t>
            </a:r>
            <a:r>
              <a:rPr kumimoji="1" lang="en-US" altLang="ja-JP" sz="1600" dirty="0">
                <a:solidFill>
                  <a:schemeClr val="tx1"/>
                </a:solidFill>
              </a:rPr>
              <a:t>TrCBM1</a:t>
            </a:r>
            <a:r>
              <a:rPr kumimoji="1" lang="ja-JP" altLang="en-US" sz="1600" dirty="0">
                <a:solidFill>
                  <a:schemeClr val="tx1"/>
                </a:solidFill>
              </a:rPr>
              <a:t>）は設計対象として使用。</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baseline="30000" dirty="0">
                <a:solidFill>
                  <a:schemeClr val="tx1"/>
                </a:solidFill>
              </a:rPr>
              <a:t>※3</a:t>
            </a:r>
            <a:r>
              <a:rPr kumimoji="1" lang="ja-JP" altLang="en-US" sz="1600" dirty="0">
                <a:solidFill>
                  <a:schemeClr val="tx1"/>
                </a:solidFill>
              </a:rPr>
              <a:t>。</a:t>
            </a:r>
            <a:endParaRPr kumimoji="1" lang="en-US" altLang="ja-JP" sz="1600" dirty="0">
              <a:solidFill>
                <a:schemeClr val="tx1"/>
              </a:solidFill>
            </a:endParaRPr>
          </a:p>
          <a:p>
            <a:pPr marL="285750" indent="-285750">
              <a:buFont typeface="Arial" panose="020B0604020202020204" pitchFamily="34" charset="0"/>
              <a:buChar char="•"/>
            </a:pPr>
            <a:endParaRPr kumimoji="1" lang="en-US" altLang="ja-JP" sz="1600" dirty="0">
              <a:solidFill>
                <a:schemeClr val="tx1"/>
              </a:solidFill>
            </a:endParaRPr>
          </a:p>
        </p:txBody>
      </p:sp>
      <p:sp>
        <p:nvSpPr>
          <p:cNvPr id="3" name="吹き出し: 角を丸めた四角形 2">
            <a:extLst>
              <a:ext uri="{FF2B5EF4-FFF2-40B4-BE49-F238E27FC236}">
                <a16:creationId xmlns:a16="http://schemas.microsoft.com/office/drawing/2014/main" id="{4A6DE92D-714A-4349-BA1B-7400EFADB6BE}"/>
              </a:ext>
            </a:extLst>
          </p:cNvPr>
          <p:cNvSpPr/>
          <p:nvPr/>
        </p:nvSpPr>
        <p:spPr>
          <a:xfrm>
            <a:off x="8465243" y="2098983"/>
            <a:ext cx="3303447" cy="927061"/>
          </a:xfrm>
          <a:prstGeom prst="wedgeRoundRectCallout">
            <a:avLst>
              <a:gd name="adj1" fmla="val -22689"/>
              <a:gd name="adj2" fmla="val 68725"/>
              <a:gd name="adj3" fmla="val 16667"/>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34" name="グループ化 233">
            <a:extLst>
              <a:ext uri="{FF2B5EF4-FFF2-40B4-BE49-F238E27FC236}">
                <a16:creationId xmlns:a16="http://schemas.microsoft.com/office/drawing/2014/main" id="{CDC13048-CD15-4E11-B1A9-F6EE5AEC27B7}"/>
              </a:ext>
            </a:extLst>
          </p:cNvPr>
          <p:cNvGrpSpPr/>
          <p:nvPr/>
        </p:nvGrpSpPr>
        <p:grpSpPr>
          <a:xfrm>
            <a:off x="8515834" y="2194287"/>
            <a:ext cx="3245850" cy="782098"/>
            <a:chOff x="9078742" y="5562557"/>
            <a:chExt cx="3245850" cy="782098"/>
          </a:xfrm>
        </p:grpSpPr>
        <p:grpSp>
          <p:nvGrpSpPr>
            <p:cNvPr id="112" name="グループ化 111">
              <a:extLst>
                <a:ext uri="{FF2B5EF4-FFF2-40B4-BE49-F238E27FC236}">
                  <a16:creationId xmlns:a16="http://schemas.microsoft.com/office/drawing/2014/main" id="{D030CB66-4AB9-40C4-B0B7-BEE1F6AA8607}"/>
                </a:ext>
              </a:extLst>
            </p:cNvPr>
            <p:cNvGrpSpPr/>
            <p:nvPr/>
          </p:nvGrpSpPr>
          <p:grpSpPr>
            <a:xfrm>
              <a:off x="9719851" y="5590793"/>
              <a:ext cx="2604741" cy="540890"/>
              <a:chOff x="2708590" y="5941360"/>
              <a:chExt cx="3813601" cy="791916"/>
            </a:xfrm>
          </p:grpSpPr>
          <p:grpSp>
            <p:nvGrpSpPr>
              <p:cNvPr id="115" name="グループ化 114">
                <a:extLst>
                  <a:ext uri="{FF2B5EF4-FFF2-40B4-BE49-F238E27FC236}">
                    <a16:creationId xmlns:a16="http://schemas.microsoft.com/office/drawing/2014/main" id="{A414EDF4-07F3-4C61-959F-850A4DAED19E}"/>
                  </a:ext>
                </a:extLst>
              </p:cNvPr>
              <p:cNvGrpSpPr/>
              <p:nvPr/>
            </p:nvGrpSpPr>
            <p:grpSpPr>
              <a:xfrm>
                <a:off x="2708590" y="5941360"/>
                <a:ext cx="3813601" cy="791916"/>
                <a:chOff x="-17098" y="2165392"/>
                <a:chExt cx="3813601" cy="791916"/>
              </a:xfrm>
            </p:grpSpPr>
            <p:sp>
              <p:nvSpPr>
                <p:cNvPr id="117" name="矢印: 五方向 116">
                  <a:extLst>
                    <a:ext uri="{FF2B5EF4-FFF2-40B4-BE49-F238E27FC236}">
                      <a16:creationId xmlns:a16="http://schemas.microsoft.com/office/drawing/2014/main" id="{63F5DBDA-58EB-4BE6-A15F-CC037B717BD8}"/>
                    </a:ext>
                  </a:extLst>
                </p:cNvPr>
                <p:cNvSpPr/>
                <p:nvPr/>
              </p:nvSpPr>
              <p:spPr>
                <a:xfrm>
                  <a:off x="-17098" y="2165392"/>
                  <a:ext cx="3691211" cy="764095"/>
                </a:xfrm>
                <a:prstGeom prst="homePlate">
                  <a:avLst>
                    <a:gd name="adj" fmla="val 0"/>
                  </a:avLst>
                </a:prstGeom>
                <a:solidFill>
                  <a:schemeClr val="bg1"/>
                </a:solidFill>
                <a:ln>
                  <a:solidFill>
                    <a:srgbClr val="C0C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white"/>
                    </a:solidFill>
                    <a:effectLst/>
                    <a:uLnTx/>
                    <a:uFillTx/>
                    <a:latin typeface="+mn-ea"/>
                    <a:cs typeface="+mn-cs"/>
                  </a:endParaRPr>
                </a:p>
              </p:txBody>
            </p:sp>
            <p:sp>
              <p:nvSpPr>
                <p:cNvPr id="119" name="テキスト ボックス 118">
                  <a:extLst>
                    <a:ext uri="{FF2B5EF4-FFF2-40B4-BE49-F238E27FC236}">
                      <a16:creationId xmlns:a16="http://schemas.microsoft.com/office/drawing/2014/main" id="{4A92E08A-FEE4-4BA0-8465-96BEBACBF227}"/>
                    </a:ext>
                  </a:extLst>
                </p:cNvPr>
                <p:cNvSpPr txBox="1"/>
                <p:nvPr/>
              </p:nvSpPr>
              <p:spPr>
                <a:xfrm>
                  <a:off x="29169" y="2585550"/>
                  <a:ext cx="3767334" cy="3717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i="0" u="none" strike="noStrike" kern="1200" cap="none" spc="0" normalizeH="0" baseline="0" noProof="0" dirty="0">
                      <a:ln>
                        <a:noFill/>
                      </a:ln>
                      <a:effectLst/>
                      <a:uLnTx/>
                      <a:uFillTx/>
                      <a:latin typeface="+mn-ea"/>
                      <a:cs typeface="+mn-cs"/>
                    </a:rPr>
                    <a:t>@</a:t>
                  </a:r>
                  <a:r>
                    <a:rPr kumimoji="1" lang="ja-JP" altLang="en-US" sz="1050" i="0" u="none" strike="noStrike" kern="1200" cap="none" spc="0" normalizeH="0" baseline="0" noProof="0" dirty="0">
                      <a:ln>
                        <a:noFill/>
                      </a:ln>
                      <a:effectLst/>
                      <a:uLnTx/>
                      <a:uFillTx/>
                      <a:latin typeface="+mn-ea"/>
                      <a:cs typeface="+mn-cs"/>
                    </a:rPr>
                    <a:t>酵母（</a:t>
                  </a:r>
                  <a:r>
                    <a:rPr kumimoji="1" lang="en-US" altLang="ja-JP" sz="1050" i="1" dirty="0">
                      <a:latin typeface="+mn-ea"/>
                    </a:rPr>
                    <a:t>Saccharomyces cerevisiae</a:t>
                  </a:r>
                  <a:r>
                    <a:rPr kumimoji="1" lang="ja-JP" altLang="en-US" sz="1050" i="0" u="none" strike="noStrike" kern="1200" cap="none" spc="0" normalizeH="0" baseline="0" noProof="0" dirty="0">
                      <a:ln>
                        <a:noFill/>
                      </a:ln>
                      <a:effectLst/>
                      <a:uLnTx/>
                      <a:uFillTx/>
                      <a:latin typeface="+mn-ea"/>
                      <a:cs typeface="+mn-cs"/>
                    </a:rPr>
                    <a:t>）</a:t>
                  </a:r>
                  <a:endParaRPr kumimoji="1" lang="en-US" altLang="ja-JP" sz="1050" i="0" u="none" strike="noStrike" kern="1200" cap="none" spc="0" normalizeH="0" baseline="0" noProof="0" dirty="0">
                    <a:ln>
                      <a:noFill/>
                    </a:ln>
                    <a:effectLst/>
                    <a:uLnTx/>
                    <a:uFillTx/>
                    <a:latin typeface="+mn-ea"/>
                    <a:cs typeface="+mn-cs"/>
                  </a:endParaRPr>
                </a:p>
              </p:txBody>
            </p:sp>
          </p:grpSp>
          <p:sp>
            <p:nvSpPr>
              <p:cNvPr id="116" name="フローチャート: 端子 115">
                <a:extLst>
                  <a:ext uri="{FF2B5EF4-FFF2-40B4-BE49-F238E27FC236}">
                    <a16:creationId xmlns:a16="http://schemas.microsoft.com/office/drawing/2014/main" id="{ED196153-3D80-40B5-A76E-BACBB0C8359B}"/>
                  </a:ext>
                </a:extLst>
              </p:cNvPr>
              <p:cNvSpPr/>
              <p:nvPr/>
            </p:nvSpPr>
            <p:spPr>
              <a:xfrm>
                <a:off x="4038761" y="6046813"/>
                <a:ext cx="959943" cy="359934"/>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100" dirty="0">
                    <a:solidFill>
                      <a:schemeClr val="bg1"/>
                    </a:solidFill>
                  </a:rPr>
                  <a:t>TeCel7A</a:t>
                </a:r>
                <a:endParaRPr kumimoji="1" lang="ja-JP" altLang="en-US" sz="1100" dirty="0">
                  <a:solidFill>
                    <a:schemeClr val="bg1"/>
                  </a:solidFill>
                </a:endParaRPr>
              </a:p>
            </p:txBody>
          </p:sp>
        </p:grpSp>
        <p:sp>
          <p:nvSpPr>
            <p:cNvPr id="120" name="テキスト ボックス 119">
              <a:extLst>
                <a:ext uri="{FF2B5EF4-FFF2-40B4-BE49-F238E27FC236}">
                  <a16:creationId xmlns:a16="http://schemas.microsoft.com/office/drawing/2014/main" id="{338DA559-FEEB-4D05-8D08-458E5E030FF9}"/>
                </a:ext>
              </a:extLst>
            </p:cNvPr>
            <p:cNvSpPr txBox="1"/>
            <p:nvPr/>
          </p:nvSpPr>
          <p:spPr>
            <a:xfrm>
              <a:off x="9078742" y="5562557"/>
              <a:ext cx="652743" cy="276999"/>
            </a:xfrm>
            <a:prstGeom prst="rect">
              <a:avLst/>
            </a:prstGeom>
            <a:noFill/>
          </p:spPr>
          <p:txBody>
            <a:bodyPr wrap="none" rtlCol="0">
              <a:spAutoFit/>
            </a:bodyPr>
            <a:lstStyle/>
            <a:p>
              <a:r>
                <a:rPr kumimoji="1" lang="ja-JP" altLang="en-US" sz="1200" dirty="0"/>
                <a:t>参考</a:t>
              </a:r>
              <a:r>
                <a:rPr kumimoji="1" lang="en-US" altLang="ja-JP" sz="1200" baseline="30000" dirty="0"/>
                <a:t>※2</a:t>
              </a:r>
              <a:endParaRPr kumimoji="1" lang="ja-JP" altLang="en-US" sz="1200" dirty="0"/>
            </a:p>
          </p:txBody>
        </p:sp>
        <p:sp>
          <p:nvSpPr>
            <p:cNvPr id="122" name="テキスト ボックス 121">
              <a:extLst>
                <a:ext uri="{FF2B5EF4-FFF2-40B4-BE49-F238E27FC236}">
                  <a16:creationId xmlns:a16="http://schemas.microsoft.com/office/drawing/2014/main" id="{24DDFC87-E947-4EFF-B3D2-0857980A1755}"/>
                </a:ext>
              </a:extLst>
            </p:cNvPr>
            <p:cNvSpPr txBox="1"/>
            <p:nvPr/>
          </p:nvSpPr>
          <p:spPr>
            <a:xfrm>
              <a:off x="9861367" y="6098434"/>
              <a:ext cx="2238113" cy="246221"/>
            </a:xfrm>
            <a:prstGeom prst="rect">
              <a:avLst/>
            </a:prstGeom>
            <a:noFill/>
          </p:spPr>
          <p:txBody>
            <a:bodyPr wrap="none" rtlCol="0">
              <a:spAutoFit/>
            </a:bodyPr>
            <a:lstStyle/>
            <a:p>
              <a:pPr algn="ctr"/>
              <a:r>
                <a:rPr kumimoji="1" lang="ja-JP" altLang="en-US" sz="1000" b="1" dirty="0">
                  <a:solidFill>
                    <a:srgbClr val="C00000"/>
                  </a:solidFill>
                  <a:latin typeface="+mn-ea"/>
                </a:rPr>
                <a:t>酵母で発現が確認されている</a:t>
              </a:r>
              <a:r>
                <a:rPr kumimoji="1" lang="en-US" altLang="ja-JP" sz="1000" b="1" dirty="0">
                  <a:solidFill>
                    <a:srgbClr val="C00000"/>
                  </a:solidFill>
                  <a:latin typeface="+mn-ea"/>
                </a:rPr>
                <a:t>Cel7 CD</a:t>
              </a:r>
            </a:p>
          </p:txBody>
        </p:sp>
      </p:gr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8713622" y="6059317"/>
            <a:ext cx="3522984" cy="276999"/>
          </a:xfrm>
          <a:prstGeom prst="rect">
            <a:avLst/>
          </a:prstGeom>
          <a:noFill/>
        </p:spPr>
        <p:txBody>
          <a:bodyPr wrap="square">
            <a:spAutoFit/>
          </a:bodyPr>
          <a:lstStyle/>
          <a:p>
            <a:r>
              <a:rPr lang="en-US" altLang="ja-JP" sz="1200" dirty="0">
                <a:solidFill>
                  <a:srgbClr val="212121"/>
                </a:solidFill>
                <a:latin typeface="BlinkMacSystemFont"/>
              </a:rPr>
              <a:t>※1</a:t>
            </a:r>
            <a:r>
              <a:rPr lang="ja-JP" altLang="en-US" sz="1200" dirty="0">
                <a:solidFill>
                  <a:srgbClr val="212121"/>
                </a:solidFill>
                <a:latin typeface="BlinkMacSystemFont"/>
              </a:rPr>
              <a:t>　参考文献</a:t>
            </a:r>
            <a:r>
              <a:rPr lang="en-US" altLang="ja-JP" sz="1200" dirty="0">
                <a:solidFill>
                  <a:srgbClr val="212121"/>
                </a:solidFill>
                <a:latin typeface="BlinkMacSystemFont"/>
              </a:rPr>
              <a:t>2</a:t>
            </a:r>
            <a:r>
              <a:rPr lang="ja-JP" altLang="en-US" sz="1200" dirty="0">
                <a:solidFill>
                  <a:srgbClr val="212121"/>
                </a:solidFill>
                <a:latin typeface="BlinkMacSystemFont"/>
              </a:rPr>
              <a:t>、</a:t>
            </a:r>
            <a:r>
              <a:rPr lang="en-US" altLang="ja-JP" sz="1200" dirty="0">
                <a:solidFill>
                  <a:srgbClr val="212121"/>
                </a:solidFill>
                <a:latin typeface="BlinkMacSystemFont"/>
              </a:rPr>
              <a:t>※2</a:t>
            </a:r>
            <a:r>
              <a:rPr lang="ja-JP" altLang="en-US" sz="1200" dirty="0">
                <a:solidFill>
                  <a:srgbClr val="212121"/>
                </a:solidFill>
                <a:latin typeface="BlinkMacSystemFont"/>
              </a:rPr>
              <a:t>　参考文献</a:t>
            </a:r>
            <a:r>
              <a:rPr lang="en-US" altLang="ja-JP" sz="1200" dirty="0">
                <a:solidFill>
                  <a:srgbClr val="212121"/>
                </a:solidFill>
                <a:latin typeface="BlinkMacSystemFont"/>
              </a:rPr>
              <a:t>3</a:t>
            </a:r>
            <a:r>
              <a:rPr lang="ja-JP" altLang="en-US" sz="1200" dirty="0">
                <a:solidFill>
                  <a:srgbClr val="212121"/>
                </a:solidFill>
                <a:latin typeface="BlinkMacSystemFont"/>
              </a:rPr>
              <a:t>、</a:t>
            </a:r>
            <a:r>
              <a:rPr lang="en-US" altLang="ja-JP" sz="1200" dirty="0">
                <a:solidFill>
                  <a:srgbClr val="212121"/>
                </a:solidFill>
                <a:latin typeface="BlinkMacSystemFont"/>
              </a:rPr>
              <a:t>※3</a:t>
            </a:r>
            <a:r>
              <a:rPr lang="ja-JP" altLang="en-US" sz="1200" dirty="0">
                <a:solidFill>
                  <a:srgbClr val="212121"/>
                </a:solidFill>
                <a:latin typeface="BlinkMacSystemFont"/>
              </a:rPr>
              <a:t>　参考文献</a:t>
            </a:r>
            <a:r>
              <a:rPr lang="en-US" altLang="ja-JP" sz="1200" dirty="0">
                <a:solidFill>
                  <a:srgbClr val="212121"/>
                </a:solidFill>
                <a:latin typeface="BlinkMacSystemFont"/>
              </a:rPr>
              <a:t>4</a:t>
            </a:r>
          </a:p>
        </p:txBody>
      </p:sp>
      <p:sp>
        <p:nvSpPr>
          <p:cNvPr id="6" name="正方形/長方形 5">
            <a:extLst>
              <a:ext uri="{FF2B5EF4-FFF2-40B4-BE49-F238E27FC236}">
                <a16:creationId xmlns:a16="http://schemas.microsoft.com/office/drawing/2014/main" id="{6E420795-B0F0-4B10-A154-6DD308AE539F}"/>
              </a:ext>
            </a:extLst>
          </p:cNvPr>
          <p:cNvSpPr/>
          <p:nvPr/>
        </p:nvSpPr>
        <p:spPr>
          <a:xfrm>
            <a:off x="6891448" y="124922"/>
            <a:ext cx="5177713" cy="90633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84" name="グループ化 83">
            <a:extLst>
              <a:ext uri="{FF2B5EF4-FFF2-40B4-BE49-F238E27FC236}">
                <a16:creationId xmlns:a16="http://schemas.microsoft.com/office/drawing/2014/main" id="{86350F48-F4EB-43C6-8DB7-3C19948A2921}"/>
              </a:ext>
            </a:extLst>
          </p:cNvPr>
          <p:cNvGrpSpPr/>
          <p:nvPr/>
        </p:nvGrpSpPr>
        <p:grpSpPr>
          <a:xfrm>
            <a:off x="7021721" y="108815"/>
            <a:ext cx="4987883" cy="949123"/>
            <a:chOff x="1301199" y="728511"/>
            <a:chExt cx="4987883" cy="949123"/>
          </a:xfrm>
        </p:grpSpPr>
        <p:grpSp>
          <p:nvGrpSpPr>
            <p:cNvPr id="85" name="グループ化 84">
              <a:extLst>
                <a:ext uri="{FF2B5EF4-FFF2-40B4-BE49-F238E27FC236}">
                  <a16:creationId xmlns:a16="http://schemas.microsoft.com/office/drawing/2014/main" id="{4D12F400-2DCB-44ED-BD11-66D87E92726A}"/>
                </a:ext>
              </a:extLst>
            </p:cNvPr>
            <p:cNvGrpSpPr/>
            <p:nvPr/>
          </p:nvGrpSpPr>
          <p:grpSpPr>
            <a:xfrm>
              <a:off x="1301199" y="859191"/>
              <a:ext cx="2170081" cy="707614"/>
              <a:chOff x="9472864" y="1678258"/>
              <a:chExt cx="2170081" cy="707614"/>
            </a:xfrm>
          </p:grpSpPr>
          <p:sp>
            <p:nvSpPr>
              <p:cNvPr id="89" name="正方形/長方形 88">
                <a:extLst>
                  <a:ext uri="{FF2B5EF4-FFF2-40B4-BE49-F238E27FC236}">
                    <a16:creationId xmlns:a16="http://schemas.microsoft.com/office/drawing/2014/main" id="{50C2E62E-0A49-4068-B3D0-8A2840D73B30}"/>
                  </a:ext>
                </a:extLst>
              </p:cNvPr>
              <p:cNvSpPr/>
              <p:nvPr/>
            </p:nvSpPr>
            <p:spPr>
              <a:xfrm>
                <a:off x="9901200" y="2140526"/>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Cel6 or</a:t>
                </a:r>
                <a:r>
                  <a:rPr kumimoji="1" lang="ja-JP" altLang="en-US" sz="1200" dirty="0">
                    <a:solidFill>
                      <a:schemeClr val="tx1"/>
                    </a:solidFill>
                  </a:rPr>
                  <a:t> </a:t>
                </a:r>
                <a:r>
                  <a:rPr kumimoji="1" lang="en-US" altLang="ja-JP" sz="1200" dirty="0">
                    <a:solidFill>
                      <a:schemeClr val="tx1"/>
                    </a:solidFill>
                  </a:rPr>
                  <a:t>Cel7</a:t>
                </a:r>
                <a:endParaRPr kumimoji="1" lang="ja-JP" altLang="en-US" sz="1200" dirty="0">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9472864" y="1678258"/>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88" name="正方形/長方形 87">
              <a:extLst>
                <a:ext uri="{FF2B5EF4-FFF2-40B4-BE49-F238E27FC236}">
                  <a16:creationId xmlns:a16="http://schemas.microsoft.com/office/drawing/2014/main" id="{DEA0D013-F70F-46E5-80FC-6F40A0D6C7E0}"/>
                </a:ext>
              </a:extLst>
            </p:cNvPr>
            <p:cNvSpPr/>
            <p:nvPr/>
          </p:nvSpPr>
          <p:spPr>
            <a:xfrm>
              <a:off x="3575231" y="728511"/>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58" name="テキスト ボックス 57">
            <a:extLst>
              <a:ext uri="{FF2B5EF4-FFF2-40B4-BE49-F238E27FC236}">
                <a16:creationId xmlns:a16="http://schemas.microsoft.com/office/drawing/2014/main" id="{5A6B9586-3CE2-490F-BA34-90E56F7D0E34}"/>
              </a:ext>
            </a:extLst>
          </p:cNvPr>
          <p:cNvSpPr txBox="1"/>
          <p:nvPr/>
        </p:nvSpPr>
        <p:spPr>
          <a:xfrm>
            <a:off x="0" y="1039915"/>
            <a:ext cx="12191999" cy="461665"/>
          </a:xfrm>
          <a:prstGeom prst="rect">
            <a:avLst/>
          </a:prstGeom>
          <a:noFill/>
        </p:spPr>
        <p:txBody>
          <a:bodyPr wrap="square" rtlCol="0">
            <a:spAutoFit/>
          </a:bodyPr>
          <a:lstStyle/>
          <a:p>
            <a:pPr algn="ctr"/>
            <a:r>
              <a:rPr kumimoji="1" lang="en-US" altLang="ja-JP" sz="2400" b="1" dirty="0">
                <a:solidFill>
                  <a:schemeClr val="accent1"/>
                </a:solidFill>
              </a:rPr>
              <a:t>3</a:t>
            </a:r>
            <a:r>
              <a:rPr kumimoji="1" lang="ja-JP" altLang="en-US" sz="2400" b="1" dirty="0">
                <a:solidFill>
                  <a:schemeClr val="accent1"/>
                </a:solidFill>
              </a:rPr>
              <a:t>つの</a:t>
            </a:r>
            <a:r>
              <a:rPr kumimoji="1" lang="en-US" altLang="ja-JP" sz="2400" b="1" dirty="0">
                <a:solidFill>
                  <a:schemeClr val="accent1"/>
                </a:solidFill>
              </a:rPr>
              <a:t>GH7</a:t>
            </a:r>
            <a:r>
              <a:rPr kumimoji="1" lang="ja-JP" altLang="en-US" sz="2400" b="1" dirty="0">
                <a:solidFill>
                  <a:schemeClr val="accent1"/>
                </a:solidFill>
              </a:rPr>
              <a:t>に属するセルロース分解酵素を使って東京大学で実験をした。</a:t>
            </a:r>
          </a:p>
        </p:txBody>
      </p:sp>
    </p:spTree>
    <p:extLst>
      <p:ext uri="{BB962C8B-B14F-4D97-AF65-F5344CB8AC3E}">
        <p14:creationId xmlns:p14="http://schemas.microsoft.com/office/powerpoint/2010/main" val="169803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75CAFE9-2B36-47E7-81A3-4570CADC9E83}"/>
              </a:ext>
            </a:extLst>
          </p:cNvPr>
          <p:cNvSpPr>
            <a:spLocks noGrp="1"/>
          </p:cNvSpPr>
          <p:nvPr>
            <p:ph type="title"/>
          </p:nvPr>
        </p:nvSpPr>
        <p:spPr/>
        <p:txBody>
          <a:bodyPr/>
          <a:lstStyle/>
          <a:p>
            <a:r>
              <a:rPr lang="ja-JP" altLang="en-US" dirty="0"/>
              <a:t>本打合せの目的</a:t>
            </a:r>
          </a:p>
        </p:txBody>
      </p:sp>
      <p:sp>
        <p:nvSpPr>
          <p:cNvPr id="3" name="スライド番号プレースホルダー 2">
            <a:extLst>
              <a:ext uri="{FF2B5EF4-FFF2-40B4-BE49-F238E27FC236}">
                <a16:creationId xmlns:a16="http://schemas.microsoft.com/office/drawing/2014/main" id="{B7F5B6F1-17A5-4324-A2D5-D28503046F3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5" name="テキスト プレースホルダー 4">
            <a:extLst>
              <a:ext uri="{FF2B5EF4-FFF2-40B4-BE49-F238E27FC236}">
                <a16:creationId xmlns:a16="http://schemas.microsoft.com/office/drawing/2014/main" id="{55D1BB4F-43A1-48F2-A750-1017E4B0D84A}"/>
              </a:ext>
            </a:extLst>
          </p:cNvPr>
          <p:cNvSpPr>
            <a:spLocks noGrp="1"/>
          </p:cNvSpPr>
          <p:nvPr>
            <p:ph type="body" sz="quarter" idx="11"/>
          </p:nvPr>
        </p:nvSpPr>
        <p:spPr>
          <a:xfrm>
            <a:off x="466415" y="952495"/>
            <a:ext cx="11341887" cy="3993914"/>
          </a:xfrm>
        </p:spPr>
        <p:txBody>
          <a:bodyPr/>
          <a:lstStyle/>
          <a:p>
            <a:pPr marL="457200" indent="-457200">
              <a:buFont typeface="Wingdings" panose="05000000000000000000" pitchFamily="2" charset="2"/>
              <a:buChar char="n"/>
            </a:pPr>
            <a:r>
              <a:rPr lang="ja-JP" altLang="en-US" dirty="0"/>
              <a:t>共同研究活動（</a:t>
            </a:r>
            <a:r>
              <a:rPr lang="en-US" altLang="ja-JP" dirty="0"/>
              <a:t>2020</a:t>
            </a:r>
            <a:r>
              <a:rPr lang="ja-JP" altLang="en-US" dirty="0"/>
              <a:t>年度から</a:t>
            </a:r>
            <a:r>
              <a:rPr lang="en-US" altLang="ja-JP" dirty="0"/>
              <a:t>2022</a:t>
            </a:r>
            <a:r>
              <a:rPr lang="ja-JP" altLang="en-US" dirty="0"/>
              <a:t>年度）の契約満了のタイミングで、成果・課題についてレビューいただくこと</a:t>
            </a:r>
            <a:endParaRPr lang="en-US" altLang="ja-JP" dirty="0"/>
          </a:p>
          <a:p>
            <a:pPr marL="798513" lvl="1" indent="-457200">
              <a:spcBef>
                <a:spcPts val="1200"/>
              </a:spcBef>
              <a:buFont typeface="Wingdings" panose="05000000000000000000" pitchFamily="2" charset="2"/>
              <a:buChar char="Ø"/>
            </a:pPr>
            <a:r>
              <a:rPr lang="en-US" altLang="ja-JP" sz="2400" dirty="0"/>
              <a:t>2022</a:t>
            </a:r>
            <a:r>
              <a:rPr lang="ja-JP" altLang="en-US" sz="2400" dirty="0"/>
              <a:t>年</a:t>
            </a:r>
            <a:r>
              <a:rPr lang="en-US" altLang="ja-JP" sz="2400" dirty="0"/>
              <a:t>11</a:t>
            </a:r>
            <a:r>
              <a:rPr lang="ja-JP" altLang="en-US" sz="2400" dirty="0"/>
              <a:t>月</a:t>
            </a:r>
            <a:r>
              <a:rPr lang="en-US" altLang="ja-JP" sz="2400" dirty="0"/>
              <a:t>25</a:t>
            </a:r>
            <a:r>
              <a:rPr lang="ja-JP" altLang="en-US" sz="2400" dirty="0"/>
              <a:t>日に報告済のため、</a:t>
            </a:r>
            <a:r>
              <a:rPr lang="en-US" altLang="ja-JP" sz="2400" dirty="0"/>
              <a:t>12</a:t>
            </a:r>
            <a:r>
              <a:rPr lang="ja-JP" altLang="en-US" sz="2400" dirty="0"/>
              <a:t>月～</a:t>
            </a:r>
            <a:r>
              <a:rPr lang="en-US" altLang="ja-JP" sz="2400" dirty="0"/>
              <a:t>3</a:t>
            </a:r>
            <a:r>
              <a:rPr lang="ja-JP" altLang="en-US" sz="2400" dirty="0"/>
              <a:t>月に実施した内容をメインとする</a:t>
            </a:r>
            <a:endParaRPr lang="en-US" altLang="ja-JP" sz="2800" dirty="0"/>
          </a:p>
          <a:p>
            <a:pPr marL="457200" indent="-457200">
              <a:buFont typeface="Wingdings" panose="05000000000000000000" pitchFamily="2" charset="2"/>
              <a:buChar char="n"/>
            </a:pPr>
            <a:r>
              <a:rPr lang="ja-JP" altLang="en-US" dirty="0"/>
              <a:t>今後についてご相談すること</a:t>
            </a:r>
            <a:endParaRPr lang="en-US" altLang="ja-JP" dirty="0"/>
          </a:p>
          <a:p>
            <a:pPr marL="798513" lvl="1" indent="-457200">
              <a:spcBef>
                <a:spcPts val="1200"/>
              </a:spcBef>
              <a:buFont typeface="Wingdings" panose="05000000000000000000" pitchFamily="2" charset="2"/>
              <a:buChar char="Ø"/>
            </a:pPr>
            <a:r>
              <a:rPr lang="ja-JP" altLang="en-US" sz="2400" dirty="0"/>
              <a:t>共同研究契約は</a:t>
            </a:r>
            <a:r>
              <a:rPr lang="en-US" altLang="ja-JP" sz="2400" dirty="0"/>
              <a:t>2023</a:t>
            </a:r>
            <a:r>
              <a:rPr lang="ja-JP" altLang="en-US" sz="2400" dirty="0"/>
              <a:t>年</a:t>
            </a:r>
            <a:r>
              <a:rPr lang="en-US" altLang="ja-JP" sz="2400" dirty="0"/>
              <a:t>3</a:t>
            </a:r>
            <a:r>
              <a:rPr lang="ja-JP" altLang="en-US" sz="2400" dirty="0"/>
              <a:t>月で満了</a:t>
            </a:r>
            <a:endParaRPr lang="en-US" altLang="ja-JP" sz="2400" dirty="0"/>
          </a:p>
          <a:p>
            <a:pPr marL="798513" lvl="1" indent="-457200">
              <a:spcBef>
                <a:spcPts val="1200"/>
              </a:spcBef>
              <a:buFont typeface="Wingdings" panose="05000000000000000000" pitchFamily="2" charset="2"/>
              <a:buChar char="Ø"/>
            </a:pPr>
            <a:r>
              <a:rPr lang="en-US" altLang="ja-JP" sz="2400" dirty="0"/>
              <a:t>2023</a:t>
            </a:r>
            <a:r>
              <a:rPr lang="ja-JP" altLang="en-US" sz="2400" dirty="0"/>
              <a:t>年度以降の継続については、弊社がすぐ判断できない状況にあるため、一旦終了とさせていただく</a:t>
            </a:r>
            <a:endParaRPr lang="en-US" altLang="ja-JP" sz="2400" dirty="0"/>
          </a:p>
          <a:p>
            <a:pPr marL="798513" lvl="1" indent="-457200">
              <a:spcBef>
                <a:spcPts val="1200"/>
              </a:spcBef>
              <a:buFont typeface="Wingdings" panose="05000000000000000000" pitchFamily="2" charset="2"/>
              <a:buChar char="Ø"/>
            </a:pPr>
            <a:r>
              <a:rPr lang="ja-JP" altLang="en-US" sz="2400" dirty="0"/>
              <a:t>弊社内での活動に進展があれば、五十嵐先生に改めてご相談に伺いたい（</a:t>
            </a:r>
            <a:r>
              <a:rPr lang="en-US" altLang="ja-JP" sz="2400" dirty="0"/>
              <a:t>2023</a:t>
            </a:r>
            <a:r>
              <a:rPr lang="ja-JP" altLang="en-US" sz="2400" dirty="0"/>
              <a:t>年</a:t>
            </a:r>
            <a:r>
              <a:rPr lang="en-US" altLang="ja-JP" sz="2400" dirty="0"/>
              <a:t>5</a:t>
            </a:r>
            <a:r>
              <a:rPr lang="ja-JP" altLang="en-US" sz="2400" dirty="0"/>
              <a:t>月以降）</a:t>
            </a:r>
            <a:endParaRPr lang="en-US" altLang="ja-JP" sz="2400" dirty="0"/>
          </a:p>
        </p:txBody>
      </p:sp>
    </p:spTree>
    <p:extLst>
      <p:ext uri="{BB962C8B-B14F-4D97-AF65-F5344CB8AC3E}">
        <p14:creationId xmlns:p14="http://schemas.microsoft.com/office/powerpoint/2010/main" val="3668875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29AA39BC-0E0D-4AB3-B1AE-2A0D82AC8F45}"/>
              </a:ext>
            </a:extLst>
          </p:cNvPr>
          <p:cNvSpPr/>
          <p:nvPr/>
        </p:nvSpPr>
        <p:spPr>
          <a:xfrm>
            <a:off x="519179" y="1582608"/>
            <a:ext cx="11193458" cy="1697231"/>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3" name="正方形/長方形 62">
            <a:extLst>
              <a:ext uri="{FF2B5EF4-FFF2-40B4-BE49-F238E27FC236}">
                <a16:creationId xmlns:a16="http://schemas.microsoft.com/office/drawing/2014/main" id="{9D5B149B-84BD-4FC4-A8CF-81AD55206B94}"/>
              </a:ext>
            </a:extLst>
          </p:cNvPr>
          <p:cNvSpPr/>
          <p:nvPr/>
        </p:nvSpPr>
        <p:spPr>
          <a:xfrm>
            <a:off x="520071" y="3272174"/>
            <a:ext cx="11166811"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8" name="正方形/長方形 77">
            <a:extLst>
              <a:ext uri="{FF2B5EF4-FFF2-40B4-BE49-F238E27FC236}">
                <a16:creationId xmlns:a16="http://schemas.microsoft.com/office/drawing/2014/main" id="{6479C333-3F3B-4950-BDD9-269572E10F24}"/>
              </a:ext>
            </a:extLst>
          </p:cNvPr>
          <p:cNvSpPr/>
          <p:nvPr/>
        </p:nvSpPr>
        <p:spPr>
          <a:xfrm>
            <a:off x="520071" y="4787492"/>
            <a:ext cx="1119256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B6F25EEE-CA12-436B-BC4F-2B6055AF4C48}"/>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lang="en-US" altLang="ja-JP" sz="1400" dirty="0"/>
            </a:br>
            <a:r>
              <a:rPr lang="ja-JP" altLang="en-US" sz="2400" dirty="0"/>
              <a:t>　スケジュール</a:t>
            </a:r>
            <a:endParaRPr kumimoji="1" lang="ja-JP" altLang="en-US" sz="2400" dirty="0"/>
          </a:p>
        </p:txBody>
      </p:sp>
      <p:sp>
        <p:nvSpPr>
          <p:cNvPr id="52" name="正方形/長方形 51">
            <a:extLst>
              <a:ext uri="{FF2B5EF4-FFF2-40B4-BE49-F238E27FC236}">
                <a16:creationId xmlns:a16="http://schemas.microsoft.com/office/drawing/2014/main" id="{EAA3D936-1780-46BE-9411-3643CE84D5CC}"/>
              </a:ext>
            </a:extLst>
          </p:cNvPr>
          <p:cNvSpPr/>
          <p:nvPr/>
        </p:nvSpPr>
        <p:spPr>
          <a:xfrm>
            <a:off x="11287906" y="1582608"/>
            <a:ext cx="418280" cy="4721239"/>
          </a:xfrm>
          <a:prstGeom prst="rect">
            <a:avLst/>
          </a:prstGeom>
          <a:pattFill prst="pct5">
            <a:fgClr>
              <a:schemeClr val="accent1"/>
            </a:fgClr>
            <a:bgClr>
              <a:schemeClr val="bg1"/>
            </a:bgClr>
          </a:patt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6" name="グループ化 45">
            <a:extLst>
              <a:ext uri="{FF2B5EF4-FFF2-40B4-BE49-F238E27FC236}">
                <a16:creationId xmlns:a16="http://schemas.microsoft.com/office/drawing/2014/main" id="{A4A2E8A4-3A63-4338-86C5-9922C422F830}"/>
              </a:ext>
            </a:extLst>
          </p:cNvPr>
          <p:cNvGrpSpPr/>
          <p:nvPr/>
        </p:nvGrpSpPr>
        <p:grpSpPr>
          <a:xfrm>
            <a:off x="505154" y="3311903"/>
            <a:ext cx="3142905" cy="1286315"/>
            <a:chOff x="6447854" y="1792824"/>
            <a:chExt cx="3142905" cy="1286315"/>
          </a:xfrm>
        </p:grpSpPr>
        <p:sp>
          <p:nvSpPr>
            <p:cNvPr id="48" name="矢印: 五方向 47">
              <a:extLst>
                <a:ext uri="{FF2B5EF4-FFF2-40B4-BE49-F238E27FC236}">
                  <a16:creationId xmlns:a16="http://schemas.microsoft.com/office/drawing/2014/main" id="{8E881C8C-DFD5-470A-AA97-6FD91C6530E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08F15E04-1620-442C-A0EA-018C15DC76DA}"/>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FBC89717-FD25-4A35-9C19-52E745584170}"/>
                </a:ext>
              </a:extLst>
            </p:cNvPr>
            <p:cNvGrpSpPr/>
            <p:nvPr/>
          </p:nvGrpSpPr>
          <p:grpSpPr>
            <a:xfrm>
              <a:off x="6987607" y="2316702"/>
              <a:ext cx="2107835" cy="484033"/>
              <a:chOff x="6564390" y="1162574"/>
              <a:chExt cx="2107835" cy="484033"/>
            </a:xfrm>
          </p:grpSpPr>
          <p:sp>
            <p:nvSpPr>
              <p:cNvPr id="67" name="フローチャート: 端子 66">
                <a:extLst>
                  <a:ext uri="{FF2B5EF4-FFF2-40B4-BE49-F238E27FC236}">
                    <a16:creationId xmlns:a16="http://schemas.microsoft.com/office/drawing/2014/main" id="{69167BEE-C8D4-4E78-B197-66CE7D1FCA12}"/>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68" name="正方形/長方形 67">
                <a:extLst>
                  <a:ext uri="{FF2B5EF4-FFF2-40B4-BE49-F238E27FC236}">
                    <a16:creationId xmlns:a16="http://schemas.microsoft.com/office/drawing/2014/main" id="{E6378DC2-D2B3-46FA-A509-F5E1178E81F9}"/>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69" name="直線コネクタ 68">
                <a:extLst>
                  <a:ext uri="{FF2B5EF4-FFF2-40B4-BE49-F238E27FC236}">
                    <a16:creationId xmlns:a16="http://schemas.microsoft.com/office/drawing/2014/main" id="{3748B1C6-24D5-4FED-A582-45C92B0D25FF}"/>
                  </a:ext>
                </a:extLst>
              </p:cNvPr>
              <p:cNvCxnSpPr>
                <a:cxnSpLocks/>
                <a:endCxn id="68"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1" name="テキスト ボックス 60">
              <a:extLst>
                <a:ext uri="{FF2B5EF4-FFF2-40B4-BE49-F238E27FC236}">
                  <a16:creationId xmlns:a16="http://schemas.microsoft.com/office/drawing/2014/main" id="{8BEDBE93-5032-4D54-8A1A-B6C425C09D08}"/>
                </a:ext>
              </a:extLst>
            </p:cNvPr>
            <p:cNvSpPr txBox="1"/>
            <p:nvPr/>
          </p:nvSpPr>
          <p:spPr>
            <a:xfrm>
              <a:off x="6447854" y="1792824"/>
              <a:ext cx="1351653" cy="369332"/>
            </a:xfrm>
            <a:prstGeom prst="rect">
              <a:avLst/>
            </a:prstGeom>
            <a:noFill/>
          </p:spPr>
          <p:txBody>
            <a:bodyPr wrap="none" rtlCol="0">
              <a:spAutoFit/>
            </a:bodyPr>
            <a:lstStyle/>
            <a:p>
              <a:pPr algn="ctr"/>
              <a:r>
                <a:rPr kumimoji="1" lang="ja-JP" altLang="en-US" b="1" dirty="0"/>
                <a:t>③</a:t>
              </a:r>
              <a:r>
                <a:rPr kumimoji="1" lang="en-US" altLang="ja-JP" b="1" dirty="0">
                  <a:solidFill>
                    <a:schemeClr val="accent1"/>
                  </a:solidFill>
                </a:rPr>
                <a:t>PcCel7D</a:t>
              </a:r>
              <a:endParaRPr kumimoji="1" lang="ja-JP" altLang="en-US" b="1" dirty="0">
                <a:solidFill>
                  <a:schemeClr val="accent1"/>
                </a:solidFill>
              </a:endParaRPr>
            </a:p>
          </p:txBody>
        </p:sp>
      </p:grpSp>
      <p:grpSp>
        <p:nvGrpSpPr>
          <p:cNvPr id="70" name="グループ化 69">
            <a:extLst>
              <a:ext uri="{FF2B5EF4-FFF2-40B4-BE49-F238E27FC236}">
                <a16:creationId xmlns:a16="http://schemas.microsoft.com/office/drawing/2014/main" id="{E28CEBAC-7038-4B12-9428-B4D219FB7254}"/>
              </a:ext>
            </a:extLst>
          </p:cNvPr>
          <p:cNvGrpSpPr/>
          <p:nvPr/>
        </p:nvGrpSpPr>
        <p:grpSpPr>
          <a:xfrm>
            <a:off x="505153" y="4836368"/>
            <a:ext cx="3156991" cy="1283487"/>
            <a:chOff x="6433768" y="1795652"/>
            <a:chExt cx="3156991" cy="1283487"/>
          </a:xfrm>
        </p:grpSpPr>
        <p:sp>
          <p:nvSpPr>
            <p:cNvPr id="71" name="矢印: 五方向 70">
              <a:extLst>
                <a:ext uri="{FF2B5EF4-FFF2-40B4-BE49-F238E27FC236}">
                  <a16:creationId xmlns:a16="http://schemas.microsoft.com/office/drawing/2014/main" id="{6F462CC6-26BA-470E-91C7-5CF531CEC38D}"/>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2" name="テキスト ボックス 71">
              <a:extLst>
                <a:ext uri="{FF2B5EF4-FFF2-40B4-BE49-F238E27FC236}">
                  <a16:creationId xmlns:a16="http://schemas.microsoft.com/office/drawing/2014/main" id="{65A687E0-4F0F-486C-8BA5-48AD7278BBFD}"/>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3" name="グループ化 72">
              <a:extLst>
                <a:ext uri="{FF2B5EF4-FFF2-40B4-BE49-F238E27FC236}">
                  <a16:creationId xmlns:a16="http://schemas.microsoft.com/office/drawing/2014/main" id="{FD240056-8389-45F6-9391-240E4543CDE5}"/>
                </a:ext>
              </a:extLst>
            </p:cNvPr>
            <p:cNvGrpSpPr/>
            <p:nvPr/>
          </p:nvGrpSpPr>
          <p:grpSpPr>
            <a:xfrm>
              <a:off x="6987607" y="2316702"/>
              <a:ext cx="2107835" cy="484033"/>
              <a:chOff x="6564390" y="1162574"/>
              <a:chExt cx="2107835" cy="484033"/>
            </a:xfrm>
          </p:grpSpPr>
          <p:sp>
            <p:nvSpPr>
              <p:cNvPr id="75" name="フローチャート: 端子 74">
                <a:extLst>
                  <a:ext uri="{FF2B5EF4-FFF2-40B4-BE49-F238E27FC236}">
                    <a16:creationId xmlns:a16="http://schemas.microsoft.com/office/drawing/2014/main" id="{385569E1-4CB0-4AE1-907B-9D69FB6AB9E7}"/>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76" name="正方形/長方形 75">
                <a:extLst>
                  <a:ext uri="{FF2B5EF4-FFF2-40B4-BE49-F238E27FC236}">
                    <a16:creationId xmlns:a16="http://schemas.microsoft.com/office/drawing/2014/main" id="{62A81C29-7A0F-40E5-8A7C-552F3B90C694}"/>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77" name="直線コネクタ 76">
                <a:extLst>
                  <a:ext uri="{FF2B5EF4-FFF2-40B4-BE49-F238E27FC236}">
                    <a16:creationId xmlns:a16="http://schemas.microsoft.com/office/drawing/2014/main" id="{B54F0448-C91C-414D-90B4-0C1AB76F8FA9}"/>
                  </a:ext>
                </a:extLst>
              </p:cNvPr>
              <p:cNvCxnSpPr>
                <a:cxnSpLocks/>
                <a:endCxn id="76"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BEA29D45-2682-41AB-9C8B-F42C79B3EB4F}"/>
                </a:ext>
              </a:extLst>
            </p:cNvPr>
            <p:cNvSpPr txBox="1"/>
            <p:nvPr/>
          </p:nvSpPr>
          <p:spPr>
            <a:xfrm>
              <a:off x="6433768" y="1795652"/>
              <a:ext cx="1287597" cy="369332"/>
            </a:xfrm>
            <a:prstGeom prst="rect">
              <a:avLst/>
            </a:prstGeom>
            <a:noFill/>
          </p:spPr>
          <p:txBody>
            <a:bodyPr wrap="none" rtlCol="0">
              <a:spAutoFit/>
            </a:bodyPr>
            <a:lstStyle/>
            <a:p>
              <a:pPr algn="ctr"/>
              <a:r>
                <a:rPr kumimoji="1" lang="ja-JP" altLang="en-US" b="1" dirty="0"/>
                <a:t>④</a:t>
              </a:r>
              <a:r>
                <a:rPr kumimoji="1" lang="en-US" altLang="ja-JP" b="1" dirty="0">
                  <a:solidFill>
                    <a:srgbClr val="00CCFF"/>
                  </a:solidFill>
                </a:rPr>
                <a:t>TrCel7A</a:t>
              </a:r>
              <a:endParaRPr kumimoji="1" lang="ja-JP" altLang="en-US" b="1" dirty="0">
                <a:solidFill>
                  <a:srgbClr val="00CCFF"/>
                </a:solidFill>
              </a:endParaRPr>
            </a:p>
          </p:txBody>
        </p:sp>
      </p:grpSp>
      <p:grpSp>
        <p:nvGrpSpPr>
          <p:cNvPr id="80" name="グループ化 79">
            <a:extLst>
              <a:ext uri="{FF2B5EF4-FFF2-40B4-BE49-F238E27FC236}">
                <a16:creationId xmlns:a16="http://schemas.microsoft.com/office/drawing/2014/main" id="{EF3F8E5D-4422-47AA-A37C-08899918F47F}"/>
              </a:ext>
            </a:extLst>
          </p:cNvPr>
          <p:cNvGrpSpPr/>
          <p:nvPr/>
        </p:nvGrpSpPr>
        <p:grpSpPr>
          <a:xfrm>
            <a:off x="468339" y="1827833"/>
            <a:ext cx="3171160" cy="1265945"/>
            <a:chOff x="2870751" y="1814520"/>
            <a:chExt cx="3171160" cy="1265945"/>
          </a:xfrm>
        </p:grpSpPr>
        <p:grpSp>
          <p:nvGrpSpPr>
            <p:cNvPr id="81" name="グループ化 80">
              <a:extLst>
                <a:ext uri="{FF2B5EF4-FFF2-40B4-BE49-F238E27FC236}">
                  <a16:creationId xmlns:a16="http://schemas.microsoft.com/office/drawing/2014/main" id="{5306ECC7-8AE9-4FE7-9B45-69C347117579}"/>
                </a:ext>
              </a:extLst>
            </p:cNvPr>
            <p:cNvGrpSpPr/>
            <p:nvPr/>
          </p:nvGrpSpPr>
          <p:grpSpPr>
            <a:xfrm>
              <a:off x="3127719" y="2231325"/>
              <a:ext cx="2914192" cy="849140"/>
              <a:chOff x="166659" y="1950464"/>
              <a:chExt cx="2914192" cy="849140"/>
            </a:xfrm>
          </p:grpSpPr>
          <p:sp>
            <p:nvSpPr>
              <p:cNvPr id="87" name="矢印: 五方向 86">
                <a:extLst>
                  <a:ext uri="{FF2B5EF4-FFF2-40B4-BE49-F238E27FC236}">
                    <a16:creationId xmlns:a16="http://schemas.microsoft.com/office/drawing/2014/main" id="{8328E26F-6875-4954-8832-E4E1C18D6895}"/>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8" name="テキスト ボックス 87">
                <a:extLst>
                  <a:ext uri="{FF2B5EF4-FFF2-40B4-BE49-F238E27FC236}">
                    <a16:creationId xmlns:a16="http://schemas.microsoft.com/office/drawing/2014/main" id="{D62BD958-ADA2-4C8B-BD49-C35E03FBC923}"/>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82" name="グループ化 81">
              <a:extLst>
                <a:ext uri="{FF2B5EF4-FFF2-40B4-BE49-F238E27FC236}">
                  <a16:creationId xmlns:a16="http://schemas.microsoft.com/office/drawing/2014/main" id="{B3A112C5-4409-43BC-933E-82F4CF02504F}"/>
                </a:ext>
              </a:extLst>
            </p:cNvPr>
            <p:cNvGrpSpPr/>
            <p:nvPr/>
          </p:nvGrpSpPr>
          <p:grpSpPr>
            <a:xfrm>
              <a:off x="3450261" y="2317499"/>
              <a:ext cx="2076455" cy="484033"/>
              <a:chOff x="6595770" y="1162574"/>
              <a:chExt cx="2076455" cy="484033"/>
            </a:xfrm>
          </p:grpSpPr>
          <p:sp>
            <p:nvSpPr>
              <p:cNvPr id="84" name="フローチャート: 端子 83">
                <a:extLst>
                  <a:ext uri="{FF2B5EF4-FFF2-40B4-BE49-F238E27FC236}">
                    <a16:creationId xmlns:a16="http://schemas.microsoft.com/office/drawing/2014/main" id="{258D8971-EE16-4E72-8B11-21DD9940BAA9}"/>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85" name="正方形/長方形 84">
                <a:extLst>
                  <a:ext uri="{FF2B5EF4-FFF2-40B4-BE49-F238E27FC236}">
                    <a16:creationId xmlns:a16="http://schemas.microsoft.com/office/drawing/2014/main" id="{722484C5-4C23-4700-A22B-C69CB186D9D0}"/>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86" name="直線コネクタ 85">
                <a:extLst>
                  <a:ext uri="{FF2B5EF4-FFF2-40B4-BE49-F238E27FC236}">
                    <a16:creationId xmlns:a16="http://schemas.microsoft.com/office/drawing/2014/main" id="{F3656F87-D5B4-4AFF-ADD7-B571DCD0A440}"/>
                  </a:ext>
                </a:extLst>
              </p:cNvPr>
              <p:cNvCxnSpPr>
                <a:cxnSpLocks/>
                <a:endCxn id="85"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テキスト ボックス 82">
              <a:extLst>
                <a:ext uri="{FF2B5EF4-FFF2-40B4-BE49-F238E27FC236}">
                  <a16:creationId xmlns:a16="http://schemas.microsoft.com/office/drawing/2014/main" id="{97F14406-0F84-464F-885B-B23D4F6E208B}"/>
                </a:ext>
              </a:extLst>
            </p:cNvPr>
            <p:cNvSpPr txBox="1"/>
            <p:nvPr/>
          </p:nvSpPr>
          <p:spPr>
            <a:xfrm>
              <a:off x="2870751" y="1814520"/>
              <a:ext cx="2270750" cy="369332"/>
            </a:xfrm>
            <a:prstGeom prst="rect">
              <a:avLst/>
            </a:prstGeom>
            <a:noFill/>
          </p:spPr>
          <p:txBody>
            <a:bodyPr wrap="none" rtlCol="0">
              <a:spAutoFit/>
            </a:bodyPr>
            <a:lstStyle/>
            <a:p>
              <a:pPr algn="ctr"/>
              <a:r>
                <a:rPr kumimoji="1" lang="ja-JP" altLang="en-US" b="1" dirty="0"/>
                <a:t>②</a:t>
              </a:r>
              <a:r>
                <a:rPr kumimoji="1" lang="en-US" altLang="ja-JP" b="1" dirty="0">
                  <a:solidFill>
                    <a:srgbClr val="FF0000"/>
                  </a:solidFill>
                </a:rPr>
                <a:t>TeCel7A</a:t>
              </a:r>
              <a:r>
                <a:rPr kumimoji="1" lang="en-US" altLang="ja-JP" b="1" dirty="0">
                  <a:solidFill>
                    <a:schemeClr val="bg2"/>
                  </a:solidFill>
                </a:rPr>
                <a:t>-</a:t>
              </a:r>
              <a:r>
                <a:rPr kumimoji="1" lang="en-US" altLang="ja-JP" b="1" dirty="0">
                  <a:solidFill>
                    <a:srgbClr val="00CCFF"/>
                  </a:solidFill>
                </a:rPr>
                <a:t>TrCBM1</a:t>
              </a:r>
              <a:endParaRPr kumimoji="1" lang="ja-JP" altLang="en-US" b="1" dirty="0">
                <a:solidFill>
                  <a:srgbClr val="00CCFF"/>
                </a:solidFill>
              </a:endParaRPr>
            </a:p>
          </p:txBody>
        </p:sp>
      </p:grpSp>
      <p:sp>
        <p:nvSpPr>
          <p:cNvPr id="100" name="正方形/長方形 99">
            <a:extLst>
              <a:ext uri="{FF2B5EF4-FFF2-40B4-BE49-F238E27FC236}">
                <a16:creationId xmlns:a16="http://schemas.microsoft.com/office/drawing/2014/main" id="{C5116FA7-51FB-4E1E-BE78-422293DACB2E}"/>
              </a:ext>
            </a:extLst>
          </p:cNvPr>
          <p:cNvSpPr/>
          <p:nvPr/>
        </p:nvSpPr>
        <p:spPr>
          <a:xfrm>
            <a:off x="517055" y="1415119"/>
            <a:ext cx="3095727" cy="34837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使用するセルロース分解酵素</a:t>
            </a:r>
          </a:p>
        </p:txBody>
      </p:sp>
      <p:cxnSp>
        <p:nvCxnSpPr>
          <p:cNvPr id="7" name="直線コネクタ 6">
            <a:extLst>
              <a:ext uri="{FF2B5EF4-FFF2-40B4-BE49-F238E27FC236}">
                <a16:creationId xmlns:a16="http://schemas.microsoft.com/office/drawing/2014/main" id="{4F5A923E-38B7-40D5-A0B6-FABBF274D846}"/>
              </a:ext>
            </a:extLst>
          </p:cNvPr>
          <p:cNvCxnSpPr>
            <a:cxnSpLocks/>
          </p:cNvCxnSpPr>
          <p:nvPr/>
        </p:nvCxnSpPr>
        <p:spPr>
          <a:xfrm>
            <a:off x="6446807" y="1751566"/>
            <a:ext cx="0" cy="4565827"/>
          </a:xfrm>
          <a:prstGeom prst="line">
            <a:avLst/>
          </a:prstGeom>
          <a:ln>
            <a:solidFill>
              <a:schemeClr val="bg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E9E430E1-BEAA-4F32-B7E0-47B8F1D5A355}"/>
              </a:ext>
            </a:extLst>
          </p:cNvPr>
          <p:cNvCxnSpPr>
            <a:cxnSpLocks/>
          </p:cNvCxnSpPr>
          <p:nvPr/>
        </p:nvCxnSpPr>
        <p:spPr>
          <a:xfrm>
            <a:off x="3846593" y="1763484"/>
            <a:ext cx="0" cy="4565827"/>
          </a:xfrm>
          <a:prstGeom prst="line">
            <a:avLst/>
          </a:prstGeom>
          <a:ln>
            <a:solidFill>
              <a:schemeClr val="bg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矢印: 五方向 89">
            <a:extLst>
              <a:ext uri="{FF2B5EF4-FFF2-40B4-BE49-F238E27FC236}">
                <a16:creationId xmlns:a16="http://schemas.microsoft.com/office/drawing/2014/main" id="{80ADE09E-AF53-4BC2-823B-02C7A5379BBD}"/>
              </a:ext>
            </a:extLst>
          </p:cNvPr>
          <p:cNvSpPr/>
          <p:nvPr/>
        </p:nvSpPr>
        <p:spPr>
          <a:xfrm>
            <a:off x="3846592" y="3798078"/>
            <a:ext cx="2632671" cy="729383"/>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5" name="矢印: 五方向 44">
            <a:extLst>
              <a:ext uri="{FF2B5EF4-FFF2-40B4-BE49-F238E27FC236}">
                <a16:creationId xmlns:a16="http://schemas.microsoft.com/office/drawing/2014/main" id="{0EE6998E-6B87-4C69-88EB-1CBB3383CAD4}"/>
              </a:ext>
            </a:extLst>
          </p:cNvPr>
          <p:cNvSpPr/>
          <p:nvPr/>
        </p:nvSpPr>
        <p:spPr>
          <a:xfrm>
            <a:off x="3853366" y="2316727"/>
            <a:ext cx="2586669" cy="738035"/>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1" name="矢印: 五方向 90">
            <a:extLst>
              <a:ext uri="{FF2B5EF4-FFF2-40B4-BE49-F238E27FC236}">
                <a16:creationId xmlns:a16="http://schemas.microsoft.com/office/drawing/2014/main" id="{D8D8B72C-5C64-424A-954D-718CDB6BB0D1}"/>
              </a:ext>
            </a:extLst>
          </p:cNvPr>
          <p:cNvSpPr/>
          <p:nvPr/>
        </p:nvSpPr>
        <p:spPr>
          <a:xfrm>
            <a:off x="6440035" y="5253539"/>
            <a:ext cx="4831083"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51" name="テキスト ボックス 50">
            <a:extLst>
              <a:ext uri="{FF2B5EF4-FFF2-40B4-BE49-F238E27FC236}">
                <a16:creationId xmlns:a16="http://schemas.microsoft.com/office/drawing/2014/main" id="{6B9E96E6-F22C-4F52-B340-FFA2CAE1789C}"/>
              </a:ext>
            </a:extLst>
          </p:cNvPr>
          <p:cNvSpPr txBox="1"/>
          <p:nvPr/>
        </p:nvSpPr>
        <p:spPr>
          <a:xfrm>
            <a:off x="11315821" y="3307733"/>
            <a:ext cx="371061" cy="1477328"/>
          </a:xfrm>
          <a:prstGeom prst="rect">
            <a:avLst/>
          </a:prstGeom>
          <a:solidFill>
            <a:schemeClr val="bg1"/>
          </a:solidFill>
        </p:spPr>
        <p:txBody>
          <a:bodyPr wrap="square" rtlCol="0">
            <a:spAutoFit/>
          </a:bodyPr>
          <a:lstStyle/>
          <a:p>
            <a:pPr algn="ctr"/>
            <a:r>
              <a:rPr kumimoji="1" lang="ja-JP" altLang="en-US" dirty="0"/>
              <a:t>報告書作成</a:t>
            </a:r>
          </a:p>
        </p:txBody>
      </p:sp>
      <p:sp>
        <p:nvSpPr>
          <p:cNvPr id="6" name="矢印: 右 5">
            <a:extLst>
              <a:ext uri="{FF2B5EF4-FFF2-40B4-BE49-F238E27FC236}">
                <a16:creationId xmlns:a16="http://schemas.microsoft.com/office/drawing/2014/main" id="{F67B5126-02CC-45A8-A7C6-D9BBA3148420}"/>
              </a:ext>
            </a:extLst>
          </p:cNvPr>
          <p:cNvSpPr/>
          <p:nvPr/>
        </p:nvSpPr>
        <p:spPr>
          <a:xfrm>
            <a:off x="3853366" y="1295860"/>
            <a:ext cx="2593441" cy="567868"/>
          </a:xfrm>
          <a:prstGeom prst="rightArrow">
            <a:avLst>
              <a:gd name="adj1" fmla="val 50000"/>
              <a:gd name="adj2" fmla="val 45721"/>
            </a:avLst>
          </a:prstGeom>
          <a:solidFill>
            <a:schemeClr val="bg2">
              <a:lumMod val="75000"/>
            </a:schemeClr>
          </a:solidFill>
          <a:ln>
            <a:solidFill>
              <a:srgbClr val="6C7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テキスト ボックス 11">
            <a:extLst>
              <a:ext uri="{FF2B5EF4-FFF2-40B4-BE49-F238E27FC236}">
                <a16:creationId xmlns:a16="http://schemas.microsoft.com/office/drawing/2014/main" id="{D4FA70DE-7EED-42B1-AAD5-1DE689E30CC3}"/>
              </a:ext>
            </a:extLst>
          </p:cNvPr>
          <p:cNvSpPr txBox="1"/>
          <p:nvPr/>
        </p:nvSpPr>
        <p:spPr>
          <a:xfrm>
            <a:off x="3804120" y="1393822"/>
            <a:ext cx="1550424" cy="369332"/>
          </a:xfrm>
          <a:prstGeom prst="rect">
            <a:avLst/>
          </a:prstGeom>
          <a:noFill/>
        </p:spPr>
        <p:txBody>
          <a:bodyPr wrap="none" rtlCol="0">
            <a:spAutoFit/>
          </a:bodyPr>
          <a:lstStyle/>
          <a:p>
            <a:pPr algn="ctr"/>
            <a:r>
              <a:rPr kumimoji="1" lang="en-US" altLang="ja-JP" b="1" dirty="0">
                <a:solidFill>
                  <a:schemeClr val="bg1"/>
                </a:solidFill>
              </a:rPr>
              <a:t>2022</a:t>
            </a:r>
            <a:r>
              <a:rPr kumimoji="1" lang="ja-JP" altLang="en-US" b="1" dirty="0">
                <a:solidFill>
                  <a:schemeClr val="bg1"/>
                </a:solidFill>
              </a:rPr>
              <a:t>年</a:t>
            </a:r>
            <a:r>
              <a:rPr kumimoji="1" lang="en-US" altLang="ja-JP" b="1" dirty="0">
                <a:solidFill>
                  <a:schemeClr val="bg1"/>
                </a:solidFill>
              </a:rPr>
              <a:t>7~8</a:t>
            </a:r>
            <a:r>
              <a:rPr kumimoji="1" lang="ja-JP" altLang="en-US" b="1" dirty="0">
                <a:solidFill>
                  <a:schemeClr val="bg1"/>
                </a:solidFill>
              </a:rPr>
              <a:t>月</a:t>
            </a:r>
          </a:p>
        </p:txBody>
      </p:sp>
      <p:sp>
        <p:nvSpPr>
          <p:cNvPr id="108" name="矢印: 五方向 107">
            <a:extLst>
              <a:ext uri="{FF2B5EF4-FFF2-40B4-BE49-F238E27FC236}">
                <a16:creationId xmlns:a16="http://schemas.microsoft.com/office/drawing/2014/main" id="{C61DBDE5-44BB-4238-B8C9-12991B789EB9}"/>
              </a:ext>
            </a:extLst>
          </p:cNvPr>
          <p:cNvSpPr/>
          <p:nvPr/>
        </p:nvSpPr>
        <p:spPr>
          <a:xfrm>
            <a:off x="6476641" y="3804895"/>
            <a:ext cx="4831083"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09" name="矢印: 五方向 108">
            <a:extLst>
              <a:ext uri="{FF2B5EF4-FFF2-40B4-BE49-F238E27FC236}">
                <a16:creationId xmlns:a16="http://schemas.microsoft.com/office/drawing/2014/main" id="{63014F70-90B4-480B-844C-22343717EEDD}"/>
              </a:ext>
            </a:extLst>
          </p:cNvPr>
          <p:cNvSpPr/>
          <p:nvPr/>
        </p:nvSpPr>
        <p:spPr>
          <a:xfrm>
            <a:off x="6448726" y="2320584"/>
            <a:ext cx="4831083"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66" name="テキスト ボックス 65">
            <a:extLst>
              <a:ext uri="{FF2B5EF4-FFF2-40B4-BE49-F238E27FC236}">
                <a16:creationId xmlns:a16="http://schemas.microsoft.com/office/drawing/2014/main" id="{50EFD1EE-BA9D-4976-83DB-3E187292414C}"/>
              </a:ext>
            </a:extLst>
          </p:cNvPr>
          <p:cNvSpPr txBox="1"/>
          <p:nvPr/>
        </p:nvSpPr>
        <p:spPr>
          <a:xfrm>
            <a:off x="6626393" y="5446875"/>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b="1" dirty="0">
                <a:solidFill>
                  <a:schemeClr val="accent1"/>
                </a:solidFill>
              </a:rPr>
              <a:t>合成</a:t>
            </a:r>
            <a:r>
              <a:rPr kumimoji="1" lang="ja-JP" altLang="en-US" sz="1800" b="1" dirty="0">
                <a:solidFill>
                  <a:schemeClr val="accent1"/>
                </a:solidFill>
              </a:rPr>
              <a:t>・活性の確認</a:t>
            </a:r>
            <a:endParaRPr kumimoji="1" lang="en-US" altLang="ja-JP" sz="1800" b="1" dirty="0">
              <a:solidFill>
                <a:schemeClr val="accent1"/>
              </a:solidFill>
            </a:endParaRPr>
          </a:p>
        </p:txBody>
      </p:sp>
      <p:sp>
        <p:nvSpPr>
          <p:cNvPr id="65" name="テキスト ボックス 64">
            <a:extLst>
              <a:ext uri="{FF2B5EF4-FFF2-40B4-BE49-F238E27FC236}">
                <a16:creationId xmlns:a16="http://schemas.microsoft.com/office/drawing/2014/main" id="{99F09D17-88A3-45F5-95A6-730BC17202F7}"/>
              </a:ext>
            </a:extLst>
          </p:cNvPr>
          <p:cNvSpPr txBox="1"/>
          <p:nvPr/>
        </p:nvSpPr>
        <p:spPr>
          <a:xfrm>
            <a:off x="6639734" y="3989246"/>
            <a:ext cx="4801029" cy="369332"/>
          </a:xfrm>
          <a:prstGeom prst="rect">
            <a:avLst/>
          </a:prstGeom>
          <a:noFill/>
        </p:spPr>
        <p:txBody>
          <a:bodyPr wrap="square">
            <a:spAutoFit/>
          </a:bodyPr>
          <a:lstStyle/>
          <a:p>
            <a:pPr marL="285750" indent="-285750" algn="l">
              <a:buFont typeface="Wingdings" panose="05000000000000000000" pitchFamily="2" charset="2"/>
              <a:buChar char="l"/>
            </a:pPr>
            <a:r>
              <a:rPr kumimoji="1" lang="ja-JP" altLang="en-US" sz="1800" b="1" dirty="0">
                <a:solidFill>
                  <a:schemeClr val="accent1"/>
                </a:solidFill>
              </a:rPr>
              <a:t>ファーメンターで合成、活性を再度確認</a:t>
            </a:r>
            <a:endParaRPr kumimoji="1" lang="en-US" altLang="ja-JP" sz="1800" b="1" dirty="0">
              <a:solidFill>
                <a:schemeClr val="accent1"/>
              </a:solidFill>
            </a:endParaRPr>
          </a:p>
        </p:txBody>
      </p:sp>
      <p:sp>
        <p:nvSpPr>
          <p:cNvPr id="64" name="テキスト ボックス 63">
            <a:extLst>
              <a:ext uri="{FF2B5EF4-FFF2-40B4-BE49-F238E27FC236}">
                <a16:creationId xmlns:a16="http://schemas.microsoft.com/office/drawing/2014/main" id="{C79C4F94-4BCF-401A-AFFB-AAC0A007A670}"/>
              </a:ext>
            </a:extLst>
          </p:cNvPr>
          <p:cNvSpPr txBox="1"/>
          <p:nvPr/>
        </p:nvSpPr>
        <p:spPr>
          <a:xfrm>
            <a:off x="6672326" y="2509171"/>
            <a:ext cx="44397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800" b="1" dirty="0">
                <a:solidFill>
                  <a:schemeClr val="accent1"/>
                </a:solidFill>
              </a:rPr>
              <a:t>設計</a:t>
            </a:r>
            <a:r>
              <a:rPr kumimoji="1" lang="en-US" altLang="ja-JP" sz="1800" b="1" dirty="0">
                <a:solidFill>
                  <a:schemeClr val="accent1"/>
                </a:solidFill>
              </a:rPr>
              <a:t>CBD</a:t>
            </a:r>
            <a:r>
              <a:rPr kumimoji="1" lang="ja-JP" altLang="en-US" sz="1800" b="1" dirty="0">
                <a:solidFill>
                  <a:schemeClr val="accent1"/>
                </a:solidFill>
              </a:rPr>
              <a:t>を含む酵素を合成・評価</a:t>
            </a:r>
            <a:endParaRPr kumimoji="1" lang="en-US" altLang="ja-JP" sz="1800" b="1" dirty="0">
              <a:solidFill>
                <a:schemeClr val="accent1"/>
              </a:solidFill>
            </a:endParaRPr>
          </a:p>
        </p:txBody>
      </p:sp>
      <p:sp>
        <p:nvSpPr>
          <p:cNvPr id="110" name="矢印: 右 109">
            <a:extLst>
              <a:ext uri="{FF2B5EF4-FFF2-40B4-BE49-F238E27FC236}">
                <a16:creationId xmlns:a16="http://schemas.microsoft.com/office/drawing/2014/main" id="{4E1AC509-A180-40FB-BF2D-811FAB14294C}"/>
              </a:ext>
            </a:extLst>
          </p:cNvPr>
          <p:cNvSpPr/>
          <p:nvPr/>
        </p:nvSpPr>
        <p:spPr>
          <a:xfrm>
            <a:off x="6453579" y="1286510"/>
            <a:ext cx="5259059" cy="567868"/>
          </a:xfrm>
          <a:prstGeom prst="rightArrow">
            <a:avLst>
              <a:gd name="adj1" fmla="val 50000"/>
              <a:gd name="adj2" fmla="val 45721"/>
            </a:avLst>
          </a:prstGeom>
          <a:solidFill>
            <a:schemeClr val="bg2">
              <a:lumMod val="75000"/>
            </a:schemeClr>
          </a:solidFill>
          <a:ln>
            <a:solidFill>
              <a:srgbClr val="6C7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1" name="テキスト ボックス 110">
            <a:extLst>
              <a:ext uri="{FF2B5EF4-FFF2-40B4-BE49-F238E27FC236}">
                <a16:creationId xmlns:a16="http://schemas.microsoft.com/office/drawing/2014/main" id="{FF8079C1-99DF-4A1E-8E19-21B674D621DD}"/>
              </a:ext>
            </a:extLst>
          </p:cNvPr>
          <p:cNvSpPr txBox="1"/>
          <p:nvPr/>
        </p:nvSpPr>
        <p:spPr>
          <a:xfrm>
            <a:off x="6378307" y="1387389"/>
            <a:ext cx="4860353" cy="369332"/>
          </a:xfrm>
          <a:prstGeom prst="rect">
            <a:avLst/>
          </a:prstGeom>
          <a:noFill/>
        </p:spPr>
        <p:txBody>
          <a:bodyPr wrap="square" rtlCol="0">
            <a:spAutoFit/>
          </a:bodyPr>
          <a:lstStyle/>
          <a:p>
            <a:r>
              <a:rPr kumimoji="1" lang="en-US" altLang="ja-JP" b="1" dirty="0">
                <a:solidFill>
                  <a:schemeClr val="bg1"/>
                </a:solidFill>
              </a:rPr>
              <a:t>2022</a:t>
            </a:r>
            <a:r>
              <a:rPr kumimoji="1" lang="ja-JP" altLang="en-US" b="1" dirty="0">
                <a:solidFill>
                  <a:schemeClr val="bg1"/>
                </a:solidFill>
              </a:rPr>
              <a:t>年</a:t>
            </a:r>
            <a:r>
              <a:rPr kumimoji="1" lang="en-US" altLang="ja-JP" b="1" dirty="0">
                <a:solidFill>
                  <a:schemeClr val="bg1"/>
                </a:solidFill>
              </a:rPr>
              <a:t>9</a:t>
            </a:r>
            <a:r>
              <a:rPr kumimoji="1" lang="ja-JP" altLang="en-US" b="1" dirty="0">
                <a:solidFill>
                  <a:schemeClr val="bg1"/>
                </a:solidFill>
              </a:rPr>
              <a:t>月</a:t>
            </a:r>
            <a:r>
              <a:rPr kumimoji="1" lang="en-US" altLang="ja-JP" b="1" dirty="0">
                <a:solidFill>
                  <a:schemeClr val="bg1"/>
                </a:solidFill>
              </a:rPr>
              <a:t>~2023</a:t>
            </a:r>
            <a:r>
              <a:rPr kumimoji="1" lang="ja-JP" altLang="en-US" b="1" dirty="0">
                <a:solidFill>
                  <a:schemeClr val="bg1"/>
                </a:solidFill>
              </a:rPr>
              <a:t>年</a:t>
            </a:r>
            <a:r>
              <a:rPr kumimoji="1" lang="en-US" altLang="ja-JP" b="1" dirty="0">
                <a:solidFill>
                  <a:schemeClr val="bg1"/>
                </a:solidFill>
              </a:rPr>
              <a:t>3</a:t>
            </a:r>
            <a:r>
              <a:rPr kumimoji="1" lang="ja-JP" altLang="en-US" b="1" dirty="0">
                <a:solidFill>
                  <a:schemeClr val="bg1"/>
                </a:solidFill>
              </a:rPr>
              <a:t>月</a:t>
            </a:r>
          </a:p>
        </p:txBody>
      </p:sp>
      <p:sp>
        <p:nvSpPr>
          <p:cNvPr id="113" name="テキスト ボックス 112">
            <a:extLst>
              <a:ext uri="{FF2B5EF4-FFF2-40B4-BE49-F238E27FC236}">
                <a16:creationId xmlns:a16="http://schemas.microsoft.com/office/drawing/2014/main" id="{D42A48EA-8D44-4AB4-87B5-46C322C55B50}"/>
              </a:ext>
            </a:extLst>
          </p:cNvPr>
          <p:cNvSpPr txBox="1"/>
          <p:nvPr/>
        </p:nvSpPr>
        <p:spPr>
          <a:xfrm>
            <a:off x="3990686" y="2542101"/>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b="1" dirty="0">
                <a:solidFill>
                  <a:schemeClr val="accent1"/>
                </a:solidFill>
              </a:rPr>
              <a:t>合成</a:t>
            </a:r>
            <a:r>
              <a:rPr kumimoji="1" lang="ja-JP" altLang="en-US" sz="1800" b="1" dirty="0">
                <a:solidFill>
                  <a:schemeClr val="accent1"/>
                </a:solidFill>
              </a:rPr>
              <a:t>・活性の確認</a:t>
            </a:r>
            <a:endParaRPr kumimoji="1" lang="en-US" altLang="ja-JP" sz="1800" b="1" dirty="0">
              <a:solidFill>
                <a:schemeClr val="accent1"/>
              </a:solidFill>
            </a:endParaRPr>
          </a:p>
        </p:txBody>
      </p:sp>
      <p:sp>
        <p:nvSpPr>
          <p:cNvPr id="115" name="テキスト ボックス 114">
            <a:extLst>
              <a:ext uri="{FF2B5EF4-FFF2-40B4-BE49-F238E27FC236}">
                <a16:creationId xmlns:a16="http://schemas.microsoft.com/office/drawing/2014/main" id="{9764F2EA-4712-4369-A87E-E44560DAF4D7}"/>
              </a:ext>
            </a:extLst>
          </p:cNvPr>
          <p:cNvSpPr txBox="1"/>
          <p:nvPr/>
        </p:nvSpPr>
        <p:spPr>
          <a:xfrm>
            <a:off x="4007065" y="4012851"/>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b="1" dirty="0">
                <a:solidFill>
                  <a:schemeClr val="accent1"/>
                </a:solidFill>
              </a:rPr>
              <a:t>合成</a:t>
            </a:r>
            <a:r>
              <a:rPr kumimoji="1" lang="ja-JP" altLang="en-US" sz="1800" b="1" dirty="0">
                <a:solidFill>
                  <a:schemeClr val="accent1"/>
                </a:solidFill>
              </a:rPr>
              <a:t>・活性の確認</a:t>
            </a:r>
            <a:endParaRPr kumimoji="1" lang="en-US" altLang="ja-JP" sz="1800" b="1" dirty="0">
              <a:solidFill>
                <a:schemeClr val="accent1"/>
              </a:solidFill>
            </a:endParaRPr>
          </a:p>
        </p:txBody>
      </p:sp>
      <p:sp>
        <p:nvSpPr>
          <p:cNvPr id="10" name="テキスト ボックス 9">
            <a:extLst>
              <a:ext uri="{FF2B5EF4-FFF2-40B4-BE49-F238E27FC236}">
                <a16:creationId xmlns:a16="http://schemas.microsoft.com/office/drawing/2014/main" id="{AB33128F-DC1F-42F2-B492-8F2237171E3D}"/>
              </a:ext>
            </a:extLst>
          </p:cNvPr>
          <p:cNvSpPr txBox="1"/>
          <p:nvPr/>
        </p:nvSpPr>
        <p:spPr>
          <a:xfrm>
            <a:off x="4974456" y="2037009"/>
            <a:ext cx="1487908" cy="307777"/>
          </a:xfrm>
          <a:prstGeom prst="rect">
            <a:avLst/>
          </a:prstGeom>
          <a:noFill/>
        </p:spPr>
        <p:txBody>
          <a:bodyPr wrap="none" rtlCol="0">
            <a:spAutoFit/>
          </a:bodyPr>
          <a:lstStyle/>
          <a:p>
            <a:r>
              <a:rPr kumimoji="1" lang="en-US" altLang="ja-JP" sz="1400" dirty="0"/>
              <a:t>2022/09/06 </a:t>
            </a:r>
            <a:r>
              <a:rPr kumimoji="1" lang="ja-JP" altLang="en-US" sz="1400" dirty="0"/>
              <a:t>報告</a:t>
            </a:r>
          </a:p>
        </p:txBody>
      </p:sp>
      <p:sp>
        <p:nvSpPr>
          <p:cNvPr id="121" name="テキスト ボックス 120">
            <a:extLst>
              <a:ext uri="{FF2B5EF4-FFF2-40B4-BE49-F238E27FC236}">
                <a16:creationId xmlns:a16="http://schemas.microsoft.com/office/drawing/2014/main" id="{20E492FC-047C-4BD0-9365-AB95F9C5046A}"/>
              </a:ext>
            </a:extLst>
          </p:cNvPr>
          <p:cNvSpPr txBox="1"/>
          <p:nvPr/>
        </p:nvSpPr>
        <p:spPr>
          <a:xfrm>
            <a:off x="1" y="823121"/>
            <a:ext cx="12192000" cy="461665"/>
          </a:xfrm>
          <a:prstGeom prst="rect">
            <a:avLst/>
          </a:prstGeom>
          <a:solidFill>
            <a:schemeClr val="bg1"/>
          </a:solidFill>
        </p:spPr>
        <p:txBody>
          <a:bodyPr wrap="square" rtlCol="0">
            <a:spAutoFit/>
          </a:bodyPr>
          <a:lstStyle/>
          <a:p>
            <a:pPr algn="ctr"/>
            <a:r>
              <a:rPr kumimoji="1" lang="en-US" altLang="ja-JP" sz="2400" b="1" dirty="0">
                <a:solidFill>
                  <a:schemeClr val="accent1"/>
                </a:solidFill>
              </a:rPr>
              <a:t>3</a:t>
            </a:r>
            <a:r>
              <a:rPr kumimoji="1" lang="ja-JP" altLang="en-US" sz="2400" b="1" dirty="0">
                <a:solidFill>
                  <a:schemeClr val="accent1"/>
                </a:solidFill>
              </a:rPr>
              <a:t>つの</a:t>
            </a:r>
            <a:r>
              <a:rPr kumimoji="1" lang="en-US" altLang="ja-JP" sz="2400" b="1" dirty="0">
                <a:solidFill>
                  <a:schemeClr val="accent1"/>
                </a:solidFill>
              </a:rPr>
              <a:t>GH7</a:t>
            </a:r>
            <a:r>
              <a:rPr kumimoji="1" lang="ja-JP" altLang="en-US" sz="2400" b="1" dirty="0">
                <a:solidFill>
                  <a:schemeClr val="accent1"/>
                </a:solidFill>
              </a:rPr>
              <a:t>に属するセルロース分解酵素を使って東京大学で実験をした。</a:t>
            </a:r>
          </a:p>
        </p:txBody>
      </p:sp>
      <p:sp>
        <p:nvSpPr>
          <p:cNvPr id="57" name="テキスト ボックス 56">
            <a:extLst>
              <a:ext uri="{FF2B5EF4-FFF2-40B4-BE49-F238E27FC236}">
                <a16:creationId xmlns:a16="http://schemas.microsoft.com/office/drawing/2014/main" id="{B57A8369-DB8E-4BD0-9E5B-5AA45FC9E75F}"/>
              </a:ext>
            </a:extLst>
          </p:cNvPr>
          <p:cNvSpPr txBox="1"/>
          <p:nvPr/>
        </p:nvSpPr>
        <p:spPr>
          <a:xfrm>
            <a:off x="4974456" y="3501356"/>
            <a:ext cx="1487908" cy="307777"/>
          </a:xfrm>
          <a:prstGeom prst="rect">
            <a:avLst/>
          </a:prstGeom>
          <a:noFill/>
        </p:spPr>
        <p:txBody>
          <a:bodyPr wrap="none" rtlCol="0">
            <a:spAutoFit/>
          </a:bodyPr>
          <a:lstStyle/>
          <a:p>
            <a:r>
              <a:rPr kumimoji="1" lang="en-US" altLang="ja-JP" sz="1400" dirty="0"/>
              <a:t>2022/09/06 </a:t>
            </a:r>
            <a:r>
              <a:rPr kumimoji="1" lang="ja-JP" altLang="en-US" sz="1400" dirty="0"/>
              <a:t>報告</a:t>
            </a:r>
          </a:p>
        </p:txBody>
      </p:sp>
      <p:sp>
        <p:nvSpPr>
          <p:cNvPr id="58" name="テキスト ボックス 57">
            <a:extLst>
              <a:ext uri="{FF2B5EF4-FFF2-40B4-BE49-F238E27FC236}">
                <a16:creationId xmlns:a16="http://schemas.microsoft.com/office/drawing/2014/main" id="{4EBCDFC4-7AAF-4CA5-A6BD-BF27B8084E87}"/>
              </a:ext>
            </a:extLst>
          </p:cNvPr>
          <p:cNvSpPr txBox="1"/>
          <p:nvPr/>
        </p:nvSpPr>
        <p:spPr>
          <a:xfrm>
            <a:off x="9732128" y="2033559"/>
            <a:ext cx="1545616" cy="307777"/>
          </a:xfrm>
          <a:prstGeom prst="rect">
            <a:avLst/>
          </a:prstGeom>
          <a:noFill/>
        </p:spPr>
        <p:txBody>
          <a:bodyPr wrap="none" rtlCol="0">
            <a:spAutoFit/>
          </a:bodyPr>
          <a:lstStyle/>
          <a:p>
            <a:r>
              <a:rPr kumimoji="1" lang="ja-JP" altLang="en-US" sz="1400" dirty="0">
                <a:solidFill>
                  <a:srgbClr val="FF0000"/>
                </a:solidFill>
              </a:rPr>
              <a:t>今回のご報告内容</a:t>
            </a:r>
          </a:p>
        </p:txBody>
      </p:sp>
      <p:sp>
        <p:nvSpPr>
          <p:cNvPr id="59" name="テキスト ボックス 58">
            <a:extLst>
              <a:ext uri="{FF2B5EF4-FFF2-40B4-BE49-F238E27FC236}">
                <a16:creationId xmlns:a16="http://schemas.microsoft.com/office/drawing/2014/main" id="{49405210-527A-45AA-A222-474921E37D0F}"/>
              </a:ext>
            </a:extLst>
          </p:cNvPr>
          <p:cNvSpPr txBox="1"/>
          <p:nvPr/>
        </p:nvSpPr>
        <p:spPr>
          <a:xfrm>
            <a:off x="9739469" y="3508499"/>
            <a:ext cx="1545616" cy="307777"/>
          </a:xfrm>
          <a:prstGeom prst="rect">
            <a:avLst/>
          </a:prstGeom>
          <a:noFill/>
        </p:spPr>
        <p:txBody>
          <a:bodyPr wrap="none" rtlCol="0">
            <a:spAutoFit/>
          </a:bodyPr>
          <a:lstStyle/>
          <a:p>
            <a:r>
              <a:rPr kumimoji="1" lang="ja-JP" altLang="en-US" sz="1400" dirty="0">
                <a:solidFill>
                  <a:srgbClr val="FF0000"/>
                </a:solidFill>
              </a:rPr>
              <a:t>今回のご報告内容</a:t>
            </a:r>
          </a:p>
        </p:txBody>
      </p:sp>
      <p:sp>
        <p:nvSpPr>
          <p:cNvPr id="60" name="テキスト ボックス 59">
            <a:extLst>
              <a:ext uri="{FF2B5EF4-FFF2-40B4-BE49-F238E27FC236}">
                <a16:creationId xmlns:a16="http://schemas.microsoft.com/office/drawing/2014/main" id="{2919DEEE-F6D7-4B0E-BF2D-7848FFE069C6}"/>
              </a:ext>
            </a:extLst>
          </p:cNvPr>
          <p:cNvSpPr txBox="1"/>
          <p:nvPr/>
        </p:nvSpPr>
        <p:spPr>
          <a:xfrm>
            <a:off x="9739468" y="4971992"/>
            <a:ext cx="1545616" cy="307777"/>
          </a:xfrm>
          <a:prstGeom prst="rect">
            <a:avLst/>
          </a:prstGeom>
          <a:noFill/>
        </p:spPr>
        <p:txBody>
          <a:bodyPr wrap="none" rtlCol="0">
            <a:spAutoFit/>
          </a:bodyPr>
          <a:lstStyle/>
          <a:p>
            <a:r>
              <a:rPr kumimoji="1" lang="ja-JP" altLang="en-US" sz="1400" dirty="0">
                <a:solidFill>
                  <a:srgbClr val="FF0000"/>
                </a:solidFill>
              </a:rPr>
              <a:t>今回のご報告内容</a:t>
            </a:r>
          </a:p>
        </p:txBody>
      </p:sp>
      <p:sp>
        <p:nvSpPr>
          <p:cNvPr id="62" name="スライド番号プレースホルダー 2">
            <a:extLst>
              <a:ext uri="{FF2B5EF4-FFF2-40B4-BE49-F238E27FC236}">
                <a16:creationId xmlns:a16="http://schemas.microsoft.com/office/drawing/2014/main" id="{35C0CDB3-C491-4DC7-A0E5-36E301A3D2BD}"/>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20</a:t>
            </a:fld>
            <a:endParaRPr kumimoji="1" lang="ja-JP" altLang="en-US"/>
          </a:p>
        </p:txBody>
      </p:sp>
    </p:spTree>
    <p:extLst>
      <p:ext uri="{BB962C8B-B14F-4D97-AF65-F5344CB8AC3E}">
        <p14:creationId xmlns:p14="http://schemas.microsoft.com/office/powerpoint/2010/main" val="2596027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2AB5B194-02B9-42E4-BEFF-FD062B046205}"/>
              </a:ext>
            </a:extLst>
          </p:cNvPr>
          <p:cNvSpPr/>
          <p:nvPr/>
        </p:nvSpPr>
        <p:spPr>
          <a:xfrm>
            <a:off x="1136276" y="1685914"/>
            <a:ext cx="3216798" cy="11995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ja-JP" altLang="en-US" sz="1400" dirty="0"/>
            </a:br>
            <a:r>
              <a:rPr kumimoji="1" lang="ja-JP" altLang="en-US" sz="2400" dirty="0"/>
              <a:t>　</a:t>
            </a:r>
            <a:r>
              <a:rPr kumimoji="1" lang="en-US" altLang="ja-JP" sz="2400" dirty="0"/>
              <a:t>2022</a:t>
            </a:r>
            <a:r>
              <a:rPr kumimoji="1" lang="ja-JP" altLang="en-US" sz="2400" dirty="0"/>
              <a:t>年</a:t>
            </a:r>
            <a:r>
              <a:rPr kumimoji="1" lang="en-US" altLang="ja-JP" sz="2400" dirty="0"/>
              <a:t>7~8</a:t>
            </a:r>
            <a:r>
              <a:rPr kumimoji="1" lang="ja-JP" altLang="en-US" sz="2400" dirty="0"/>
              <a:t>月の実験</a:t>
            </a:r>
            <a:endParaRPr lang="ja-JP" altLang="en-US" sz="2400" dirty="0"/>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21</a:t>
            </a:fld>
            <a:endParaRPr kumimoji="1" lang="ja-JP" altLang="en-US"/>
          </a:p>
        </p:txBody>
      </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467463" y="1478880"/>
            <a:ext cx="8174033" cy="646331"/>
          </a:xfrm>
          <a:prstGeom prst="rect">
            <a:avLst/>
          </a:prstGeom>
          <a:noFill/>
        </p:spPr>
        <p:txBody>
          <a:bodyPr wrap="none" rtlCol="0">
            <a:spAutoFit/>
          </a:bodyPr>
          <a:lstStyle/>
          <a:p>
            <a:r>
              <a:rPr kumimoji="1" lang="ja-JP" altLang="en-US" b="1" dirty="0"/>
              <a:t>目的　</a:t>
            </a:r>
            <a:r>
              <a:rPr lang="en-US" altLang="ja-JP" sz="1800" b="1" dirty="0"/>
              <a:t>GH7</a:t>
            </a:r>
            <a:r>
              <a:rPr lang="ja-JP" altLang="en-US" sz="1800" b="1" dirty="0"/>
              <a:t>に属するセルロース分解酵素</a:t>
            </a:r>
            <a:r>
              <a:rPr kumimoji="1" lang="ja-JP" altLang="en-US" b="1" dirty="0"/>
              <a:t>の異種宿主発現・評価の実施可能性の検証</a:t>
            </a:r>
            <a:endParaRPr kumimoji="1" lang="en-US" altLang="ja-JP" b="1" dirty="0"/>
          </a:p>
          <a:p>
            <a:r>
              <a:rPr kumimoji="1" lang="en-US" altLang="ja-JP" b="1" dirty="0"/>
              <a:t>		</a:t>
            </a:r>
            <a:r>
              <a:rPr kumimoji="1" lang="ja-JP" altLang="en-US" sz="1600" dirty="0">
                <a:solidFill>
                  <a:schemeClr val="bg2"/>
                </a:solidFill>
              </a:rPr>
              <a:t>酵母での発現が難しいと一般的に言われているセルロース分解酵素のタイプ</a:t>
            </a:r>
          </a:p>
        </p:txBody>
      </p:sp>
      <p:sp>
        <p:nvSpPr>
          <p:cNvPr id="5" name="正方形/長方形 4">
            <a:extLst>
              <a:ext uri="{FF2B5EF4-FFF2-40B4-BE49-F238E27FC236}">
                <a16:creationId xmlns:a16="http://schemas.microsoft.com/office/drawing/2014/main" id="{17710810-CB34-42C9-9290-27598AEA6516}"/>
              </a:ext>
            </a:extLst>
          </p:cNvPr>
          <p:cNvSpPr/>
          <p:nvPr/>
        </p:nvSpPr>
        <p:spPr>
          <a:xfrm>
            <a:off x="7044264" y="65664"/>
            <a:ext cx="5086669" cy="808204"/>
          </a:xfrm>
          <a:prstGeom prst="rect">
            <a:avLst/>
          </a:prstGeom>
          <a:solidFill>
            <a:schemeClr val="bg1"/>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7145633" y="249105"/>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6"/>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bg1"/>
                  </a:solidFill>
                </a:rPr>
                <a:t>CBD</a:t>
              </a:r>
              <a:r>
                <a:rPr kumimoji="1" lang="en-US" altLang="ja-JP" sz="900" dirty="0">
                  <a:solidFill>
                    <a:schemeClr val="bg1"/>
                  </a:solidFill>
                </a:rPr>
                <a:t> (</a:t>
              </a:r>
              <a:r>
                <a:rPr kumimoji="1" lang="ja-JP" altLang="en-US" sz="900" dirty="0">
                  <a:solidFill>
                    <a:schemeClr val="bg1"/>
                  </a:solidFill>
                </a:rPr>
                <a:t>結合ドメイン</a:t>
              </a:r>
              <a:r>
                <a:rPr kumimoji="1" lang="en-US" altLang="ja-JP" sz="900" dirty="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正方形/長方形 87">
            <a:extLst>
              <a:ext uri="{FF2B5EF4-FFF2-40B4-BE49-F238E27FC236}">
                <a16:creationId xmlns:a16="http://schemas.microsoft.com/office/drawing/2014/main" id="{DEA0D013-F70F-46E5-80FC-6F40A0D6C7E0}"/>
              </a:ext>
            </a:extLst>
          </p:cNvPr>
          <p:cNvSpPr/>
          <p:nvPr/>
        </p:nvSpPr>
        <p:spPr>
          <a:xfrm>
            <a:off x="9417082" y="-4906"/>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sp>
        <p:nvSpPr>
          <p:cNvPr id="38" name="テキスト ボックス 37">
            <a:extLst>
              <a:ext uri="{FF2B5EF4-FFF2-40B4-BE49-F238E27FC236}">
                <a16:creationId xmlns:a16="http://schemas.microsoft.com/office/drawing/2014/main" id="{07A205C3-4656-4353-AF8C-244F2B0EC565}"/>
              </a:ext>
            </a:extLst>
          </p:cNvPr>
          <p:cNvSpPr txBox="1"/>
          <p:nvPr/>
        </p:nvSpPr>
        <p:spPr>
          <a:xfrm>
            <a:off x="392876" y="786969"/>
            <a:ext cx="11400125" cy="707886"/>
          </a:xfrm>
          <a:prstGeom prst="rect">
            <a:avLst/>
          </a:prstGeom>
          <a:noFill/>
        </p:spPr>
        <p:txBody>
          <a:bodyPr wrap="square">
            <a:spAutoFit/>
          </a:bodyPr>
          <a:lstStyle/>
          <a:p>
            <a:r>
              <a:rPr lang="ja-JP" altLang="en-US" sz="2000" b="1" dirty="0">
                <a:solidFill>
                  <a:schemeClr val="accent1"/>
                </a:solidFill>
              </a:rPr>
              <a:t>②</a:t>
            </a:r>
            <a:r>
              <a:rPr lang="en-US" altLang="ja-JP" sz="2000" b="1" dirty="0">
                <a:solidFill>
                  <a:schemeClr val="accent1"/>
                </a:solidFill>
              </a:rPr>
              <a:t>TeCel7A-TrCBM1</a:t>
            </a:r>
            <a:r>
              <a:rPr lang="ja-JP" altLang="en-US" sz="2000" b="1" dirty="0">
                <a:solidFill>
                  <a:schemeClr val="accent1"/>
                </a:solidFill>
              </a:rPr>
              <a:t>、③</a:t>
            </a:r>
            <a:r>
              <a:rPr lang="en-US" altLang="ja-JP" sz="2000" b="1" dirty="0">
                <a:solidFill>
                  <a:schemeClr val="accent1"/>
                </a:solidFill>
              </a:rPr>
              <a:t>PcCel7D</a:t>
            </a:r>
            <a:r>
              <a:rPr lang="ja-JP" altLang="en-US" sz="2000" b="1" dirty="0">
                <a:solidFill>
                  <a:schemeClr val="accent1"/>
                </a:solidFill>
              </a:rPr>
              <a:t>を酵母で発現・活性確認</a:t>
            </a:r>
            <a:endParaRPr lang="en-US" altLang="ja-JP" sz="2000" b="1" dirty="0">
              <a:solidFill>
                <a:schemeClr val="accent1"/>
              </a:solidFill>
            </a:endParaRPr>
          </a:p>
          <a:p>
            <a:r>
              <a:rPr lang="ja-JP" altLang="en-US" sz="2000" b="1" dirty="0">
                <a:solidFill>
                  <a:schemeClr val="accent1"/>
                </a:solidFill>
              </a:rPr>
              <a:t>➡これまで難しいとされていた</a:t>
            </a:r>
            <a:r>
              <a:rPr lang="en-US" altLang="ja-JP" sz="2000" b="1" dirty="0">
                <a:solidFill>
                  <a:schemeClr val="accent1"/>
                </a:solidFill>
              </a:rPr>
              <a:t>GH7</a:t>
            </a:r>
            <a:r>
              <a:rPr lang="ja-JP" altLang="en-US" sz="2000" b="1" dirty="0">
                <a:solidFill>
                  <a:schemeClr val="accent1"/>
                </a:solidFill>
              </a:rPr>
              <a:t>に属するセルロース分解酵素の酵母（</a:t>
            </a:r>
            <a:r>
              <a:rPr lang="en-US" altLang="ja-JP" sz="2000" b="1" i="1" dirty="0">
                <a:solidFill>
                  <a:schemeClr val="accent1"/>
                </a:solidFill>
              </a:rPr>
              <a:t>Pichia pastoris</a:t>
            </a:r>
            <a:r>
              <a:rPr lang="ja-JP" altLang="en-US" sz="2000" b="1" dirty="0">
                <a:solidFill>
                  <a:schemeClr val="accent1"/>
                </a:solidFill>
              </a:rPr>
              <a:t>）での発現は可能</a:t>
            </a:r>
          </a:p>
        </p:txBody>
      </p:sp>
      <p:graphicFrame>
        <p:nvGraphicFramePr>
          <p:cNvPr id="43" name="表 41">
            <a:extLst>
              <a:ext uri="{FF2B5EF4-FFF2-40B4-BE49-F238E27FC236}">
                <a16:creationId xmlns:a16="http://schemas.microsoft.com/office/drawing/2014/main" id="{5A989E9E-C037-44F3-B1C1-FACBF6694F59}"/>
              </a:ext>
            </a:extLst>
          </p:cNvPr>
          <p:cNvGraphicFramePr>
            <a:graphicFrameLocks noGrp="1"/>
          </p:cNvGraphicFramePr>
          <p:nvPr/>
        </p:nvGraphicFramePr>
        <p:xfrm>
          <a:off x="1812465" y="2219481"/>
          <a:ext cx="8567069" cy="3968405"/>
        </p:xfrm>
        <a:graphic>
          <a:graphicData uri="http://schemas.openxmlformats.org/drawingml/2006/table">
            <a:tbl>
              <a:tblPr firstRow="1" bandRow="1">
                <a:tableStyleId>{5C22544A-7EE6-4342-B048-85BDC9FD1C3A}</a:tableStyleId>
              </a:tblPr>
              <a:tblGrid>
                <a:gridCol w="3439310">
                  <a:extLst>
                    <a:ext uri="{9D8B030D-6E8A-4147-A177-3AD203B41FA5}">
                      <a16:colId xmlns:a16="http://schemas.microsoft.com/office/drawing/2014/main" val="469456076"/>
                    </a:ext>
                  </a:extLst>
                </a:gridCol>
                <a:gridCol w="2498757">
                  <a:extLst>
                    <a:ext uri="{9D8B030D-6E8A-4147-A177-3AD203B41FA5}">
                      <a16:colId xmlns:a16="http://schemas.microsoft.com/office/drawing/2014/main" val="1605558366"/>
                    </a:ext>
                  </a:extLst>
                </a:gridCol>
                <a:gridCol w="2629002">
                  <a:extLst>
                    <a:ext uri="{9D8B030D-6E8A-4147-A177-3AD203B41FA5}">
                      <a16:colId xmlns:a16="http://schemas.microsoft.com/office/drawing/2014/main" val="1862957131"/>
                    </a:ext>
                  </a:extLst>
                </a:gridCol>
              </a:tblGrid>
              <a:tr h="426780">
                <a:tc>
                  <a:txBody>
                    <a:bodyPr/>
                    <a:lstStyle/>
                    <a:p>
                      <a:pPr algn="ctr"/>
                      <a:r>
                        <a:rPr kumimoji="1" lang="ja-JP" altLang="en-US" dirty="0"/>
                        <a:t>使用するセルロース分解酵素</a:t>
                      </a:r>
                    </a:p>
                  </a:txBody>
                  <a:tcPr>
                    <a:solidFill>
                      <a:schemeClr val="bg2">
                        <a:lumMod val="75000"/>
                      </a:schemeClr>
                    </a:solidFill>
                  </a:tcPr>
                </a:tc>
                <a:tc>
                  <a:txBody>
                    <a:bodyPr/>
                    <a:lstStyle/>
                    <a:p>
                      <a:pPr algn="ctr"/>
                      <a:r>
                        <a:rPr kumimoji="1" lang="zh-TW" altLang="en-US" dirty="0"/>
                        <a:t>実施</a:t>
                      </a:r>
                      <a:r>
                        <a:rPr kumimoji="1" lang="ja-JP" altLang="en-US" dirty="0"/>
                        <a:t>内容</a:t>
                      </a:r>
                    </a:p>
                  </a:txBody>
                  <a:tcPr>
                    <a:solidFill>
                      <a:schemeClr val="bg2">
                        <a:lumMod val="75000"/>
                      </a:schemeClr>
                    </a:solidFill>
                  </a:tcPr>
                </a:tc>
                <a:tc>
                  <a:txBody>
                    <a:bodyPr/>
                    <a:lstStyle/>
                    <a:p>
                      <a:pPr algn="ctr"/>
                      <a:r>
                        <a:rPr kumimoji="1" lang="ja-JP" altLang="en-US" dirty="0"/>
                        <a:t>実施結果</a:t>
                      </a:r>
                    </a:p>
                  </a:txBody>
                  <a:tcPr>
                    <a:solidFill>
                      <a:schemeClr val="bg2">
                        <a:lumMod val="75000"/>
                      </a:schemeClr>
                    </a:solidFill>
                  </a:tcPr>
                </a:tc>
                <a:extLst>
                  <a:ext uri="{0D108BD9-81ED-4DB2-BD59-A6C34878D82A}">
                    <a16:rowId xmlns:a16="http://schemas.microsoft.com/office/drawing/2014/main" val="2071979488"/>
                  </a:ext>
                </a:extLst>
              </a:tr>
              <a:tr h="119713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17695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167544">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grpSp>
        <p:nvGrpSpPr>
          <p:cNvPr id="45" name="グループ化 44">
            <a:extLst>
              <a:ext uri="{FF2B5EF4-FFF2-40B4-BE49-F238E27FC236}">
                <a16:creationId xmlns:a16="http://schemas.microsoft.com/office/drawing/2014/main" id="{045F1BA7-672A-46FD-9889-F37DE4E94BDE}"/>
              </a:ext>
            </a:extLst>
          </p:cNvPr>
          <p:cNvGrpSpPr/>
          <p:nvPr/>
        </p:nvGrpSpPr>
        <p:grpSpPr>
          <a:xfrm>
            <a:off x="1762773" y="3959842"/>
            <a:ext cx="3505275" cy="848612"/>
            <a:chOff x="6085484" y="2230527"/>
            <a:chExt cx="3505275" cy="848612"/>
          </a:xfrm>
        </p:grpSpPr>
        <p:sp>
          <p:nvSpPr>
            <p:cNvPr id="46" name="矢印: 五方向 45">
              <a:extLst>
                <a:ext uri="{FF2B5EF4-FFF2-40B4-BE49-F238E27FC236}">
                  <a16:creationId xmlns:a16="http://schemas.microsoft.com/office/drawing/2014/main" id="{2CEC4380-5E8C-4695-BB31-9005694B0882}"/>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47" name="テキスト ボックス 46">
              <a:extLst>
                <a:ext uri="{FF2B5EF4-FFF2-40B4-BE49-F238E27FC236}">
                  <a16:creationId xmlns:a16="http://schemas.microsoft.com/office/drawing/2014/main" id="{12F0AA84-BA97-4C12-8C5B-A3DFFD7B6E3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48" name="グループ化 47">
              <a:extLst>
                <a:ext uri="{FF2B5EF4-FFF2-40B4-BE49-F238E27FC236}">
                  <a16:creationId xmlns:a16="http://schemas.microsoft.com/office/drawing/2014/main" id="{AD219422-9EED-43EF-A8F1-882E277DF030}"/>
                </a:ext>
              </a:extLst>
            </p:cNvPr>
            <p:cNvGrpSpPr/>
            <p:nvPr/>
          </p:nvGrpSpPr>
          <p:grpSpPr>
            <a:xfrm>
              <a:off x="6987607" y="2316702"/>
              <a:ext cx="2107835" cy="484033"/>
              <a:chOff x="6564390" y="1162574"/>
              <a:chExt cx="2107835" cy="484033"/>
            </a:xfrm>
          </p:grpSpPr>
          <p:sp>
            <p:nvSpPr>
              <p:cNvPr id="50" name="フローチャート: 端子 49">
                <a:extLst>
                  <a:ext uri="{FF2B5EF4-FFF2-40B4-BE49-F238E27FC236}">
                    <a16:creationId xmlns:a16="http://schemas.microsoft.com/office/drawing/2014/main" id="{AB5EBC16-0DE1-4C03-A3A6-1EFE4EB71908}"/>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51" name="正方形/長方形 50">
                <a:extLst>
                  <a:ext uri="{FF2B5EF4-FFF2-40B4-BE49-F238E27FC236}">
                    <a16:creationId xmlns:a16="http://schemas.microsoft.com/office/drawing/2014/main" id="{4D0B8F78-66CE-4FA9-852B-668C25DC9548}"/>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52" name="直線コネクタ 51">
                <a:extLst>
                  <a:ext uri="{FF2B5EF4-FFF2-40B4-BE49-F238E27FC236}">
                    <a16:creationId xmlns:a16="http://schemas.microsoft.com/office/drawing/2014/main" id="{42E41D99-54DB-4EA1-9304-8B6B3A525D29}"/>
                  </a:ext>
                </a:extLst>
              </p:cNvPr>
              <p:cNvCxnSpPr>
                <a:cxnSpLocks/>
                <a:endCxn id="51"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テキスト ボックス 48">
              <a:extLst>
                <a:ext uri="{FF2B5EF4-FFF2-40B4-BE49-F238E27FC236}">
                  <a16:creationId xmlns:a16="http://schemas.microsoft.com/office/drawing/2014/main" id="{6D3D68D6-66FF-4E4C-BA17-BA3FCCD28CA6}"/>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53" name="グループ化 52">
            <a:extLst>
              <a:ext uri="{FF2B5EF4-FFF2-40B4-BE49-F238E27FC236}">
                <a16:creationId xmlns:a16="http://schemas.microsoft.com/office/drawing/2014/main" id="{AA108C6A-6607-4A72-B07A-FA0BEC1ABEFF}"/>
              </a:ext>
            </a:extLst>
          </p:cNvPr>
          <p:cNvGrpSpPr/>
          <p:nvPr/>
        </p:nvGrpSpPr>
        <p:grpSpPr>
          <a:xfrm>
            <a:off x="1755858" y="5138714"/>
            <a:ext cx="3503137" cy="848612"/>
            <a:chOff x="6087622" y="2230527"/>
            <a:chExt cx="3503137" cy="848612"/>
          </a:xfrm>
        </p:grpSpPr>
        <p:sp>
          <p:nvSpPr>
            <p:cNvPr id="54" name="矢印: 五方向 53">
              <a:extLst>
                <a:ext uri="{FF2B5EF4-FFF2-40B4-BE49-F238E27FC236}">
                  <a16:creationId xmlns:a16="http://schemas.microsoft.com/office/drawing/2014/main" id="{10D11BE1-7335-48DB-AF4A-9CFD3E897A4C}"/>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31B16B2E-9804-4AF3-B8A8-A47C9C2B55E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4D2C1B1A-8DB1-474C-BF9E-72D31123988E}"/>
                </a:ext>
              </a:extLst>
            </p:cNvPr>
            <p:cNvGrpSpPr/>
            <p:nvPr/>
          </p:nvGrpSpPr>
          <p:grpSpPr>
            <a:xfrm>
              <a:off x="6987607" y="2316702"/>
              <a:ext cx="2107835" cy="484033"/>
              <a:chOff x="6564390" y="1162574"/>
              <a:chExt cx="2107835" cy="484033"/>
            </a:xfrm>
          </p:grpSpPr>
          <p:sp>
            <p:nvSpPr>
              <p:cNvPr id="58" name="フローチャート: 端子 57">
                <a:extLst>
                  <a:ext uri="{FF2B5EF4-FFF2-40B4-BE49-F238E27FC236}">
                    <a16:creationId xmlns:a16="http://schemas.microsoft.com/office/drawing/2014/main" id="{E35E1224-C010-4A82-B359-C0EFE876385A}"/>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59" name="正方形/長方形 58">
                <a:extLst>
                  <a:ext uri="{FF2B5EF4-FFF2-40B4-BE49-F238E27FC236}">
                    <a16:creationId xmlns:a16="http://schemas.microsoft.com/office/drawing/2014/main" id="{FE6B7359-74FB-4563-9A72-3699A64AAB93}"/>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60" name="直線コネクタ 59">
                <a:extLst>
                  <a:ext uri="{FF2B5EF4-FFF2-40B4-BE49-F238E27FC236}">
                    <a16:creationId xmlns:a16="http://schemas.microsoft.com/office/drawing/2014/main" id="{7FC6133B-CFC0-4EF7-9681-BA11BC64B964}"/>
                  </a:ext>
                </a:extLst>
              </p:cNvPr>
              <p:cNvCxnSpPr>
                <a:cxnSpLocks/>
                <a:endCxn id="5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56">
              <a:extLst>
                <a:ext uri="{FF2B5EF4-FFF2-40B4-BE49-F238E27FC236}">
                  <a16:creationId xmlns:a16="http://schemas.microsoft.com/office/drawing/2014/main" id="{4022F96B-A1E6-4353-BC87-E07CAC308A55}"/>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61" name="グループ化 60">
            <a:extLst>
              <a:ext uri="{FF2B5EF4-FFF2-40B4-BE49-F238E27FC236}">
                <a16:creationId xmlns:a16="http://schemas.microsoft.com/office/drawing/2014/main" id="{1068383F-48F6-44E9-A478-87E0DDB8E4E6}"/>
              </a:ext>
            </a:extLst>
          </p:cNvPr>
          <p:cNvGrpSpPr/>
          <p:nvPr/>
        </p:nvGrpSpPr>
        <p:grpSpPr>
          <a:xfrm>
            <a:off x="1762774" y="2760355"/>
            <a:ext cx="3510831" cy="849140"/>
            <a:chOff x="2531080" y="2231325"/>
            <a:chExt cx="3510831" cy="849140"/>
          </a:xfrm>
        </p:grpSpPr>
        <p:grpSp>
          <p:nvGrpSpPr>
            <p:cNvPr id="62" name="グループ化 61">
              <a:extLst>
                <a:ext uri="{FF2B5EF4-FFF2-40B4-BE49-F238E27FC236}">
                  <a16:creationId xmlns:a16="http://schemas.microsoft.com/office/drawing/2014/main" id="{052A8E24-F660-47F8-94F3-EBF7914080C4}"/>
                </a:ext>
              </a:extLst>
            </p:cNvPr>
            <p:cNvGrpSpPr/>
            <p:nvPr/>
          </p:nvGrpSpPr>
          <p:grpSpPr>
            <a:xfrm>
              <a:off x="3127719" y="2231325"/>
              <a:ext cx="2914192" cy="849140"/>
              <a:chOff x="166659" y="1950464"/>
              <a:chExt cx="2914192" cy="849140"/>
            </a:xfrm>
          </p:grpSpPr>
          <p:sp>
            <p:nvSpPr>
              <p:cNvPr id="68" name="矢印: 五方向 67">
                <a:extLst>
                  <a:ext uri="{FF2B5EF4-FFF2-40B4-BE49-F238E27FC236}">
                    <a16:creationId xmlns:a16="http://schemas.microsoft.com/office/drawing/2014/main" id="{D0979C6B-6EEC-4BC3-86FA-DEA436A20890}"/>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69" name="テキスト ボックス 68">
                <a:extLst>
                  <a:ext uri="{FF2B5EF4-FFF2-40B4-BE49-F238E27FC236}">
                    <a16:creationId xmlns:a16="http://schemas.microsoft.com/office/drawing/2014/main" id="{8EABFBC6-6B53-40CA-A41A-056B8CE45B21}"/>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63" name="グループ化 62">
              <a:extLst>
                <a:ext uri="{FF2B5EF4-FFF2-40B4-BE49-F238E27FC236}">
                  <a16:creationId xmlns:a16="http://schemas.microsoft.com/office/drawing/2014/main" id="{25EF5D78-F326-4A9F-ADC9-B7883D2C9951}"/>
                </a:ext>
              </a:extLst>
            </p:cNvPr>
            <p:cNvGrpSpPr/>
            <p:nvPr/>
          </p:nvGrpSpPr>
          <p:grpSpPr>
            <a:xfrm>
              <a:off x="3450261" y="2317499"/>
              <a:ext cx="2076455" cy="484033"/>
              <a:chOff x="6595770" y="1162574"/>
              <a:chExt cx="2076455" cy="484033"/>
            </a:xfrm>
          </p:grpSpPr>
          <p:sp>
            <p:nvSpPr>
              <p:cNvPr id="65" name="フローチャート: 端子 64">
                <a:extLst>
                  <a:ext uri="{FF2B5EF4-FFF2-40B4-BE49-F238E27FC236}">
                    <a16:creationId xmlns:a16="http://schemas.microsoft.com/office/drawing/2014/main" id="{E472406F-5E60-4BEE-95D9-C8F6AECD49AA}"/>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66" name="正方形/長方形 65">
                <a:extLst>
                  <a:ext uri="{FF2B5EF4-FFF2-40B4-BE49-F238E27FC236}">
                    <a16:creationId xmlns:a16="http://schemas.microsoft.com/office/drawing/2014/main" id="{82CFBB80-59AE-458A-9160-C48A8A6809FF}"/>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67" name="直線コネクタ 66">
                <a:extLst>
                  <a:ext uri="{FF2B5EF4-FFF2-40B4-BE49-F238E27FC236}">
                    <a16:creationId xmlns:a16="http://schemas.microsoft.com/office/drawing/2014/main" id="{8475ECA8-F3B4-45C9-AF65-0AAFA7C72F41}"/>
                  </a:ext>
                </a:extLst>
              </p:cNvPr>
              <p:cNvCxnSpPr>
                <a:cxnSpLocks/>
                <a:endCxn id="66"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4" name="テキスト ボックス 63">
              <a:extLst>
                <a:ext uri="{FF2B5EF4-FFF2-40B4-BE49-F238E27FC236}">
                  <a16:creationId xmlns:a16="http://schemas.microsoft.com/office/drawing/2014/main" id="{10AAB78A-65C5-4CDE-BBCA-3D7B55BFDC23}"/>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70" name="テキスト ボックス 69">
            <a:extLst>
              <a:ext uri="{FF2B5EF4-FFF2-40B4-BE49-F238E27FC236}">
                <a16:creationId xmlns:a16="http://schemas.microsoft.com/office/drawing/2014/main" id="{8B6665BE-DABA-455D-A73D-6CCF25829235}"/>
              </a:ext>
            </a:extLst>
          </p:cNvPr>
          <p:cNvSpPr txBox="1"/>
          <p:nvPr/>
        </p:nvSpPr>
        <p:spPr>
          <a:xfrm>
            <a:off x="7874147" y="2886388"/>
            <a:ext cx="2404674" cy="646331"/>
          </a:xfrm>
          <a:prstGeom prst="rect">
            <a:avLst/>
          </a:prstGeom>
          <a:noFill/>
        </p:spPr>
        <p:txBody>
          <a:bodyPr wrap="square" rtlCol="0">
            <a:spAutoFit/>
          </a:bodyPr>
          <a:lstStyle/>
          <a:p>
            <a:r>
              <a:rPr kumimoji="1" lang="ja-JP" altLang="en-US" dirty="0">
                <a:solidFill>
                  <a:srgbClr val="FF0000"/>
                </a:solidFill>
              </a:rPr>
              <a:t>発現量が多く、</a:t>
            </a:r>
            <a:endParaRPr kumimoji="1" lang="en-US" altLang="ja-JP" dirty="0">
              <a:solidFill>
                <a:srgbClr val="FF0000"/>
              </a:solidFill>
            </a:endParaRPr>
          </a:p>
          <a:p>
            <a:r>
              <a:rPr kumimoji="1" lang="ja-JP" altLang="en-US" dirty="0">
                <a:solidFill>
                  <a:srgbClr val="FF0000"/>
                </a:solidFill>
              </a:rPr>
              <a:t>活性を確認できた。</a:t>
            </a:r>
          </a:p>
        </p:txBody>
      </p:sp>
      <p:sp>
        <p:nvSpPr>
          <p:cNvPr id="71" name="テキスト ボックス 70">
            <a:extLst>
              <a:ext uri="{FF2B5EF4-FFF2-40B4-BE49-F238E27FC236}">
                <a16:creationId xmlns:a16="http://schemas.microsoft.com/office/drawing/2014/main" id="{DA434877-04E7-4651-A1FC-AE9D0B076746}"/>
              </a:ext>
            </a:extLst>
          </p:cNvPr>
          <p:cNvSpPr txBox="1"/>
          <p:nvPr/>
        </p:nvSpPr>
        <p:spPr>
          <a:xfrm>
            <a:off x="7899592" y="3954795"/>
            <a:ext cx="2399431" cy="923330"/>
          </a:xfrm>
          <a:prstGeom prst="rect">
            <a:avLst/>
          </a:prstGeom>
          <a:noFill/>
        </p:spPr>
        <p:txBody>
          <a:bodyPr wrap="square">
            <a:spAutoFit/>
          </a:bodyPr>
          <a:lstStyle/>
          <a:p>
            <a:pPr algn="l"/>
            <a:r>
              <a:rPr kumimoji="1" lang="ja-JP" altLang="en-US" sz="1800" dirty="0">
                <a:solidFill>
                  <a:srgbClr val="FF0000"/>
                </a:solidFill>
              </a:rPr>
              <a:t>発現量が少なく、</a:t>
            </a:r>
            <a:endParaRPr kumimoji="1" lang="en-US" altLang="ja-JP" sz="1800" dirty="0">
              <a:solidFill>
                <a:srgbClr val="FF0000"/>
              </a:solidFill>
            </a:endParaRPr>
          </a:p>
          <a:p>
            <a:pPr algn="l"/>
            <a:r>
              <a:rPr kumimoji="1" lang="ja-JP" altLang="en-US" sz="1800" dirty="0">
                <a:solidFill>
                  <a:srgbClr val="FF0000"/>
                </a:solidFill>
              </a:rPr>
              <a:t>一部基質で活性の有無の判断に至らず。</a:t>
            </a:r>
            <a:endParaRPr kumimoji="1" lang="en-US" altLang="ja-JP" sz="1800" dirty="0">
              <a:solidFill>
                <a:srgbClr val="FF0000"/>
              </a:solidFill>
            </a:endParaRPr>
          </a:p>
        </p:txBody>
      </p:sp>
      <p:sp>
        <p:nvSpPr>
          <p:cNvPr id="72" name="テキスト ボックス 71">
            <a:extLst>
              <a:ext uri="{FF2B5EF4-FFF2-40B4-BE49-F238E27FC236}">
                <a16:creationId xmlns:a16="http://schemas.microsoft.com/office/drawing/2014/main" id="{A05B1591-28AE-46E7-B3F7-B7696C6543A6}"/>
              </a:ext>
            </a:extLst>
          </p:cNvPr>
          <p:cNvSpPr txBox="1"/>
          <p:nvPr/>
        </p:nvSpPr>
        <p:spPr>
          <a:xfrm>
            <a:off x="5260085" y="5122189"/>
            <a:ext cx="2496211" cy="923330"/>
          </a:xfrm>
          <a:prstGeom prst="rect">
            <a:avLst/>
          </a:prstGeom>
          <a:noFill/>
        </p:spPr>
        <p:txBody>
          <a:bodyPr wrap="square">
            <a:spAutoFit/>
          </a:bodyPr>
          <a:lstStyle/>
          <a:p>
            <a:pPr algn="l"/>
            <a:r>
              <a:rPr kumimoji="1" lang="ja-JP" altLang="en-US" sz="1800" dirty="0">
                <a:solidFill>
                  <a:schemeClr val="bg2">
                    <a:lumMod val="75000"/>
                  </a:schemeClr>
                </a:solidFill>
              </a:rPr>
              <a:t>発現が難しいと思われたため、実施せず。</a:t>
            </a:r>
            <a:endParaRPr kumimoji="1" lang="en-US" altLang="ja-JP" sz="1800" dirty="0">
              <a:solidFill>
                <a:schemeClr val="bg2">
                  <a:lumMod val="75000"/>
                </a:schemeClr>
              </a:solidFill>
            </a:endParaRPr>
          </a:p>
          <a:p>
            <a:pPr algn="l"/>
            <a:r>
              <a:rPr kumimoji="1" lang="ja-JP" altLang="en-US" sz="1800" dirty="0">
                <a:solidFill>
                  <a:schemeClr val="bg2">
                    <a:lumMod val="75000"/>
                  </a:schemeClr>
                </a:solidFill>
              </a:rPr>
              <a:t>（代わりに②③を実施）</a:t>
            </a:r>
            <a:endParaRPr kumimoji="1" lang="en-US" altLang="ja-JP" sz="1800" dirty="0">
              <a:solidFill>
                <a:schemeClr val="bg2">
                  <a:lumMod val="75000"/>
                </a:schemeClr>
              </a:solidFill>
            </a:endParaRPr>
          </a:p>
        </p:txBody>
      </p:sp>
      <p:sp>
        <p:nvSpPr>
          <p:cNvPr id="73" name="テキスト ボックス 72">
            <a:extLst>
              <a:ext uri="{FF2B5EF4-FFF2-40B4-BE49-F238E27FC236}">
                <a16:creationId xmlns:a16="http://schemas.microsoft.com/office/drawing/2014/main" id="{56582824-5806-43FC-B24C-BAF95CE08A5F}"/>
              </a:ext>
            </a:extLst>
          </p:cNvPr>
          <p:cNvSpPr txBox="1"/>
          <p:nvPr/>
        </p:nvSpPr>
        <p:spPr>
          <a:xfrm>
            <a:off x="5546455" y="3024887"/>
            <a:ext cx="2000018" cy="369332"/>
          </a:xfrm>
          <a:prstGeom prst="rect">
            <a:avLst/>
          </a:prstGeom>
          <a:noFill/>
        </p:spPr>
        <p:txBody>
          <a:bodyPr wrap="square">
            <a:spAutoFit/>
          </a:bodyPr>
          <a:lstStyle/>
          <a:p>
            <a:r>
              <a:rPr kumimoji="1" lang="ja-JP" altLang="en-US" sz="1800" dirty="0"/>
              <a:t>酵母を用いた発現</a:t>
            </a:r>
            <a:endParaRPr lang="ja-JP" altLang="en-US" dirty="0"/>
          </a:p>
        </p:txBody>
      </p:sp>
      <p:sp>
        <p:nvSpPr>
          <p:cNvPr id="74" name="テキスト ボックス 73">
            <a:extLst>
              <a:ext uri="{FF2B5EF4-FFF2-40B4-BE49-F238E27FC236}">
                <a16:creationId xmlns:a16="http://schemas.microsoft.com/office/drawing/2014/main" id="{AA089B59-782B-4788-BCF4-5232F80CD62C}"/>
              </a:ext>
            </a:extLst>
          </p:cNvPr>
          <p:cNvSpPr txBox="1"/>
          <p:nvPr/>
        </p:nvSpPr>
        <p:spPr>
          <a:xfrm>
            <a:off x="5539312" y="4239169"/>
            <a:ext cx="2000018" cy="369332"/>
          </a:xfrm>
          <a:prstGeom prst="rect">
            <a:avLst/>
          </a:prstGeom>
          <a:noFill/>
        </p:spPr>
        <p:txBody>
          <a:bodyPr wrap="square">
            <a:spAutoFit/>
          </a:bodyPr>
          <a:lstStyle/>
          <a:p>
            <a:r>
              <a:rPr kumimoji="1" lang="ja-JP" altLang="en-US" sz="1800" dirty="0"/>
              <a:t>酵母を用いた発現</a:t>
            </a:r>
            <a:endParaRPr lang="ja-JP" altLang="en-US" dirty="0"/>
          </a:p>
        </p:txBody>
      </p:sp>
      <p:cxnSp>
        <p:nvCxnSpPr>
          <p:cNvPr id="6" name="直線コネクタ 5">
            <a:extLst>
              <a:ext uri="{FF2B5EF4-FFF2-40B4-BE49-F238E27FC236}">
                <a16:creationId xmlns:a16="http://schemas.microsoft.com/office/drawing/2014/main" id="{A465C1AA-52EC-4F7D-99E6-DA7E1DA9DCDF}"/>
              </a:ext>
            </a:extLst>
          </p:cNvPr>
          <p:cNvCxnSpPr>
            <a:cxnSpLocks/>
          </p:cNvCxnSpPr>
          <p:nvPr/>
        </p:nvCxnSpPr>
        <p:spPr>
          <a:xfrm>
            <a:off x="7756296" y="5024487"/>
            <a:ext cx="2623238" cy="1163399"/>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87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21B57C-D0F1-4172-8CF6-471FD94DFBF6}"/>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lang="en-US" altLang="ja-JP" sz="2400" dirty="0"/>
            </a:br>
            <a:r>
              <a:rPr lang="ja-JP" altLang="en-US" sz="2400" dirty="0"/>
              <a:t>　</a:t>
            </a:r>
            <a:r>
              <a:rPr lang="en-US" altLang="ja-JP" sz="2400" dirty="0"/>
              <a:t>2022</a:t>
            </a:r>
            <a:r>
              <a:rPr lang="ja-JP" altLang="en-US" sz="2400" dirty="0"/>
              <a:t>年</a:t>
            </a:r>
            <a:r>
              <a:rPr lang="en-US" altLang="ja-JP" sz="2400" dirty="0"/>
              <a:t>7~8</a:t>
            </a:r>
            <a:r>
              <a:rPr lang="ja-JP" altLang="en-US" sz="2400" dirty="0"/>
              <a:t>月実施結果と下半期実施内容</a:t>
            </a:r>
            <a:endParaRPr kumimoji="1" lang="ja-JP" altLang="en-US" sz="2400" dirty="0"/>
          </a:p>
        </p:txBody>
      </p:sp>
      <p:sp>
        <p:nvSpPr>
          <p:cNvPr id="3" name="スライド番号プレースホルダー 2">
            <a:extLst>
              <a:ext uri="{FF2B5EF4-FFF2-40B4-BE49-F238E27FC236}">
                <a16:creationId xmlns:a16="http://schemas.microsoft.com/office/drawing/2014/main" id="{F1D28613-66D8-4012-BD16-AF0BEFF7BC72}"/>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8" name="テキスト ボックス 47">
            <a:extLst>
              <a:ext uri="{FF2B5EF4-FFF2-40B4-BE49-F238E27FC236}">
                <a16:creationId xmlns:a16="http://schemas.microsoft.com/office/drawing/2014/main" id="{DC90F223-8E9B-4F2F-A09B-CFABD094FFA5}"/>
              </a:ext>
            </a:extLst>
          </p:cNvPr>
          <p:cNvSpPr txBox="1"/>
          <p:nvPr/>
        </p:nvSpPr>
        <p:spPr>
          <a:xfrm>
            <a:off x="1183412" y="834241"/>
            <a:ext cx="10824369" cy="1015663"/>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つのセルロース分解酵素を対象として、以下の実験を実施した。</a:t>
            </a:r>
            <a:endParaRPr kumimoji="1" lang="en-US" altLang="ja-JP" sz="2400" b="1" dirty="0">
              <a:solidFill>
                <a:schemeClr val="accent1"/>
              </a:solidFill>
            </a:endParaRPr>
          </a:p>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バイオリファイナリ向けのセルロース分解酵素の「設計・実験・評価」の実施可能性の確認</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目標　</a:t>
            </a:r>
            <a:r>
              <a:rPr kumimoji="1" lang="ja-JP" altLang="en-US" dirty="0"/>
              <a:t>セルロース分解酵素の</a:t>
            </a:r>
            <a:r>
              <a:rPr kumimoji="1" lang="en-US" altLang="ja-JP" dirty="0"/>
              <a:t>Wet</a:t>
            </a:r>
            <a:r>
              <a:rPr kumimoji="1" lang="ja-JP" altLang="en-US" dirty="0"/>
              <a:t>評価のプロトコルを理解し、「設計・実験・評価」の流れを確立する。</a:t>
            </a:r>
            <a:endParaRPr kumimoji="1" lang="en-US" altLang="ja-JP" dirty="0"/>
          </a:p>
        </p:txBody>
      </p:sp>
      <p:graphicFrame>
        <p:nvGraphicFramePr>
          <p:cNvPr id="37" name="表 41">
            <a:extLst>
              <a:ext uri="{FF2B5EF4-FFF2-40B4-BE49-F238E27FC236}">
                <a16:creationId xmlns:a16="http://schemas.microsoft.com/office/drawing/2014/main" id="{FA33B75E-F14E-421C-A846-B1682C190268}"/>
              </a:ext>
            </a:extLst>
          </p:cNvPr>
          <p:cNvGraphicFramePr>
            <a:graphicFrameLocks noGrp="1"/>
          </p:cNvGraphicFramePr>
          <p:nvPr/>
        </p:nvGraphicFramePr>
        <p:xfrm>
          <a:off x="1812465" y="2012274"/>
          <a:ext cx="8567069" cy="4181705"/>
        </p:xfrm>
        <a:graphic>
          <a:graphicData uri="http://schemas.openxmlformats.org/drawingml/2006/table">
            <a:tbl>
              <a:tblPr firstRow="1" bandRow="1">
                <a:tableStyleId>{5C22544A-7EE6-4342-B048-85BDC9FD1C3A}</a:tableStyleId>
              </a:tblPr>
              <a:tblGrid>
                <a:gridCol w="3439310">
                  <a:extLst>
                    <a:ext uri="{9D8B030D-6E8A-4147-A177-3AD203B41FA5}">
                      <a16:colId xmlns:a16="http://schemas.microsoft.com/office/drawing/2014/main" val="469456076"/>
                    </a:ext>
                  </a:extLst>
                </a:gridCol>
                <a:gridCol w="2498757">
                  <a:extLst>
                    <a:ext uri="{9D8B030D-6E8A-4147-A177-3AD203B41FA5}">
                      <a16:colId xmlns:a16="http://schemas.microsoft.com/office/drawing/2014/main" val="1605558366"/>
                    </a:ext>
                  </a:extLst>
                </a:gridCol>
                <a:gridCol w="2629002">
                  <a:extLst>
                    <a:ext uri="{9D8B030D-6E8A-4147-A177-3AD203B41FA5}">
                      <a16:colId xmlns:a16="http://schemas.microsoft.com/office/drawing/2014/main" val="1862957131"/>
                    </a:ext>
                  </a:extLst>
                </a:gridCol>
              </a:tblGrid>
              <a:tr h="426780">
                <a:tc>
                  <a:txBody>
                    <a:bodyPr/>
                    <a:lstStyle/>
                    <a:p>
                      <a:pPr algn="ctr"/>
                      <a:r>
                        <a:rPr kumimoji="1" lang="ja-JP" altLang="en-US" dirty="0"/>
                        <a:t>使用するセルロース分解酵素</a:t>
                      </a:r>
                    </a:p>
                  </a:txBody>
                  <a:tcPr>
                    <a:solidFill>
                      <a:schemeClr val="bg2">
                        <a:lumMod val="75000"/>
                      </a:schemeClr>
                    </a:solidFill>
                  </a:tcPr>
                </a:tc>
                <a:tc>
                  <a:txBody>
                    <a:bodyPr/>
                    <a:lstStyle/>
                    <a:p>
                      <a:pPr algn="ctr"/>
                      <a:r>
                        <a:rPr kumimoji="1" lang="en-US" altLang="zh-TW" dirty="0"/>
                        <a:t>2022</a:t>
                      </a:r>
                      <a:r>
                        <a:rPr kumimoji="1" lang="ja-JP" altLang="en-US" dirty="0"/>
                        <a:t>年</a:t>
                      </a:r>
                      <a:r>
                        <a:rPr kumimoji="1" lang="en-US" altLang="ja-JP" dirty="0"/>
                        <a:t>7~8</a:t>
                      </a:r>
                      <a:r>
                        <a:rPr kumimoji="1" lang="ja-JP" altLang="en-US" dirty="0"/>
                        <a:t>月</a:t>
                      </a:r>
                      <a:endParaRPr kumimoji="1" lang="en-US" altLang="zh-TW" dirty="0"/>
                    </a:p>
                    <a:p>
                      <a:pPr algn="ctr"/>
                      <a:r>
                        <a:rPr kumimoji="1" lang="zh-TW" altLang="en-US" dirty="0"/>
                        <a:t>実施</a:t>
                      </a:r>
                      <a:r>
                        <a:rPr kumimoji="1" lang="ja-JP" altLang="en-US" dirty="0"/>
                        <a:t>結果</a:t>
                      </a:r>
                    </a:p>
                  </a:txBody>
                  <a:tcPr>
                    <a:solidFill>
                      <a:schemeClr val="bg2">
                        <a:lumMod val="75000"/>
                      </a:schemeClr>
                    </a:solidFill>
                  </a:tcPr>
                </a:tc>
                <a:tc>
                  <a:txBody>
                    <a:bodyPr/>
                    <a:lstStyle/>
                    <a:p>
                      <a:pPr algn="ctr"/>
                      <a:r>
                        <a:rPr kumimoji="1" lang="en-US" altLang="ja-JP" dirty="0"/>
                        <a:t>2022</a:t>
                      </a:r>
                      <a:r>
                        <a:rPr kumimoji="1" lang="ja-JP" altLang="en-US" dirty="0"/>
                        <a:t>年</a:t>
                      </a:r>
                      <a:r>
                        <a:rPr kumimoji="1" lang="en-US" altLang="ja-JP" dirty="0"/>
                        <a:t>9</a:t>
                      </a:r>
                      <a:r>
                        <a:rPr kumimoji="1" lang="ja-JP" altLang="en-US" dirty="0"/>
                        <a:t>月</a:t>
                      </a:r>
                      <a:r>
                        <a:rPr kumimoji="1" lang="en-US" altLang="ja-JP" dirty="0"/>
                        <a:t>~2023</a:t>
                      </a:r>
                      <a:r>
                        <a:rPr kumimoji="1" lang="ja-JP" altLang="en-US" dirty="0"/>
                        <a:t>年</a:t>
                      </a:r>
                      <a:r>
                        <a:rPr kumimoji="1" lang="en-US" altLang="ja-JP" dirty="0"/>
                        <a:t>3</a:t>
                      </a:r>
                      <a:r>
                        <a:rPr kumimoji="1" lang="ja-JP" altLang="en-US" dirty="0"/>
                        <a:t>月</a:t>
                      </a:r>
                      <a:endParaRPr kumimoji="1" lang="en-US" altLang="ja-JP" dirty="0"/>
                    </a:p>
                    <a:p>
                      <a:pPr algn="ctr"/>
                      <a:r>
                        <a:rPr kumimoji="1" lang="ja-JP" altLang="en-US" dirty="0"/>
                        <a:t>実施内容</a:t>
                      </a:r>
                    </a:p>
                  </a:txBody>
                  <a:tcPr>
                    <a:solidFill>
                      <a:schemeClr val="bg2">
                        <a:lumMod val="75000"/>
                      </a:schemeClr>
                    </a:solidFill>
                  </a:tcPr>
                </a:tc>
                <a:extLst>
                  <a:ext uri="{0D108BD9-81ED-4DB2-BD59-A6C34878D82A}">
                    <a16:rowId xmlns:a16="http://schemas.microsoft.com/office/drawing/2014/main" val="2071979488"/>
                  </a:ext>
                </a:extLst>
              </a:tr>
              <a:tr h="119713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17695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167544">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grpSp>
        <p:nvGrpSpPr>
          <p:cNvPr id="39" name="グループ化 38">
            <a:extLst>
              <a:ext uri="{FF2B5EF4-FFF2-40B4-BE49-F238E27FC236}">
                <a16:creationId xmlns:a16="http://schemas.microsoft.com/office/drawing/2014/main" id="{003B83AF-9237-4A20-A414-A8678053B00D}"/>
              </a:ext>
            </a:extLst>
          </p:cNvPr>
          <p:cNvGrpSpPr/>
          <p:nvPr/>
        </p:nvGrpSpPr>
        <p:grpSpPr>
          <a:xfrm>
            <a:off x="1809908" y="4035443"/>
            <a:ext cx="3505275" cy="848612"/>
            <a:chOff x="6085484" y="2230527"/>
            <a:chExt cx="3505275" cy="848612"/>
          </a:xfrm>
        </p:grpSpPr>
        <p:sp>
          <p:nvSpPr>
            <p:cNvPr id="40" name="矢印: 五方向 39">
              <a:extLst>
                <a:ext uri="{FF2B5EF4-FFF2-40B4-BE49-F238E27FC236}">
                  <a16:creationId xmlns:a16="http://schemas.microsoft.com/office/drawing/2014/main" id="{8A863FCD-8D06-4BDB-BE24-16DD8CE1D9B3}"/>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42" name="テキスト ボックス 41">
              <a:extLst>
                <a:ext uri="{FF2B5EF4-FFF2-40B4-BE49-F238E27FC236}">
                  <a16:creationId xmlns:a16="http://schemas.microsoft.com/office/drawing/2014/main" id="{9CABDFE9-6F9F-480E-A1FE-E31F9021157B}"/>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47" name="グループ化 46">
              <a:extLst>
                <a:ext uri="{FF2B5EF4-FFF2-40B4-BE49-F238E27FC236}">
                  <a16:creationId xmlns:a16="http://schemas.microsoft.com/office/drawing/2014/main" id="{E80EA063-674D-47C0-9BC8-8466C26409CA}"/>
                </a:ext>
              </a:extLst>
            </p:cNvPr>
            <p:cNvGrpSpPr/>
            <p:nvPr/>
          </p:nvGrpSpPr>
          <p:grpSpPr>
            <a:xfrm>
              <a:off x="6987607" y="2316702"/>
              <a:ext cx="2107835" cy="484033"/>
              <a:chOff x="6564390" y="1162574"/>
              <a:chExt cx="2107835" cy="484033"/>
            </a:xfrm>
          </p:grpSpPr>
          <p:sp>
            <p:nvSpPr>
              <p:cNvPr id="50" name="フローチャート: 端子 49">
                <a:extLst>
                  <a:ext uri="{FF2B5EF4-FFF2-40B4-BE49-F238E27FC236}">
                    <a16:creationId xmlns:a16="http://schemas.microsoft.com/office/drawing/2014/main" id="{9BB94793-4F34-44F6-8D8C-D5EBACDB205E}"/>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51" name="正方形/長方形 50">
                <a:extLst>
                  <a:ext uri="{FF2B5EF4-FFF2-40B4-BE49-F238E27FC236}">
                    <a16:creationId xmlns:a16="http://schemas.microsoft.com/office/drawing/2014/main" id="{222BA434-6811-406E-BDB6-97DD6CC01EFE}"/>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52" name="直線コネクタ 51">
                <a:extLst>
                  <a:ext uri="{FF2B5EF4-FFF2-40B4-BE49-F238E27FC236}">
                    <a16:creationId xmlns:a16="http://schemas.microsoft.com/office/drawing/2014/main" id="{525847B1-849A-4F6C-A64C-E3A6C0762292}"/>
                  </a:ext>
                </a:extLst>
              </p:cNvPr>
              <p:cNvCxnSpPr>
                <a:cxnSpLocks/>
                <a:endCxn id="51"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テキスト ボックス 48">
              <a:extLst>
                <a:ext uri="{FF2B5EF4-FFF2-40B4-BE49-F238E27FC236}">
                  <a16:creationId xmlns:a16="http://schemas.microsoft.com/office/drawing/2014/main" id="{C868D1F8-F270-4FEF-A086-DB9C031BA0B8}"/>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53" name="グループ化 52">
            <a:extLst>
              <a:ext uri="{FF2B5EF4-FFF2-40B4-BE49-F238E27FC236}">
                <a16:creationId xmlns:a16="http://schemas.microsoft.com/office/drawing/2014/main" id="{3A103FE5-2A55-4675-8399-5DE91FBACF16}"/>
              </a:ext>
            </a:extLst>
          </p:cNvPr>
          <p:cNvGrpSpPr/>
          <p:nvPr/>
        </p:nvGrpSpPr>
        <p:grpSpPr>
          <a:xfrm>
            <a:off x="1802993" y="5214315"/>
            <a:ext cx="3503137" cy="848612"/>
            <a:chOff x="6087622" y="2230527"/>
            <a:chExt cx="3503137" cy="848612"/>
          </a:xfrm>
        </p:grpSpPr>
        <p:sp>
          <p:nvSpPr>
            <p:cNvPr id="54" name="矢印: 五方向 53">
              <a:extLst>
                <a:ext uri="{FF2B5EF4-FFF2-40B4-BE49-F238E27FC236}">
                  <a16:creationId xmlns:a16="http://schemas.microsoft.com/office/drawing/2014/main" id="{C3386954-69B5-4D11-9CAF-936E0549FA28}"/>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DB8E6581-F957-467F-97FA-C0BCAAC8BD8C}"/>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036A2BB5-7E37-4E6F-AF78-1131EC409069}"/>
                </a:ext>
              </a:extLst>
            </p:cNvPr>
            <p:cNvGrpSpPr/>
            <p:nvPr/>
          </p:nvGrpSpPr>
          <p:grpSpPr>
            <a:xfrm>
              <a:off x="6987607" y="2316702"/>
              <a:ext cx="2107835" cy="484033"/>
              <a:chOff x="6564390" y="1162574"/>
              <a:chExt cx="2107835" cy="484033"/>
            </a:xfrm>
          </p:grpSpPr>
          <p:sp>
            <p:nvSpPr>
              <p:cNvPr id="58" name="フローチャート: 端子 57">
                <a:extLst>
                  <a:ext uri="{FF2B5EF4-FFF2-40B4-BE49-F238E27FC236}">
                    <a16:creationId xmlns:a16="http://schemas.microsoft.com/office/drawing/2014/main" id="{584CDE0B-51B6-4255-ADE5-E0E2A99F0990}"/>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59" name="正方形/長方形 58">
                <a:extLst>
                  <a:ext uri="{FF2B5EF4-FFF2-40B4-BE49-F238E27FC236}">
                    <a16:creationId xmlns:a16="http://schemas.microsoft.com/office/drawing/2014/main" id="{A97FB30F-9105-4337-A363-201EF626073B}"/>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60" name="直線コネクタ 59">
                <a:extLst>
                  <a:ext uri="{FF2B5EF4-FFF2-40B4-BE49-F238E27FC236}">
                    <a16:creationId xmlns:a16="http://schemas.microsoft.com/office/drawing/2014/main" id="{8687B9F7-B38E-49D9-92E4-F24525549661}"/>
                  </a:ext>
                </a:extLst>
              </p:cNvPr>
              <p:cNvCxnSpPr>
                <a:cxnSpLocks/>
                <a:endCxn id="5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56">
              <a:extLst>
                <a:ext uri="{FF2B5EF4-FFF2-40B4-BE49-F238E27FC236}">
                  <a16:creationId xmlns:a16="http://schemas.microsoft.com/office/drawing/2014/main" id="{4F3B23A0-4DA7-405C-B687-F30FE8D5BA3A}"/>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61" name="グループ化 60">
            <a:extLst>
              <a:ext uri="{FF2B5EF4-FFF2-40B4-BE49-F238E27FC236}">
                <a16:creationId xmlns:a16="http://schemas.microsoft.com/office/drawing/2014/main" id="{B5B62CB6-8D16-4D48-8529-655906DDA5A7}"/>
              </a:ext>
            </a:extLst>
          </p:cNvPr>
          <p:cNvGrpSpPr/>
          <p:nvPr/>
        </p:nvGrpSpPr>
        <p:grpSpPr>
          <a:xfrm>
            <a:off x="1809909" y="2835956"/>
            <a:ext cx="3510831" cy="849140"/>
            <a:chOff x="2531080" y="2231325"/>
            <a:chExt cx="3510831" cy="849140"/>
          </a:xfrm>
        </p:grpSpPr>
        <p:grpSp>
          <p:nvGrpSpPr>
            <p:cNvPr id="62" name="グループ化 61">
              <a:extLst>
                <a:ext uri="{FF2B5EF4-FFF2-40B4-BE49-F238E27FC236}">
                  <a16:creationId xmlns:a16="http://schemas.microsoft.com/office/drawing/2014/main" id="{2552AB81-F301-4EEA-B044-132ED6E023DF}"/>
                </a:ext>
              </a:extLst>
            </p:cNvPr>
            <p:cNvGrpSpPr/>
            <p:nvPr/>
          </p:nvGrpSpPr>
          <p:grpSpPr>
            <a:xfrm>
              <a:off x="3127719" y="2231325"/>
              <a:ext cx="2914192" cy="849140"/>
              <a:chOff x="166659" y="1950464"/>
              <a:chExt cx="2914192" cy="849140"/>
            </a:xfrm>
          </p:grpSpPr>
          <p:sp>
            <p:nvSpPr>
              <p:cNvPr id="68" name="矢印: 五方向 67">
                <a:extLst>
                  <a:ext uri="{FF2B5EF4-FFF2-40B4-BE49-F238E27FC236}">
                    <a16:creationId xmlns:a16="http://schemas.microsoft.com/office/drawing/2014/main" id="{3BB4B17D-5880-4FA1-B702-E683A516C15E}"/>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69" name="テキスト ボックス 68">
                <a:extLst>
                  <a:ext uri="{FF2B5EF4-FFF2-40B4-BE49-F238E27FC236}">
                    <a16:creationId xmlns:a16="http://schemas.microsoft.com/office/drawing/2014/main" id="{011D9EED-55A9-4D0F-B04D-07E42F27C60E}"/>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63" name="グループ化 62">
              <a:extLst>
                <a:ext uri="{FF2B5EF4-FFF2-40B4-BE49-F238E27FC236}">
                  <a16:creationId xmlns:a16="http://schemas.microsoft.com/office/drawing/2014/main" id="{523D3660-DD19-4B1D-94F4-9D66E8A0C3B9}"/>
                </a:ext>
              </a:extLst>
            </p:cNvPr>
            <p:cNvGrpSpPr/>
            <p:nvPr/>
          </p:nvGrpSpPr>
          <p:grpSpPr>
            <a:xfrm>
              <a:off x="3450261" y="2317499"/>
              <a:ext cx="2076455" cy="484033"/>
              <a:chOff x="6595770" y="1162574"/>
              <a:chExt cx="2076455" cy="484033"/>
            </a:xfrm>
          </p:grpSpPr>
          <p:sp>
            <p:nvSpPr>
              <p:cNvPr id="65" name="フローチャート: 端子 64">
                <a:extLst>
                  <a:ext uri="{FF2B5EF4-FFF2-40B4-BE49-F238E27FC236}">
                    <a16:creationId xmlns:a16="http://schemas.microsoft.com/office/drawing/2014/main" id="{D823B0C0-1F62-4043-8F4F-51C74D55CBE0}"/>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66" name="正方形/長方形 65">
                <a:extLst>
                  <a:ext uri="{FF2B5EF4-FFF2-40B4-BE49-F238E27FC236}">
                    <a16:creationId xmlns:a16="http://schemas.microsoft.com/office/drawing/2014/main" id="{30D897D5-0F30-4052-91F6-493F91C07BF1}"/>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67" name="直線コネクタ 66">
                <a:extLst>
                  <a:ext uri="{FF2B5EF4-FFF2-40B4-BE49-F238E27FC236}">
                    <a16:creationId xmlns:a16="http://schemas.microsoft.com/office/drawing/2014/main" id="{7161D7FF-3784-4612-9E1B-26D6D28C55CB}"/>
                  </a:ext>
                </a:extLst>
              </p:cNvPr>
              <p:cNvCxnSpPr>
                <a:cxnSpLocks/>
                <a:endCxn id="66"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4" name="テキスト ボックス 63">
              <a:extLst>
                <a:ext uri="{FF2B5EF4-FFF2-40B4-BE49-F238E27FC236}">
                  <a16:creationId xmlns:a16="http://schemas.microsoft.com/office/drawing/2014/main" id="{BB9E9F3A-7690-41EE-A49D-CA3AF94F3EA4}"/>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70" name="テキスト ボックス 69">
            <a:extLst>
              <a:ext uri="{FF2B5EF4-FFF2-40B4-BE49-F238E27FC236}">
                <a16:creationId xmlns:a16="http://schemas.microsoft.com/office/drawing/2014/main" id="{6FFAD893-53CF-445D-98FB-E30DC40CE899}"/>
              </a:ext>
            </a:extLst>
          </p:cNvPr>
          <p:cNvSpPr txBox="1"/>
          <p:nvPr/>
        </p:nvSpPr>
        <p:spPr>
          <a:xfrm>
            <a:off x="5353246" y="2901161"/>
            <a:ext cx="2404674" cy="646331"/>
          </a:xfrm>
          <a:prstGeom prst="rect">
            <a:avLst/>
          </a:prstGeom>
          <a:noFill/>
        </p:spPr>
        <p:txBody>
          <a:bodyPr wrap="square" rtlCol="0">
            <a:spAutoFit/>
          </a:bodyPr>
          <a:lstStyle/>
          <a:p>
            <a:r>
              <a:rPr kumimoji="1" lang="ja-JP" altLang="en-US" dirty="0"/>
              <a:t>発現量が多く、</a:t>
            </a:r>
            <a:endParaRPr kumimoji="1" lang="en-US" altLang="ja-JP" dirty="0"/>
          </a:p>
          <a:p>
            <a:r>
              <a:rPr kumimoji="1" lang="ja-JP" altLang="en-US" dirty="0"/>
              <a:t>活性を確認できた。</a:t>
            </a:r>
          </a:p>
        </p:txBody>
      </p:sp>
      <p:sp>
        <p:nvSpPr>
          <p:cNvPr id="71" name="テキスト ボックス 70">
            <a:extLst>
              <a:ext uri="{FF2B5EF4-FFF2-40B4-BE49-F238E27FC236}">
                <a16:creationId xmlns:a16="http://schemas.microsoft.com/office/drawing/2014/main" id="{2E6F11C6-D629-46B7-B82F-B50546F1B738}"/>
              </a:ext>
            </a:extLst>
          </p:cNvPr>
          <p:cNvSpPr txBox="1"/>
          <p:nvPr/>
        </p:nvSpPr>
        <p:spPr>
          <a:xfrm>
            <a:off x="5378691" y="3969568"/>
            <a:ext cx="2399431" cy="923330"/>
          </a:xfrm>
          <a:prstGeom prst="rect">
            <a:avLst/>
          </a:prstGeom>
          <a:noFill/>
        </p:spPr>
        <p:txBody>
          <a:bodyPr wrap="square">
            <a:spAutoFit/>
          </a:bodyPr>
          <a:lstStyle/>
          <a:p>
            <a:pPr algn="l"/>
            <a:r>
              <a:rPr kumimoji="1" lang="ja-JP" altLang="en-US" sz="1800" dirty="0"/>
              <a:t>発現量が少なく、</a:t>
            </a:r>
            <a:endParaRPr kumimoji="1" lang="en-US" altLang="ja-JP" sz="1800" dirty="0"/>
          </a:p>
          <a:p>
            <a:pPr algn="l"/>
            <a:r>
              <a:rPr kumimoji="1" lang="ja-JP" altLang="en-US" sz="1800" dirty="0"/>
              <a:t>一部基質で活性の有無の判断に至らず。</a:t>
            </a:r>
            <a:endParaRPr kumimoji="1" lang="en-US" altLang="ja-JP" sz="1800" dirty="0"/>
          </a:p>
        </p:txBody>
      </p:sp>
      <p:sp>
        <p:nvSpPr>
          <p:cNvPr id="72" name="テキスト ボックス 71">
            <a:extLst>
              <a:ext uri="{FF2B5EF4-FFF2-40B4-BE49-F238E27FC236}">
                <a16:creationId xmlns:a16="http://schemas.microsoft.com/office/drawing/2014/main" id="{65743D46-3BC1-4695-BB43-B5A39E7B3334}"/>
              </a:ext>
            </a:extLst>
          </p:cNvPr>
          <p:cNvSpPr txBox="1"/>
          <p:nvPr/>
        </p:nvSpPr>
        <p:spPr>
          <a:xfrm>
            <a:off x="5273643" y="5117787"/>
            <a:ext cx="2496211" cy="923330"/>
          </a:xfrm>
          <a:prstGeom prst="rect">
            <a:avLst/>
          </a:prstGeom>
          <a:noFill/>
        </p:spPr>
        <p:txBody>
          <a:bodyPr wrap="square">
            <a:spAutoFit/>
          </a:bodyPr>
          <a:lstStyle/>
          <a:p>
            <a:pPr algn="l"/>
            <a:r>
              <a:rPr kumimoji="1" lang="ja-JP" altLang="en-US" sz="1800" dirty="0">
                <a:solidFill>
                  <a:schemeClr val="bg2">
                    <a:lumMod val="75000"/>
                  </a:schemeClr>
                </a:solidFill>
              </a:rPr>
              <a:t>発現が難しいと思われたため、実施せず。</a:t>
            </a:r>
            <a:endParaRPr kumimoji="1" lang="en-US" altLang="ja-JP" sz="1800" dirty="0">
              <a:solidFill>
                <a:schemeClr val="bg2">
                  <a:lumMod val="75000"/>
                </a:schemeClr>
              </a:solidFill>
            </a:endParaRPr>
          </a:p>
          <a:p>
            <a:pPr algn="l"/>
            <a:r>
              <a:rPr kumimoji="1" lang="ja-JP" altLang="en-US" sz="1800" dirty="0">
                <a:solidFill>
                  <a:schemeClr val="bg2">
                    <a:lumMod val="75000"/>
                  </a:schemeClr>
                </a:solidFill>
              </a:rPr>
              <a:t>（代わりに②③を実施）</a:t>
            </a:r>
            <a:endParaRPr kumimoji="1" lang="en-US" altLang="ja-JP" sz="1800" dirty="0">
              <a:solidFill>
                <a:schemeClr val="bg2">
                  <a:lumMod val="75000"/>
                </a:schemeClr>
              </a:solidFill>
            </a:endParaRPr>
          </a:p>
        </p:txBody>
      </p:sp>
      <p:sp>
        <p:nvSpPr>
          <p:cNvPr id="74" name="テキスト ボックス 73">
            <a:extLst>
              <a:ext uri="{FF2B5EF4-FFF2-40B4-BE49-F238E27FC236}">
                <a16:creationId xmlns:a16="http://schemas.microsoft.com/office/drawing/2014/main" id="{5626B7E6-61D0-4386-97A2-7BDE7978E257}"/>
              </a:ext>
            </a:extLst>
          </p:cNvPr>
          <p:cNvSpPr txBox="1"/>
          <p:nvPr/>
        </p:nvSpPr>
        <p:spPr>
          <a:xfrm>
            <a:off x="7879112" y="2904175"/>
            <a:ext cx="2339672" cy="646331"/>
          </a:xfrm>
          <a:prstGeom prst="rect">
            <a:avLst/>
          </a:prstGeom>
          <a:noFill/>
        </p:spPr>
        <p:txBody>
          <a:bodyPr wrap="square" rtlCol="0">
            <a:spAutoFit/>
          </a:bodyPr>
          <a:lstStyle/>
          <a:p>
            <a:r>
              <a:rPr kumimoji="1" lang="ja-JP" altLang="en-US" dirty="0"/>
              <a:t>設計</a:t>
            </a:r>
            <a:r>
              <a:rPr kumimoji="1" lang="en-US" altLang="ja-JP" dirty="0"/>
              <a:t>CBD</a:t>
            </a:r>
            <a:r>
              <a:rPr kumimoji="1" lang="ja-JP" altLang="en-US" dirty="0"/>
              <a:t>を組み込んで</a:t>
            </a:r>
            <a:endParaRPr kumimoji="1" lang="en-US" altLang="ja-JP" dirty="0"/>
          </a:p>
          <a:p>
            <a:r>
              <a:rPr kumimoji="1" lang="ja-JP" altLang="en-US" dirty="0"/>
              <a:t>発現・活性確認</a:t>
            </a:r>
          </a:p>
        </p:txBody>
      </p:sp>
      <p:sp>
        <p:nvSpPr>
          <p:cNvPr id="75" name="テキスト ボックス 74">
            <a:extLst>
              <a:ext uri="{FF2B5EF4-FFF2-40B4-BE49-F238E27FC236}">
                <a16:creationId xmlns:a16="http://schemas.microsoft.com/office/drawing/2014/main" id="{81E97D69-3E2F-48E8-90B5-EBC996476C24}"/>
              </a:ext>
            </a:extLst>
          </p:cNvPr>
          <p:cNvSpPr txBox="1"/>
          <p:nvPr/>
        </p:nvSpPr>
        <p:spPr>
          <a:xfrm>
            <a:off x="7824305" y="4119241"/>
            <a:ext cx="2399431" cy="646331"/>
          </a:xfrm>
          <a:prstGeom prst="rect">
            <a:avLst/>
          </a:prstGeom>
          <a:noFill/>
        </p:spPr>
        <p:txBody>
          <a:bodyPr wrap="square">
            <a:spAutoFit/>
          </a:bodyPr>
          <a:lstStyle/>
          <a:p>
            <a:r>
              <a:rPr kumimoji="1" lang="ja-JP" altLang="en-US" sz="1800" dirty="0"/>
              <a:t>ファーメンターを用いた</a:t>
            </a:r>
            <a:endParaRPr kumimoji="1" lang="en-US" altLang="ja-JP" sz="1800" dirty="0"/>
          </a:p>
          <a:p>
            <a:r>
              <a:rPr kumimoji="1" lang="ja-JP" altLang="en-US" sz="1800" dirty="0"/>
              <a:t>発現・活性確認</a:t>
            </a:r>
            <a:endParaRPr kumimoji="1" lang="en-US" altLang="ja-JP" sz="1800" dirty="0"/>
          </a:p>
        </p:txBody>
      </p:sp>
      <p:sp>
        <p:nvSpPr>
          <p:cNvPr id="76" name="テキスト ボックス 75">
            <a:extLst>
              <a:ext uri="{FF2B5EF4-FFF2-40B4-BE49-F238E27FC236}">
                <a16:creationId xmlns:a16="http://schemas.microsoft.com/office/drawing/2014/main" id="{5D9FC4B2-41B4-407F-AC52-0F25AA03F1BD}"/>
              </a:ext>
            </a:extLst>
          </p:cNvPr>
          <p:cNvSpPr txBox="1"/>
          <p:nvPr/>
        </p:nvSpPr>
        <p:spPr>
          <a:xfrm>
            <a:off x="7877976" y="5256286"/>
            <a:ext cx="2339672" cy="646331"/>
          </a:xfrm>
          <a:prstGeom prst="rect">
            <a:avLst/>
          </a:prstGeom>
          <a:noFill/>
        </p:spPr>
        <p:txBody>
          <a:bodyPr wrap="square" rtlCol="0">
            <a:spAutoFit/>
          </a:bodyPr>
          <a:lstStyle/>
          <a:p>
            <a:r>
              <a:rPr kumimoji="1" lang="ja-JP" altLang="en-US" dirty="0"/>
              <a:t>酵母での</a:t>
            </a:r>
            <a:endParaRPr kumimoji="1" lang="en-US" altLang="ja-JP" dirty="0"/>
          </a:p>
          <a:p>
            <a:r>
              <a:rPr kumimoji="1" lang="ja-JP" altLang="en-US" dirty="0"/>
              <a:t>発現・活性確認</a:t>
            </a:r>
          </a:p>
        </p:txBody>
      </p:sp>
    </p:spTree>
    <p:extLst>
      <p:ext uri="{BB962C8B-B14F-4D97-AF65-F5344CB8AC3E}">
        <p14:creationId xmlns:p14="http://schemas.microsoft.com/office/powerpoint/2010/main" val="2893488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7979639" y="4115856"/>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21916" y="4518567"/>
              <a:ext cx="2577950"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粗酵素、吸光度</a:t>
              </a:r>
              <a:endParaRPr kumimoji="1" lang="en-US" altLang="ja-JP" sz="1600" dirty="0"/>
            </a:p>
          </p:txBody>
        </p: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664699" y="4115856"/>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148656" y="4118642"/>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621684" y="4118642"/>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baseline="300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en-US" altLang="ja-JP" sz="2400" dirty="0"/>
            </a:br>
            <a:r>
              <a:rPr kumimoji="1" lang="ja-JP" altLang="en-US" sz="2400" dirty="0"/>
              <a:t>　</a:t>
            </a:r>
            <a:r>
              <a:rPr lang="ja-JP" altLang="en-US" sz="2400" dirty="0"/>
              <a:t>対象②</a:t>
            </a:r>
            <a:r>
              <a:rPr lang="en-US" altLang="ja-JP" sz="2400" dirty="0"/>
              <a:t>TeCel7A-TrCBM1</a:t>
            </a:r>
            <a:r>
              <a:rPr kumimoji="1" lang="ja-JP" altLang="en-US" sz="2400" dirty="0"/>
              <a:t>　設計</a:t>
            </a:r>
            <a:r>
              <a:rPr kumimoji="1" lang="en-US" altLang="ja-JP" sz="2400" dirty="0"/>
              <a:t>CBD</a:t>
            </a:r>
            <a:r>
              <a:rPr kumimoji="1" lang="ja-JP" altLang="en-US" sz="2400" dirty="0"/>
              <a:t>の組み換え、発現・活性の確認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368707" y="2279709"/>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8" name="テキスト ボックス 37">
            <a:extLst>
              <a:ext uri="{FF2B5EF4-FFF2-40B4-BE49-F238E27FC236}">
                <a16:creationId xmlns:a16="http://schemas.microsoft.com/office/drawing/2014/main" id="{3FFD3ED8-4CDF-4695-B7CE-B36E2073AC68}"/>
              </a:ext>
            </a:extLst>
          </p:cNvPr>
          <p:cNvSpPr txBox="1"/>
          <p:nvPr/>
        </p:nvSpPr>
        <p:spPr>
          <a:xfrm>
            <a:off x="7225839" y="902796"/>
            <a:ext cx="543739" cy="307777"/>
          </a:xfrm>
          <a:prstGeom prst="rect">
            <a:avLst/>
          </a:prstGeom>
          <a:noFill/>
        </p:spPr>
        <p:txBody>
          <a:bodyPr wrap="none" rtlCol="0">
            <a:spAutoFit/>
          </a:bodyPr>
          <a:lstStyle/>
          <a:p>
            <a:r>
              <a:rPr kumimoji="1" lang="ja-JP" altLang="en-US" sz="1400" dirty="0"/>
              <a:t>凡例</a:t>
            </a:r>
          </a:p>
        </p:txBody>
      </p:sp>
      <p:grpSp>
        <p:nvGrpSpPr>
          <p:cNvPr id="39" name="グループ化 38">
            <a:extLst>
              <a:ext uri="{FF2B5EF4-FFF2-40B4-BE49-F238E27FC236}">
                <a16:creationId xmlns:a16="http://schemas.microsoft.com/office/drawing/2014/main" id="{0DE86CCC-0390-443D-A49E-1B8B3A0DB6F4}"/>
              </a:ext>
            </a:extLst>
          </p:cNvPr>
          <p:cNvGrpSpPr/>
          <p:nvPr/>
        </p:nvGrpSpPr>
        <p:grpSpPr>
          <a:xfrm>
            <a:off x="7314940" y="1265216"/>
            <a:ext cx="5047665" cy="949123"/>
            <a:chOff x="1241417" y="785187"/>
            <a:chExt cx="5047665" cy="949123"/>
          </a:xfrm>
        </p:grpSpPr>
        <p:grpSp>
          <p:nvGrpSpPr>
            <p:cNvPr id="100" name="グループ化 99">
              <a:extLst>
                <a:ext uri="{FF2B5EF4-FFF2-40B4-BE49-F238E27FC236}">
                  <a16:creationId xmlns:a16="http://schemas.microsoft.com/office/drawing/2014/main" id="{0410BEF6-D80D-4310-B308-CFC25FBF1973}"/>
                </a:ext>
              </a:extLst>
            </p:cNvPr>
            <p:cNvGrpSpPr/>
            <p:nvPr/>
          </p:nvGrpSpPr>
          <p:grpSpPr>
            <a:xfrm>
              <a:off x="1241417" y="785188"/>
              <a:ext cx="4608036" cy="911822"/>
              <a:chOff x="9413082" y="1604255"/>
              <a:chExt cx="4608036" cy="911822"/>
            </a:xfrm>
          </p:grpSpPr>
          <p:grpSp>
            <p:nvGrpSpPr>
              <p:cNvPr id="103" name="グループ化 102">
                <a:extLst>
                  <a:ext uri="{FF2B5EF4-FFF2-40B4-BE49-F238E27FC236}">
                    <a16:creationId xmlns:a16="http://schemas.microsoft.com/office/drawing/2014/main" id="{21266A48-B126-4328-BB33-886F1DB1E074}"/>
                  </a:ext>
                </a:extLst>
              </p:cNvPr>
              <p:cNvGrpSpPr/>
              <p:nvPr/>
            </p:nvGrpSpPr>
            <p:grpSpPr>
              <a:xfrm>
                <a:off x="9472864" y="1678258"/>
                <a:ext cx="2170081" cy="430516"/>
                <a:chOff x="6799366" y="1248537"/>
                <a:chExt cx="1960180" cy="340384"/>
              </a:xfrm>
            </p:grpSpPr>
            <p:sp>
              <p:nvSpPr>
                <p:cNvPr id="106" name="フローチャート: 端子 105">
                  <a:extLst>
                    <a:ext uri="{FF2B5EF4-FFF2-40B4-BE49-F238E27FC236}">
                      <a16:creationId xmlns:a16="http://schemas.microsoft.com/office/drawing/2014/main" id="{0B128CB1-67A3-4547-9360-0C820F186E63}"/>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107" name="正方形/長方形 106">
                  <a:extLst>
                    <a:ext uri="{FF2B5EF4-FFF2-40B4-BE49-F238E27FC236}">
                      <a16:creationId xmlns:a16="http://schemas.microsoft.com/office/drawing/2014/main" id="{4A5444FC-6FD7-4DE7-8CD2-DDEE6B01526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108" name="直線コネクタ 107">
                  <a:extLst>
                    <a:ext uri="{FF2B5EF4-FFF2-40B4-BE49-F238E27FC236}">
                      <a16:creationId xmlns:a16="http://schemas.microsoft.com/office/drawing/2014/main" id="{574941C6-4E41-4638-8C8F-5887EA8B01B8}"/>
                    </a:ext>
                  </a:extLst>
                </p:cNvPr>
                <p:cNvCxnSpPr>
                  <a:cxnSpLocks/>
                  <a:stCxn id="106" idx="3"/>
                  <a:endCxn id="107"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テキスト ボックス 103">
                <a:extLst>
                  <a:ext uri="{FF2B5EF4-FFF2-40B4-BE49-F238E27FC236}">
                    <a16:creationId xmlns:a16="http://schemas.microsoft.com/office/drawing/2014/main" id="{693EC083-69EC-4105-AEAB-690128A0B891}"/>
                  </a:ext>
                </a:extLst>
              </p:cNvPr>
              <p:cNvSpPr txBox="1"/>
              <p:nvPr/>
            </p:nvSpPr>
            <p:spPr>
              <a:xfrm>
                <a:off x="9738948" y="2200575"/>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105" name="正方形/長方形 104">
                <a:extLst>
                  <a:ext uri="{FF2B5EF4-FFF2-40B4-BE49-F238E27FC236}">
                    <a16:creationId xmlns:a16="http://schemas.microsoft.com/office/drawing/2014/main" id="{C6C97809-D392-4E56-983A-8389A45DFD96}"/>
                  </a:ext>
                </a:extLst>
              </p:cNvPr>
              <p:cNvSpPr/>
              <p:nvPr/>
            </p:nvSpPr>
            <p:spPr>
              <a:xfrm>
                <a:off x="9413082" y="1604255"/>
                <a:ext cx="4608036" cy="911822"/>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1" name="正方形/長方形 100">
              <a:extLst>
                <a:ext uri="{FF2B5EF4-FFF2-40B4-BE49-F238E27FC236}">
                  <a16:creationId xmlns:a16="http://schemas.microsoft.com/office/drawing/2014/main" id="{BA6203C1-AC5B-4ED2-8586-0F15B19A4C83}"/>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336731" y="1857211"/>
            <a:ext cx="3119252"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　</a:t>
            </a:r>
            <a:r>
              <a:rPr kumimoji="1" lang="ja-JP" altLang="en-US" dirty="0"/>
              <a:t>②</a:t>
            </a:r>
            <a:r>
              <a:rPr kumimoji="1" lang="en-US" altLang="ja-JP" dirty="0">
                <a:solidFill>
                  <a:srgbClr val="FF0000"/>
                </a:solidFill>
              </a:rPr>
              <a:t>TeCel7A</a:t>
            </a:r>
            <a:r>
              <a:rPr kumimoji="1" lang="en-US" altLang="ja-JP" dirty="0"/>
              <a:t>-</a:t>
            </a:r>
            <a:r>
              <a:rPr kumimoji="1" lang="en-US" altLang="ja-JP" dirty="0">
                <a:solidFill>
                  <a:srgbClr val="00B0F0"/>
                </a:solidFill>
              </a:rPr>
              <a:t>TrCBM1</a:t>
            </a:r>
            <a:endParaRPr kumimoji="1" lang="ja-JP" altLang="en-US" dirty="0">
              <a:solidFill>
                <a:srgbClr val="00B0F0"/>
              </a:solidFill>
            </a:endParaRPr>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325364" y="3540650"/>
            <a:ext cx="934871"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a:t>
            </a:r>
          </a:p>
        </p:txBody>
      </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800865" y="4642432"/>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666017" y="3730117"/>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164694" y="3730117"/>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664871" y="3730117"/>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355153" y="3730117"/>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grpSp>
        <p:nvGrpSpPr>
          <p:cNvPr id="58" name="グループ化 57">
            <a:extLst>
              <a:ext uri="{FF2B5EF4-FFF2-40B4-BE49-F238E27FC236}">
                <a16:creationId xmlns:a16="http://schemas.microsoft.com/office/drawing/2014/main" id="{03714609-1237-43B1-AE4F-5E261D5B513A}"/>
              </a:ext>
            </a:extLst>
          </p:cNvPr>
          <p:cNvGrpSpPr/>
          <p:nvPr/>
        </p:nvGrpSpPr>
        <p:grpSpPr>
          <a:xfrm>
            <a:off x="2093186" y="4119916"/>
            <a:ext cx="1907916" cy="1053151"/>
            <a:chOff x="2240420" y="3814654"/>
            <a:chExt cx="1907916" cy="1053151"/>
          </a:xfrm>
        </p:grpSpPr>
        <p:sp>
          <p:nvSpPr>
            <p:cNvPr id="59" name="フローチャート: 他ページ結合子 58">
              <a:extLst>
                <a:ext uri="{FF2B5EF4-FFF2-40B4-BE49-F238E27FC236}">
                  <a16:creationId xmlns:a16="http://schemas.microsoft.com/office/drawing/2014/main" id="{5D55D27C-A6AB-43E7-A05D-5AF3B0425811}"/>
                </a:ext>
              </a:extLst>
            </p:cNvPr>
            <p:cNvSpPr/>
            <p:nvPr/>
          </p:nvSpPr>
          <p:spPr>
            <a:xfrm rot="16200000">
              <a:off x="2674030" y="3393499"/>
              <a:ext cx="1053151" cy="1895461"/>
            </a:xfrm>
            <a:prstGeom prst="flowChartOffpage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0" name="テキスト ボックス 59">
              <a:extLst>
                <a:ext uri="{FF2B5EF4-FFF2-40B4-BE49-F238E27FC236}">
                  <a16:creationId xmlns:a16="http://schemas.microsoft.com/office/drawing/2014/main" id="{E77AB8B9-4E0D-47A4-B22F-0CE4A6366081}"/>
                </a:ext>
              </a:extLst>
            </p:cNvPr>
            <p:cNvSpPr txBox="1"/>
            <p:nvPr/>
          </p:nvSpPr>
          <p:spPr>
            <a:xfrm>
              <a:off x="2240420" y="4081526"/>
              <a:ext cx="800219" cy="584775"/>
            </a:xfrm>
            <a:prstGeom prst="rect">
              <a:avLst/>
            </a:prstGeom>
            <a:noFill/>
          </p:spPr>
          <p:txBody>
            <a:bodyPr wrap="none" rtlCol="0">
              <a:spAutoFit/>
            </a:bodyPr>
            <a:lstStyle/>
            <a:p>
              <a:pPr algn="ctr"/>
              <a:r>
                <a:rPr kumimoji="1" lang="ja-JP" altLang="en-US" sz="1600" dirty="0"/>
                <a:t>遺伝子</a:t>
              </a:r>
              <a:endParaRPr kumimoji="1" lang="en-US" altLang="ja-JP" sz="1600" dirty="0"/>
            </a:p>
            <a:p>
              <a:pPr algn="ctr"/>
              <a:r>
                <a:rPr kumimoji="1" lang="ja-JP" altLang="en-US" sz="1600" dirty="0"/>
                <a:t>合成</a:t>
              </a:r>
            </a:p>
          </p:txBody>
        </p:sp>
      </p:grpSp>
      <p:sp>
        <p:nvSpPr>
          <p:cNvPr id="61" name="テキスト ボックス 60">
            <a:extLst>
              <a:ext uri="{FF2B5EF4-FFF2-40B4-BE49-F238E27FC236}">
                <a16:creationId xmlns:a16="http://schemas.microsoft.com/office/drawing/2014/main" id="{A416FD1F-4B2E-42AC-9E9F-650F5B7B44DD}"/>
              </a:ext>
            </a:extLst>
          </p:cNvPr>
          <p:cNvSpPr txBox="1"/>
          <p:nvPr/>
        </p:nvSpPr>
        <p:spPr>
          <a:xfrm>
            <a:off x="2010039" y="3731391"/>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57" name="テキスト ボックス 56">
            <a:extLst>
              <a:ext uri="{FF2B5EF4-FFF2-40B4-BE49-F238E27FC236}">
                <a16:creationId xmlns:a16="http://schemas.microsoft.com/office/drawing/2014/main" id="{43C47FB8-8EE7-4A4C-9569-BC3378F1FF86}"/>
              </a:ext>
            </a:extLst>
          </p:cNvPr>
          <p:cNvSpPr txBox="1"/>
          <p:nvPr/>
        </p:nvSpPr>
        <p:spPr>
          <a:xfrm>
            <a:off x="2841499" y="4232976"/>
            <a:ext cx="990025" cy="830997"/>
          </a:xfrm>
          <a:prstGeom prst="rect">
            <a:avLst/>
          </a:prstGeom>
          <a:noFill/>
        </p:spPr>
        <p:txBody>
          <a:bodyPr wrap="square" rtlCol="0">
            <a:spAutoFit/>
          </a:bodyPr>
          <a:lstStyle/>
          <a:p>
            <a:pPr algn="ctr"/>
            <a:r>
              <a:rPr kumimoji="1" lang="ja-JP" altLang="en-US" sz="1600" dirty="0"/>
              <a:t>設計</a:t>
            </a:r>
            <a:r>
              <a:rPr kumimoji="1" lang="en-US" altLang="ja-JP" sz="1600" dirty="0"/>
              <a:t>CBD</a:t>
            </a:r>
          </a:p>
          <a:p>
            <a:pPr algn="ctr"/>
            <a:r>
              <a:rPr kumimoji="1" lang="ja-JP" altLang="en-US" sz="1600" dirty="0"/>
              <a:t>入れ替え</a:t>
            </a:r>
          </a:p>
        </p:txBody>
      </p:sp>
      <p:cxnSp>
        <p:nvCxnSpPr>
          <p:cNvPr id="6" name="直線コネクタ 5">
            <a:extLst>
              <a:ext uri="{FF2B5EF4-FFF2-40B4-BE49-F238E27FC236}">
                <a16:creationId xmlns:a16="http://schemas.microsoft.com/office/drawing/2014/main" id="{815BE53A-75D7-49CB-AD67-9C8C0D20618E}"/>
              </a:ext>
            </a:extLst>
          </p:cNvPr>
          <p:cNvCxnSpPr>
            <a:cxnSpLocks/>
          </p:cNvCxnSpPr>
          <p:nvPr/>
        </p:nvCxnSpPr>
        <p:spPr>
          <a:xfrm flipH="1" flipV="1">
            <a:off x="2636094" y="4120242"/>
            <a:ext cx="379418" cy="530636"/>
          </a:xfrm>
          <a:prstGeom prst="line">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0E036B0-6D00-4F4C-BDB9-5EFF34603045}"/>
              </a:ext>
            </a:extLst>
          </p:cNvPr>
          <p:cNvCxnSpPr>
            <a:cxnSpLocks/>
          </p:cNvCxnSpPr>
          <p:nvPr/>
        </p:nvCxnSpPr>
        <p:spPr>
          <a:xfrm flipH="1">
            <a:off x="2636094" y="4644518"/>
            <a:ext cx="379418" cy="530636"/>
          </a:xfrm>
          <a:prstGeom prst="line">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B9EE0883-DC69-43E9-828E-5D263FF4E6C7}"/>
              </a:ext>
            </a:extLst>
          </p:cNvPr>
          <p:cNvSpPr txBox="1"/>
          <p:nvPr/>
        </p:nvSpPr>
        <p:spPr>
          <a:xfrm>
            <a:off x="325364" y="1032110"/>
            <a:ext cx="6103854" cy="646331"/>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「設計したタンパク質の発現・評価」実施可能性</a:t>
            </a:r>
            <a:endParaRPr kumimoji="1" lang="en-US" altLang="ja-JP" dirty="0"/>
          </a:p>
          <a:p>
            <a:r>
              <a:rPr kumimoji="1" lang="en-US" altLang="ja-JP" dirty="0"/>
              <a:t>		</a:t>
            </a:r>
            <a:r>
              <a:rPr kumimoji="1" lang="ja-JP" altLang="en-US" dirty="0"/>
              <a:t>設計</a:t>
            </a:r>
            <a:r>
              <a:rPr kumimoji="1" lang="en-US" altLang="ja-JP" dirty="0"/>
              <a:t>CBD</a:t>
            </a:r>
            <a:r>
              <a:rPr kumimoji="1" lang="ja-JP" altLang="en-US" dirty="0"/>
              <a:t>とセルロース分解活性との関係性の検証</a:t>
            </a:r>
            <a:endParaRPr kumimoji="1" lang="en-US" altLang="ja-JP" dirty="0"/>
          </a:p>
        </p:txBody>
      </p:sp>
      <p:sp>
        <p:nvSpPr>
          <p:cNvPr id="73" name="テキスト ボックス 72">
            <a:extLst>
              <a:ext uri="{FF2B5EF4-FFF2-40B4-BE49-F238E27FC236}">
                <a16:creationId xmlns:a16="http://schemas.microsoft.com/office/drawing/2014/main" id="{C60319ED-9832-4914-8B6D-4B2E181F616F}"/>
              </a:ext>
            </a:extLst>
          </p:cNvPr>
          <p:cNvSpPr txBox="1"/>
          <p:nvPr/>
        </p:nvSpPr>
        <p:spPr>
          <a:xfrm>
            <a:off x="7218986" y="2295716"/>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63" name="テキスト ボックス 62">
            <a:extLst>
              <a:ext uri="{FF2B5EF4-FFF2-40B4-BE49-F238E27FC236}">
                <a16:creationId xmlns:a16="http://schemas.microsoft.com/office/drawing/2014/main" id="{84224AFB-94C4-4E4D-966B-D0608B336CE9}"/>
              </a:ext>
            </a:extLst>
          </p:cNvPr>
          <p:cNvSpPr txBox="1"/>
          <p:nvPr/>
        </p:nvSpPr>
        <p:spPr>
          <a:xfrm>
            <a:off x="1988533" y="5498139"/>
            <a:ext cx="9150447" cy="461665"/>
          </a:xfrm>
          <a:prstGeom prst="rect">
            <a:avLst/>
          </a:prstGeom>
          <a:noFill/>
        </p:spPr>
        <p:txBody>
          <a:bodyPr wrap="square" rtlCol="0">
            <a:spAutoFit/>
          </a:bodyPr>
          <a:lstStyle/>
          <a:p>
            <a:pPr algn="ctr"/>
            <a:r>
              <a:rPr kumimoji="1" lang="ja-JP" altLang="en-US" sz="2400" b="1" dirty="0">
                <a:solidFill>
                  <a:schemeClr val="accent1"/>
                </a:solidFill>
              </a:rPr>
              <a:t>複数の設計</a:t>
            </a:r>
            <a:r>
              <a:rPr kumimoji="1" lang="en-US" altLang="ja-JP" sz="2400" b="1" dirty="0">
                <a:solidFill>
                  <a:schemeClr val="accent1"/>
                </a:solidFill>
              </a:rPr>
              <a:t>CBD</a:t>
            </a:r>
            <a:r>
              <a:rPr kumimoji="1" lang="ja-JP" altLang="en-US" sz="2400" b="1" dirty="0">
                <a:solidFill>
                  <a:schemeClr val="accent1"/>
                </a:solidFill>
              </a:rPr>
              <a:t>に組み換えたセルロース分解酵素を合成・活性評価 　</a:t>
            </a:r>
          </a:p>
        </p:txBody>
      </p:sp>
      <p:grpSp>
        <p:nvGrpSpPr>
          <p:cNvPr id="69" name="グループ化 68">
            <a:extLst>
              <a:ext uri="{FF2B5EF4-FFF2-40B4-BE49-F238E27FC236}">
                <a16:creationId xmlns:a16="http://schemas.microsoft.com/office/drawing/2014/main" id="{EF6CF809-A123-411F-9765-7E45EE229B41}"/>
              </a:ext>
            </a:extLst>
          </p:cNvPr>
          <p:cNvGrpSpPr/>
          <p:nvPr/>
        </p:nvGrpSpPr>
        <p:grpSpPr>
          <a:xfrm>
            <a:off x="4400748" y="2285468"/>
            <a:ext cx="2914192" cy="849140"/>
            <a:chOff x="3127719" y="2231325"/>
            <a:chExt cx="2914192" cy="849140"/>
          </a:xfrm>
        </p:grpSpPr>
        <p:grpSp>
          <p:nvGrpSpPr>
            <p:cNvPr id="72" name="グループ化 71">
              <a:extLst>
                <a:ext uri="{FF2B5EF4-FFF2-40B4-BE49-F238E27FC236}">
                  <a16:creationId xmlns:a16="http://schemas.microsoft.com/office/drawing/2014/main" id="{5B427934-B062-4AD5-B3AE-07DA91C451AA}"/>
                </a:ext>
              </a:extLst>
            </p:cNvPr>
            <p:cNvGrpSpPr/>
            <p:nvPr/>
          </p:nvGrpSpPr>
          <p:grpSpPr>
            <a:xfrm>
              <a:off x="3127719" y="2231325"/>
              <a:ext cx="2914192" cy="849140"/>
              <a:chOff x="166659" y="1950464"/>
              <a:chExt cx="2914192" cy="849140"/>
            </a:xfrm>
          </p:grpSpPr>
          <p:sp>
            <p:nvSpPr>
              <p:cNvPr id="78" name="矢印: 五方向 77">
                <a:extLst>
                  <a:ext uri="{FF2B5EF4-FFF2-40B4-BE49-F238E27FC236}">
                    <a16:creationId xmlns:a16="http://schemas.microsoft.com/office/drawing/2014/main" id="{4E8B05FE-8D10-4706-80C3-909E477469C1}"/>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9" name="テキスト ボックス 78">
                <a:extLst>
                  <a:ext uri="{FF2B5EF4-FFF2-40B4-BE49-F238E27FC236}">
                    <a16:creationId xmlns:a16="http://schemas.microsoft.com/office/drawing/2014/main" id="{39F51E2B-C089-465D-AB78-6EF75C79C8E8}"/>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74" name="グループ化 73">
              <a:extLst>
                <a:ext uri="{FF2B5EF4-FFF2-40B4-BE49-F238E27FC236}">
                  <a16:creationId xmlns:a16="http://schemas.microsoft.com/office/drawing/2014/main" id="{1DE9D5B7-D145-47E5-BE5B-07C28C84FAEF}"/>
                </a:ext>
              </a:extLst>
            </p:cNvPr>
            <p:cNvGrpSpPr/>
            <p:nvPr/>
          </p:nvGrpSpPr>
          <p:grpSpPr>
            <a:xfrm>
              <a:off x="3450261" y="2317499"/>
              <a:ext cx="2076455" cy="484033"/>
              <a:chOff x="6595770" y="1162574"/>
              <a:chExt cx="2076455" cy="484033"/>
            </a:xfrm>
          </p:grpSpPr>
          <p:sp>
            <p:nvSpPr>
              <p:cNvPr id="75" name="フローチャート: 端子 74">
                <a:extLst>
                  <a:ext uri="{FF2B5EF4-FFF2-40B4-BE49-F238E27FC236}">
                    <a16:creationId xmlns:a16="http://schemas.microsoft.com/office/drawing/2014/main" id="{0EFAF773-6BBE-4F7D-A6DE-20D1BC044DCC}"/>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76" name="正方形/長方形 75">
                <a:extLst>
                  <a:ext uri="{FF2B5EF4-FFF2-40B4-BE49-F238E27FC236}">
                    <a16:creationId xmlns:a16="http://schemas.microsoft.com/office/drawing/2014/main" id="{4BB52D5A-C197-4A03-BA3C-2A7E9934244B}"/>
                  </a:ext>
                </a:extLst>
              </p:cNvPr>
              <p:cNvSpPr/>
              <p:nvPr/>
            </p:nvSpPr>
            <p:spPr>
              <a:xfrm>
                <a:off x="7712282" y="1404591"/>
                <a:ext cx="959943" cy="242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600" dirty="0">
                    <a:solidFill>
                      <a:schemeClr val="bg1"/>
                    </a:solidFill>
                  </a:rPr>
                  <a:t>設計</a:t>
                </a:r>
                <a:r>
                  <a:rPr kumimoji="1" lang="en-US" altLang="ja-JP" sz="1600" dirty="0">
                    <a:solidFill>
                      <a:schemeClr val="bg1"/>
                    </a:solidFill>
                  </a:rPr>
                  <a:t>CBD</a:t>
                </a:r>
                <a:endParaRPr kumimoji="1" lang="ja-JP" altLang="en-US" sz="1600" dirty="0">
                  <a:solidFill>
                    <a:schemeClr val="bg1"/>
                  </a:solidFill>
                </a:endParaRPr>
              </a:p>
            </p:txBody>
          </p:sp>
          <p:cxnSp>
            <p:nvCxnSpPr>
              <p:cNvPr id="77" name="直線コネクタ 76">
                <a:extLst>
                  <a:ext uri="{FF2B5EF4-FFF2-40B4-BE49-F238E27FC236}">
                    <a16:creationId xmlns:a16="http://schemas.microsoft.com/office/drawing/2014/main" id="{1E7D9095-AF07-4DAF-BC37-94E610855304}"/>
                  </a:ext>
                </a:extLst>
              </p:cNvPr>
              <p:cNvCxnSpPr>
                <a:cxnSpLocks/>
                <a:endCxn id="76"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 name="矢印: 右 3">
            <a:extLst>
              <a:ext uri="{FF2B5EF4-FFF2-40B4-BE49-F238E27FC236}">
                <a16:creationId xmlns:a16="http://schemas.microsoft.com/office/drawing/2014/main" id="{A735E814-B342-4D22-B8A2-5C7D1319E6E7}"/>
              </a:ext>
            </a:extLst>
          </p:cNvPr>
          <p:cNvSpPr/>
          <p:nvPr/>
        </p:nvSpPr>
        <p:spPr>
          <a:xfrm>
            <a:off x="3985997" y="2543637"/>
            <a:ext cx="523356" cy="27699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30736EEF-7CB4-4A79-B92F-B9ED1881D69D}"/>
              </a:ext>
            </a:extLst>
          </p:cNvPr>
          <p:cNvSpPr txBox="1"/>
          <p:nvPr/>
        </p:nvSpPr>
        <p:spPr>
          <a:xfrm>
            <a:off x="4237087" y="1853101"/>
            <a:ext cx="2082686" cy="369332"/>
          </a:xfrm>
          <a:prstGeom prst="rect">
            <a:avLst/>
          </a:prstGeom>
          <a:noFill/>
        </p:spPr>
        <p:txBody>
          <a:bodyPr wrap="none" rtlCol="0">
            <a:spAutoFit/>
          </a:bodyPr>
          <a:lstStyle/>
          <a:p>
            <a:r>
              <a:rPr kumimoji="1" lang="en-US" altLang="ja-JP" dirty="0">
                <a:solidFill>
                  <a:srgbClr val="FF0000"/>
                </a:solidFill>
              </a:rPr>
              <a:t>TeCel7A</a:t>
            </a:r>
            <a:r>
              <a:rPr kumimoji="1" lang="en-US" altLang="ja-JP" dirty="0"/>
              <a:t>-</a:t>
            </a:r>
            <a:r>
              <a:rPr kumimoji="1" lang="ja-JP" altLang="en-US" dirty="0">
                <a:solidFill>
                  <a:schemeClr val="accent1"/>
                </a:solidFill>
              </a:rPr>
              <a:t>設計</a:t>
            </a:r>
            <a:r>
              <a:rPr kumimoji="1" lang="en-US" altLang="ja-JP" dirty="0">
                <a:solidFill>
                  <a:schemeClr val="accent1"/>
                </a:solidFill>
              </a:rPr>
              <a:t>CBD</a:t>
            </a:r>
            <a:endParaRPr kumimoji="1" lang="ja-JP" altLang="en-US" dirty="0">
              <a:solidFill>
                <a:schemeClr val="accent1"/>
              </a:solidFill>
            </a:endParaRPr>
          </a:p>
        </p:txBody>
      </p:sp>
    </p:spTree>
    <p:extLst>
      <p:ext uri="{BB962C8B-B14F-4D97-AF65-F5344CB8AC3E}">
        <p14:creationId xmlns:p14="http://schemas.microsoft.com/office/powerpoint/2010/main" val="4240090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0F7BAC9-0E14-44B3-B652-A1E77702D6D7}"/>
              </a:ext>
            </a:extLst>
          </p:cNvPr>
          <p:cNvSpPr/>
          <p:nvPr/>
        </p:nvSpPr>
        <p:spPr>
          <a:xfrm>
            <a:off x="127591" y="829340"/>
            <a:ext cx="11972260" cy="5898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B9583DC4-7E60-4427-95FE-D2E4A8F63237}"/>
              </a:ext>
            </a:extLst>
          </p:cNvPr>
          <p:cNvSpPr txBox="1"/>
          <p:nvPr/>
        </p:nvSpPr>
        <p:spPr>
          <a:xfrm>
            <a:off x="4772789" y="6107514"/>
            <a:ext cx="1711073" cy="577081"/>
          </a:xfrm>
          <a:prstGeom prst="rect">
            <a:avLst/>
          </a:prstGeom>
          <a:solidFill>
            <a:schemeClr val="bg1"/>
          </a:solidFill>
        </p:spPr>
        <p:txBody>
          <a:bodyPr wrap="square">
            <a:spAutoFit/>
          </a:bodyPr>
          <a:lstStyle/>
          <a:p>
            <a:r>
              <a:rPr kumimoji="1" lang="ja-JP" altLang="en-US" sz="1050" dirty="0"/>
              <a:t>泳動条件</a:t>
            </a:r>
            <a:endParaRPr kumimoji="1" lang="en-US" altLang="ja-JP" sz="1050" dirty="0"/>
          </a:p>
          <a:p>
            <a:pPr marL="171450" indent="-171450">
              <a:buFont typeface="Arial" panose="020B0604020202020204" pitchFamily="34" charset="0"/>
              <a:buChar char="•"/>
            </a:pPr>
            <a:r>
              <a:rPr kumimoji="1" lang="en-US" altLang="ja-JP" sz="1050" dirty="0"/>
              <a:t>12%</a:t>
            </a:r>
            <a:r>
              <a:rPr kumimoji="1" lang="ja-JP" altLang="en-US" sz="1050" dirty="0"/>
              <a:t>ゲル</a:t>
            </a:r>
            <a:endParaRPr kumimoji="1" lang="en-US" altLang="ja-JP" sz="1050" dirty="0"/>
          </a:p>
          <a:p>
            <a:pPr marL="171450" indent="-171450">
              <a:buFont typeface="Arial" panose="020B0604020202020204" pitchFamily="34" charset="0"/>
              <a:buChar char="•"/>
            </a:pPr>
            <a:r>
              <a:rPr kumimoji="1" lang="en-US" altLang="ja-JP" sz="1050" dirty="0"/>
              <a:t>250V</a:t>
            </a:r>
            <a:r>
              <a:rPr kumimoji="1" lang="ja-JP" altLang="en-US" sz="1050" dirty="0"/>
              <a:t>・</a:t>
            </a:r>
            <a:r>
              <a:rPr kumimoji="1" lang="en-US" altLang="ja-JP" sz="1050" dirty="0"/>
              <a:t>60</a:t>
            </a:r>
            <a:r>
              <a:rPr kumimoji="1" lang="ja-JP" altLang="en-US" sz="1050" dirty="0"/>
              <a:t>分間泳動</a:t>
            </a:r>
            <a:endParaRPr kumimoji="1" lang="en-US" altLang="ja-JP" sz="1050" dirty="0"/>
          </a:p>
        </p:txBody>
      </p:sp>
      <p:sp>
        <p:nvSpPr>
          <p:cNvPr id="2" name="タイトル 1">
            <a:extLst>
              <a:ext uri="{FF2B5EF4-FFF2-40B4-BE49-F238E27FC236}">
                <a16:creationId xmlns:a16="http://schemas.microsoft.com/office/drawing/2014/main" id="{C7F24D12-2AB9-4949-8CC9-98033E397A63}"/>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en-US" altLang="ja-JP" sz="2400" dirty="0"/>
            </a:br>
            <a:r>
              <a:rPr kumimoji="1" lang="ja-JP" altLang="en-US" sz="2400" dirty="0"/>
              <a:t>　対象②</a:t>
            </a:r>
            <a:r>
              <a:rPr kumimoji="1" lang="en-US" altLang="ja-JP" sz="2400" dirty="0"/>
              <a:t>TeCel7A-TrCBM1 </a:t>
            </a:r>
            <a:r>
              <a:rPr kumimoji="1" lang="ja-JP" altLang="en-US" sz="2400" dirty="0"/>
              <a:t>タンパク質発現確認</a:t>
            </a:r>
          </a:p>
        </p:txBody>
      </p:sp>
      <p:cxnSp>
        <p:nvCxnSpPr>
          <p:cNvPr id="124" name="直線矢印コネクタ 123">
            <a:extLst>
              <a:ext uri="{FF2B5EF4-FFF2-40B4-BE49-F238E27FC236}">
                <a16:creationId xmlns:a16="http://schemas.microsoft.com/office/drawing/2014/main" id="{7C645188-D660-4EC1-A275-D887FBC39D52}"/>
              </a:ext>
            </a:extLst>
          </p:cNvPr>
          <p:cNvCxnSpPr>
            <a:cxnSpLocks/>
          </p:cNvCxnSpPr>
          <p:nvPr/>
        </p:nvCxnSpPr>
        <p:spPr>
          <a:xfrm flipH="1">
            <a:off x="9726869" y="2938772"/>
            <a:ext cx="272472" cy="0"/>
          </a:xfrm>
          <a:prstGeom prst="straightConnector1">
            <a:avLst/>
          </a:prstGeom>
          <a:ln w="571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a:extLst>
              <a:ext uri="{FF2B5EF4-FFF2-40B4-BE49-F238E27FC236}">
                <a16:creationId xmlns:a16="http://schemas.microsoft.com/office/drawing/2014/main" id="{743C2DD3-F06E-4620-AE5F-DBF0B1EDBC14}"/>
              </a:ext>
            </a:extLst>
          </p:cNvPr>
          <p:cNvCxnSpPr>
            <a:cxnSpLocks/>
          </p:cNvCxnSpPr>
          <p:nvPr/>
        </p:nvCxnSpPr>
        <p:spPr>
          <a:xfrm flipH="1">
            <a:off x="9726869" y="4639191"/>
            <a:ext cx="272472" cy="0"/>
          </a:xfrm>
          <a:prstGeom prst="straightConnector1">
            <a:avLst/>
          </a:prstGeom>
          <a:ln w="571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0" name="テキスト ボックス 129">
            <a:extLst>
              <a:ext uri="{FF2B5EF4-FFF2-40B4-BE49-F238E27FC236}">
                <a16:creationId xmlns:a16="http://schemas.microsoft.com/office/drawing/2014/main" id="{921712AD-580B-4900-BA44-570565B7DD07}"/>
              </a:ext>
            </a:extLst>
          </p:cNvPr>
          <p:cNvSpPr txBox="1"/>
          <p:nvPr/>
        </p:nvSpPr>
        <p:spPr>
          <a:xfrm>
            <a:off x="5355442" y="5374980"/>
            <a:ext cx="5747086" cy="738664"/>
          </a:xfrm>
          <a:prstGeom prst="rect">
            <a:avLst/>
          </a:prstGeom>
          <a:noFill/>
        </p:spPr>
        <p:txBody>
          <a:bodyPr wrap="none" rtlCol="0">
            <a:spAutoFit/>
          </a:bodyPr>
          <a:lstStyle/>
          <a:p>
            <a:r>
              <a:rPr kumimoji="1" lang="en-US" altLang="ja-JP" sz="1400" dirty="0">
                <a:solidFill>
                  <a:schemeClr val="accent4"/>
                </a:solidFill>
              </a:rPr>
              <a:t>274</a:t>
            </a:r>
            <a:r>
              <a:rPr kumimoji="1" lang="ja-JP" altLang="en-US" sz="1400" dirty="0">
                <a:solidFill>
                  <a:schemeClr val="accent4"/>
                </a:solidFill>
              </a:rPr>
              <a:t>：</a:t>
            </a:r>
            <a:r>
              <a:rPr kumimoji="1" lang="en-US" altLang="ja-JP" sz="1400" dirty="0">
                <a:solidFill>
                  <a:schemeClr val="accent4"/>
                </a:solidFill>
              </a:rPr>
              <a:t>TeCel7A-</a:t>
            </a:r>
            <a:r>
              <a:rPr kumimoji="1" lang="ja-JP" altLang="en-US" sz="1400" dirty="0">
                <a:solidFill>
                  <a:schemeClr val="accent4"/>
                </a:solidFill>
              </a:rPr>
              <a:t>設計</a:t>
            </a:r>
            <a:r>
              <a:rPr kumimoji="1" lang="en-US" altLang="ja-JP" sz="1400" dirty="0">
                <a:solidFill>
                  <a:schemeClr val="accent4"/>
                </a:solidFill>
              </a:rPr>
              <a:t>CBD No.274</a:t>
            </a:r>
          </a:p>
          <a:p>
            <a:r>
              <a:rPr kumimoji="1" lang="en-US" altLang="ja-JP" sz="1400" dirty="0"/>
              <a:t>…</a:t>
            </a:r>
            <a:r>
              <a:rPr kumimoji="1" lang="ja-JP" altLang="en-US" sz="1400" dirty="0"/>
              <a:t>唯一バンドを確認できなったサンプル</a:t>
            </a:r>
            <a:endParaRPr kumimoji="1" lang="en-US" altLang="ja-JP" sz="1400" dirty="0"/>
          </a:p>
          <a:p>
            <a:r>
              <a:rPr kumimoji="1" lang="ja-JP" altLang="en-US" sz="1400" dirty="0"/>
              <a:t>　 無細胞合成系でも発現できなかったため、配列等に原因があると考えられる。</a:t>
            </a:r>
          </a:p>
        </p:txBody>
      </p:sp>
      <p:pic>
        <p:nvPicPr>
          <p:cNvPr id="4" name="図 3">
            <a:extLst>
              <a:ext uri="{FF2B5EF4-FFF2-40B4-BE49-F238E27FC236}">
                <a16:creationId xmlns:a16="http://schemas.microsoft.com/office/drawing/2014/main" id="{E005E2AF-4E04-4B57-8EAA-38312F53B6AD}"/>
              </a:ext>
            </a:extLst>
          </p:cNvPr>
          <p:cNvPicPr>
            <a:picLocks noChangeAspect="1"/>
          </p:cNvPicPr>
          <p:nvPr/>
        </p:nvPicPr>
        <p:blipFill>
          <a:blip r:embed="rId3"/>
          <a:stretch>
            <a:fillRect/>
          </a:stretch>
        </p:blipFill>
        <p:spPr>
          <a:xfrm>
            <a:off x="5024687" y="2081108"/>
            <a:ext cx="4702182" cy="1555818"/>
          </a:xfrm>
          <a:prstGeom prst="rect">
            <a:avLst/>
          </a:prstGeom>
        </p:spPr>
      </p:pic>
      <p:pic>
        <p:nvPicPr>
          <p:cNvPr id="6" name="図 5">
            <a:extLst>
              <a:ext uri="{FF2B5EF4-FFF2-40B4-BE49-F238E27FC236}">
                <a16:creationId xmlns:a16="http://schemas.microsoft.com/office/drawing/2014/main" id="{E88EFBCC-311F-4E98-B250-0AF5ED2C2CB7}"/>
              </a:ext>
            </a:extLst>
          </p:cNvPr>
          <p:cNvPicPr>
            <a:picLocks noChangeAspect="1"/>
          </p:cNvPicPr>
          <p:nvPr/>
        </p:nvPicPr>
        <p:blipFill>
          <a:blip r:embed="rId4"/>
          <a:stretch>
            <a:fillRect/>
          </a:stretch>
        </p:blipFill>
        <p:spPr>
          <a:xfrm>
            <a:off x="5052469" y="3731536"/>
            <a:ext cx="4674400" cy="1597492"/>
          </a:xfrm>
          <a:prstGeom prst="rect">
            <a:avLst/>
          </a:prstGeom>
        </p:spPr>
      </p:pic>
      <p:sp>
        <p:nvSpPr>
          <p:cNvPr id="9" name="楕円 8">
            <a:extLst>
              <a:ext uri="{FF2B5EF4-FFF2-40B4-BE49-F238E27FC236}">
                <a16:creationId xmlns:a16="http://schemas.microsoft.com/office/drawing/2014/main" id="{9D9FB27A-E847-4551-9B5B-4B27DA35C7B1}"/>
              </a:ext>
            </a:extLst>
          </p:cNvPr>
          <p:cNvSpPr/>
          <p:nvPr/>
        </p:nvSpPr>
        <p:spPr>
          <a:xfrm>
            <a:off x="7611213" y="3891631"/>
            <a:ext cx="315310" cy="2515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E02EACA9-A304-4B5A-9F8E-F13C02E71475}"/>
              </a:ext>
            </a:extLst>
          </p:cNvPr>
          <p:cNvSpPr txBox="1"/>
          <p:nvPr/>
        </p:nvSpPr>
        <p:spPr>
          <a:xfrm>
            <a:off x="4763001" y="1663193"/>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25" name="テキスト ボックス 24">
            <a:extLst>
              <a:ext uri="{FF2B5EF4-FFF2-40B4-BE49-F238E27FC236}">
                <a16:creationId xmlns:a16="http://schemas.microsoft.com/office/drawing/2014/main" id="{8051F444-E090-48D8-8931-610F00FE6278}"/>
              </a:ext>
            </a:extLst>
          </p:cNvPr>
          <p:cNvSpPr txBox="1"/>
          <p:nvPr/>
        </p:nvSpPr>
        <p:spPr>
          <a:xfrm>
            <a:off x="1443362" y="1677392"/>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培養</a:t>
            </a:r>
            <a:endParaRPr kumimoji="1" lang="en-US" altLang="ja-JP" dirty="0">
              <a:solidFill>
                <a:schemeClr val="bg1"/>
              </a:solidFill>
            </a:endParaRPr>
          </a:p>
        </p:txBody>
      </p:sp>
      <p:sp>
        <p:nvSpPr>
          <p:cNvPr id="16" name="テキスト ボックス 15">
            <a:extLst>
              <a:ext uri="{FF2B5EF4-FFF2-40B4-BE49-F238E27FC236}">
                <a16:creationId xmlns:a16="http://schemas.microsoft.com/office/drawing/2014/main" id="{2742A85B-8B18-4FCE-9505-644E3D722DCF}"/>
              </a:ext>
            </a:extLst>
          </p:cNvPr>
          <p:cNvSpPr txBox="1"/>
          <p:nvPr/>
        </p:nvSpPr>
        <p:spPr>
          <a:xfrm>
            <a:off x="1548339" y="2218237"/>
            <a:ext cx="3214662" cy="369331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96</a:t>
            </a:r>
            <a:r>
              <a:rPr kumimoji="1" lang="ja-JP" altLang="en-US" dirty="0"/>
              <a:t>ディープウェルプレート</a:t>
            </a:r>
            <a:endParaRPr kumimoji="1"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培養液量　</a:t>
            </a:r>
            <a:r>
              <a:rPr kumimoji="1" lang="en-US" altLang="ja-JP" dirty="0"/>
              <a:t>500 µL</a:t>
            </a:r>
          </a:p>
          <a:p>
            <a:pPr marL="285750" indent="-285750">
              <a:buFont typeface="Arial" panose="020B0604020202020204" pitchFamily="34" charset="0"/>
              <a:buChar char="•"/>
            </a:pPr>
            <a:r>
              <a:rPr kumimoji="1" lang="ja-JP" altLang="en-US" dirty="0"/>
              <a:t>発現誘導　</a:t>
            </a:r>
            <a:r>
              <a:rPr kumimoji="1" lang="en-US" altLang="ja-JP" dirty="0"/>
              <a:t>80</a:t>
            </a:r>
            <a:r>
              <a:rPr kumimoji="1" lang="ja-JP" altLang="en-US" dirty="0"/>
              <a:t>時間</a:t>
            </a:r>
            <a:endParaRPr kumimoji="1" lang="en-US" altLang="ja-JP" dirty="0"/>
          </a:p>
          <a:p>
            <a:pPr marL="285750" indent="-285750">
              <a:buFont typeface="Arial" panose="020B0604020202020204" pitchFamily="34" charset="0"/>
              <a:buChar char="•"/>
            </a:pPr>
            <a:endParaRPr kumimoji="1" lang="en-US" altLang="ja-JP" dirty="0"/>
          </a:p>
          <a:p>
            <a:r>
              <a:rPr kumimoji="1" lang="ja-JP" altLang="en-US" b="1" dirty="0"/>
              <a:t>種類</a:t>
            </a:r>
            <a:r>
              <a:rPr kumimoji="1" lang="ja-JP" altLang="en-US" dirty="0"/>
              <a:t>（各</a:t>
            </a:r>
            <a:r>
              <a:rPr kumimoji="1" lang="en-US" altLang="ja-JP" dirty="0"/>
              <a:t>N=3</a:t>
            </a:r>
            <a:r>
              <a:rPr kumimoji="1" lang="ja-JP" altLang="en-US" dirty="0"/>
              <a:t>）</a:t>
            </a:r>
            <a:endParaRPr kumimoji="1" lang="en-US" altLang="ja-JP" dirty="0"/>
          </a:p>
          <a:p>
            <a:pPr marL="285750" indent="-285750">
              <a:buFont typeface="Arial" panose="020B0604020202020204" pitchFamily="34" charset="0"/>
              <a:buChar char="•"/>
            </a:pPr>
            <a:r>
              <a:rPr kumimoji="1" lang="en-US" altLang="ja-JP" dirty="0"/>
              <a:t>TeCel7A-TrCBM1</a:t>
            </a:r>
          </a:p>
          <a:p>
            <a:pPr marL="285750" indent="-285750">
              <a:buFont typeface="Arial" panose="020B0604020202020204" pitchFamily="34" charset="0"/>
              <a:buChar char="•"/>
            </a:pPr>
            <a:r>
              <a:rPr kumimoji="1" lang="en-US" altLang="ja-JP" dirty="0"/>
              <a:t>TeCel7A-</a:t>
            </a:r>
            <a:r>
              <a:rPr kumimoji="1" lang="ja-JP" altLang="en-US" dirty="0"/>
              <a:t>設計</a:t>
            </a:r>
            <a:r>
              <a:rPr kumimoji="1" lang="en-US" altLang="ja-JP" dirty="0"/>
              <a:t>CBD 24</a:t>
            </a:r>
            <a:r>
              <a:rPr kumimoji="1" lang="ja-JP" altLang="en-US" dirty="0"/>
              <a:t>種類</a:t>
            </a:r>
            <a:endParaRPr kumimoji="1" lang="en-US" altLang="ja-JP" dirty="0"/>
          </a:p>
          <a:p>
            <a:pPr marL="285750" indent="-285750">
              <a:buFont typeface="Arial" panose="020B0604020202020204" pitchFamily="34" charset="0"/>
              <a:buChar char="•"/>
            </a:pPr>
            <a:r>
              <a:rPr kumimoji="1" lang="ja-JP" altLang="en-US" dirty="0"/>
              <a:t>空ベクター</a:t>
            </a:r>
            <a:endParaRPr kumimoji="1" lang="en-US" altLang="ja-JP" dirty="0"/>
          </a:p>
          <a:p>
            <a:pPr marL="285750" indent="-285750">
              <a:buFont typeface="Arial" panose="020B0604020202020204" pitchFamily="34" charset="0"/>
              <a:buChar char="•"/>
            </a:pPr>
            <a:r>
              <a:rPr kumimoji="1" lang="ja-JP" altLang="en-US" dirty="0"/>
              <a:t>培地のみ</a:t>
            </a:r>
            <a:endParaRPr kumimoji="1" lang="en-US" altLang="ja-JP" dirty="0"/>
          </a:p>
        </p:txBody>
      </p:sp>
      <p:sp>
        <p:nvSpPr>
          <p:cNvPr id="31" name="テキスト ボックス 30">
            <a:extLst>
              <a:ext uri="{FF2B5EF4-FFF2-40B4-BE49-F238E27FC236}">
                <a16:creationId xmlns:a16="http://schemas.microsoft.com/office/drawing/2014/main" id="{497ADBC0-77B2-42EE-86F9-FFB0AD63B49B}"/>
              </a:ext>
            </a:extLst>
          </p:cNvPr>
          <p:cNvSpPr txBox="1"/>
          <p:nvPr/>
        </p:nvSpPr>
        <p:spPr>
          <a:xfrm>
            <a:off x="1536447" y="737606"/>
            <a:ext cx="10181254" cy="830997"/>
          </a:xfrm>
          <a:prstGeom prst="rect">
            <a:avLst/>
          </a:prstGeom>
          <a:noFill/>
        </p:spPr>
        <p:txBody>
          <a:bodyPr wrap="square" rtlCol="0">
            <a:spAutoFit/>
          </a:bodyPr>
          <a:lstStyle/>
          <a:p>
            <a:r>
              <a:rPr kumimoji="1" lang="en-US" altLang="ja-JP" sz="2400" b="1" dirty="0">
                <a:solidFill>
                  <a:schemeClr val="accent1"/>
                </a:solidFill>
              </a:rPr>
              <a:t>26</a:t>
            </a:r>
            <a:r>
              <a:rPr kumimoji="1" lang="ja-JP" altLang="en-US" sz="2400" b="1" dirty="0">
                <a:solidFill>
                  <a:schemeClr val="accent1"/>
                </a:solidFill>
              </a:rPr>
              <a:t>種類の形質転換体を</a:t>
            </a:r>
            <a:r>
              <a:rPr kumimoji="1" lang="en-US" altLang="ja-JP" sz="2400" b="1" dirty="0">
                <a:solidFill>
                  <a:schemeClr val="accent1"/>
                </a:solidFill>
              </a:rPr>
              <a:t>96</a:t>
            </a:r>
            <a:r>
              <a:rPr kumimoji="1" lang="ja-JP" altLang="en-US" sz="2400" b="1" dirty="0">
                <a:solidFill>
                  <a:schemeClr val="accent1"/>
                </a:solidFill>
              </a:rPr>
              <a:t>ディープウェルプレートで培養した。</a:t>
            </a:r>
            <a:endParaRPr kumimoji="1" lang="en-US" altLang="ja-JP" sz="2400" b="1" dirty="0">
              <a:solidFill>
                <a:schemeClr val="accent1"/>
              </a:solidFill>
            </a:endParaRPr>
          </a:p>
          <a:p>
            <a:r>
              <a:rPr kumimoji="1" lang="ja-JP" altLang="en-US" sz="2400" b="1" dirty="0">
                <a:solidFill>
                  <a:schemeClr val="accent1"/>
                </a:solidFill>
              </a:rPr>
              <a:t>ほぼすべての</a:t>
            </a:r>
            <a:r>
              <a:rPr kumimoji="1" lang="en-US" altLang="ja-JP" sz="2400" b="1" dirty="0">
                <a:solidFill>
                  <a:schemeClr val="accent1"/>
                </a:solidFill>
              </a:rPr>
              <a:t>TeCel7A-</a:t>
            </a:r>
            <a:r>
              <a:rPr kumimoji="1" lang="ja-JP" altLang="en-US" sz="2400" b="1" dirty="0">
                <a:solidFill>
                  <a:schemeClr val="accent1"/>
                </a:solidFill>
              </a:rPr>
              <a:t>設計</a:t>
            </a:r>
            <a:r>
              <a:rPr kumimoji="1" lang="en-US" altLang="ja-JP" sz="2400" b="1" dirty="0">
                <a:solidFill>
                  <a:schemeClr val="accent1"/>
                </a:solidFill>
              </a:rPr>
              <a:t>CBD</a:t>
            </a:r>
            <a:r>
              <a:rPr kumimoji="1" lang="ja-JP" altLang="en-US" sz="2400" b="1" dirty="0">
                <a:solidFill>
                  <a:schemeClr val="accent1"/>
                </a:solidFill>
              </a:rPr>
              <a:t>で推定分子量付近にバンドが見られた。</a:t>
            </a:r>
            <a:endParaRPr kumimoji="1" lang="en-US" altLang="ja-JP" sz="2400" b="1" dirty="0">
              <a:solidFill>
                <a:schemeClr val="accent1"/>
              </a:solidFill>
            </a:endParaRPr>
          </a:p>
        </p:txBody>
      </p:sp>
      <p:sp>
        <p:nvSpPr>
          <p:cNvPr id="17" name="テキスト ボックス 16">
            <a:extLst>
              <a:ext uri="{FF2B5EF4-FFF2-40B4-BE49-F238E27FC236}">
                <a16:creationId xmlns:a16="http://schemas.microsoft.com/office/drawing/2014/main" id="{22D77AE5-75A0-4A6E-BB7E-A7A2683D54D0}"/>
              </a:ext>
            </a:extLst>
          </p:cNvPr>
          <p:cNvSpPr txBox="1"/>
          <p:nvPr/>
        </p:nvSpPr>
        <p:spPr>
          <a:xfrm>
            <a:off x="9999341" y="2615606"/>
            <a:ext cx="1103187" cy="646331"/>
          </a:xfrm>
          <a:prstGeom prst="rect">
            <a:avLst/>
          </a:prstGeom>
          <a:noFill/>
        </p:spPr>
        <p:txBody>
          <a:bodyPr wrap="none" rtlCol="0">
            <a:spAutoFit/>
          </a:bodyPr>
          <a:lstStyle/>
          <a:p>
            <a:pPr algn="ctr"/>
            <a:r>
              <a:rPr kumimoji="1" lang="ja-JP" altLang="en-US" dirty="0">
                <a:solidFill>
                  <a:srgbClr val="FF0000"/>
                </a:solidFill>
              </a:rPr>
              <a:t>目的</a:t>
            </a:r>
            <a:endParaRPr kumimoji="1" lang="en-US" altLang="ja-JP" dirty="0">
              <a:solidFill>
                <a:srgbClr val="FF0000"/>
              </a:solidFill>
            </a:endParaRPr>
          </a:p>
          <a:p>
            <a:pPr algn="ctr"/>
            <a:r>
              <a:rPr kumimoji="1" lang="ja-JP" altLang="en-US" dirty="0">
                <a:solidFill>
                  <a:srgbClr val="FF0000"/>
                </a:solidFill>
              </a:rPr>
              <a:t>タンパク質</a:t>
            </a:r>
          </a:p>
        </p:txBody>
      </p:sp>
      <p:sp>
        <p:nvSpPr>
          <p:cNvPr id="33" name="テキスト ボックス 32">
            <a:extLst>
              <a:ext uri="{FF2B5EF4-FFF2-40B4-BE49-F238E27FC236}">
                <a16:creationId xmlns:a16="http://schemas.microsoft.com/office/drawing/2014/main" id="{42D0538C-6121-4FD8-BB3E-8943FE89CBFE}"/>
              </a:ext>
            </a:extLst>
          </p:cNvPr>
          <p:cNvSpPr txBox="1"/>
          <p:nvPr/>
        </p:nvSpPr>
        <p:spPr>
          <a:xfrm>
            <a:off x="9999341" y="4316025"/>
            <a:ext cx="1103187" cy="646331"/>
          </a:xfrm>
          <a:prstGeom prst="rect">
            <a:avLst/>
          </a:prstGeom>
          <a:noFill/>
        </p:spPr>
        <p:txBody>
          <a:bodyPr wrap="none" rtlCol="0">
            <a:spAutoFit/>
          </a:bodyPr>
          <a:lstStyle/>
          <a:p>
            <a:pPr algn="ctr"/>
            <a:r>
              <a:rPr kumimoji="1" lang="ja-JP" altLang="en-US" dirty="0">
                <a:solidFill>
                  <a:srgbClr val="FF0000"/>
                </a:solidFill>
              </a:rPr>
              <a:t>目的</a:t>
            </a:r>
            <a:endParaRPr kumimoji="1" lang="en-US" altLang="ja-JP" dirty="0">
              <a:solidFill>
                <a:srgbClr val="FF0000"/>
              </a:solidFill>
            </a:endParaRPr>
          </a:p>
          <a:p>
            <a:pPr algn="ctr"/>
            <a:r>
              <a:rPr kumimoji="1" lang="ja-JP" altLang="en-US" dirty="0">
                <a:solidFill>
                  <a:srgbClr val="FF0000"/>
                </a:solidFill>
              </a:rPr>
              <a:t>タンパク質</a:t>
            </a:r>
          </a:p>
        </p:txBody>
      </p:sp>
      <p:pic>
        <p:nvPicPr>
          <p:cNvPr id="15" name="図 14">
            <a:extLst>
              <a:ext uri="{FF2B5EF4-FFF2-40B4-BE49-F238E27FC236}">
                <a16:creationId xmlns:a16="http://schemas.microsoft.com/office/drawing/2014/main" id="{741418B0-57BF-4709-B317-176BF39FCF4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97" b="94531" l="9398" r="93494">
                        <a14:foregroundMark x1="34940" y1="8073" x2="34940" y2="8073"/>
                        <a14:foregroundMark x1="33373" y1="4427" x2="33373" y2="4427"/>
                        <a14:foregroundMark x1="67229" y1="24349" x2="67229" y2="24349"/>
                        <a14:foregroundMark x1="76627" y1="29297" x2="76627" y2="29297"/>
                        <a14:foregroundMark x1="85542" y1="33073" x2="87108" y2="36979"/>
                        <a14:foregroundMark x1="90602" y1="33464" x2="91084" y2="54818"/>
                        <a14:foregroundMark x1="91084" y1="54818" x2="75542" y2="83984"/>
                        <a14:foregroundMark x1="75542" y1="83984" x2="70602" y2="90495"/>
                        <a14:foregroundMark x1="70602" y1="90495" x2="61325" y2="88021"/>
                        <a14:foregroundMark x1="61325" y1="88021" x2="43253" y2="76823"/>
                        <a14:foregroundMark x1="17952" y1="65755" x2="17952" y2="65755"/>
                        <a14:foregroundMark x1="13133" y1="60938" x2="19880" y2="63542"/>
                        <a14:foregroundMark x1="19880" y1="63542" x2="14458" y2="65104"/>
                        <a14:foregroundMark x1="11446" y1="55729" x2="9518" y2="62500"/>
                        <a14:foregroundMark x1="93253" y1="33724" x2="91807" y2="57552"/>
                        <a14:foregroundMark x1="93253" y1="58594" x2="93494" y2="41016"/>
                        <a14:foregroundMark x1="69518" y1="94531" x2="69518" y2="94531"/>
                        <a14:foregroundMark x1="46988" y1="83984" x2="46988" y2="83984"/>
                        <a14:foregroundMark x1="42771" y1="81380" x2="42771" y2="81380"/>
                        <a14:foregroundMark x1="38193" y1="79036" x2="38193" y2="79036"/>
                        <a14:foregroundMark x1="35301" y1="77474" x2="35301" y2="77474"/>
                      </a14:backgroundRemoval>
                    </a14:imgEffect>
                  </a14:imgLayer>
                </a14:imgProps>
              </a:ext>
            </a:extLst>
          </a:blip>
          <a:stretch>
            <a:fillRect/>
          </a:stretch>
        </p:blipFill>
        <p:spPr>
          <a:xfrm>
            <a:off x="2414902" y="2518090"/>
            <a:ext cx="1264558" cy="1170097"/>
          </a:xfrm>
          <a:prstGeom prst="rect">
            <a:avLst/>
          </a:prstGeom>
        </p:spPr>
      </p:pic>
      <p:sp>
        <p:nvSpPr>
          <p:cNvPr id="18" name="テキスト ボックス 17">
            <a:extLst>
              <a:ext uri="{FF2B5EF4-FFF2-40B4-BE49-F238E27FC236}">
                <a16:creationId xmlns:a16="http://schemas.microsoft.com/office/drawing/2014/main" id="{84FF4C3B-AA4A-427C-A128-1946CD8486EC}"/>
              </a:ext>
            </a:extLst>
          </p:cNvPr>
          <p:cNvSpPr txBox="1"/>
          <p:nvPr/>
        </p:nvSpPr>
        <p:spPr>
          <a:xfrm>
            <a:off x="6431083" y="6116942"/>
            <a:ext cx="5486097" cy="577081"/>
          </a:xfrm>
          <a:prstGeom prst="rect">
            <a:avLst/>
          </a:prstGeom>
          <a:solidFill>
            <a:schemeClr val="bg1"/>
          </a:solidFill>
        </p:spPr>
        <p:txBody>
          <a:bodyPr wrap="square" rtlCol="0">
            <a:spAutoFit/>
          </a:bodyPr>
          <a:lstStyle/>
          <a:p>
            <a:r>
              <a:rPr kumimoji="1" lang="ja-JP" altLang="en-US" sz="1050" dirty="0">
                <a:solidFill>
                  <a:prstClr val="black"/>
                </a:solidFill>
                <a:latin typeface="Arial"/>
                <a:ea typeface="Meiryo UI"/>
              </a:rPr>
              <a:t>サンプル：</a:t>
            </a:r>
            <a:r>
              <a:rPr kumimoji="1" lang="en-US" altLang="ja-JP" sz="1050" dirty="0">
                <a:solidFill>
                  <a:prstClr val="black"/>
                </a:solidFill>
                <a:latin typeface="Arial"/>
                <a:ea typeface="Meiryo UI"/>
              </a:rPr>
              <a:t>20 ul-</a:t>
            </a:r>
            <a:r>
              <a:rPr kumimoji="1" lang="ja-JP" altLang="en-US" sz="1050" dirty="0">
                <a:solidFill>
                  <a:prstClr val="black"/>
                </a:solidFill>
                <a:latin typeface="Arial"/>
                <a:ea typeface="Meiryo UI"/>
              </a:rPr>
              <a:t>培地上清</a:t>
            </a:r>
            <a:endParaRPr kumimoji="1" lang="en-US" altLang="ja-JP" sz="1050" dirty="0">
              <a:solidFill>
                <a:prstClr val="black"/>
              </a:solidFill>
              <a:latin typeface="Arial"/>
              <a:ea typeface="Meiryo UI"/>
            </a:endParaRPr>
          </a:p>
          <a:p>
            <a:r>
              <a:rPr kumimoji="1" lang="en-US" altLang="ja-JP" sz="1050" dirty="0">
                <a:solidFill>
                  <a:prstClr val="black"/>
                </a:solidFill>
                <a:latin typeface="Arial"/>
                <a:ea typeface="Meiryo UI"/>
              </a:rPr>
              <a:t>BSA</a:t>
            </a:r>
            <a:r>
              <a:rPr kumimoji="1" lang="ja-JP" altLang="en-US" sz="1050" dirty="0">
                <a:solidFill>
                  <a:prstClr val="black"/>
                </a:solidFill>
                <a:latin typeface="Arial"/>
                <a:ea typeface="Meiryo UI"/>
              </a:rPr>
              <a:t>：</a:t>
            </a:r>
            <a:r>
              <a:rPr kumimoji="1" lang="en-US" altLang="ja-JP" sz="1050" dirty="0">
                <a:solidFill>
                  <a:prstClr val="black"/>
                </a:solidFill>
                <a:latin typeface="Arial"/>
                <a:ea typeface="Meiryo UI"/>
              </a:rPr>
              <a:t>0.5 mg/mL</a:t>
            </a:r>
            <a:r>
              <a:rPr kumimoji="1" lang="ja-JP" altLang="en-US" sz="1050" dirty="0">
                <a:solidFill>
                  <a:prstClr val="black"/>
                </a:solidFill>
                <a:latin typeface="Arial"/>
                <a:ea typeface="Meiryo UI"/>
              </a:rPr>
              <a:t>を</a:t>
            </a:r>
            <a:r>
              <a:rPr kumimoji="1" lang="en-US" altLang="ja-JP" sz="1050" dirty="0">
                <a:solidFill>
                  <a:prstClr val="black"/>
                </a:solidFill>
                <a:latin typeface="Arial"/>
                <a:ea typeface="Meiryo UI"/>
              </a:rPr>
              <a:t>20 ul</a:t>
            </a:r>
          </a:p>
          <a:p>
            <a:r>
              <a:rPr kumimoji="1" lang="en-US" altLang="ja-JP" sz="1050" dirty="0"/>
              <a:t>M</a:t>
            </a:r>
            <a:r>
              <a:rPr kumimoji="1" lang="ja-JP" altLang="en-US" sz="1050" dirty="0"/>
              <a:t>：プロテインマーカー　</a:t>
            </a:r>
            <a:r>
              <a:rPr kumimoji="1" lang="en-US" altLang="ja-JP" sz="1050" dirty="0"/>
              <a:t>2 </a:t>
            </a:r>
            <a:r>
              <a:rPr kumimoji="1" lang="en-US" altLang="ja-JP" sz="1050" dirty="0" err="1"/>
              <a:t>uL</a:t>
            </a:r>
            <a:r>
              <a:rPr kumimoji="1" lang="ja-JP" altLang="en-US" sz="1050" dirty="0"/>
              <a:t>（</a:t>
            </a:r>
            <a:r>
              <a:rPr lang="en-US" altLang="ja-JP" sz="1050" dirty="0" err="1"/>
              <a:t>Prestained</a:t>
            </a:r>
            <a:r>
              <a:rPr lang="en-US" altLang="ja-JP" sz="1050" dirty="0"/>
              <a:t> Protein Standards Dual color,</a:t>
            </a:r>
            <a:r>
              <a:rPr lang="ja-JP" altLang="en-US" sz="1050" dirty="0"/>
              <a:t> </a:t>
            </a:r>
            <a:r>
              <a:rPr lang="en-US" altLang="ja-JP" sz="1050" dirty="0"/>
              <a:t>BIO-RAD</a:t>
            </a:r>
            <a:r>
              <a:rPr lang="ja-JP" altLang="en-US" sz="1050" dirty="0"/>
              <a:t>）</a:t>
            </a:r>
            <a:r>
              <a:rPr lang="en-US" altLang="ja-JP" sz="1050" dirty="0"/>
              <a:t>	</a:t>
            </a:r>
          </a:p>
        </p:txBody>
      </p:sp>
      <p:sp>
        <p:nvSpPr>
          <p:cNvPr id="3" name="スライド番号プレースホルダー 2">
            <a:extLst>
              <a:ext uri="{FF2B5EF4-FFF2-40B4-BE49-F238E27FC236}">
                <a16:creationId xmlns:a16="http://schemas.microsoft.com/office/drawing/2014/main" id="{FD06ACD6-6251-43CB-8A27-927623A0E7D6}"/>
              </a:ext>
            </a:extLst>
          </p:cNvPr>
          <p:cNvSpPr>
            <a:spLocks noGrp="1"/>
          </p:cNvSpPr>
          <p:nvPr>
            <p:ph type="sldNum" sz="quarter" idx="10"/>
          </p:nvPr>
        </p:nvSpPr>
        <p:spPr>
          <a:xfrm>
            <a:off x="11518222" y="6362781"/>
            <a:ext cx="398958" cy="365125"/>
          </a:xfrm>
        </p:spPr>
        <p:txBody>
          <a:bodyPr/>
          <a:lstStyle/>
          <a:p>
            <a:fld id="{584EAAFE-CFE5-40AD-8E95-5BFF290DC5CF}" type="slidenum">
              <a:rPr kumimoji="1" lang="ja-JP" altLang="en-US" smtClean="0"/>
              <a:pPr/>
              <a:t>24</a:t>
            </a:fld>
            <a:endParaRPr kumimoji="1" lang="ja-JP" altLang="en-US" dirty="0"/>
          </a:p>
        </p:txBody>
      </p:sp>
      <p:sp>
        <p:nvSpPr>
          <p:cNvPr id="20" name="テキスト ボックス 19">
            <a:extLst>
              <a:ext uri="{FF2B5EF4-FFF2-40B4-BE49-F238E27FC236}">
                <a16:creationId xmlns:a16="http://schemas.microsoft.com/office/drawing/2014/main" id="{DA784547-9CD7-4FC5-9E2A-71A0B62C80CB}"/>
              </a:ext>
            </a:extLst>
          </p:cNvPr>
          <p:cNvSpPr txBox="1"/>
          <p:nvPr/>
        </p:nvSpPr>
        <p:spPr>
          <a:xfrm>
            <a:off x="10514232" y="184359"/>
            <a:ext cx="1402948" cy="369332"/>
          </a:xfrm>
          <a:prstGeom prst="rect">
            <a:avLst/>
          </a:prstGeom>
          <a:solidFill>
            <a:schemeClr val="bg1"/>
          </a:solidFill>
          <a:ln>
            <a:solidFill>
              <a:srgbClr val="FF0000"/>
            </a:solidFill>
          </a:ln>
        </p:spPr>
        <p:txBody>
          <a:bodyPr wrap="none" rtlCol="0">
            <a:spAutoFit/>
          </a:bodyPr>
          <a:lstStyle/>
          <a:p>
            <a:r>
              <a:rPr kumimoji="1" lang="en-US" altLang="ja-JP" dirty="0">
                <a:solidFill>
                  <a:srgbClr val="FF0000"/>
                </a:solidFill>
              </a:rPr>
              <a:t>Confidential</a:t>
            </a:r>
            <a:endParaRPr kumimoji="1" lang="ja-JP" altLang="en-US" dirty="0">
              <a:solidFill>
                <a:srgbClr val="FF0000"/>
              </a:solidFill>
            </a:endParaRPr>
          </a:p>
        </p:txBody>
      </p:sp>
    </p:spTree>
    <p:extLst>
      <p:ext uri="{BB962C8B-B14F-4D97-AF65-F5344CB8AC3E}">
        <p14:creationId xmlns:p14="http://schemas.microsoft.com/office/powerpoint/2010/main" val="2514874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C1DF7-B6CA-4407-85CC-6136C931B173}"/>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en-US" altLang="ja-JP" sz="2400" dirty="0"/>
            </a:br>
            <a:r>
              <a:rPr kumimoji="1" lang="ja-JP" altLang="en-US" sz="2400" dirty="0"/>
              <a:t>　対象②</a:t>
            </a:r>
            <a:r>
              <a:rPr kumimoji="1" lang="en-US" altLang="ja-JP" sz="2400" dirty="0"/>
              <a:t>TeCel7A-TrCBM1 </a:t>
            </a:r>
            <a:r>
              <a:rPr lang="ja-JP" altLang="en-US" sz="2400" dirty="0"/>
              <a:t>活性評価</a:t>
            </a:r>
            <a:endParaRPr kumimoji="1" lang="ja-JP" altLang="en-US" sz="2400" dirty="0"/>
          </a:p>
        </p:txBody>
      </p:sp>
      <p:sp>
        <p:nvSpPr>
          <p:cNvPr id="3" name="スライド番号プレースホルダー 2">
            <a:extLst>
              <a:ext uri="{FF2B5EF4-FFF2-40B4-BE49-F238E27FC236}">
                <a16:creationId xmlns:a16="http://schemas.microsoft.com/office/drawing/2014/main" id="{EFA32363-7BBD-48BF-8C96-A6DB63C7ACB5}"/>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56" name="テキスト ボックス 55">
            <a:extLst>
              <a:ext uri="{FF2B5EF4-FFF2-40B4-BE49-F238E27FC236}">
                <a16:creationId xmlns:a16="http://schemas.microsoft.com/office/drawing/2014/main" id="{CC17E2DA-96C5-4B94-98EB-7650CB5E8954}"/>
              </a:ext>
            </a:extLst>
          </p:cNvPr>
          <p:cNvSpPr txBox="1"/>
          <p:nvPr/>
        </p:nvSpPr>
        <p:spPr>
          <a:xfrm>
            <a:off x="336526" y="1830434"/>
            <a:ext cx="4785284" cy="3570208"/>
          </a:xfrm>
          <a:prstGeom prst="rect">
            <a:avLst/>
          </a:prstGeom>
          <a:noFill/>
        </p:spPr>
        <p:txBody>
          <a:bodyPr wrap="none" rtlCol="0">
            <a:spAutoFit/>
          </a:bodyPr>
          <a:lstStyle/>
          <a:p>
            <a:pPr marL="342900" indent="-342900">
              <a:buAutoNum type="arabicPeriod"/>
            </a:pPr>
            <a:r>
              <a:rPr kumimoji="1" lang="ja-JP" altLang="en-US" dirty="0"/>
              <a:t>酵素反応（</a:t>
            </a:r>
            <a:r>
              <a:rPr kumimoji="1" lang="en-US" altLang="ja-JP" dirty="0"/>
              <a:t>30</a:t>
            </a:r>
            <a:r>
              <a:rPr kumimoji="1" lang="ja-JP" altLang="en-US" dirty="0"/>
              <a:t>℃、</a:t>
            </a:r>
            <a:r>
              <a:rPr kumimoji="1" lang="en-US" altLang="ja-JP" dirty="0"/>
              <a:t>8</a:t>
            </a:r>
            <a:r>
              <a:rPr kumimoji="1" lang="ja-JP" altLang="en-US" dirty="0"/>
              <a:t>時間、</a:t>
            </a:r>
            <a:r>
              <a:rPr kumimoji="1" lang="en-US" altLang="ja-JP" dirty="0"/>
              <a:t>1000 rpm</a:t>
            </a:r>
            <a:r>
              <a:rPr kumimoji="1" lang="ja-JP" altLang="en-US" dirty="0"/>
              <a:t>）</a:t>
            </a:r>
            <a:endParaRPr kumimoji="1" lang="en-US" altLang="ja-JP" dirty="0"/>
          </a:p>
          <a:p>
            <a:pPr lvl="1"/>
            <a:r>
              <a:rPr kumimoji="1" lang="en-US" altLang="ja-JP" sz="1600" dirty="0"/>
              <a:t>…</a:t>
            </a:r>
            <a:r>
              <a:rPr kumimoji="1" lang="ja-JP" altLang="en-US" sz="1600" dirty="0"/>
              <a:t>酵素液と</a:t>
            </a:r>
            <a:r>
              <a:rPr kumimoji="1" lang="ja-JP" altLang="en-US" sz="1600" u="sng" dirty="0"/>
              <a:t>セルロース懸濁液</a:t>
            </a:r>
            <a:r>
              <a:rPr kumimoji="1" lang="ja-JP" altLang="en-US" sz="1600" dirty="0"/>
              <a:t>を混合</a:t>
            </a:r>
            <a:endParaRPr kumimoji="1" lang="en-US" altLang="ja-JP" sz="1600" dirty="0"/>
          </a:p>
          <a:p>
            <a:pPr lvl="1"/>
            <a:r>
              <a:rPr kumimoji="1" lang="en-US" altLang="ja-JP" dirty="0"/>
              <a:t>			</a:t>
            </a:r>
            <a:r>
              <a:rPr kumimoji="1" lang="en-US" altLang="ja-JP" sz="1600" dirty="0"/>
              <a:t>PASC</a:t>
            </a:r>
            <a:r>
              <a:rPr kumimoji="1" lang="ja-JP" altLang="en-US" sz="1600" dirty="0"/>
              <a:t>、結晶セルロース</a:t>
            </a:r>
            <a:endParaRPr kumimoji="1" lang="en-US" altLang="ja-JP" sz="1600" dirty="0"/>
          </a:p>
          <a:p>
            <a:pPr marL="342900" indent="-342900">
              <a:buAutoNum type="arabicPeriod"/>
            </a:pPr>
            <a:endParaRPr kumimoji="1" lang="en-US" altLang="ja-JP" sz="800" dirty="0"/>
          </a:p>
          <a:p>
            <a:pPr marL="342900" indent="-342900">
              <a:buAutoNum type="arabicPeriod"/>
            </a:pPr>
            <a:endParaRPr kumimoji="1" lang="en-US" altLang="ja-JP" sz="800" dirty="0"/>
          </a:p>
          <a:p>
            <a:pPr marL="342900" indent="-342900">
              <a:buAutoNum type="arabicPeriod"/>
            </a:pPr>
            <a:r>
              <a:rPr kumimoji="1" lang="en-US" altLang="ja-JP" dirty="0"/>
              <a:t>β-glucosidase</a:t>
            </a:r>
            <a:r>
              <a:rPr kumimoji="1" lang="ja-JP" altLang="en-US" dirty="0"/>
              <a:t>反応</a:t>
            </a:r>
            <a:endParaRPr kumimoji="1" lang="en-US" altLang="ja-JP" dirty="0"/>
          </a:p>
          <a:p>
            <a:pPr lvl="1"/>
            <a:r>
              <a:rPr kumimoji="1" lang="ja-JP" altLang="en-US" sz="1600" dirty="0"/>
              <a:t>・生成物（主にセロビオース）をグルコースに分解</a:t>
            </a:r>
            <a:endParaRPr kumimoji="1" lang="en-US" altLang="ja-JP" sz="1600" dirty="0"/>
          </a:p>
          <a:p>
            <a:pPr lvl="1"/>
            <a:endParaRPr kumimoji="1" lang="en-US" altLang="ja-JP" dirty="0"/>
          </a:p>
          <a:p>
            <a:pPr lvl="1"/>
            <a:endParaRPr kumimoji="1" lang="en-US" altLang="ja-JP" dirty="0"/>
          </a:p>
          <a:p>
            <a:pPr lvl="1"/>
            <a:endParaRPr kumimoji="1" lang="en-US" altLang="ja-JP" dirty="0"/>
          </a:p>
          <a:p>
            <a:pPr lvl="1"/>
            <a:endParaRPr kumimoji="1" lang="en-US" altLang="ja-JP" dirty="0"/>
          </a:p>
          <a:p>
            <a:pPr marL="342900" indent="-342900">
              <a:buAutoNum type="arabicPeriod"/>
            </a:pPr>
            <a:r>
              <a:rPr kumimoji="1" lang="ja-JP" altLang="en-US" dirty="0"/>
              <a:t>吸光度</a:t>
            </a:r>
            <a:r>
              <a:rPr kumimoji="1" lang="en-US" altLang="ja-JP" dirty="0"/>
              <a:t>505 nm</a:t>
            </a:r>
            <a:r>
              <a:rPr kumimoji="1" lang="ja-JP" altLang="en-US" dirty="0"/>
              <a:t>を測定し、グルコース量を算出</a:t>
            </a:r>
            <a:endParaRPr kumimoji="1" lang="en-US" altLang="ja-JP" dirty="0"/>
          </a:p>
          <a:p>
            <a:pPr lvl="1"/>
            <a:r>
              <a:rPr kumimoji="1" lang="ja-JP" altLang="en-US" sz="1600" dirty="0"/>
              <a:t>・キット（</a:t>
            </a:r>
            <a:r>
              <a:rPr kumimoji="1" lang="en-US" altLang="ja-JP" sz="1600" dirty="0"/>
              <a:t>Glucose CII Test Wako</a:t>
            </a:r>
            <a:r>
              <a:rPr kumimoji="1" lang="ja-JP" altLang="en-US" sz="1600" dirty="0"/>
              <a:t>）を使用</a:t>
            </a:r>
            <a:endParaRPr kumimoji="1" lang="en-US" altLang="ja-JP" sz="1600" dirty="0"/>
          </a:p>
          <a:p>
            <a:pPr lvl="1"/>
            <a:r>
              <a:rPr kumimoji="1" lang="ja-JP" altLang="en-US" sz="1600" dirty="0"/>
              <a:t>・発色試薬と反応液を混合、吸光度</a:t>
            </a:r>
            <a:r>
              <a:rPr kumimoji="1" lang="en-US" altLang="ja-JP" sz="1600" dirty="0"/>
              <a:t>505 nm</a:t>
            </a:r>
            <a:r>
              <a:rPr kumimoji="1" lang="ja-JP" altLang="en-US" sz="1600" dirty="0"/>
              <a:t>測定</a:t>
            </a:r>
          </a:p>
        </p:txBody>
      </p:sp>
      <p:grpSp>
        <p:nvGrpSpPr>
          <p:cNvPr id="57" name="グループ化 56">
            <a:extLst>
              <a:ext uri="{FF2B5EF4-FFF2-40B4-BE49-F238E27FC236}">
                <a16:creationId xmlns:a16="http://schemas.microsoft.com/office/drawing/2014/main" id="{99CD9C0C-1CCF-4512-B9DB-A6999166BD94}"/>
              </a:ext>
            </a:extLst>
          </p:cNvPr>
          <p:cNvGrpSpPr/>
          <p:nvPr/>
        </p:nvGrpSpPr>
        <p:grpSpPr>
          <a:xfrm>
            <a:off x="1859239" y="5479743"/>
            <a:ext cx="436748" cy="261753"/>
            <a:chOff x="4668416" y="1905164"/>
            <a:chExt cx="436748" cy="261753"/>
          </a:xfrm>
        </p:grpSpPr>
        <p:sp>
          <p:nvSpPr>
            <p:cNvPr id="69" name="六角形 68">
              <a:extLst>
                <a:ext uri="{FF2B5EF4-FFF2-40B4-BE49-F238E27FC236}">
                  <a16:creationId xmlns:a16="http://schemas.microsoft.com/office/drawing/2014/main" id="{7E6C3B57-20EB-4A39-805D-A07C84DCDE02}"/>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E5056D9A-118A-4C67-BCFA-96D464C5310A}"/>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75" name="グループ化 74">
            <a:extLst>
              <a:ext uri="{FF2B5EF4-FFF2-40B4-BE49-F238E27FC236}">
                <a16:creationId xmlns:a16="http://schemas.microsoft.com/office/drawing/2014/main" id="{F4F59B2F-DEC5-4023-B064-AA70D5E87C70}"/>
              </a:ext>
            </a:extLst>
          </p:cNvPr>
          <p:cNvGrpSpPr/>
          <p:nvPr/>
        </p:nvGrpSpPr>
        <p:grpSpPr>
          <a:xfrm>
            <a:off x="2215557" y="5708545"/>
            <a:ext cx="436748" cy="261753"/>
            <a:chOff x="4668416" y="1905164"/>
            <a:chExt cx="436748" cy="261753"/>
          </a:xfrm>
        </p:grpSpPr>
        <p:sp>
          <p:nvSpPr>
            <p:cNvPr id="76" name="六角形 75">
              <a:extLst>
                <a:ext uri="{FF2B5EF4-FFF2-40B4-BE49-F238E27FC236}">
                  <a16:creationId xmlns:a16="http://schemas.microsoft.com/office/drawing/2014/main" id="{A9AECD71-5BC9-491E-B400-A6F838DFBCC8}"/>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25F4E827-E514-4C4E-9CE4-794492C64909}"/>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78" name="グループ化 77">
            <a:extLst>
              <a:ext uri="{FF2B5EF4-FFF2-40B4-BE49-F238E27FC236}">
                <a16:creationId xmlns:a16="http://schemas.microsoft.com/office/drawing/2014/main" id="{9F1C0A7E-D421-4AF3-97F2-CD041D0EC426}"/>
              </a:ext>
            </a:extLst>
          </p:cNvPr>
          <p:cNvGrpSpPr/>
          <p:nvPr/>
        </p:nvGrpSpPr>
        <p:grpSpPr>
          <a:xfrm>
            <a:off x="1752426" y="3600866"/>
            <a:ext cx="806326" cy="262039"/>
            <a:chOff x="11329228" y="1278916"/>
            <a:chExt cx="806326" cy="262039"/>
          </a:xfrm>
        </p:grpSpPr>
        <p:sp>
          <p:nvSpPr>
            <p:cNvPr id="79" name="六角形 78">
              <a:extLst>
                <a:ext uri="{FF2B5EF4-FFF2-40B4-BE49-F238E27FC236}">
                  <a16:creationId xmlns:a16="http://schemas.microsoft.com/office/drawing/2014/main" id="{274AF6BB-657B-4E5D-A56E-E66A72CCE974}"/>
                </a:ext>
              </a:extLst>
            </p:cNvPr>
            <p:cNvSpPr/>
            <p:nvPr/>
          </p:nvSpPr>
          <p:spPr>
            <a:xfrm>
              <a:off x="11381765" y="1293661"/>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33B56A3B-9619-4B34-87F0-E71F5A9A7345}"/>
                </a:ext>
              </a:extLst>
            </p:cNvPr>
            <p:cNvSpPr txBox="1"/>
            <p:nvPr/>
          </p:nvSpPr>
          <p:spPr>
            <a:xfrm>
              <a:off x="11329228" y="1279202"/>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nvGrpSpPr>
            <p:cNvPr id="81" name="グループ化 80">
              <a:extLst>
                <a:ext uri="{FF2B5EF4-FFF2-40B4-BE49-F238E27FC236}">
                  <a16:creationId xmlns:a16="http://schemas.microsoft.com/office/drawing/2014/main" id="{E4124728-FDD9-4B0C-AC25-CC1DE105E8E2}"/>
                </a:ext>
              </a:extLst>
            </p:cNvPr>
            <p:cNvGrpSpPr/>
            <p:nvPr/>
          </p:nvGrpSpPr>
          <p:grpSpPr>
            <a:xfrm>
              <a:off x="11698806" y="1278916"/>
              <a:ext cx="436748" cy="261753"/>
              <a:chOff x="4668416" y="1905164"/>
              <a:chExt cx="436748" cy="261753"/>
            </a:xfrm>
          </p:grpSpPr>
          <p:sp>
            <p:nvSpPr>
              <p:cNvPr id="83" name="六角形 82">
                <a:extLst>
                  <a:ext uri="{FF2B5EF4-FFF2-40B4-BE49-F238E27FC236}">
                    <a16:creationId xmlns:a16="http://schemas.microsoft.com/office/drawing/2014/main" id="{FCACA5F8-5162-4F2B-B79C-CE01A583B2EB}"/>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テキスト ボックス 83">
                <a:extLst>
                  <a:ext uri="{FF2B5EF4-FFF2-40B4-BE49-F238E27FC236}">
                    <a16:creationId xmlns:a16="http://schemas.microsoft.com/office/drawing/2014/main" id="{F9FB59F9-324D-404C-BDBD-6E624B493347}"/>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cxnSp>
          <p:nvCxnSpPr>
            <p:cNvPr id="82" name="直線コネクタ 81">
              <a:extLst>
                <a:ext uri="{FF2B5EF4-FFF2-40B4-BE49-F238E27FC236}">
                  <a16:creationId xmlns:a16="http://schemas.microsoft.com/office/drawing/2014/main" id="{35593B36-0737-4D7B-AE85-8759FCC70035}"/>
                </a:ext>
              </a:extLst>
            </p:cNvPr>
            <p:cNvCxnSpPr>
              <a:cxnSpLocks/>
            </p:cNvCxnSpPr>
            <p:nvPr/>
          </p:nvCxnSpPr>
          <p:spPr>
            <a:xfrm>
              <a:off x="11650082" y="1417022"/>
              <a:ext cx="116592"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5" name="グループ化 84">
            <a:extLst>
              <a:ext uri="{FF2B5EF4-FFF2-40B4-BE49-F238E27FC236}">
                <a16:creationId xmlns:a16="http://schemas.microsoft.com/office/drawing/2014/main" id="{B31C6536-EFE1-4DA9-9612-A268089E175A}"/>
              </a:ext>
            </a:extLst>
          </p:cNvPr>
          <p:cNvGrpSpPr/>
          <p:nvPr/>
        </p:nvGrpSpPr>
        <p:grpSpPr>
          <a:xfrm>
            <a:off x="2619406" y="3821860"/>
            <a:ext cx="806326" cy="262039"/>
            <a:chOff x="11329228" y="1278916"/>
            <a:chExt cx="806326" cy="262039"/>
          </a:xfrm>
        </p:grpSpPr>
        <p:sp>
          <p:nvSpPr>
            <p:cNvPr id="86" name="六角形 85">
              <a:extLst>
                <a:ext uri="{FF2B5EF4-FFF2-40B4-BE49-F238E27FC236}">
                  <a16:creationId xmlns:a16="http://schemas.microsoft.com/office/drawing/2014/main" id="{9DDD5832-D176-4C6F-B5E4-CF8860AD4083}"/>
                </a:ext>
              </a:extLst>
            </p:cNvPr>
            <p:cNvSpPr/>
            <p:nvPr/>
          </p:nvSpPr>
          <p:spPr>
            <a:xfrm>
              <a:off x="11381765" y="1293661"/>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テキスト ボックス 86">
              <a:extLst>
                <a:ext uri="{FF2B5EF4-FFF2-40B4-BE49-F238E27FC236}">
                  <a16:creationId xmlns:a16="http://schemas.microsoft.com/office/drawing/2014/main" id="{0C1E3F20-07A3-4FE1-973E-3B0A6AA7A51B}"/>
                </a:ext>
              </a:extLst>
            </p:cNvPr>
            <p:cNvSpPr txBox="1"/>
            <p:nvPr/>
          </p:nvSpPr>
          <p:spPr>
            <a:xfrm>
              <a:off x="11329228" y="1279202"/>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nvGrpSpPr>
            <p:cNvPr id="88" name="グループ化 87">
              <a:extLst>
                <a:ext uri="{FF2B5EF4-FFF2-40B4-BE49-F238E27FC236}">
                  <a16:creationId xmlns:a16="http://schemas.microsoft.com/office/drawing/2014/main" id="{B59BE982-835A-4EDF-B7D6-CB35810EF0B3}"/>
                </a:ext>
              </a:extLst>
            </p:cNvPr>
            <p:cNvGrpSpPr/>
            <p:nvPr/>
          </p:nvGrpSpPr>
          <p:grpSpPr>
            <a:xfrm>
              <a:off x="11698806" y="1278916"/>
              <a:ext cx="436748" cy="261753"/>
              <a:chOff x="4668416" y="1905164"/>
              <a:chExt cx="436748" cy="261753"/>
            </a:xfrm>
          </p:grpSpPr>
          <p:sp>
            <p:nvSpPr>
              <p:cNvPr id="90" name="六角形 89">
                <a:extLst>
                  <a:ext uri="{FF2B5EF4-FFF2-40B4-BE49-F238E27FC236}">
                    <a16:creationId xmlns:a16="http://schemas.microsoft.com/office/drawing/2014/main" id="{F45C749D-E096-48FE-BAF0-1CDF9269E280}"/>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テキスト ボックス 90">
                <a:extLst>
                  <a:ext uri="{FF2B5EF4-FFF2-40B4-BE49-F238E27FC236}">
                    <a16:creationId xmlns:a16="http://schemas.microsoft.com/office/drawing/2014/main" id="{DBC8F372-9CB5-417D-8BDF-69F87B0BD5E0}"/>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cxnSp>
          <p:nvCxnSpPr>
            <p:cNvPr id="89" name="直線コネクタ 88">
              <a:extLst>
                <a:ext uri="{FF2B5EF4-FFF2-40B4-BE49-F238E27FC236}">
                  <a16:creationId xmlns:a16="http://schemas.microsoft.com/office/drawing/2014/main" id="{613B6FF7-6967-476B-9FE3-39FB784B48F1}"/>
                </a:ext>
              </a:extLst>
            </p:cNvPr>
            <p:cNvCxnSpPr>
              <a:cxnSpLocks/>
            </p:cNvCxnSpPr>
            <p:nvPr/>
          </p:nvCxnSpPr>
          <p:spPr>
            <a:xfrm>
              <a:off x="11650082" y="1417022"/>
              <a:ext cx="116592"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2" name="グループ化 91">
            <a:extLst>
              <a:ext uri="{FF2B5EF4-FFF2-40B4-BE49-F238E27FC236}">
                <a16:creationId xmlns:a16="http://schemas.microsoft.com/office/drawing/2014/main" id="{F30144A8-F735-4215-9994-3B7EA3556ADE}"/>
              </a:ext>
            </a:extLst>
          </p:cNvPr>
          <p:cNvGrpSpPr/>
          <p:nvPr/>
        </p:nvGrpSpPr>
        <p:grpSpPr>
          <a:xfrm>
            <a:off x="3426494" y="3593201"/>
            <a:ext cx="806326" cy="262039"/>
            <a:chOff x="11329228" y="1278916"/>
            <a:chExt cx="806326" cy="262039"/>
          </a:xfrm>
        </p:grpSpPr>
        <p:sp>
          <p:nvSpPr>
            <p:cNvPr id="93" name="六角形 92">
              <a:extLst>
                <a:ext uri="{FF2B5EF4-FFF2-40B4-BE49-F238E27FC236}">
                  <a16:creationId xmlns:a16="http://schemas.microsoft.com/office/drawing/2014/main" id="{EFB12FE2-1B8E-41A0-80AF-E5D377EC4D5C}"/>
                </a:ext>
              </a:extLst>
            </p:cNvPr>
            <p:cNvSpPr/>
            <p:nvPr/>
          </p:nvSpPr>
          <p:spPr>
            <a:xfrm>
              <a:off x="11381765" y="1293661"/>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4" name="テキスト ボックス 93">
              <a:extLst>
                <a:ext uri="{FF2B5EF4-FFF2-40B4-BE49-F238E27FC236}">
                  <a16:creationId xmlns:a16="http://schemas.microsoft.com/office/drawing/2014/main" id="{3D78C989-9AF2-488F-BF0C-BBB0AD69FBBE}"/>
                </a:ext>
              </a:extLst>
            </p:cNvPr>
            <p:cNvSpPr txBox="1"/>
            <p:nvPr/>
          </p:nvSpPr>
          <p:spPr>
            <a:xfrm>
              <a:off x="11329228" y="1279202"/>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nvGrpSpPr>
            <p:cNvPr id="95" name="グループ化 94">
              <a:extLst>
                <a:ext uri="{FF2B5EF4-FFF2-40B4-BE49-F238E27FC236}">
                  <a16:creationId xmlns:a16="http://schemas.microsoft.com/office/drawing/2014/main" id="{41C5D073-1E4F-4461-8583-665A6A809101}"/>
                </a:ext>
              </a:extLst>
            </p:cNvPr>
            <p:cNvGrpSpPr/>
            <p:nvPr/>
          </p:nvGrpSpPr>
          <p:grpSpPr>
            <a:xfrm>
              <a:off x="11698806" y="1278916"/>
              <a:ext cx="436748" cy="261753"/>
              <a:chOff x="4668416" y="1905164"/>
              <a:chExt cx="436748" cy="261753"/>
            </a:xfrm>
          </p:grpSpPr>
          <p:sp>
            <p:nvSpPr>
              <p:cNvPr id="97" name="六角形 96">
                <a:extLst>
                  <a:ext uri="{FF2B5EF4-FFF2-40B4-BE49-F238E27FC236}">
                    <a16:creationId xmlns:a16="http://schemas.microsoft.com/office/drawing/2014/main" id="{B44CAE4F-7E1C-4E92-8073-321E3236D00D}"/>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テキスト ボックス 97">
                <a:extLst>
                  <a:ext uri="{FF2B5EF4-FFF2-40B4-BE49-F238E27FC236}">
                    <a16:creationId xmlns:a16="http://schemas.microsoft.com/office/drawing/2014/main" id="{4BCFCE1E-5C77-410D-BE22-30818ECA26D4}"/>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cxnSp>
          <p:nvCxnSpPr>
            <p:cNvPr id="96" name="直線コネクタ 95">
              <a:extLst>
                <a:ext uri="{FF2B5EF4-FFF2-40B4-BE49-F238E27FC236}">
                  <a16:creationId xmlns:a16="http://schemas.microsoft.com/office/drawing/2014/main" id="{80B5D00F-CA15-4900-B500-72B30B588FB6}"/>
                </a:ext>
              </a:extLst>
            </p:cNvPr>
            <p:cNvCxnSpPr>
              <a:cxnSpLocks/>
            </p:cNvCxnSpPr>
            <p:nvPr/>
          </p:nvCxnSpPr>
          <p:spPr>
            <a:xfrm>
              <a:off x="11650082" y="1417022"/>
              <a:ext cx="116592"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9" name="グループ化 98">
            <a:extLst>
              <a:ext uri="{FF2B5EF4-FFF2-40B4-BE49-F238E27FC236}">
                <a16:creationId xmlns:a16="http://schemas.microsoft.com/office/drawing/2014/main" id="{69CAB3A8-01DF-4309-99F5-DDA86611D2EE}"/>
              </a:ext>
            </a:extLst>
          </p:cNvPr>
          <p:cNvGrpSpPr/>
          <p:nvPr/>
        </p:nvGrpSpPr>
        <p:grpSpPr>
          <a:xfrm>
            <a:off x="2447191" y="5444871"/>
            <a:ext cx="436748" cy="261753"/>
            <a:chOff x="4668416" y="1905164"/>
            <a:chExt cx="436748" cy="261753"/>
          </a:xfrm>
        </p:grpSpPr>
        <p:sp>
          <p:nvSpPr>
            <p:cNvPr id="100" name="六角形 99">
              <a:extLst>
                <a:ext uri="{FF2B5EF4-FFF2-40B4-BE49-F238E27FC236}">
                  <a16:creationId xmlns:a16="http://schemas.microsoft.com/office/drawing/2014/main" id="{3D35631D-3642-466E-9428-0277BFE8B230}"/>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1" name="テキスト ボックス 100">
              <a:extLst>
                <a:ext uri="{FF2B5EF4-FFF2-40B4-BE49-F238E27FC236}">
                  <a16:creationId xmlns:a16="http://schemas.microsoft.com/office/drawing/2014/main" id="{F5A3FA73-C084-4CE2-B08A-F8801894431A}"/>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102" name="グループ化 101">
            <a:extLst>
              <a:ext uri="{FF2B5EF4-FFF2-40B4-BE49-F238E27FC236}">
                <a16:creationId xmlns:a16="http://schemas.microsoft.com/office/drawing/2014/main" id="{32CE17C3-B923-4384-9974-02E9E7BA31D4}"/>
              </a:ext>
            </a:extLst>
          </p:cNvPr>
          <p:cNvGrpSpPr/>
          <p:nvPr/>
        </p:nvGrpSpPr>
        <p:grpSpPr>
          <a:xfrm>
            <a:off x="2803509" y="5673673"/>
            <a:ext cx="436748" cy="261753"/>
            <a:chOff x="4668416" y="1905164"/>
            <a:chExt cx="436748" cy="261753"/>
          </a:xfrm>
        </p:grpSpPr>
        <p:sp>
          <p:nvSpPr>
            <p:cNvPr id="103" name="六角形 102">
              <a:extLst>
                <a:ext uri="{FF2B5EF4-FFF2-40B4-BE49-F238E27FC236}">
                  <a16:creationId xmlns:a16="http://schemas.microsoft.com/office/drawing/2014/main" id="{CAA96BF6-D333-4DB1-A536-31E964139C3D}"/>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4" name="テキスト ボックス 103">
              <a:extLst>
                <a:ext uri="{FF2B5EF4-FFF2-40B4-BE49-F238E27FC236}">
                  <a16:creationId xmlns:a16="http://schemas.microsoft.com/office/drawing/2014/main" id="{3D7B1AF8-8AD8-4B0A-BEC6-1675685207F5}"/>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105" name="グループ化 104">
            <a:extLst>
              <a:ext uri="{FF2B5EF4-FFF2-40B4-BE49-F238E27FC236}">
                <a16:creationId xmlns:a16="http://schemas.microsoft.com/office/drawing/2014/main" id="{21C3593B-8C7E-4EA1-8DF2-6C87FD467A16}"/>
              </a:ext>
            </a:extLst>
          </p:cNvPr>
          <p:cNvGrpSpPr/>
          <p:nvPr/>
        </p:nvGrpSpPr>
        <p:grpSpPr>
          <a:xfrm>
            <a:off x="3141361" y="5444728"/>
            <a:ext cx="436748" cy="261753"/>
            <a:chOff x="4668416" y="1905164"/>
            <a:chExt cx="436748" cy="261753"/>
          </a:xfrm>
        </p:grpSpPr>
        <p:sp>
          <p:nvSpPr>
            <p:cNvPr id="106" name="六角形 105">
              <a:extLst>
                <a:ext uri="{FF2B5EF4-FFF2-40B4-BE49-F238E27FC236}">
                  <a16:creationId xmlns:a16="http://schemas.microsoft.com/office/drawing/2014/main" id="{C51ADF1B-84EA-4F7E-8F2A-916D6D7A7C9C}"/>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7" name="テキスト ボックス 106">
              <a:extLst>
                <a:ext uri="{FF2B5EF4-FFF2-40B4-BE49-F238E27FC236}">
                  <a16:creationId xmlns:a16="http://schemas.microsoft.com/office/drawing/2014/main" id="{2D89F678-1BD4-4352-ADFB-C00A4F670497}"/>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grpSp>
        <p:nvGrpSpPr>
          <p:cNvPr id="108" name="グループ化 107">
            <a:extLst>
              <a:ext uri="{FF2B5EF4-FFF2-40B4-BE49-F238E27FC236}">
                <a16:creationId xmlns:a16="http://schemas.microsoft.com/office/drawing/2014/main" id="{419283FE-9304-4BA8-97FC-FA5E64279D6A}"/>
              </a:ext>
            </a:extLst>
          </p:cNvPr>
          <p:cNvGrpSpPr/>
          <p:nvPr/>
        </p:nvGrpSpPr>
        <p:grpSpPr>
          <a:xfrm>
            <a:off x="3497679" y="5673530"/>
            <a:ext cx="436748" cy="261753"/>
            <a:chOff x="4668416" y="1905164"/>
            <a:chExt cx="436748" cy="261753"/>
          </a:xfrm>
        </p:grpSpPr>
        <p:sp>
          <p:nvSpPr>
            <p:cNvPr id="109" name="六角形 108">
              <a:extLst>
                <a:ext uri="{FF2B5EF4-FFF2-40B4-BE49-F238E27FC236}">
                  <a16:creationId xmlns:a16="http://schemas.microsoft.com/office/drawing/2014/main" id="{7751EBEC-AED8-4339-A693-CCE4B08A15B9}"/>
                </a:ext>
              </a:extLst>
            </p:cNvPr>
            <p:cNvSpPr/>
            <p:nvPr/>
          </p:nvSpPr>
          <p:spPr>
            <a:xfrm>
              <a:off x="4720953" y="1919623"/>
              <a:ext cx="296656" cy="247294"/>
            </a:xfrm>
            <a:prstGeom prst="hexagon">
              <a:avLst>
                <a:gd name="adj" fmla="val 30721"/>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0" name="テキスト ボックス 109">
              <a:extLst>
                <a:ext uri="{FF2B5EF4-FFF2-40B4-BE49-F238E27FC236}">
                  <a16:creationId xmlns:a16="http://schemas.microsoft.com/office/drawing/2014/main" id="{8FC47A52-DD47-48E7-9BA1-91C445430667}"/>
                </a:ext>
              </a:extLst>
            </p:cNvPr>
            <p:cNvSpPr txBox="1"/>
            <p:nvPr/>
          </p:nvSpPr>
          <p:spPr>
            <a:xfrm>
              <a:off x="4668416" y="1905164"/>
              <a:ext cx="436748" cy="261610"/>
            </a:xfrm>
            <a:prstGeom prst="rect">
              <a:avLst/>
            </a:prstGeom>
            <a:noFill/>
          </p:spPr>
          <p:txBody>
            <a:bodyPr wrap="square" rtlCol="0">
              <a:spAutoFit/>
            </a:bodyPr>
            <a:lstStyle/>
            <a:p>
              <a:r>
                <a:rPr kumimoji="1" lang="en-US" altLang="ja-JP" sz="1100" dirty="0" err="1">
                  <a:solidFill>
                    <a:schemeClr val="bg1"/>
                  </a:solidFill>
                </a:rPr>
                <a:t>Glc</a:t>
              </a:r>
              <a:endParaRPr kumimoji="1" lang="ja-JP" altLang="en-US" sz="1100" dirty="0">
                <a:solidFill>
                  <a:schemeClr val="bg1"/>
                </a:solidFill>
              </a:endParaRPr>
            </a:p>
          </p:txBody>
        </p:sp>
      </p:grpSp>
      <p:sp>
        <p:nvSpPr>
          <p:cNvPr id="4" name="テキスト ボックス 3">
            <a:extLst>
              <a:ext uri="{FF2B5EF4-FFF2-40B4-BE49-F238E27FC236}">
                <a16:creationId xmlns:a16="http://schemas.microsoft.com/office/drawing/2014/main" id="{2A3060A9-48CA-4A20-BBE6-EA8410DF5B27}"/>
              </a:ext>
            </a:extLst>
          </p:cNvPr>
          <p:cNvSpPr txBox="1"/>
          <p:nvPr/>
        </p:nvSpPr>
        <p:spPr>
          <a:xfrm>
            <a:off x="9044" y="804244"/>
            <a:ext cx="12192000" cy="461665"/>
          </a:xfrm>
          <a:prstGeom prst="rect">
            <a:avLst/>
          </a:prstGeom>
          <a:noFill/>
        </p:spPr>
        <p:txBody>
          <a:bodyPr wrap="square" rtlCol="0">
            <a:spAutoFit/>
          </a:bodyPr>
          <a:lstStyle/>
          <a:p>
            <a:pPr algn="ctr"/>
            <a:r>
              <a:rPr kumimoji="1" lang="ja-JP" altLang="en-US" sz="2400" b="1" dirty="0">
                <a:solidFill>
                  <a:schemeClr val="accent1"/>
                </a:solidFill>
              </a:rPr>
              <a:t>酵素活性をグルコースの量で評価した。評価結果より、特徴的な変異体が出てきた。</a:t>
            </a:r>
            <a:endParaRPr kumimoji="1" lang="en-US" altLang="ja-JP" sz="2400" b="1" dirty="0">
              <a:solidFill>
                <a:schemeClr val="accent1"/>
              </a:solidFill>
            </a:endParaRPr>
          </a:p>
        </p:txBody>
      </p:sp>
      <p:sp>
        <p:nvSpPr>
          <p:cNvPr id="113" name="テキスト ボックス 112">
            <a:extLst>
              <a:ext uri="{FF2B5EF4-FFF2-40B4-BE49-F238E27FC236}">
                <a16:creationId xmlns:a16="http://schemas.microsoft.com/office/drawing/2014/main" id="{5DECD559-9F42-431E-8C29-840571831A9B}"/>
              </a:ext>
            </a:extLst>
          </p:cNvPr>
          <p:cNvSpPr txBox="1"/>
          <p:nvPr/>
        </p:nvSpPr>
        <p:spPr>
          <a:xfrm>
            <a:off x="9925834" y="2224807"/>
            <a:ext cx="1999265" cy="1400383"/>
          </a:xfrm>
          <a:prstGeom prst="rect">
            <a:avLst/>
          </a:prstGeom>
          <a:noFill/>
        </p:spPr>
        <p:txBody>
          <a:bodyPr wrap="none" rtlCol="0">
            <a:spAutoFit/>
          </a:bodyPr>
          <a:lstStyle/>
          <a:p>
            <a:r>
              <a:rPr lang="ja-JP" altLang="en-US" sz="900" dirty="0">
                <a:solidFill>
                  <a:srgbClr val="002060"/>
                </a:solidFill>
                <a:latin typeface="+mn-ea"/>
              </a:rPr>
              <a:t>●</a:t>
            </a:r>
            <a:r>
              <a:rPr lang="ja-JP" altLang="en-US" sz="900" dirty="0">
                <a:latin typeface="+mn-ea"/>
              </a:rPr>
              <a:t>野生型</a:t>
            </a:r>
            <a:r>
              <a:rPr lang="ja-JP" altLang="en-US" sz="900" dirty="0">
                <a:solidFill>
                  <a:srgbClr val="002060"/>
                </a:solidFill>
                <a:latin typeface="+mn-ea"/>
              </a:rPr>
              <a:t>（</a:t>
            </a:r>
            <a:r>
              <a:rPr lang="en-US" altLang="ja-JP" sz="900" dirty="0">
                <a:solidFill>
                  <a:prstClr val="black"/>
                </a:solidFill>
                <a:latin typeface="+mn-ea"/>
              </a:rPr>
              <a:t>TeCel7A-TrCBM1</a:t>
            </a:r>
            <a:r>
              <a:rPr lang="ja-JP" altLang="en-US" sz="900" dirty="0">
                <a:solidFill>
                  <a:prstClr val="black"/>
                </a:solidFill>
                <a:latin typeface="+mn-ea"/>
              </a:rPr>
              <a:t>）</a:t>
            </a:r>
            <a:endParaRPr lang="en-US" altLang="ja-JP" sz="900" dirty="0">
              <a:solidFill>
                <a:prstClr val="black"/>
              </a:solidFill>
              <a:latin typeface="+mn-ea"/>
            </a:endParaRPr>
          </a:p>
          <a:p>
            <a:endParaRPr lang="en-US" altLang="ja-JP" sz="400" dirty="0">
              <a:solidFill>
                <a:prstClr val="black"/>
              </a:solidFill>
              <a:latin typeface="+mn-ea"/>
            </a:endParaRPr>
          </a:p>
          <a:p>
            <a:r>
              <a:rPr lang="ja-JP" altLang="en-US" sz="900" dirty="0">
                <a:solidFill>
                  <a:srgbClr val="70AD47"/>
                </a:solidFill>
                <a:latin typeface="+mn-ea"/>
              </a:rPr>
              <a:t>●</a:t>
            </a:r>
            <a:r>
              <a:rPr lang="ja-JP" altLang="en-US" sz="900" dirty="0">
                <a:solidFill>
                  <a:prstClr val="black"/>
                </a:solidFill>
                <a:latin typeface="+mn-ea"/>
              </a:rPr>
              <a:t>変異体（セルロース結合能あり</a:t>
            </a:r>
            <a:r>
              <a:rPr lang="en-US" altLang="ja-JP" sz="700" dirty="0">
                <a:solidFill>
                  <a:prstClr val="black"/>
                </a:solidFill>
                <a:latin typeface="+mn-ea"/>
              </a:rPr>
              <a:t>※</a:t>
            </a:r>
            <a:r>
              <a:rPr lang="ja-JP" altLang="en-US" sz="900" dirty="0">
                <a:solidFill>
                  <a:prstClr val="black"/>
                </a:solidFill>
                <a:latin typeface="+mn-ea"/>
              </a:rPr>
              <a:t>）</a:t>
            </a:r>
            <a:endParaRPr lang="en-US" altLang="ja-JP" sz="900" dirty="0">
              <a:solidFill>
                <a:prstClr val="black"/>
              </a:solidFill>
              <a:latin typeface="+mn-ea"/>
            </a:endParaRPr>
          </a:p>
          <a:p>
            <a:r>
              <a:rPr lang="ja-JP" altLang="en-US" sz="900" dirty="0">
                <a:solidFill>
                  <a:srgbClr val="FFC000"/>
                </a:solidFill>
                <a:latin typeface="+mn-ea"/>
              </a:rPr>
              <a:t>●</a:t>
            </a:r>
            <a:r>
              <a:rPr lang="ja-JP" altLang="en-US" sz="900" dirty="0">
                <a:solidFill>
                  <a:prstClr val="black"/>
                </a:solidFill>
                <a:latin typeface="+mn-ea"/>
              </a:rPr>
              <a:t>変異体（セルロース結合能中間</a:t>
            </a:r>
            <a:r>
              <a:rPr lang="en-US" altLang="ja-JP" sz="700" dirty="0">
                <a:solidFill>
                  <a:prstClr val="black"/>
                </a:solidFill>
                <a:latin typeface="+mn-ea"/>
              </a:rPr>
              <a:t>※</a:t>
            </a:r>
            <a:r>
              <a:rPr lang="ja-JP" altLang="en-US" sz="900" dirty="0">
                <a:solidFill>
                  <a:prstClr val="black"/>
                </a:solidFill>
                <a:latin typeface="+mn-ea"/>
              </a:rPr>
              <a:t>）</a:t>
            </a:r>
            <a:endParaRPr lang="en-US" altLang="ja-JP" sz="900" dirty="0">
              <a:solidFill>
                <a:srgbClr val="FFC000"/>
              </a:solidFill>
              <a:latin typeface="+mn-ea"/>
            </a:endParaRPr>
          </a:p>
          <a:p>
            <a:r>
              <a:rPr lang="ja-JP" altLang="en-US" sz="900" dirty="0">
                <a:solidFill>
                  <a:srgbClr val="FF0000"/>
                </a:solidFill>
                <a:latin typeface="+mn-ea"/>
              </a:rPr>
              <a:t>●</a:t>
            </a:r>
            <a:r>
              <a:rPr lang="ja-JP" altLang="en-US" sz="900" dirty="0">
                <a:solidFill>
                  <a:prstClr val="black"/>
                </a:solidFill>
                <a:latin typeface="+mn-ea"/>
              </a:rPr>
              <a:t>変異体（セルロース結合能なし</a:t>
            </a:r>
            <a:r>
              <a:rPr lang="en-US" altLang="ja-JP" sz="700" dirty="0">
                <a:solidFill>
                  <a:prstClr val="black"/>
                </a:solidFill>
                <a:latin typeface="+mn-ea"/>
              </a:rPr>
              <a:t>※</a:t>
            </a:r>
            <a:r>
              <a:rPr lang="en-US" altLang="ja-JP" sz="900" dirty="0">
                <a:solidFill>
                  <a:prstClr val="black"/>
                </a:solidFill>
                <a:latin typeface="+mn-ea"/>
              </a:rPr>
              <a:t> </a:t>
            </a:r>
            <a:r>
              <a:rPr lang="ja-JP" altLang="en-US" sz="900" dirty="0">
                <a:solidFill>
                  <a:prstClr val="black"/>
                </a:solidFill>
                <a:latin typeface="+mn-ea"/>
              </a:rPr>
              <a:t>）</a:t>
            </a:r>
            <a:endParaRPr lang="en-US" altLang="ja-JP" sz="900" dirty="0">
              <a:solidFill>
                <a:srgbClr val="FF0000"/>
              </a:solidFill>
              <a:latin typeface="+mn-ea"/>
            </a:endParaRPr>
          </a:p>
          <a:p>
            <a:endParaRPr lang="en-US" altLang="ja-JP" sz="900" dirty="0">
              <a:solidFill>
                <a:prstClr val="black"/>
              </a:solidFill>
              <a:latin typeface="+mn-ea"/>
            </a:endParaRPr>
          </a:p>
          <a:p>
            <a:r>
              <a:rPr lang="en-US" altLang="ja-JP" sz="900" dirty="0">
                <a:solidFill>
                  <a:prstClr val="black"/>
                </a:solidFill>
                <a:latin typeface="+mn-ea"/>
              </a:rPr>
              <a:t>N=3,</a:t>
            </a:r>
            <a:r>
              <a:rPr lang="ja-JP" altLang="en-US" sz="900" dirty="0">
                <a:solidFill>
                  <a:prstClr val="black"/>
                </a:solidFill>
                <a:latin typeface="+mn-ea"/>
              </a:rPr>
              <a:t>　</a:t>
            </a:r>
            <a:r>
              <a:rPr lang="en-US" altLang="ja-JP" sz="900" dirty="0">
                <a:solidFill>
                  <a:prstClr val="black"/>
                </a:solidFill>
                <a:latin typeface="+mn-ea"/>
              </a:rPr>
              <a:t>37</a:t>
            </a:r>
            <a:r>
              <a:rPr lang="ja-JP" altLang="en-US" sz="900" dirty="0">
                <a:solidFill>
                  <a:prstClr val="black"/>
                </a:solidFill>
                <a:latin typeface="+mn-ea"/>
              </a:rPr>
              <a:t>℃</a:t>
            </a:r>
            <a:r>
              <a:rPr lang="en-US" altLang="ja-JP" sz="900" dirty="0">
                <a:solidFill>
                  <a:prstClr val="black"/>
                </a:solidFill>
                <a:latin typeface="+mn-ea"/>
              </a:rPr>
              <a:t>, 8</a:t>
            </a:r>
            <a:r>
              <a:rPr lang="ja-JP" altLang="en-US" sz="900" dirty="0">
                <a:solidFill>
                  <a:prstClr val="black"/>
                </a:solidFill>
                <a:latin typeface="+mn-ea"/>
              </a:rPr>
              <a:t>時間で反応</a:t>
            </a:r>
            <a:endParaRPr lang="en-US" altLang="ja-JP" sz="900" dirty="0">
              <a:solidFill>
                <a:prstClr val="black"/>
              </a:solidFill>
              <a:latin typeface="+mn-ea"/>
            </a:endParaRPr>
          </a:p>
          <a:p>
            <a:endParaRPr lang="en-US" altLang="ja-JP" sz="900" dirty="0">
              <a:solidFill>
                <a:prstClr val="black"/>
              </a:solidFill>
              <a:latin typeface="+mn-ea"/>
            </a:endParaRPr>
          </a:p>
          <a:p>
            <a:r>
              <a:rPr lang="ja-JP" altLang="en-US" sz="900" dirty="0">
                <a:solidFill>
                  <a:prstClr val="black"/>
                </a:solidFill>
                <a:latin typeface="+mn-ea"/>
              </a:rPr>
              <a:t>結晶性セルロース：</a:t>
            </a:r>
            <a:r>
              <a:rPr lang="en-US" altLang="ja-JP" sz="900" i="1" dirty="0">
                <a:solidFill>
                  <a:prstClr val="black"/>
                </a:solidFill>
                <a:latin typeface="+mn-ea"/>
              </a:rPr>
              <a:t>Cladophora</a:t>
            </a:r>
            <a:r>
              <a:rPr lang="ja-JP" altLang="en-US" sz="900" dirty="0">
                <a:solidFill>
                  <a:prstClr val="black"/>
                </a:solidFill>
                <a:latin typeface="+mn-ea"/>
              </a:rPr>
              <a:t>由来</a:t>
            </a:r>
            <a:endParaRPr lang="en-US" altLang="ja-JP" sz="900" dirty="0">
              <a:solidFill>
                <a:prstClr val="black"/>
              </a:solidFill>
              <a:latin typeface="+mn-ea"/>
            </a:endParaRPr>
          </a:p>
          <a:p>
            <a:r>
              <a:rPr lang="ja-JP" altLang="en-US" sz="900" dirty="0">
                <a:solidFill>
                  <a:prstClr val="black"/>
                </a:solidFill>
                <a:latin typeface="+mn-ea"/>
              </a:rPr>
              <a:t>非晶性セルロース：</a:t>
            </a:r>
            <a:r>
              <a:rPr lang="en-US" altLang="ja-JP" sz="900" dirty="0">
                <a:solidFill>
                  <a:prstClr val="black"/>
                </a:solidFill>
                <a:latin typeface="+mn-ea"/>
              </a:rPr>
              <a:t>PASC</a:t>
            </a:r>
          </a:p>
        </p:txBody>
      </p:sp>
      <p:sp>
        <p:nvSpPr>
          <p:cNvPr id="115" name="テキスト ボックス 114">
            <a:extLst>
              <a:ext uri="{FF2B5EF4-FFF2-40B4-BE49-F238E27FC236}">
                <a16:creationId xmlns:a16="http://schemas.microsoft.com/office/drawing/2014/main" id="{9D5AA603-2BA0-469D-9C97-FAE2097D34CA}"/>
              </a:ext>
            </a:extLst>
          </p:cNvPr>
          <p:cNvSpPr txBox="1"/>
          <p:nvPr/>
        </p:nvSpPr>
        <p:spPr>
          <a:xfrm>
            <a:off x="7010773" y="1392482"/>
            <a:ext cx="5181227" cy="338554"/>
          </a:xfrm>
          <a:prstGeom prst="rect">
            <a:avLst/>
          </a:prstGeom>
          <a:noFill/>
        </p:spPr>
        <p:txBody>
          <a:bodyPr wrap="none" rtlCol="0">
            <a:spAutoFit/>
          </a:bodyPr>
          <a:lstStyle/>
          <a:p>
            <a:r>
              <a:rPr kumimoji="1" lang="en-US" altLang="ja-JP" sz="1600" b="1" dirty="0"/>
              <a:t>1 µg</a:t>
            </a:r>
            <a:r>
              <a:rPr kumimoji="1" lang="ja-JP" altLang="en-US" sz="1600" b="1" dirty="0"/>
              <a:t>タンパク質あたりのグルコース量（</a:t>
            </a:r>
            <a:r>
              <a:rPr kumimoji="1" lang="en-US" altLang="ja-JP" sz="1600" b="1" dirty="0"/>
              <a:t>nmol/µg-protein</a:t>
            </a:r>
            <a:r>
              <a:rPr kumimoji="1" lang="ja-JP" altLang="en-US" sz="1600" b="1" dirty="0"/>
              <a:t>）</a:t>
            </a:r>
          </a:p>
        </p:txBody>
      </p:sp>
      <p:sp>
        <p:nvSpPr>
          <p:cNvPr id="5" name="テキスト ボックス 4">
            <a:extLst>
              <a:ext uri="{FF2B5EF4-FFF2-40B4-BE49-F238E27FC236}">
                <a16:creationId xmlns:a16="http://schemas.microsoft.com/office/drawing/2014/main" id="{1B1D74D0-2F6D-4C5B-A837-063B7A65B030}"/>
              </a:ext>
            </a:extLst>
          </p:cNvPr>
          <p:cNvSpPr txBox="1"/>
          <p:nvPr/>
        </p:nvSpPr>
        <p:spPr>
          <a:xfrm rot="16200000">
            <a:off x="4361758" y="3629163"/>
            <a:ext cx="3235181" cy="307777"/>
          </a:xfrm>
          <a:prstGeom prst="rect">
            <a:avLst/>
          </a:prstGeom>
          <a:noFill/>
        </p:spPr>
        <p:txBody>
          <a:bodyPr wrap="none" rtlCol="0">
            <a:spAutoFit/>
          </a:bodyPr>
          <a:lstStyle/>
          <a:p>
            <a:r>
              <a:rPr kumimoji="1" lang="ja-JP" altLang="en-US" sz="1400" dirty="0"/>
              <a:t>グルコース量（基質：</a:t>
            </a:r>
            <a:r>
              <a:rPr kumimoji="1" lang="ja-JP" altLang="en-US" sz="1400" b="1" dirty="0">
                <a:solidFill>
                  <a:schemeClr val="accent4">
                    <a:lumMod val="60000"/>
                    <a:lumOff val="40000"/>
                  </a:schemeClr>
                </a:solidFill>
              </a:rPr>
              <a:t>結晶性セルロース</a:t>
            </a:r>
            <a:r>
              <a:rPr kumimoji="1" lang="ja-JP" altLang="en-US" sz="1400" dirty="0"/>
              <a:t>）</a:t>
            </a:r>
          </a:p>
        </p:txBody>
      </p:sp>
      <p:sp>
        <p:nvSpPr>
          <p:cNvPr id="51" name="テキスト ボックス 50">
            <a:extLst>
              <a:ext uri="{FF2B5EF4-FFF2-40B4-BE49-F238E27FC236}">
                <a16:creationId xmlns:a16="http://schemas.microsoft.com/office/drawing/2014/main" id="{33B3D216-7A3D-42B4-AC47-3A83D67D2CD6}"/>
              </a:ext>
            </a:extLst>
          </p:cNvPr>
          <p:cNvSpPr txBox="1"/>
          <p:nvPr/>
        </p:nvSpPr>
        <p:spPr>
          <a:xfrm>
            <a:off x="6661057" y="5819974"/>
            <a:ext cx="3235181" cy="307777"/>
          </a:xfrm>
          <a:prstGeom prst="rect">
            <a:avLst/>
          </a:prstGeom>
          <a:noFill/>
        </p:spPr>
        <p:txBody>
          <a:bodyPr wrap="none" rtlCol="0">
            <a:spAutoFit/>
          </a:bodyPr>
          <a:lstStyle/>
          <a:p>
            <a:r>
              <a:rPr kumimoji="1" lang="ja-JP" altLang="en-US" sz="1400" dirty="0"/>
              <a:t>グルコース量（基質：</a:t>
            </a:r>
            <a:r>
              <a:rPr kumimoji="1" lang="ja-JP" altLang="en-US" sz="1400" b="1" dirty="0"/>
              <a:t>非晶性セルロース</a:t>
            </a:r>
            <a:r>
              <a:rPr kumimoji="1" lang="ja-JP" altLang="en-US" sz="1400" dirty="0"/>
              <a:t>）</a:t>
            </a:r>
          </a:p>
        </p:txBody>
      </p:sp>
      <p:sp>
        <p:nvSpPr>
          <p:cNvPr id="53" name="テキスト ボックス 52">
            <a:extLst>
              <a:ext uri="{FF2B5EF4-FFF2-40B4-BE49-F238E27FC236}">
                <a16:creationId xmlns:a16="http://schemas.microsoft.com/office/drawing/2014/main" id="{CEA460A4-6827-4A70-869D-9F1FDCD31264}"/>
              </a:ext>
            </a:extLst>
          </p:cNvPr>
          <p:cNvSpPr txBox="1"/>
          <p:nvPr/>
        </p:nvSpPr>
        <p:spPr>
          <a:xfrm>
            <a:off x="230153" y="1352769"/>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評価方法</a:t>
            </a:r>
          </a:p>
        </p:txBody>
      </p:sp>
      <p:sp>
        <p:nvSpPr>
          <p:cNvPr id="54" name="テキスト ボックス 53">
            <a:extLst>
              <a:ext uri="{FF2B5EF4-FFF2-40B4-BE49-F238E27FC236}">
                <a16:creationId xmlns:a16="http://schemas.microsoft.com/office/drawing/2014/main" id="{DA00E753-61AC-49B0-97B7-BABB56E4DA18}"/>
              </a:ext>
            </a:extLst>
          </p:cNvPr>
          <p:cNvSpPr txBox="1"/>
          <p:nvPr/>
        </p:nvSpPr>
        <p:spPr>
          <a:xfrm>
            <a:off x="5199316" y="1349885"/>
            <a:ext cx="1811457" cy="369332"/>
          </a:xfrm>
          <a:prstGeom prst="rect">
            <a:avLst/>
          </a:prstGeom>
          <a:solidFill>
            <a:schemeClr val="accent1"/>
          </a:solidFill>
        </p:spPr>
        <p:txBody>
          <a:bodyPr wrap="square" rtlCol="0">
            <a:spAutoFit/>
          </a:bodyPr>
          <a:lstStyle/>
          <a:p>
            <a:pPr algn="ctr"/>
            <a:r>
              <a:rPr kumimoji="1" lang="ja-JP" altLang="en-US" dirty="0">
                <a:solidFill>
                  <a:schemeClr val="bg1"/>
                </a:solidFill>
              </a:rPr>
              <a:t>評価結果</a:t>
            </a:r>
          </a:p>
        </p:txBody>
      </p:sp>
      <p:graphicFrame>
        <p:nvGraphicFramePr>
          <p:cNvPr id="55" name="グラフ 54">
            <a:extLst>
              <a:ext uri="{FF2B5EF4-FFF2-40B4-BE49-F238E27FC236}">
                <a16:creationId xmlns:a16="http://schemas.microsoft.com/office/drawing/2014/main" id="{7673CFA0-F66D-4414-8AC9-3723B866EAB8}"/>
              </a:ext>
            </a:extLst>
          </p:cNvPr>
          <p:cNvGraphicFramePr>
            <a:graphicFrameLocks/>
          </p:cNvGraphicFramePr>
          <p:nvPr/>
        </p:nvGraphicFramePr>
        <p:xfrm>
          <a:off x="5895647" y="2063499"/>
          <a:ext cx="3960000" cy="396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a:extLst>
              <a:ext uri="{FF2B5EF4-FFF2-40B4-BE49-F238E27FC236}">
                <a16:creationId xmlns:a16="http://schemas.microsoft.com/office/drawing/2014/main" id="{00050F1F-010E-4049-ABA5-338424D313CC}"/>
              </a:ext>
            </a:extLst>
          </p:cNvPr>
          <p:cNvSpPr txBox="1"/>
          <p:nvPr/>
        </p:nvSpPr>
        <p:spPr>
          <a:xfrm>
            <a:off x="10834832" y="5970155"/>
            <a:ext cx="1082348" cy="307777"/>
          </a:xfrm>
          <a:prstGeom prst="rect">
            <a:avLst/>
          </a:prstGeom>
          <a:noFill/>
        </p:spPr>
        <p:txBody>
          <a:bodyPr wrap="none" rtlCol="0">
            <a:spAutoFit/>
          </a:bodyPr>
          <a:lstStyle/>
          <a:p>
            <a:r>
              <a:rPr kumimoji="1" lang="en-US" altLang="ja-JP" sz="1400" dirty="0"/>
              <a:t>※</a:t>
            </a:r>
            <a:r>
              <a:rPr kumimoji="1" lang="ja-JP" altLang="en-US" sz="1400" dirty="0"/>
              <a:t>簡易評価</a:t>
            </a:r>
          </a:p>
        </p:txBody>
      </p:sp>
      <p:sp>
        <p:nvSpPr>
          <p:cNvPr id="58" name="テキスト ボックス 57">
            <a:extLst>
              <a:ext uri="{FF2B5EF4-FFF2-40B4-BE49-F238E27FC236}">
                <a16:creationId xmlns:a16="http://schemas.microsoft.com/office/drawing/2014/main" id="{DD99BA13-048A-45ED-A783-CB08824A3A7C}"/>
              </a:ext>
            </a:extLst>
          </p:cNvPr>
          <p:cNvSpPr txBox="1"/>
          <p:nvPr/>
        </p:nvSpPr>
        <p:spPr>
          <a:xfrm>
            <a:off x="9744809" y="4200904"/>
            <a:ext cx="2555021" cy="1292662"/>
          </a:xfrm>
          <a:prstGeom prst="rect">
            <a:avLst/>
          </a:prstGeom>
          <a:noFill/>
        </p:spPr>
        <p:txBody>
          <a:bodyPr wrap="square" rtlCol="0">
            <a:spAutoFit/>
          </a:bodyPr>
          <a:lstStyle/>
          <a:p>
            <a:r>
              <a:rPr kumimoji="1" lang="en-US" altLang="ja-JP" sz="1400" b="1" dirty="0">
                <a:solidFill>
                  <a:schemeClr val="accent1"/>
                </a:solidFill>
              </a:rPr>
              <a:t>No.58</a:t>
            </a:r>
            <a:r>
              <a:rPr kumimoji="1" lang="ja-JP" altLang="en-US" sz="1400" dirty="0">
                <a:solidFill>
                  <a:schemeClr val="accent1"/>
                </a:solidFill>
              </a:rPr>
              <a:t>：結晶性セルロースに</a:t>
            </a:r>
            <a:endParaRPr kumimoji="1" lang="en-US" altLang="ja-JP" sz="1400" dirty="0">
              <a:solidFill>
                <a:schemeClr val="accent1"/>
              </a:solidFill>
            </a:endParaRPr>
          </a:p>
          <a:p>
            <a:r>
              <a:rPr kumimoji="1" lang="ja-JP" altLang="en-US" sz="1400" dirty="0">
                <a:solidFill>
                  <a:schemeClr val="accent1"/>
                </a:solidFill>
              </a:rPr>
              <a:t>　対する反応性が上がっている。</a:t>
            </a:r>
            <a:endParaRPr kumimoji="1" lang="en-US" altLang="ja-JP" sz="1400" dirty="0">
              <a:solidFill>
                <a:schemeClr val="accent1"/>
              </a:solidFill>
            </a:endParaRPr>
          </a:p>
          <a:p>
            <a:endParaRPr kumimoji="1" lang="en-US" altLang="ja-JP" sz="800" dirty="0">
              <a:solidFill>
                <a:schemeClr val="accent1"/>
              </a:solidFill>
            </a:endParaRPr>
          </a:p>
          <a:p>
            <a:r>
              <a:rPr kumimoji="1" lang="en-US" altLang="ja-JP" sz="1400" b="1" dirty="0">
                <a:solidFill>
                  <a:schemeClr val="accent1"/>
                </a:solidFill>
              </a:rPr>
              <a:t>No.153</a:t>
            </a:r>
            <a:r>
              <a:rPr kumimoji="1" lang="ja-JP" altLang="en-US" sz="1400" dirty="0">
                <a:solidFill>
                  <a:schemeClr val="accent1"/>
                </a:solidFill>
              </a:rPr>
              <a:t>：結合能ありであるが、　</a:t>
            </a:r>
            <a:endParaRPr kumimoji="1" lang="en-US" altLang="ja-JP" sz="1400" dirty="0">
              <a:solidFill>
                <a:schemeClr val="accent1"/>
              </a:solidFill>
            </a:endParaRPr>
          </a:p>
          <a:p>
            <a:r>
              <a:rPr kumimoji="1" lang="ja-JP" altLang="en-US" sz="1400" dirty="0">
                <a:solidFill>
                  <a:schemeClr val="accent1"/>
                </a:solidFill>
              </a:rPr>
              <a:t>　結晶性セルロースへの反応性が</a:t>
            </a:r>
            <a:endParaRPr kumimoji="1" lang="en-US" altLang="ja-JP" sz="1400" dirty="0">
              <a:solidFill>
                <a:schemeClr val="accent1"/>
              </a:solidFill>
            </a:endParaRPr>
          </a:p>
          <a:p>
            <a:r>
              <a:rPr kumimoji="1" lang="ja-JP" altLang="en-US" sz="1400" dirty="0">
                <a:solidFill>
                  <a:schemeClr val="accent1"/>
                </a:solidFill>
              </a:rPr>
              <a:t>　低下している。</a:t>
            </a:r>
            <a:endParaRPr kumimoji="1" lang="en-US" altLang="ja-JP" sz="1400" dirty="0">
              <a:solidFill>
                <a:schemeClr val="accent1"/>
              </a:solidFill>
            </a:endParaRPr>
          </a:p>
        </p:txBody>
      </p:sp>
      <p:sp>
        <p:nvSpPr>
          <p:cNvPr id="7" name="テキスト ボックス 6">
            <a:extLst>
              <a:ext uri="{FF2B5EF4-FFF2-40B4-BE49-F238E27FC236}">
                <a16:creationId xmlns:a16="http://schemas.microsoft.com/office/drawing/2014/main" id="{BAF2CB8A-BB47-4BD0-9322-A3C1BA7F5735}"/>
              </a:ext>
            </a:extLst>
          </p:cNvPr>
          <p:cNvSpPr txBox="1"/>
          <p:nvPr/>
        </p:nvSpPr>
        <p:spPr>
          <a:xfrm>
            <a:off x="2101619" y="1494282"/>
            <a:ext cx="2084225" cy="307777"/>
          </a:xfrm>
          <a:prstGeom prst="rect">
            <a:avLst/>
          </a:prstGeom>
          <a:noFill/>
        </p:spPr>
        <p:txBody>
          <a:bodyPr wrap="none" rtlCol="0">
            <a:spAutoFit/>
          </a:bodyPr>
          <a:lstStyle/>
          <a:p>
            <a:r>
              <a:rPr kumimoji="1" lang="ja-JP" altLang="en-US" sz="1400" dirty="0"/>
              <a:t>参考文献</a:t>
            </a:r>
            <a:r>
              <a:rPr kumimoji="1" lang="en-US" altLang="ja-JP" sz="1400" dirty="0"/>
              <a:t>5, 6</a:t>
            </a:r>
            <a:r>
              <a:rPr kumimoji="1" lang="ja-JP" altLang="en-US" sz="1400" dirty="0"/>
              <a:t>をもとに実施</a:t>
            </a:r>
          </a:p>
        </p:txBody>
      </p:sp>
    </p:spTree>
    <p:extLst>
      <p:ext uri="{BB962C8B-B14F-4D97-AF65-F5344CB8AC3E}">
        <p14:creationId xmlns:p14="http://schemas.microsoft.com/office/powerpoint/2010/main" val="1593097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416695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46673" y="4518567"/>
              <a:ext cx="2507418"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a:t>
              </a:r>
              <a:r>
                <a:rPr kumimoji="1" lang="en-US" altLang="ja-JP" sz="1600" dirty="0"/>
                <a:t>HPLC</a:t>
              </a:r>
            </a:p>
          </p:txBody>
        </p: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416695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416974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a:ln>
              <a:noFill/>
            </a:ln>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416974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a:ln>
              <a:noFill/>
              <a:prstDash val="sysDash"/>
            </a:ln>
          </p:spPr>
          <p:txBody>
            <a:bodyPr wrap="none" rtlCol="0">
              <a:spAutoFit/>
            </a:bodyPr>
            <a:lstStyle/>
            <a:p>
              <a:pPr algn="ctr"/>
              <a:r>
                <a:rPr kumimoji="1" lang="ja-JP" altLang="en-US" sz="1600" dirty="0">
                  <a:solidFill>
                    <a:schemeClr val="bg2"/>
                  </a:solidFill>
                </a:rPr>
                <a:t>酵母</a:t>
              </a:r>
              <a:r>
                <a:rPr kumimoji="1" lang="ja-JP" altLang="en-US" sz="1600" baseline="30000" dirty="0">
                  <a:solidFill>
                    <a:schemeClr val="bg2"/>
                  </a:solidFill>
                </a:rPr>
                <a:t>＊</a:t>
              </a:r>
              <a:r>
                <a:rPr kumimoji="1" lang="ja-JP" altLang="en-US" sz="1600" dirty="0">
                  <a:solidFill>
                    <a:schemeClr val="bg2"/>
                  </a:solidFill>
                </a:rPr>
                <a:t>へ</a:t>
              </a:r>
              <a:endParaRPr kumimoji="1" lang="en-US" altLang="ja-JP" sz="1600" dirty="0">
                <a:solidFill>
                  <a:schemeClr val="bg2"/>
                </a:solidFill>
              </a:endParaRPr>
            </a:p>
            <a:p>
              <a:pPr algn="ctr"/>
              <a:r>
                <a:rPr kumimoji="1" lang="ja-JP" altLang="en-US" sz="1600" dirty="0">
                  <a:solidFill>
                    <a:schemeClr val="bg2"/>
                  </a:solidFill>
                </a:rPr>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en-US" altLang="ja-JP" sz="2400" dirty="0"/>
            </a:br>
            <a:r>
              <a:rPr kumimoji="1" lang="ja-JP" altLang="en-US" sz="2400" dirty="0"/>
              <a:t>　対象③</a:t>
            </a:r>
            <a:r>
              <a:rPr kumimoji="1" lang="en-US" altLang="ja-JP" sz="2400" dirty="0"/>
              <a:t>PcCel7D</a:t>
            </a:r>
            <a:r>
              <a:rPr kumimoji="1" lang="ja-JP" altLang="en-US" sz="2400" dirty="0"/>
              <a:t>　ファーメンターを用いたタンパク質発現・活性確認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982800" y="2180197"/>
            <a:ext cx="2914193" cy="848612"/>
            <a:chOff x="6676566" y="2230527"/>
            <a:chExt cx="2914193"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416974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a:ln>
              <a:noFill/>
              <a:prstDash val="sysDash"/>
            </a:ln>
          </p:spPr>
          <p:txBody>
            <a:bodyPr wrap="none" rtlCol="0">
              <a:spAutoFit/>
            </a:bodyPr>
            <a:lstStyle/>
            <a:p>
              <a:pPr algn="ctr"/>
              <a:r>
                <a:rPr kumimoji="1" lang="ja-JP" altLang="en-US" sz="1600" dirty="0">
                  <a:solidFill>
                    <a:schemeClr val="bg2"/>
                  </a:solidFill>
                </a:rPr>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69353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781219"/>
            <a:ext cx="385042" cy="523220"/>
          </a:xfrm>
          <a:prstGeom prst="rect">
            <a:avLst/>
          </a:prstGeom>
          <a:noFill/>
        </p:spPr>
        <p:txBody>
          <a:bodyPr wrap="none" rtlCol="0">
            <a:spAutoFit/>
          </a:bodyPr>
          <a:lstStyle/>
          <a:p>
            <a:r>
              <a:rPr kumimoji="1" lang="en-US" altLang="ja-JP" sz="2800" b="1" dirty="0">
                <a:solidFill>
                  <a:schemeClr val="bg2"/>
                </a:solidFill>
              </a:rPr>
              <a:t>1</a:t>
            </a:r>
            <a:endParaRPr kumimoji="1" lang="ja-JP" altLang="en-US" sz="2800" b="1" dirty="0">
              <a:solidFill>
                <a:schemeClr val="bg2"/>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781219"/>
            <a:ext cx="385042" cy="523220"/>
          </a:xfrm>
          <a:prstGeom prst="rect">
            <a:avLst/>
          </a:prstGeom>
          <a:noFill/>
        </p:spPr>
        <p:txBody>
          <a:bodyPr wrap="none" rtlCol="0">
            <a:spAutoFit/>
          </a:bodyPr>
          <a:lstStyle/>
          <a:p>
            <a:r>
              <a:rPr kumimoji="1" lang="en-US" altLang="ja-JP" sz="2800" b="1" dirty="0">
                <a:solidFill>
                  <a:schemeClr val="bg2"/>
                </a:solidFill>
              </a:rPr>
              <a:t>2</a:t>
            </a:r>
            <a:endParaRPr kumimoji="1" lang="ja-JP" altLang="en-US" sz="2800" b="1" dirty="0">
              <a:solidFill>
                <a:schemeClr val="bg2"/>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78121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78121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78121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5" name="テキスト ボックス 4">
            <a:extLst>
              <a:ext uri="{FF2B5EF4-FFF2-40B4-BE49-F238E27FC236}">
                <a16:creationId xmlns:a16="http://schemas.microsoft.com/office/drawing/2014/main" id="{5D628EE4-3C1F-4400-9F11-3F6CB296AE71}"/>
              </a:ext>
            </a:extLst>
          </p:cNvPr>
          <p:cNvSpPr txBox="1"/>
          <p:nvPr/>
        </p:nvSpPr>
        <p:spPr>
          <a:xfrm>
            <a:off x="2607883" y="5505780"/>
            <a:ext cx="2627642" cy="369332"/>
          </a:xfrm>
          <a:prstGeom prst="rect">
            <a:avLst/>
          </a:prstGeom>
          <a:noFill/>
        </p:spPr>
        <p:txBody>
          <a:bodyPr wrap="none" rtlCol="0">
            <a:spAutoFit/>
          </a:bodyPr>
          <a:lstStyle/>
          <a:p>
            <a:r>
              <a:rPr kumimoji="1" lang="en-US" altLang="ja-JP" b="1" dirty="0">
                <a:solidFill>
                  <a:schemeClr val="bg2"/>
                </a:solidFill>
              </a:rPr>
              <a:t>2022</a:t>
            </a:r>
            <a:r>
              <a:rPr kumimoji="1" lang="ja-JP" altLang="en-US" b="1" dirty="0">
                <a:solidFill>
                  <a:schemeClr val="bg2"/>
                </a:solidFill>
              </a:rPr>
              <a:t>年</a:t>
            </a:r>
            <a:r>
              <a:rPr kumimoji="1" lang="en-US" altLang="ja-JP" b="1" dirty="0">
                <a:solidFill>
                  <a:schemeClr val="bg2"/>
                </a:solidFill>
              </a:rPr>
              <a:t>7~8</a:t>
            </a:r>
            <a:r>
              <a:rPr kumimoji="1" lang="ja-JP" altLang="en-US" b="1" dirty="0">
                <a:solidFill>
                  <a:schemeClr val="bg2"/>
                </a:solidFill>
              </a:rPr>
              <a:t>月に実施済み</a:t>
            </a:r>
          </a:p>
        </p:txBody>
      </p:sp>
      <p:cxnSp>
        <p:nvCxnSpPr>
          <p:cNvPr id="59" name="直線コネクタ 58">
            <a:extLst>
              <a:ext uri="{FF2B5EF4-FFF2-40B4-BE49-F238E27FC236}">
                <a16:creationId xmlns:a16="http://schemas.microsoft.com/office/drawing/2014/main" id="{9FF1B651-0842-4313-AAF4-573841FFE4D0}"/>
              </a:ext>
            </a:extLst>
          </p:cNvPr>
          <p:cNvCxnSpPr>
            <a:cxnSpLocks/>
          </p:cNvCxnSpPr>
          <p:nvPr/>
        </p:nvCxnSpPr>
        <p:spPr>
          <a:xfrm flipH="1" flipV="1">
            <a:off x="5297875" y="4171344"/>
            <a:ext cx="379418" cy="530636"/>
          </a:xfrm>
          <a:prstGeom prst="line">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AF4A2BD-83C2-41F3-9C82-3DD16AD770B9}"/>
              </a:ext>
            </a:extLst>
          </p:cNvPr>
          <p:cNvCxnSpPr>
            <a:cxnSpLocks/>
          </p:cNvCxnSpPr>
          <p:nvPr/>
        </p:nvCxnSpPr>
        <p:spPr>
          <a:xfrm flipH="1">
            <a:off x="5297875" y="4695620"/>
            <a:ext cx="379418" cy="530636"/>
          </a:xfrm>
          <a:prstGeom prst="line">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2B831399-D18B-4565-A228-14231D7BAD76}"/>
              </a:ext>
            </a:extLst>
          </p:cNvPr>
          <p:cNvSpPr txBox="1"/>
          <p:nvPr/>
        </p:nvSpPr>
        <p:spPr>
          <a:xfrm>
            <a:off x="485619" y="359175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4" name="グループ化 63">
            <a:extLst>
              <a:ext uri="{FF2B5EF4-FFF2-40B4-BE49-F238E27FC236}">
                <a16:creationId xmlns:a16="http://schemas.microsoft.com/office/drawing/2014/main" id="{E977DF83-0363-4DE6-8AD4-979B369D656C}"/>
              </a:ext>
            </a:extLst>
          </p:cNvPr>
          <p:cNvGrpSpPr/>
          <p:nvPr/>
        </p:nvGrpSpPr>
        <p:grpSpPr>
          <a:xfrm>
            <a:off x="6960116" y="1465441"/>
            <a:ext cx="5047665" cy="869334"/>
            <a:chOff x="1241417" y="785187"/>
            <a:chExt cx="5047665" cy="949123"/>
          </a:xfrm>
        </p:grpSpPr>
        <p:grpSp>
          <p:nvGrpSpPr>
            <p:cNvPr id="68" name="グループ化 67">
              <a:extLst>
                <a:ext uri="{FF2B5EF4-FFF2-40B4-BE49-F238E27FC236}">
                  <a16:creationId xmlns:a16="http://schemas.microsoft.com/office/drawing/2014/main" id="{0AC335D5-8025-46B1-BB82-85DE165B8F69}"/>
                </a:ext>
              </a:extLst>
            </p:cNvPr>
            <p:cNvGrpSpPr/>
            <p:nvPr/>
          </p:nvGrpSpPr>
          <p:grpSpPr>
            <a:xfrm>
              <a:off x="1241417" y="785187"/>
              <a:ext cx="5047664" cy="949123"/>
              <a:chOff x="9413082" y="1604254"/>
              <a:chExt cx="5047664" cy="949123"/>
            </a:xfrm>
          </p:grpSpPr>
          <p:grpSp>
            <p:nvGrpSpPr>
              <p:cNvPr id="71" name="グループ化 70">
                <a:extLst>
                  <a:ext uri="{FF2B5EF4-FFF2-40B4-BE49-F238E27FC236}">
                    <a16:creationId xmlns:a16="http://schemas.microsoft.com/office/drawing/2014/main" id="{019E616B-CF3E-47E3-ABDB-82B5879FE865}"/>
                  </a:ext>
                </a:extLst>
              </p:cNvPr>
              <p:cNvGrpSpPr/>
              <p:nvPr/>
            </p:nvGrpSpPr>
            <p:grpSpPr>
              <a:xfrm>
                <a:off x="9472864" y="1678258"/>
                <a:ext cx="2170081" cy="430516"/>
                <a:chOff x="6799366" y="1248537"/>
                <a:chExt cx="1960180" cy="340384"/>
              </a:xfrm>
            </p:grpSpPr>
            <p:sp>
              <p:nvSpPr>
                <p:cNvPr id="74" name="フローチャート: 端子 73">
                  <a:extLst>
                    <a:ext uri="{FF2B5EF4-FFF2-40B4-BE49-F238E27FC236}">
                      <a16:creationId xmlns:a16="http://schemas.microsoft.com/office/drawing/2014/main" id="{261CD577-C1AF-405E-8168-BE4E4ECE1F6C}"/>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5" name="正方形/長方形 74">
                  <a:extLst>
                    <a:ext uri="{FF2B5EF4-FFF2-40B4-BE49-F238E27FC236}">
                      <a16:creationId xmlns:a16="http://schemas.microsoft.com/office/drawing/2014/main" id="{B1C49A29-E825-4AD9-8360-31BA17DC88DF}"/>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6" name="直線コネクタ 75">
                  <a:extLst>
                    <a:ext uri="{FF2B5EF4-FFF2-40B4-BE49-F238E27FC236}">
                      <a16:creationId xmlns:a16="http://schemas.microsoft.com/office/drawing/2014/main" id="{9346B31A-87C0-4FD5-9FF2-D434CED55ACB}"/>
                    </a:ext>
                  </a:extLst>
                </p:cNvPr>
                <p:cNvCxnSpPr>
                  <a:cxnSpLocks/>
                  <a:stCxn id="74" idx="3"/>
                  <a:endCxn id="75"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2" name="テキスト ボックス 71">
                <a:extLst>
                  <a:ext uri="{FF2B5EF4-FFF2-40B4-BE49-F238E27FC236}">
                    <a16:creationId xmlns:a16="http://schemas.microsoft.com/office/drawing/2014/main" id="{ECF248AF-5D6B-4647-8B64-C28D16203F15}"/>
                  </a:ext>
                </a:extLst>
              </p:cNvPr>
              <p:cNvSpPr txBox="1"/>
              <p:nvPr/>
            </p:nvSpPr>
            <p:spPr>
              <a:xfrm>
                <a:off x="9746158" y="219257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3" name="正方形/長方形 72">
                <a:extLst>
                  <a:ext uri="{FF2B5EF4-FFF2-40B4-BE49-F238E27FC236}">
                    <a16:creationId xmlns:a16="http://schemas.microsoft.com/office/drawing/2014/main" id="{4CEF2013-0932-4702-9724-C1F578070350}"/>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9" name="正方形/長方形 68">
              <a:extLst>
                <a:ext uri="{FF2B5EF4-FFF2-40B4-BE49-F238E27FC236}">
                  <a16:creationId xmlns:a16="http://schemas.microsoft.com/office/drawing/2014/main" id="{F7E336AA-B81B-405E-94B7-5CC02267B8BB}"/>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p:txBody>
        </p:sp>
      </p:grpSp>
      <p:sp>
        <p:nvSpPr>
          <p:cNvPr id="58" name="テキスト ボックス 57">
            <a:extLst>
              <a:ext uri="{FF2B5EF4-FFF2-40B4-BE49-F238E27FC236}">
                <a16:creationId xmlns:a16="http://schemas.microsoft.com/office/drawing/2014/main" id="{E7A0543C-7121-4188-B989-0E64055E2985}"/>
              </a:ext>
            </a:extLst>
          </p:cNvPr>
          <p:cNvSpPr txBox="1"/>
          <p:nvPr/>
        </p:nvSpPr>
        <p:spPr>
          <a:xfrm>
            <a:off x="499083" y="1746592"/>
            <a:ext cx="2294218"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　</a:t>
            </a:r>
            <a:r>
              <a:rPr kumimoji="1" lang="ja-JP" altLang="en-US" dirty="0"/>
              <a:t>③ </a:t>
            </a:r>
            <a:r>
              <a:rPr kumimoji="1" lang="en-US" altLang="ja-JP" dirty="0">
                <a:solidFill>
                  <a:schemeClr val="accent1"/>
                </a:solidFill>
              </a:rPr>
              <a:t>PcCel7D</a:t>
            </a:r>
            <a:endParaRPr kumimoji="1" lang="ja-JP" altLang="en-US" dirty="0">
              <a:solidFill>
                <a:schemeClr val="accent1"/>
              </a:solidFill>
            </a:endParaRPr>
          </a:p>
        </p:txBody>
      </p:sp>
      <p:sp>
        <p:nvSpPr>
          <p:cNvPr id="83" name="テキスト ボックス 82">
            <a:extLst>
              <a:ext uri="{FF2B5EF4-FFF2-40B4-BE49-F238E27FC236}">
                <a16:creationId xmlns:a16="http://schemas.microsoft.com/office/drawing/2014/main" id="{41A50B04-ED81-4F7E-A539-1EA3B5970692}"/>
              </a:ext>
            </a:extLst>
          </p:cNvPr>
          <p:cNvSpPr txBox="1"/>
          <p:nvPr/>
        </p:nvSpPr>
        <p:spPr>
          <a:xfrm>
            <a:off x="6891605" y="242413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63" name="テキスト ボックス 62">
            <a:extLst>
              <a:ext uri="{FF2B5EF4-FFF2-40B4-BE49-F238E27FC236}">
                <a16:creationId xmlns:a16="http://schemas.microsoft.com/office/drawing/2014/main" id="{C2E21EBD-54B1-4C09-A9A8-0F5A7BD4796A}"/>
              </a:ext>
            </a:extLst>
          </p:cNvPr>
          <p:cNvSpPr txBox="1"/>
          <p:nvPr/>
        </p:nvSpPr>
        <p:spPr>
          <a:xfrm>
            <a:off x="6845367" y="1087631"/>
            <a:ext cx="543739" cy="307777"/>
          </a:xfrm>
          <a:prstGeom prst="rect">
            <a:avLst/>
          </a:prstGeom>
          <a:noFill/>
        </p:spPr>
        <p:txBody>
          <a:bodyPr wrap="none" rtlCol="0">
            <a:spAutoFit/>
          </a:bodyPr>
          <a:lstStyle/>
          <a:p>
            <a:r>
              <a:rPr kumimoji="1" lang="ja-JP" altLang="en-US" sz="1400" dirty="0"/>
              <a:t>凡例</a:t>
            </a:r>
          </a:p>
        </p:txBody>
      </p:sp>
      <p:sp>
        <p:nvSpPr>
          <p:cNvPr id="87" name="テキスト ボックス 86">
            <a:extLst>
              <a:ext uri="{FF2B5EF4-FFF2-40B4-BE49-F238E27FC236}">
                <a16:creationId xmlns:a16="http://schemas.microsoft.com/office/drawing/2014/main" id="{8A615672-02F9-449F-BE9A-ADAEC9F6FBDD}"/>
              </a:ext>
            </a:extLst>
          </p:cNvPr>
          <p:cNvSpPr txBox="1"/>
          <p:nvPr/>
        </p:nvSpPr>
        <p:spPr>
          <a:xfrm>
            <a:off x="485619" y="108321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PcCel7D</a:t>
            </a:r>
            <a:r>
              <a:rPr kumimoji="1" lang="ja-JP" altLang="en-US" dirty="0"/>
              <a:t>の活性有無の判断</a:t>
            </a:r>
            <a:endParaRPr kumimoji="1" lang="en-US" altLang="ja-JP" dirty="0"/>
          </a:p>
        </p:txBody>
      </p:sp>
      <p:sp>
        <p:nvSpPr>
          <p:cNvPr id="85" name="テキスト ボックス 84">
            <a:extLst>
              <a:ext uri="{FF2B5EF4-FFF2-40B4-BE49-F238E27FC236}">
                <a16:creationId xmlns:a16="http://schemas.microsoft.com/office/drawing/2014/main" id="{CD098A44-2D76-462C-874A-27CC36750C0B}"/>
              </a:ext>
            </a:extLst>
          </p:cNvPr>
          <p:cNvSpPr txBox="1"/>
          <p:nvPr/>
        </p:nvSpPr>
        <p:spPr>
          <a:xfrm>
            <a:off x="5860837" y="5454489"/>
            <a:ext cx="5595548" cy="461665"/>
          </a:xfrm>
          <a:prstGeom prst="rect">
            <a:avLst/>
          </a:prstGeom>
          <a:noFill/>
        </p:spPr>
        <p:txBody>
          <a:bodyPr wrap="square">
            <a:spAutoFit/>
          </a:bodyPr>
          <a:lstStyle/>
          <a:p>
            <a:r>
              <a:rPr kumimoji="1" lang="ja-JP" altLang="en-US" sz="2400" b="1" dirty="0">
                <a:solidFill>
                  <a:schemeClr val="accent1"/>
                </a:solidFill>
              </a:rPr>
              <a:t>ファーメンターで大量に合成し、活性確認</a:t>
            </a:r>
            <a:endParaRPr lang="ja-JP" altLang="en-US" sz="2400" b="1" dirty="0">
              <a:solidFill>
                <a:schemeClr val="accent1"/>
              </a:solidFill>
            </a:endParaRPr>
          </a:p>
        </p:txBody>
      </p:sp>
    </p:spTree>
    <p:extLst>
      <p:ext uri="{BB962C8B-B14F-4D97-AF65-F5344CB8AC3E}">
        <p14:creationId xmlns:p14="http://schemas.microsoft.com/office/powerpoint/2010/main" val="3969690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9F168EE-5DF1-4C28-B1D2-5A070FBE49FC}"/>
              </a:ext>
            </a:extLst>
          </p:cNvPr>
          <p:cNvSpPr/>
          <p:nvPr/>
        </p:nvSpPr>
        <p:spPr>
          <a:xfrm>
            <a:off x="81280" y="819573"/>
            <a:ext cx="11988800" cy="591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63" name="テキスト ボックス 62">
            <a:extLst>
              <a:ext uri="{FF2B5EF4-FFF2-40B4-BE49-F238E27FC236}">
                <a16:creationId xmlns:a16="http://schemas.microsoft.com/office/drawing/2014/main" id="{85A57996-8124-45ED-98D9-DBAFED75F7A6}"/>
              </a:ext>
            </a:extLst>
          </p:cNvPr>
          <p:cNvSpPr txBox="1"/>
          <p:nvPr/>
        </p:nvSpPr>
        <p:spPr>
          <a:xfrm>
            <a:off x="631596" y="744859"/>
            <a:ext cx="11572627" cy="1138773"/>
          </a:xfrm>
          <a:prstGeom prst="rect">
            <a:avLst/>
          </a:prstGeom>
          <a:noFill/>
        </p:spPr>
        <p:txBody>
          <a:bodyPr wrap="square">
            <a:spAutoFit/>
          </a:bodyPr>
          <a:lstStyle/>
          <a:p>
            <a:pPr algn="ctr"/>
            <a:r>
              <a:rPr lang="en-US" altLang="ja-JP" sz="2400" b="1" dirty="0">
                <a:solidFill>
                  <a:schemeClr val="accent1"/>
                </a:solidFill>
              </a:rPr>
              <a:t>SDS-PAGE</a:t>
            </a:r>
            <a:r>
              <a:rPr lang="ja-JP" altLang="en-US" sz="2400" b="1" dirty="0">
                <a:solidFill>
                  <a:schemeClr val="accent1"/>
                </a:solidFill>
              </a:rPr>
              <a:t>により、目的サイズ付近にバンドを確認した。</a:t>
            </a:r>
          </a:p>
          <a:p>
            <a:pPr algn="ctr"/>
            <a:r>
              <a:rPr lang="ja-JP" altLang="en-US" sz="2400" b="1" dirty="0">
                <a:solidFill>
                  <a:schemeClr val="accent1"/>
                </a:solidFill>
              </a:rPr>
              <a:t>酵素反応の結果（次ページ）と合わせて、発現の有無を判断した。</a:t>
            </a:r>
            <a:endParaRPr lang="en-US" altLang="ja-JP" sz="2400" b="1" dirty="0">
              <a:solidFill>
                <a:schemeClr val="accent1"/>
              </a:solidFill>
            </a:endParaRPr>
          </a:p>
          <a:p>
            <a:pPr algn="ctr"/>
            <a:r>
              <a:rPr lang="ja-JP" altLang="en-US" dirty="0">
                <a:solidFill>
                  <a:schemeClr val="accent1"/>
                </a:solidFill>
              </a:rPr>
              <a:t>近い位置に目的以外のタンパク質（＝ </a:t>
            </a:r>
            <a:r>
              <a:rPr lang="en-US" altLang="ja-JP" i="1" dirty="0">
                <a:solidFill>
                  <a:schemeClr val="accent1"/>
                </a:solidFill>
              </a:rPr>
              <a:t>Pichia pastoris</a:t>
            </a:r>
            <a:r>
              <a:rPr lang="ja-JP" altLang="en-US" dirty="0">
                <a:solidFill>
                  <a:schemeClr val="accent1"/>
                </a:solidFill>
              </a:rPr>
              <a:t>内在性のタンパク質）のバンドも出るため</a:t>
            </a:r>
            <a:endParaRPr lang="ja-JP" altLang="en-US" b="1" dirty="0">
              <a:solidFill>
                <a:schemeClr val="accent1"/>
              </a:solidFill>
            </a:endParaRPr>
          </a:p>
        </p:txBody>
      </p:sp>
      <p:sp>
        <p:nvSpPr>
          <p:cNvPr id="19" name="タイトル 1">
            <a:extLst>
              <a:ext uri="{FF2B5EF4-FFF2-40B4-BE49-F238E27FC236}">
                <a16:creationId xmlns:a16="http://schemas.microsoft.com/office/drawing/2014/main" id="{E47CEB7D-0E19-488F-A59F-15284CB253F8}"/>
              </a:ext>
            </a:extLst>
          </p:cNvPr>
          <p:cNvSpPr>
            <a:spLocks noGrp="1"/>
          </p:cNvSpPr>
          <p:nvPr>
            <p:ph type="title"/>
          </p:nvPr>
        </p:nvSpPr>
        <p:spPr>
          <a:xfrm>
            <a:off x="517055" y="124922"/>
            <a:ext cx="11400125" cy="518094"/>
          </a:xfrm>
        </p:spPr>
        <p:txBody>
          <a:bodyPr>
            <a:noAutofit/>
          </a:bodyPr>
          <a:lstStyle/>
          <a:p>
            <a:r>
              <a:rPr lang="en-US" altLang="ja-JP" sz="1400" dirty="0"/>
              <a:t>FY22</a:t>
            </a:r>
            <a:r>
              <a:rPr lang="ja-JP" altLang="en-US" sz="1400" dirty="0"/>
              <a:t>下半期活動報告　＞　東京大学で実施した実験　＞　実験概要・結果</a:t>
            </a:r>
            <a:br>
              <a:rPr kumimoji="1" lang="en-US" altLang="ja-JP" sz="2400" dirty="0"/>
            </a:br>
            <a:r>
              <a:rPr kumimoji="1" lang="ja-JP" altLang="en-US" sz="2400" dirty="0"/>
              <a:t>　対象③</a:t>
            </a:r>
            <a:r>
              <a:rPr kumimoji="1" lang="en-US" altLang="ja-JP" sz="2400" dirty="0"/>
              <a:t>PcCel7D</a:t>
            </a:r>
            <a:r>
              <a:rPr kumimoji="1" lang="ja-JP" altLang="en-US" sz="2400" dirty="0"/>
              <a:t>　タンパク質発現の確認</a:t>
            </a:r>
          </a:p>
        </p:txBody>
      </p:sp>
      <p:sp>
        <p:nvSpPr>
          <p:cNvPr id="18" name="テキスト ボックス 17">
            <a:extLst>
              <a:ext uri="{FF2B5EF4-FFF2-40B4-BE49-F238E27FC236}">
                <a16:creationId xmlns:a16="http://schemas.microsoft.com/office/drawing/2014/main" id="{33040594-E1E2-44EE-92AF-46B554AEC1CA}"/>
              </a:ext>
            </a:extLst>
          </p:cNvPr>
          <p:cNvSpPr txBox="1"/>
          <p:nvPr/>
        </p:nvSpPr>
        <p:spPr>
          <a:xfrm>
            <a:off x="5410620" y="1958346"/>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20" name="テキスト ボックス 19">
            <a:extLst>
              <a:ext uri="{FF2B5EF4-FFF2-40B4-BE49-F238E27FC236}">
                <a16:creationId xmlns:a16="http://schemas.microsoft.com/office/drawing/2014/main" id="{E5C79FEB-27D8-4F13-BE8B-51436D87BB6E}"/>
              </a:ext>
            </a:extLst>
          </p:cNvPr>
          <p:cNvSpPr txBox="1"/>
          <p:nvPr/>
        </p:nvSpPr>
        <p:spPr>
          <a:xfrm>
            <a:off x="894393" y="1961637"/>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実験の流れ</a:t>
            </a:r>
          </a:p>
        </p:txBody>
      </p:sp>
      <p:cxnSp>
        <p:nvCxnSpPr>
          <p:cNvPr id="14" name="直線矢印コネクタ 13">
            <a:extLst>
              <a:ext uri="{FF2B5EF4-FFF2-40B4-BE49-F238E27FC236}">
                <a16:creationId xmlns:a16="http://schemas.microsoft.com/office/drawing/2014/main" id="{5E8284C7-9CCA-4ACE-B89D-ED1EDC03356F}"/>
              </a:ext>
            </a:extLst>
          </p:cNvPr>
          <p:cNvCxnSpPr>
            <a:cxnSpLocks/>
          </p:cNvCxnSpPr>
          <p:nvPr/>
        </p:nvCxnSpPr>
        <p:spPr>
          <a:xfrm flipH="1">
            <a:off x="9199257" y="4417023"/>
            <a:ext cx="272472" cy="0"/>
          </a:xfrm>
          <a:prstGeom prst="straightConnector1">
            <a:avLst/>
          </a:prstGeom>
          <a:ln w="571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C71C340-D874-49B2-AA8C-1E1E60DB84FF}"/>
              </a:ext>
            </a:extLst>
          </p:cNvPr>
          <p:cNvSpPr txBox="1"/>
          <p:nvPr/>
        </p:nvSpPr>
        <p:spPr>
          <a:xfrm>
            <a:off x="9471729" y="4093857"/>
            <a:ext cx="1103187" cy="646331"/>
          </a:xfrm>
          <a:prstGeom prst="rect">
            <a:avLst/>
          </a:prstGeom>
          <a:noFill/>
        </p:spPr>
        <p:txBody>
          <a:bodyPr wrap="none" rtlCol="0">
            <a:spAutoFit/>
          </a:bodyPr>
          <a:lstStyle/>
          <a:p>
            <a:pPr algn="ctr"/>
            <a:r>
              <a:rPr kumimoji="1" lang="ja-JP" altLang="en-US" dirty="0">
                <a:solidFill>
                  <a:srgbClr val="FF0000"/>
                </a:solidFill>
              </a:rPr>
              <a:t>目的</a:t>
            </a:r>
            <a:endParaRPr kumimoji="1" lang="en-US" altLang="ja-JP" dirty="0">
              <a:solidFill>
                <a:srgbClr val="FF0000"/>
              </a:solidFill>
            </a:endParaRPr>
          </a:p>
          <a:p>
            <a:pPr algn="ctr"/>
            <a:r>
              <a:rPr kumimoji="1" lang="ja-JP" altLang="en-US" dirty="0">
                <a:solidFill>
                  <a:srgbClr val="FF0000"/>
                </a:solidFill>
              </a:rPr>
              <a:t>タンパク質</a:t>
            </a:r>
          </a:p>
        </p:txBody>
      </p:sp>
      <p:pic>
        <p:nvPicPr>
          <p:cNvPr id="28" name="図 27" descr="ホワイトボードに書かれた文字&#10;&#10;自動的に生成された説明">
            <a:extLst>
              <a:ext uri="{FF2B5EF4-FFF2-40B4-BE49-F238E27FC236}">
                <a16:creationId xmlns:a16="http://schemas.microsoft.com/office/drawing/2014/main" id="{515999E5-5C42-403A-817A-4BFC07523061}"/>
              </a:ext>
            </a:extLst>
          </p:cNvPr>
          <p:cNvPicPr>
            <a:picLocks noChangeAspect="1"/>
          </p:cNvPicPr>
          <p:nvPr/>
        </p:nvPicPr>
        <p:blipFill rotWithShape="1">
          <a:blip r:embed="rId3">
            <a:extLst>
              <a:ext uri="{28A0092B-C50C-407E-A947-70E740481C1C}">
                <a14:useLocalDpi xmlns:a14="http://schemas.microsoft.com/office/drawing/2010/main" val="0"/>
              </a:ext>
            </a:extLst>
          </a:blip>
          <a:srcRect t="45988" b="5594"/>
          <a:stretch/>
        </p:blipFill>
        <p:spPr>
          <a:xfrm rot="5400000" flipH="1">
            <a:off x="6147713" y="3377923"/>
            <a:ext cx="3496247" cy="2606840"/>
          </a:xfrm>
          <a:prstGeom prst="rect">
            <a:avLst/>
          </a:prstGeom>
        </p:spPr>
      </p:pic>
      <p:sp>
        <p:nvSpPr>
          <p:cNvPr id="29" name="テキスト ボックス 28">
            <a:extLst>
              <a:ext uri="{FF2B5EF4-FFF2-40B4-BE49-F238E27FC236}">
                <a16:creationId xmlns:a16="http://schemas.microsoft.com/office/drawing/2014/main" id="{6E1EA5FF-7B08-49E0-9105-59F657EF473B}"/>
              </a:ext>
            </a:extLst>
          </p:cNvPr>
          <p:cNvSpPr txBox="1"/>
          <p:nvPr/>
        </p:nvSpPr>
        <p:spPr>
          <a:xfrm>
            <a:off x="7256787" y="2636135"/>
            <a:ext cx="317716" cy="369332"/>
          </a:xfrm>
          <a:prstGeom prst="rect">
            <a:avLst/>
          </a:prstGeom>
          <a:noFill/>
        </p:spPr>
        <p:txBody>
          <a:bodyPr wrap="none" rtlCol="0">
            <a:spAutoFit/>
          </a:bodyPr>
          <a:lstStyle/>
          <a:p>
            <a:r>
              <a:rPr kumimoji="1" lang="en-US" altLang="ja-JP" b="1" dirty="0"/>
              <a:t>1</a:t>
            </a:r>
            <a:endParaRPr kumimoji="1" lang="ja-JP" altLang="en-US" b="1" dirty="0"/>
          </a:p>
        </p:txBody>
      </p:sp>
      <p:sp>
        <p:nvSpPr>
          <p:cNvPr id="30" name="テキスト ボックス 29">
            <a:extLst>
              <a:ext uri="{FF2B5EF4-FFF2-40B4-BE49-F238E27FC236}">
                <a16:creationId xmlns:a16="http://schemas.microsoft.com/office/drawing/2014/main" id="{ECCE8CCA-D1D5-4FB8-9399-56FB9DDCFE1E}"/>
              </a:ext>
            </a:extLst>
          </p:cNvPr>
          <p:cNvSpPr txBox="1"/>
          <p:nvPr/>
        </p:nvSpPr>
        <p:spPr>
          <a:xfrm>
            <a:off x="7687793" y="2636135"/>
            <a:ext cx="317716" cy="369332"/>
          </a:xfrm>
          <a:prstGeom prst="rect">
            <a:avLst/>
          </a:prstGeom>
          <a:noFill/>
        </p:spPr>
        <p:txBody>
          <a:bodyPr wrap="none" rtlCol="0">
            <a:spAutoFit/>
          </a:bodyPr>
          <a:lstStyle/>
          <a:p>
            <a:r>
              <a:rPr kumimoji="1" lang="en-US" altLang="ja-JP" b="1" dirty="0"/>
              <a:t>2</a:t>
            </a:r>
            <a:endParaRPr kumimoji="1" lang="ja-JP" altLang="en-US" b="1" dirty="0"/>
          </a:p>
        </p:txBody>
      </p:sp>
      <p:sp>
        <p:nvSpPr>
          <p:cNvPr id="31" name="テキスト ボックス 30">
            <a:extLst>
              <a:ext uri="{FF2B5EF4-FFF2-40B4-BE49-F238E27FC236}">
                <a16:creationId xmlns:a16="http://schemas.microsoft.com/office/drawing/2014/main" id="{4073DD38-4C86-4CD7-B03A-A829336B76F6}"/>
              </a:ext>
            </a:extLst>
          </p:cNvPr>
          <p:cNvSpPr txBox="1"/>
          <p:nvPr/>
        </p:nvSpPr>
        <p:spPr>
          <a:xfrm>
            <a:off x="8464957" y="2636135"/>
            <a:ext cx="317716" cy="369332"/>
          </a:xfrm>
          <a:prstGeom prst="rect">
            <a:avLst/>
          </a:prstGeom>
          <a:noFill/>
        </p:spPr>
        <p:txBody>
          <a:bodyPr wrap="none" rtlCol="0">
            <a:spAutoFit/>
          </a:bodyPr>
          <a:lstStyle/>
          <a:p>
            <a:r>
              <a:rPr kumimoji="1" lang="en-US" altLang="ja-JP" b="1" dirty="0"/>
              <a:t>3</a:t>
            </a:r>
            <a:endParaRPr kumimoji="1" lang="ja-JP" altLang="en-US" b="1" dirty="0"/>
          </a:p>
        </p:txBody>
      </p:sp>
      <p:sp>
        <p:nvSpPr>
          <p:cNvPr id="32" name="テキスト ボックス 31">
            <a:extLst>
              <a:ext uri="{FF2B5EF4-FFF2-40B4-BE49-F238E27FC236}">
                <a16:creationId xmlns:a16="http://schemas.microsoft.com/office/drawing/2014/main" id="{2F234C10-F3C9-4873-B135-422E42EBC5A4}"/>
              </a:ext>
            </a:extLst>
          </p:cNvPr>
          <p:cNvSpPr txBox="1"/>
          <p:nvPr/>
        </p:nvSpPr>
        <p:spPr>
          <a:xfrm>
            <a:off x="6726471" y="2636135"/>
            <a:ext cx="404278" cy="369332"/>
          </a:xfrm>
          <a:prstGeom prst="rect">
            <a:avLst/>
          </a:prstGeom>
          <a:noFill/>
        </p:spPr>
        <p:txBody>
          <a:bodyPr wrap="none" rtlCol="0">
            <a:spAutoFit/>
          </a:bodyPr>
          <a:lstStyle/>
          <a:p>
            <a:r>
              <a:rPr kumimoji="1" lang="en-US" altLang="ja-JP" b="1" dirty="0"/>
              <a:t>M</a:t>
            </a:r>
            <a:endParaRPr kumimoji="1" lang="ja-JP" altLang="en-US" b="1" dirty="0"/>
          </a:p>
        </p:txBody>
      </p:sp>
      <p:sp>
        <p:nvSpPr>
          <p:cNvPr id="33" name="テキスト ボックス 32">
            <a:extLst>
              <a:ext uri="{FF2B5EF4-FFF2-40B4-BE49-F238E27FC236}">
                <a16:creationId xmlns:a16="http://schemas.microsoft.com/office/drawing/2014/main" id="{E55A90EC-27C2-45AD-8153-02ED09BE28C6}"/>
              </a:ext>
            </a:extLst>
          </p:cNvPr>
          <p:cNvSpPr txBox="1"/>
          <p:nvPr/>
        </p:nvSpPr>
        <p:spPr>
          <a:xfrm>
            <a:off x="9426366" y="4972737"/>
            <a:ext cx="2416605" cy="1569660"/>
          </a:xfrm>
          <a:prstGeom prst="rect">
            <a:avLst/>
          </a:prstGeom>
          <a:noFill/>
        </p:spPr>
        <p:txBody>
          <a:bodyPr wrap="square" rtlCol="0">
            <a:spAutoFit/>
          </a:bodyPr>
          <a:lstStyle/>
          <a:p>
            <a:r>
              <a:rPr kumimoji="1" lang="en-US" altLang="ja-JP" sz="1200" dirty="0"/>
              <a:t>1-3</a:t>
            </a:r>
            <a:r>
              <a:rPr kumimoji="1" lang="ja-JP" altLang="en-US" sz="1200" dirty="0"/>
              <a:t>：</a:t>
            </a:r>
            <a:r>
              <a:rPr kumimoji="1" lang="en-US" altLang="ja-JP" sz="1200" dirty="0"/>
              <a:t>PcCel7D</a:t>
            </a:r>
            <a:r>
              <a:rPr kumimoji="1" lang="ja-JP" altLang="en-US" sz="1200" dirty="0"/>
              <a:t>　</a:t>
            </a:r>
            <a:r>
              <a:rPr kumimoji="1" lang="en-US" altLang="ja-JP" sz="1200" dirty="0"/>
              <a:t>20 </a:t>
            </a:r>
            <a:r>
              <a:rPr kumimoji="1" lang="en-US" altLang="ja-JP" sz="1200" dirty="0" err="1"/>
              <a:t>uL</a:t>
            </a:r>
            <a:endParaRPr kumimoji="1" lang="en-US" altLang="ja-JP" sz="1200" dirty="0"/>
          </a:p>
          <a:p>
            <a:r>
              <a:rPr kumimoji="1" lang="en-US" altLang="ja-JP" sz="1200" dirty="0"/>
              <a:t>M</a:t>
            </a:r>
            <a:r>
              <a:rPr kumimoji="1" lang="ja-JP" altLang="en-US" sz="1200" dirty="0"/>
              <a:t>：プロテインマーカー　</a:t>
            </a:r>
            <a:r>
              <a:rPr kumimoji="1" lang="en-US" altLang="ja-JP" sz="1200" dirty="0"/>
              <a:t>2 </a:t>
            </a:r>
            <a:r>
              <a:rPr kumimoji="1" lang="en-US" altLang="ja-JP" sz="1200" dirty="0" err="1"/>
              <a:t>uL</a:t>
            </a:r>
            <a:endParaRPr kumimoji="1" lang="en-US" altLang="ja-JP" sz="1200" dirty="0"/>
          </a:p>
          <a:p>
            <a:pPr algn="r"/>
            <a:r>
              <a:rPr lang="ja-JP" altLang="en-US" sz="1200" dirty="0"/>
              <a:t>　　</a:t>
            </a:r>
            <a:r>
              <a:rPr lang="en-US" altLang="ja-JP" sz="1200" dirty="0" err="1"/>
              <a:t>Prestained</a:t>
            </a:r>
            <a:r>
              <a:rPr lang="en-US" altLang="ja-JP" sz="1200" dirty="0"/>
              <a:t> Protein Standards </a:t>
            </a:r>
            <a:r>
              <a:rPr lang="ja-JP" altLang="en-US" sz="1200" dirty="0"/>
              <a:t>　　　　 </a:t>
            </a:r>
            <a:r>
              <a:rPr lang="en-US" altLang="ja-JP" sz="1200" dirty="0"/>
              <a:t>     Dual color</a:t>
            </a:r>
            <a:r>
              <a:rPr lang="ja-JP" altLang="en-US" sz="1200" dirty="0"/>
              <a:t>（</a:t>
            </a:r>
            <a:r>
              <a:rPr lang="en-US" altLang="ja-JP" sz="1200" dirty="0"/>
              <a:t>BIO-RAD</a:t>
            </a:r>
            <a:r>
              <a:rPr lang="ja-JP" altLang="en-US" sz="1200" dirty="0"/>
              <a:t>）</a:t>
            </a:r>
            <a:r>
              <a:rPr lang="en-US" altLang="ja-JP" sz="1200" dirty="0"/>
              <a:t>	</a:t>
            </a:r>
          </a:p>
          <a:p>
            <a:endParaRPr kumimoji="1" lang="en-US" altLang="ja-JP" sz="1200" dirty="0"/>
          </a:p>
          <a:p>
            <a:r>
              <a:rPr kumimoji="1" lang="ja-JP" altLang="en-US" sz="1200" dirty="0"/>
              <a:t>泳動条件</a:t>
            </a:r>
            <a:endParaRPr kumimoji="1" lang="en-US" altLang="ja-JP" sz="1200" dirty="0"/>
          </a:p>
          <a:p>
            <a:pPr marL="171450" indent="-171450">
              <a:buFont typeface="Arial" panose="020B0604020202020204" pitchFamily="34" charset="0"/>
              <a:buChar char="•"/>
            </a:pPr>
            <a:r>
              <a:rPr kumimoji="1" lang="en-US" altLang="ja-JP" sz="1200" dirty="0"/>
              <a:t>12%</a:t>
            </a:r>
            <a:r>
              <a:rPr kumimoji="1" lang="ja-JP" altLang="en-US" sz="1200" dirty="0"/>
              <a:t>ゲル</a:t>
            </a:r>
            <a:endParaRPr kumimoji="1" lang="en-US" altLang="ja-JP" sz="1200" dirty="0"/>
          </a:p>
          <a:p>
            <a:pPr marL="171450" indent="-171450">
              <a:buFont typeface="Arial" panose="020B0604020202020204" pitchFamily="34" charset="0"/>
              <a:buChar char="•"/>
            </a:pPr>
            <a:r>
              <a:rPr kumimoji="1" lang="en-US" altLang="ja-JP" sz="1200" dirty="0"/>
              <a:t>250V</a:t>
            </a:r>
            <a:r>
              <a:rPr kumimoji="1" lang="ja-JP" altLang="en-US" sz="1200" dirty="0"/>
              <a:t>・</a:t>
            </a:r>
            <a:r>
              <a:rPr kumimoji="1" lang="en-US" altLang="ja-JP" sz="1200" dirty="0"/>
              <a:t>60</a:t>
            </a:r>
            <a:r>
              <a:rPr kumimoji="1" lang="ja-JP" altLang="en-US" sz="1200" dirty="0"/>
              <a:t>分間泳動</a:t>
            </a:r>
            <a:endParaRPr kumimoji="1" lang="en-US" altLang="ja-JP" sz="1200" dirty="0"/>
          </a:p>
        </p:txBody>
      </p:sp>
      <p:sp>
        <p:nvSpPr>
          <p:cNvPr id="34" name="テキスト ボックス 33">
            <a:extLst>
              <a:ext uri="{FF2B5EF4-FFF2-40B4-BE49-F238E27FC236}">
                <a16:creationId xmlns:a16="http://schemas.microsoft.com/office/drawing/2014/main" id="{468274CD-84EC-415E-AC89-1C151AD9CD75}"/>
              </a:ext>
            </a:extLst>
          </p:cNvPr>
          <p:cNvSpPr txBox="1"/>
          <p:nvPr/>
        </p:nvSpPr>
        <p:spPr>
          <a:xfrm>
            <a:off x="5804221" y="3255157"/>
            <a:ext cx="808235" cy="276999"/>
          </a:xfrm>
          <a:prstGeom prst="rect">
            <a:avLst/>
          </a:prstGeom>
          <a:noFill/>
        </p:spPr>
        <p:txBody>
          <a:bodyPr wrap="none" rtlCol="0">
            <a:spAutoFit/>
          </a:bodyPr>
          <a:lstStyle/>
          <a:p>
            <a:r>
              <a:rPr kumimoji="1" lang="ja-JP" altLang="en-US" sz="1200" dirty="0"/>
              <a:t>質量</a:t>
            </a:r>
            <a:r>
              <a:rPr kumimoji="1" lang="en-US" altLang="ja-JP" sz="1200" dirty="0"/>
              <a:t>/</a:t>
            </a:r>
            <a:r>
              <a:rPr kumimoji="1" lang="en-US" altLang="ja-JP" sz="1200" dirty="0" err="1"/>
              <a:t>kDa</a:t>
            </a:r>
            <a:endParaRPr kumimoji="1" lang="ja-JP" altLang="en-US" sz="1200" dirty="0"/>
          </a:p>
        </p:txBody>
      </p:sp>
      <p:sp>
        <p:nvSpPr>
          <p:cNvPr id="35" name="テキスト ボックス 34">
            <a:extLst>
              <a:ext uri="{FF2B5EF4-FFF2-40B4-BE49-F238E27FC236}">
                <a16:creationId xmlns:a16="http://schemas.microsoft.com/office/drawing/2014/main" id="{36D38956-3354-482C-A9F0-0734990D0043}"/>
              </a:ext>
            </a:extLst>
          </p:cNvPr>
          <p:cNvSpPr txBox="1"/>
          <p:nvPr/>
        </p:nvSpPr>
        <p:spPr>
          <a:xfrm>
            <a:off x="6176412" y="3617295"/>
            <a:ext cx="420371" cy="1754326"/>
          </a:xfrm>
          <a:prstGeom prst="rect">
            <a:avLst/>
          </a:prstGeom>
          <a:noFill/>
        </p:spPr>
        <p:txBody>
          <a:bodyPr wrap="none" rtlCol="0">
            <a:spAutoFit/>
          </a:bodyPr>
          <a:lstStyle/>
          <a:p>
            <a:pPr algn="r"/>
            <a:r>
              <a:rPr kumimoji="1" lang="en-US" altLang="ja-JP" sz="1100" dirty="0"/>
              <a:t>250</a:t>
            </a:r>
          </a:p>
          <a:p>
            <a:pPr algn="r"/>
            <a:r>
              <a:rPr kumimoji="1" lang="en-US" altLang="ja-JP" sz="1100" dirty="0"/>
              <a:t>150</a:t>
            </a:r>
          </a:p>
          <a:p>
            <a:pPr algn="r"/>
            <a:r>
              <a:rPr kumimoji="1" lang="en-US" altLang="ja-JP" sz="1100" dirty="0"/>
              <a:t>100</a:t>
            </a:r>
          </a:p>
          <a:p>
            <a:pPr algn="r"/>
            <a:endParaRPr kumimoji="1" lang="en-US" altLang="ja-JP" sz="300" dirty="0"/>
          </a:p>
          <a:p>
            <a:pPr algn="r"/>
            <a:r>
              <a:rPr kumimoji="1" lang="en-US" altLang="ja-JP" sz="1100" dirty="0"/>
              <a:t>75</a:t>
            </a:r>
          </a:p>
          <a:p>
            <a:pPr algn="r"/>
            <a:endParaRPr kumimoji="1" lang="en-US" altLang="ja-JP" sz="400" dirty="0"/>
          </a:p>
          <a:p>
            <a:pPr algn="r"/>
            <a:endParaRPr kumimoji="1" lang="en-US" altLang="ja-JP" sz="400" dirty="0"/>
          </a:p>
          <a:p>
            <a:pPr algn="r"/>
            <a:endParaRPr kumimoji="1" lang="en-US" altLang="ja-JP" sz="400" dirty="0"/>
          </a:p>
          <a:p>
            <a:pPr algn="r"/>
            <a:endParaRPr kumimoji="1" lang="en-US" altLang="ja-JP" sz="700" dirty="0"/>
          </a:p>
          <a:p>
            <a:pPr algn="r"/>
            <a:r>
              <a:rPr kumimoji="1" lang="en-US" altLang="ja-JP" sz="1100" dirty="0"/>
              <a:t>50</a:t>
            </a:r>
          </a:p>
          <a:p>
            <a:pPr algn="r"/>
            <a:endParaRPr lang="en-US" altLang="ja-JP" sz="1100" dirty="0"/>
          </a:p>
          <a:p>
            <a:pPr algn="r"/>
            <a:endParaRPr kumimoji="1" lang="en-US" altLang="ja-JP" sz="500" dirty="0"/>
          </a:p>
          <a:p>
            <a:pPr algn="r"/>
            <a:r>
              <a:rPr kumimoji="1" lang="en-US" altLang="ja-JP" sz="1100" dirty="0"/>
              <a:t>37</a:t>
            </a:r>
          </a:p>
        </p:txBody>
      </p:sp>
      <p:sp>
        <p:nvSpPr>
          <p:cNvPr id="52" name="矢印: 下 51">
            <a:extLst>
              <a:ext uri="{FF2B5EF4-FFF2-40B4-BE49-F238E27FC236}">
                <a16:creationId xmlns:a16="http://schemas.microsoft.com/office/drawing/2014/main" id="{631E073E-DA4E-4C52-975D-F8ADA1238019}"/>
              </a:ext>
            </a:extLst>
          </p:cNvPr>
          <p:cNvSpPr/>
          <p:nvPr/>
        </p:nvSpPr>
        <p:spPr>
          <a:xfrm>
            <a:off x="2339181" y="3137537"/>
            <a:ext cx="485775" cy="2847454"/>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3A749839-BEF1-4B89-86C9-FBF33FF301F0}"/>
              </a:ext>
            </a:extLst>
          </p:cNvPr>
          <p:cNvSpPr/>
          <p:nvPr/>
        </p:nvSpPr>
        <p:spPr>
          <a:xfrm>
            <a:off x="1550988" y="2516032"/>
            <a:ext cx="2062163" cy="62150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rPr>
              <a:t>　ファーメンター培養</a:t>
            </a:r>
            <a:endParaRPr lang="en-US" altLang="ja-JP" sz="1400" dirty="0">
              <a:solidFill>
                <a:schemeClr val="tx1"/>
              </a:solidFill>
            </a:endParaRPr>
          </a:p>
        </p:txBody>
      </p:sp>
      <p:sp>
        <p:nvSpPr>
          <p:cNvPr id="54" name="正方形/長方形 53">
            <a:extLst>
              <a:ext uri="{FF2B5EF4-FFF2-40B4-BE49-F238E27FC236}">
                <a16:creationId xmlns:a16="http://schemas.microsoft.com/office/drawing/2014/main" id="{02B8145F-C52B-4CC7-98FC-7FE6BC30B873}"/>
              </a:ext>
            </a:extLst>
          </p:cNvPr>
          <p:cNvSpPr/>
          <p:nvPr/>
        </p:nvSpPr>
        <p:spPr>
          <a:xfrm>
            <a:off x="1550988" y="3361376"/>
            <a:ext cx="2062163" cy="621505"/>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ろ過</a:t>
            </a:r>
            <a:endParaRPr lang="en-US" altLang="ja-JP" sz="1400" dirty="0">
              <a:solidFill>
                <a:schemeClr val="tx1"/>
              </a:solidFill>
            </a:endParaRPr>
          </a:p>
          <a:p>
            <a:pPr algn="ctr"/>
            <a:r>
              <a:rPr lang="en-US" altLang="ja-JP" sz="1100" dirty="0" err="1">
                <a:solidFill>
                  <a:schemeClr val="tx1"/>
                </a:solidFill>
              </a:rPr>
              <a:t>VIVAflow</a:t>
            </a:r>
            <a:r>
              <a:rPr lang="en-US" altLang="ja-JP" sz="1100" dirty="0">
                <a:solidFill>
                  <a:schemeClr val="tx1"/>
                </a:solidFill>
              </a:rPr>
              <a:t> 200</a:t>
            </a:r>
          </a:p>
          <a:p>
            <a:pPr algn="ctr"/>
            <a:r>
              <a:rPr lang="en-US" altLang="ja-JP" sz="1100" dirty="0">
                <a:solidFill>
                  <a:schemeClr val="tx1"/>
                </a:solidFill>
              </a:rPr>
              <a:t>0.22 um PES</a:t>
            </a:r>
          </a:p>
        </p:txBody>
      </p:sp>
      <p:sp>
        <p:nvSpPr>
          <p:cNvPr id="55" name="正方形/長方形 54">
            <a:extLst>
              <a:ext uri="{FF2B5EF4-FFF2-40B4-BE49-F238E27FC236}">
                <a16:creationId xmlns:a16="http://schemas.microsoft.com/office/drawing/2014/main" id="{397114CA-1A4C-4BA3-853E-134EC7243DA1}"/>
              </a:ext>
            </a:extLst>
          </p:cNvPr>
          <p:cNvSpPr/>
          <p:nvPr/>
        </p:nvSpPr>
        <p:spPr>
          <a:xfrm>
            <a:off x="1550988" y="4197195"/>
            <a:ext cx="2062163" cy="621505"/>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濃縮・脱塩</a:t>
            </a:r>
            <a:endParaRPr lang="en-US" altLang="ja-JP" sz="1400" dirty="0">
              <a:solidFill>
                <a:schemeClr val="tx1"/>
              </a:solidFill>
            </a:endParaRPr>
          </a:p>
          <a:p>
            <a:pPr algn="ctr"/>
            <a:r>
              <a:rPr lang="en-US" altLang="ja-JP" sz="1100" dirty="0" err="1">
                <a:solidFill>
                  <a:schemeClr val="tx1"/>
                </a:solidFill>
              </a:rPr>
              <a:t>Vivaflow</a:t>
            </a:r>
            <a:r>
              <a:rPr lang="en-US" altLang="ja-JP" sz="1100" dirty="0">
                <a:solidFill>
                  <a:schemeClr val="tx1"/>
                </a:solidFill>
              </a:rPr>
              <a:t> 200</a:t>
            </a:r>
          </a:p>
          <a:p>
            <a:pPr algn="ctr"/>
            <a:r>
              <a:rPr lang="en-US" altLang="ja-JP" sz="1100" dirty="0">
                <a:solidFill>
                  <a:schemeClr val="tx1"/>
                </a:solidFill>
              </a:rPr>
              <a:t>10,000 MWCO PES</a:t>
            </a:r>
          </a:p>
        </p:txBody>
      </p:sp>
      <p:sp>
        <p:nvSpPr>
          <p:cNvPr id="56" name="正方形/長方形 55">
            <a:extLst>
              <a:ext uri="{FF2B5EF4-FFF2-40B4-BE49-F238E27FC236}">
                <a16:creationId xmlns:a16="http://schemas.microsoft.com/office/drawing/2014/main" id="{28B346CE-2B7C-43FC-89BC-35727074D8BC}"/>
              </a:ext>
            </a:extLst>
          </p:cNvPr>
          <p:cNvSpPr/>
          <p:nvPr/>
        </p:nvSpPr>
        <p:spPr>
          <a:xfrm>
            <a:off x="1550988" y="4997297"/>
            <a:ext cx="2062163" cy="621505"/>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吸引ろ過</a:t>
            </a:r>
            <a:endParaRPr lang="en-US" altLang="ja-JP" sz="1400" dirty="0">
              <a:solidFill>
                <a:schemeClr val="tx1"/>
              </a:solidFill>
            </a:endParaRPr>
          </a:p>
          <a:p>
            <a:pPr algn="ctr"/>
            <a:r>
              <a:rPr lang="en-US" altLang="ja-JP" sz="1100" dirty="0">
                <a:solidFill>
                  <a:schemeClr val="tx1"/>
                </a:solidFill>
              </a:rPr>
              <a:t>Millipore Express PLUS</a:t>
            </a:r>
          </a:p>
          <a:p>
            <a:pPr algn="ctr"/>
            <a:r>
              <a:rPr lang="en-US" altLang="ja-JP" sz="1100" dirty="0">
                <a:solidFill>
                  <a:schemeClr val="tx1"/>
                </a:solidFill>
              </a:rPr>
              <a:t>0.22 um PES Membrane</a:t>
            </a:r>
          </a:p>
        </p:txBody>
      </p:sp>
      <p:sp>
        <p:nvSpPr>
          <p:cNvPr id="57" name="テキスト ボックス 56">
            <a:extLst>
              <a:ext uri="{FF2B5EF4-FFF2-40B4-BE49-F238E27FC236}">
                <a16:creationId xmlns:a16="http://schemas.microsoft.com/office/drawing/2014/main" id="{4A1D45B2-6C87-4703-8EC2-465AC4F042DC}"/>
              </a:ext>
            </a:extLst>
          </p:cNvPr>
          <p:cNvSpPr txBox="1"/>
          <p:nvPr/>
        </p:nvSpPr>
        <p:spPr>
          <a:xfrm>
            <a:off x="3693485" y="2623267"/>
            <a:ext cx="684803" cy="338554"/>
          </a:xfrm>
          <a:prstGeom prst="rect">
            <a:avLst/>
          </a:prstGeom>
          <a:noFill/>
        </p:spPr>
        <p:txBody>
          <a:bodyPr wrap="none" rtlCol="0">
            <a:spAutoFit/>
          </a:bodyPr>
          <a:lstStyle/>
          <a:p>
            <a:r>
              <a:rPr lang="ja-JP" altLang="en-US" sz="1600" dirty="0"/>
              <a:t>約</a:t>
            </a:r>
            <a:r>
              <a:rPr kumimoji="1" lang="en-US" altLang="ja-JP" sz="1600" dirty="0"/>
              <a:t>2 L</a:t>
            </a:r>
            <a:endParaRPr kumimoji="1" lang="ja-JP" altLang="en-US" sz="1600" dirty="0"/>
          </a:p>
        </p:txBody>
      </p:sp>
      <p:sp>
        <p:nvSpPr>
          <p:cNvPr id="58" name="テキスト ボックス 57">
            <a:extLst>
              <a:ext uri="{FF2B5EF4-FFF2-40B4-BE49-F238E27FC236}">
                <a16:creationId xmlns:a16="http://schemas.microsoft.com/office/drawing/2014/main" id="{6EE7CC7E-59D3-489C-9DF7-AB43FAA5180F}"/>
              </a:ext>
            </a:extLst>
          </p:cNvPr>
          <p:cNvSpPr txBox="1"/>
          <p:nvPr/>
        </p:nvSpPr>
        <p:spPr>
          <a:xfrm>
            <a:off x="3693485" y="3468611"/>
            <a:ext cx="1039067" cy="338554"/>
          </a:xfrm>
          <a:prstGeom prst="rect">
            <a:avLst/>
          </a:prstGeom>
          <a:noFill/>
        </p:spPr>
        <p:txBody>
          <a:bodyPr wrap="none" rtlCol="0">
            <a:spAutoFit/>
          </a:bodyPr>
          <a:lstStyle/>
          <a:p>
            <a:r>
              <a:rPr lang="ja-JP" altLang="en-US" sz="1600" dirty="0"/>
              <a:t>約</a:t>
            </a:r>
            <a:r>
              <a:rPr kumimoji="1" lang="en-US" altLang="ja-JP" sz="1600" dirty="0"/>
              <a:t>2 L+α</a:t>
            </a:r>
            <a:endParaRPr kumimoji="1" lang="ja-JP" altLang="en-US" sz="1600" dirty="0"/>
          </a:p>
        </p:txBody>
      </p:sp>
      <p:sp>
        <p:nvSpPr>
          <p:cNvPr id="59" name="テキスト ボックス 58">
            <a:extLst>
              <a:ext uri="{FF2B5EF4-FFF2-40B4-BE49-F238E27FC236}">
                <a16:creationId xmlns:a16="http://schemas.microsoft.com/office/drawing/2014/main" id="{4A41DFFB-ADC9-4150-8FED-F3ACD61F3885}"/>
              </a:ext>
            </a:extLst>
          </p:cNvPr>
          <p:cNvSpPr txBox="1"/>
          <p:nvPr/>
        </p:nvSpPr>
        <p:spPr>
          <a:xfrm>
            <a:off x="3693484" y="4304430"/>
            <a:ext cx="1088760" cy="338554"/>
          </a:xfrm>
          <a:prstGeom prst="rect">
            <a:avLst/>
          </a:prstGeom>
          <a:noFill/>
        </p:spPr>
        <p:txBody>
          <a:bodyPr wrap="none" rtlCol="0">
            <a:spAutoFit/>
          </a:bodyPr>
          <a:lstStyle/>
          <a:p>
            <a:r>
              <a:rPr lang="ja-JP" altLang="en-US" sz="1600" dirty="0"/>
              <a:t>約</a:t>
            </a:r>
            <a:r>
              <a:rPr lang="en-US" altLang="ja-JP" sz="1600" dirty="0"/>
              <a:t>100</a:t>
            </a:r>
            <a:r>
              <a:rPr kumimoji="1" lang="en-US" altLang="ja-JP" sz="1600" dirty="0"/>
              <a:t> </a:t>
            </a:r>
            <a:r>
              <a:rPr lang="en-US" altLang="ja-JP" sz="1600" dirty="0"/>
              <a:t>m</a:t>
            </a:r>
            <a:r>
              <a:rPr kumimoji="1" lang="en-US" altLang="ja-JP" sz="1600" dirty="0"/>
              <a:t>L</a:t>
            </a:r>
            <a:endParaRPr kumimoji="1" lang="ja-JP" altLang="en-US" sz="1600" dirty="0"/>
          </a:p>
        </p:txBody>
      </p:sp>
      <p:sp>
        <p:nvSpPr>
          <p:cNvPr id="60" name="テキスト ボックス 59">
            <a:extLst>
              <a:ext uri="{FF2B5EF4-FFF2-40B4-BE49-F238E27FC236}">
                <a16:creationId xmlns:a16="http://schemas.microsoft.com/office/drawing/2014/main" id="{1C91DCE4-4D66-434C-9BE8-ED5EC7DCAA00}"/>
              </a:ext>
            </a:extLst>
          </p:cNvPr>
          <p:cNvSpPr txBox="1"/>
          <p:nvPr/>
        </p:nvSpPr>
        <p:spPr>
          <a:xfrm>
            <a:off x="3693484" y="5111674"/>
            <a:ext cx="1088760" cy="338554"/>
          </a:xfrm>
          <a:prstGeom prst="rect">
            <a:avLst/>
          </a:prstGeom>
          <a:noFill/>
        </p:spPr>
        <p:txBody>
          <a:bodyPr wrap="none" rtlCol="0">
            <a:spAutoFit/>
          </a:bodyPr>
          <a:lstStyle/>
          <a:p>
            <a:r>
              <a:rPr lang="ja-JP" altLang="en-US" sz="1600" dirty="0"/>
              <a:t>約</a:t>
            </a:r>
            <a:r>
              <a:rPr lang="en-US" altLang="ja-JP" sz="1600" dirty="0"/>
              <a:t>100</a:t>
            </a:r>
            <a:r>
              <a:rPr kumimoji="1" lang="en-US" altLang="ja-JP" sz="1600" dirty="0"/>
              <a:t> </a:t>
            </a:r>
            <a:r>
              <a:rPr lang="en-US" altLang="ja-JP" sz="1600" dirty="0"/>
              <a:t>m</a:t>
            </a:r>
            <a:r>
              <a:rPr kumimoji="1" lang="en-US" altLang="ja-JP" sz="1600" dirty="0"/>
              <a:t>L</a:t>
            </a:r>
            <a:endParaRPr kumimoji="1" lang="ja-JP" altLang="en-US" sz="1600" dirty="0"/>
          </a:p>
        </p:txBody>
      </p:sp>
      <p:sp>
        <p:nvSpPr>
          <p:cNvPr id="61" name="テキスト ボックス 60">
            <a:extLst>
              <a:ext uri="{FF2B5EF4-FFF2-40B4-BE49-F238E27FC236}">
                <a16:creationId xmlns:a16="http://schemas.microsoft.com/office/drawing/2014/main" id="{638E8214-1D65-4052-82B6-56448A7F8991}"/>
              </a:ext>
            </a:extLst>
          </p:cNvPr>
          <p:cNvSpPr txBox="1"/>
          <p:nvPr/>
        </p:nvSpPr>
        <p:spPr>
          <a:xfrm>
            <a:off x="5003067" y="3066572"/>
            <a:ext cx="317716" cy="369332"/>
          </a:xfrm>
          <a:prstGeom prst="rect">
            <a:avLst/>
          </a:prstGeom>
          <a:noFill/>
        </p:spPr>
        <p:txBody>
          <a:bodyPr wrap="none" rtlCol="0">
            <a:spAutoFit/>
          </a:bodyPr>
          <a:lstStyle/>
          <a:p>
            <a:r>
              <a:rPr kumimoji="1" lang="en-US" altLang="ja-JP" b="1" dirty="0"/>
              <a:t>1</a:t>
            </a:r>
            <a:endParaRPr kumimoji="1" lang="ja-JP" altLang="en-US" b="1" dirty="0"/>
          </a:p>
        </p:txBody>
      </p:sp>
      <p:sp>
        <p:nvSpPr>
          <p:cNvPr id="62" name="テキスト ボックス 61">
            <a:extLst>
              <a:ext uri="{FF2B5EF4-FFF2-40B4-BE49-F238E27FC236}">
                <a16:creationId xmlns:a16="http://schemas.microsoft.com/office/drawing/2014/main" id="{E7F8B8B7-985A-4C27-8688-111085D0644F}"/>
              </a:ext>
            </a:extLst>
          </p:cNvPr>
          <p:cNvSpPr txBox="1"/>
          <p:nvPr/>
        </p:nvSpPr>
        <p:spPr>
          <a:xfrm>
            <a:off x="5003067" y="3908648"/>
            <a:ext cx="317716" cy="369332"/>
          </a:xfrm>
          <a:prstGeom prst="rect">
            <a:avLst/>
          </a:prstGeom>
          <a:noFill/>
        </p:spPr>
        <p:txBody>
          <a:bodyPr wrap="none" rtlCol="0">
            <a:spAutoFit/>
          </a:bodyPr>
          <a:lstStyle/>
          <a:p>
            <a:r>
              <a:rPr kumimoji="1" lang="en-US" altLang="ja-JP" b="1" dirty="0"/>
              <a:t>2</a:t>
            </a:r>
            <a:endParaRPr kumimoji="1" lang="ja-JP" altLang="en-US" b="1" dirty="0"/>
          </a:p>
        </p:txBody>
      </p:sp>
      <p:sp>
        <p:nvSpPr>
          <p:cNvPr id="64" name="テキスト ボックス 63">
            <a:extLst>
              <a:ext uri="{FF2B5EF4-FFF2-40B4-BE49-F238E27FC236}">
                <a16:creationId xmlns:a16="http://schemas.microsoft.com/office/drawing/2014/main" id="{7D89EF79-2176-4225-B260-BB67E785FF31}"/>
              </a:ext>
            </a:extLst>
          </p:cNvPr>
          <p:cNvSpPr txBox="1"/>
          <p:nvPr/>
        </p:nvSpPr>
        <p:spPr>
          <a:xfrm>
            <a:off x="4999884" y="5558509"/>
            <a:ext cx="317716" cy="369332"/>
          </a:xfrm>
          <a:prstGeom prst="rect">
            <a:avLst/>
          </a:prstGeom>
          <a:noFill/>
        </p:spPr>
        <p:txBody>
          <a:bodyPr wrap="none" rtlCol="0">
            <a:spAutoFit/>
          </a:bodyPr>
          <a:lstStyle/>
          <a:p>
            <a:r>
              <a:rPr kumimoji="1" lang="en-US" altLang="ja-JP" b="1" dirty="0"/>
              <a:t>3</a:t>
            </a:r>
            <a:endParaRPr kumimoji="1" lang="ja-JP" altLang="en-US" b="1" dirty="0"/>
          </a:p>
        </p:txBody>
      </p:sp>
      <p:sp>
        <p:nvSpPr>
          <p:cNvPr id="65" name="正方形/長方形 64">
            <a:extLst>
              <a:ext uri="{FF2B5EF4-FFF2-40B4-BE49-F238E27FC236}">
                <a16:creationId xmlns:a16="http://schemas.microsoft.com/office/drawing/2014/main" id="{2DD4BE9F-0649-4168-8E73-462798AA4DD9}"/>
              </a:ext>
            </a:extLst>
          </p:cNvPr>
          <p:cNvSpPr/>
          <p:nvPr/>
        </p:nvSpPr>
        <p:spPr>
          <a:xfrm>
            <a:off x="1550988" y="5976561"/>
            <a:ext cx="2062163" cy="621505"/>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4</a:t>
            </a:r>
            <a:r>
              <a:rPr lang="ja-JP" altLang="en-US" sz="1400" dirty="0">
                <a:solidFill>
                  <a:schemeClr val="tx1"/>
                </a:solidFill>
              </a:rPr>
              <a:t>℃で保管</a:t>
            </a:r>
            <a:endParaRPr lang="en-US" altLang="ja-JP" sz="1400" dirty="0">
              <a:solidFill>
                <a:schemeClr val="tx1"/>
              </a:solidFill>
            </a:endParaRPr>
          </a:p>
        </p:txBody>
      </p:sp>
      <p:cxnSp>
        <p:nvCxnSpPr>
          <p:cNvPr id="66" name="直線コネクタ 65">
            <a:extLst>
              <a:ext uri="{FF2B5EF4-FFF2-40B4-BE49-F238E27FC236}">
                <a16:creationId xmlns:a16="http://schemas.microsoft.com/office/drawing/2014/main" id="{D9171FC2-9149-4A9A-85D2-ECF0E433A592}"/>
              </a:ext>
            </a:extLst>
          </p:cNvPr>
          <p:cNvCxnSpPr>
            <a:cxnSpLocks/>
          </p:cNvCxnSpPr>
          <p:nvPr/>
        </p:nvCxnSpPr>
        <p:spPr>
          <a:xfrm>
            <a:off x="2703017" y="3243305"/>
            <a:ext cx="23000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1FF30412-CDB7-4D71-B4F9-950D6758D5DA}"/>
              </a:ext>
            </a:extLst>
          </p:cNvPr>
          <p:cNvCxnSpPr>
            <a:cxnSpLocks/>
          </p:cNvCxnSpPr>
          <p:nvPr/>
        </p:nvCxnSpPr>
        <p:spPr>
          <a:xfrm>
            <a:off x="2703017" y="4085543"/>
            <a:ext cx="230004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B58C9C9-2DDF-40AC-BA7F-0DA47FD409A6}"/>
              </a:ext>
            </a:extLst>
          </p:cNvPr>
          <p:cNvCxnSpPr>
            <a:cxnSpLocks/>
          </p:cNvCxnSpPr>
          <p:nvPr/>
        </p:nvCxnSpPr>
        <p:spPr>
          <a:xfrm>
            <a:off x="2824956" y="5735242"/>
            <a:ext cx="217492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17485CEE-3211-453B-B969-ED4BB778BC5A}"/>
              </a:ext>
            </a:extLst>
          </p:cNvPr>
          <p:cNvSpPr txBox="1"/>
          <p:nvPr/>
        </p:nvSpPr>
        <p:spPr>
          <a:xfrm>
            <a:off x="3613151" y="6563236"/>
            <a:ext cx="1875835" cy="276999"/>
          </a:xfrm>
          <a:prstGeom prst="rect">
            <a:avLst/>
          </a:prstGeom>
          <a:noFill/>
          <a:ln>
            <a:noFill/>
          </a:ln>
        </p:spPr>
        <p:txBody>
          <a:bodyPr wrap="none" rtlCol="0">
            <a:spAutoFit/>
          </a:bodyPr>
          <a:lstStyle/>
          <a:p>
            <a:r>
              <a:rPr kumimoji="1" lang="ja-JP" altLang="en-US" sz="1200" dirty="0"/>
              <a:t>画像</a:t>
            </a:r>
            <a:r>
              <a:rPr kumimoji="1" lang="en-US" altLang="ja-JP" sz="1200" dirty="0"/>
              <a:t>URL</a:t>
            </a:r>
            <a:r>
              <a:rPr kumimoji="1" lang="ja-JP" altLang="en-US" sz="1200" dirty="0"/>
              <a:t>：補足資料参照</a:t>
            </a:r>
          </a:p>
        </p:txBody>
      </p:sp>
      <p:sp>
        <p:nvSpPr>
          <p:cNvPr id="2" name="テキスト ボックス 1">
            <a:extLst>
              <a:ext uri="{FF2B5EF4-FFF2-40B4-BE49-F238E27FC236}">
                <a16:creationId xmlns:a16="http://schemas.microsoft.com/office/drawing/2014/main" id="{36F15351-F419-47B6-A839-24367A55674E}"/>
              </a:ext>
            </a:extLst>
          </p:cNvPr>
          <p:cNvSpPr txBox="1"/>
          <p:nvPr/>
        </p:nvSpPr>
        <p:spPr>
          <a:xfrm>
            <a:off x="10514232" y="184359"/>
            <a:ext cx="1402948" cy="369332"/>
          </a:xfrm>
          <a:prstGeom prst="rect">
            <a:avLst/>
          </a:prstGeom>
          <a:solidFill>
            <a:schemeClr val="bg1"/>
          </a:solidFill>
          <a:ln>
            <a:solidFill>
              <a:srgbClr val="FF0000"/>
            </a:solidFill>
          </a:ln>
        </p:spPr>
        <p:txBody>
          <a:bodyPr wrap="none" rtlCol="0">
            <a:spAutoFit/>
          </a:bodyPr>
          <a:lstStyle/>
          <a:p>
            <a:r>
              <a:rPr kumimoji="1" lang="en-US" altLang="ja-JP" dirty="0">
                <a:solidFill>
                  <a:srgbClr val="FF0000"/>
                </a:solidFill>
              </a:rPr>
              <a:t>Confidential</a:t>
            </a:r>
            <a:endParaRPr kumimoji="1" lang="ja-JP" altLang="en-US" dirty="0">
              <a:solidFill>
                <a:srgbClr val="FF0000"/>
              </a:solidFill>
            </a:endParaRPr>
          </a:p>
        </p:txBody>
      </p:sp>
    </p:spTree>
    <p:extLst>
      <p:ext uri="{BB962C8B-B14F-4D97-AF65-F5344CB8AC3E}">
        <p14:creationId xmlns:p14="http://schemas.microsoft.com/office/powerpoint/2010/main" val="323309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正方形/長方形 77">
            <a:extLst>
              <a:ext uri="{FF2B5EF4-FFF2-40B4-BE49-F238E27FC236}">
                <a16:creationId xmlns:a16="http://schemas.microsoft.com/office/drawing/2014/main" id="{1B01C3BA-31BB-4D99-9000-10AF19E06EA5}"/>
              </a:ext>
            </a:extLst>
          </p:cNvPr>
          <p:cNvSpPr/>
          <p:nvPr/>
        </p:nvSpPr>
        <p:spPr>
          <a:xfrm>
            <a:off x="203200" y="821389"/>
            <a:ext cx="11988800" cy="5534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kumimoji="1" lang="en-US" altLang="ja-JP" sz="2400" dirty="0"/>
              <a:t>2. </a:t>
            </a:r>
            <a:r>
              <a:rPr kumimoji="1" lang="ja-JP" altLang="en-US" sz="2400" dirty="0"/>
              <a:t>東京大学で実施した実験について</a:t>
            </a:r>
            <a:br>
              <a:rPr kumimoji="1" lang="en-US" altLang="ja-JP" sz="2400" dirty="0"/>
            </a:br>
            <a:r>
              <a:rPr kumimoji="1" lang="ja-JP" altLang="en-US" sz="2400" dirty="0"/>
              <a:t>　対象③</a:t>
            </a:r>
            <a:r>
              <a:rPr kumimoji="1" lang="en-US" altLang="ja-JP" sz="2400" dirty="0"/>
              <a:t>PcCel7D</a:t>
            </a:r>
            <a:r>
              <a:rPr kumimoji="1" lang="ja-JP" altLang="en-US" sz="2400" dirty="0"/>
              <a:t>　</a:t>
            </a:r>
            <a:r>
              <a:rPr lang="ja-JP" altLang="en-US" sz="2400" dirty="0"/>
              <a:t>活性確認（基質：非晶性セルロース）</a:t>
            </a:r>
            <a:endParaRPr kumimoji="1" lang="ja-JP" altLang="en-US" sz="2400" dirty="0"/>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50" name="テキスト ボックス 49">
            <a:extLst>
              <a:ext uri="{FF2B5EF4-FFF2-40B4-BE49-F238E27FC236}">
                <a16:creationId xmlns:a16="http://schemas.microsoft.com/office/drawing/2014/main" id="{30F7B9C6-2BBE-4390-A126-D5A931E4C7BF}"/>
              </a:ext>
            </a:extLst>
          </p:cNvPr>
          <p:cNvSpPr txBox="1"/>
          <p:nvPr/>
        </p:nvSpPr>
        <p:spPr>
          <a:xfrm>
            <a:off x="9224068" y="1737687"/>
            <a:ext cx="1685240" cy="415498"/>
          </a:xfrm>
          <a:prstGeom prst="rect">
            <a:avLst/>
          </a:prstGeom>
          <a:noFill/>
          <a:ln>
            <a:noFill/>
          </a:ln>
        </p:spPr>
        <p:txBody>
          <a:bodyPr wrap="square" rtlCol="0">
            <a:spAutoFit/>
          </a:bodyPr>
          <a:lstStyle/>
          <a:p>
            <a:r>
              <a:rPr kumimoji="1" lang="ja-JP" altLang="en-US" sz="1050" dirty="0"/>
              <a:t>縦軸：</a:t>
            </a:r>
            <a:r>
              <a:rPr kumimoji="1" lang="en-US" altLang="ja-JP" sz="1050" dirty="0"/>
              <a:t>intensity[µV]</a:t>
            </a:r>
          </a:p>
          <a:p>
            <a:r>
              <a:rPr kumimoji="1" lang="ja-JP" altLang="en-US" sz="1050" dirty="0"/>
              <a:t>横軸：</a:t>
            </a:r>
            <a:r>
              <a:rPr kumimoji="1" lang="en-US" altLang="ja-JP" sz="1050" dirty="0"/>
              <a:t>time [min]</a:t>
            </a:r>
          </a:p>
        </p:txBody>
      </p:sp>
      <p:sp>
        <p:nvSpPr>
          <p:cNvPr id="51" name="テキスト ボックス 50">
            <a:extLst>
              <a:ext uri="{FF2B5EF4-FFF2-40B4-BE49-F238E27FC236}">
                <a16:creationId xmlns:a16="http://schemas.microsoft.com/office/drawing/2014/main" id="{48DE5F7B-6DFC-428F-B352-C2DB04E4A271}"/>
              </a:ext>
            </a:extLst>
          </p:cNvPr>
          <p:cNvSpPr txBox="1"/>
          <p:nvPr/>
        </p:nvSpPr>
        <p:spPr>
          <a:xfrm>
            <a:off x="9917214" y="4960330"/>
            <a:ext cx="1861053" cy="900246"/>
          </a:xfrm>
          <a:prstGeom prst="rect">
            <a:avLst/>
          </a:prstGeom>
          <a:noFill/>
        </p:spPr>
        <p:txBody>
          <a:bodyPr wrap="square" rtlCol="0">
            <a:spAutoFit/>
          </a:bodyPr>
          <a:lstStyle/>
          <a:p>
            <a:r>
              <a:rPr kumimoji="1" lang="en-US" altLang="ja-JP" sz="1050" dirty="0"/>
              <a:t>STD</a:t>
            </a:r>
            <a:r>
              <a:rPr kumimoji="1" lang="ja-JP" altLang="en-US" sz="1050" dirty="0"/>
              <a:t>ピーク</a:t>
            </a:r>
            <a:endParaRPr kumimoji="1" lang="en-US" altLang="ja-JP" sz="1050" dirty="0"/>
          </a:p>
          <a:p>
            <a:r>
              <a:rPr kumimoji="1" lang="ja-JP" altLang="en-US" sz="1050" dirty="0"/>
              <a:t>（各終濃度：</a:t>
            </a:r>
            <a:r>
              <a:rPr kumimoji="1" lang="en-US" altLang="ja-JP" sz="1050" dirty="0"/>
              <a:t>100 µM</a:t>
            </a:r>
            <a:r>
              <a:rPr kumimoji="1" lang="ja-JP" altLang="en-US" sz="1050" dirty="0"/>
              <a:t>）</a:t>
            </a:r>
            <a:endParaRPr kumimoji="1" lang="en-US" altLang="ja-JP" sz="1050" dirty="0"/>
          </a:p>
          <a:p>
            <a:r>
              <a:rPr kumimoji="1" lang="ja-JP" altLang="en-US" sz="1050" dirty="0"/>
              <a:t>　</a:t>
            </a:r>
            <a:r>
              <a:rPr kumimoji="1" lang="en-US" altLang="ja-JP" sz="1050" dirty="0">
                <a:solidFill>
                  <a:srgbClr val="FF0000"/>
                </a:solidFill>
              </a:rPr>
              <a:t>1</a:t>
            </a:r>
            <a:r>
              <a:rPr kumimoji="1" lang="ja-JP" altLang="en-US" sz="1050" dirty="0"/>
              <a:t>：</a:t>
            </a:r>
            <a:r>
              <a:rPr kumimoji="1" lang="en-US" altLang="ja-JP" sz="1050" dirty="0"/>
              <a:t>D-(+)-Glucose</a:t>
            </a:r>
          </a:p>
          <a:p>
            <a:r>
              <a:rPr kumimoji="1" lang="ja-JP" altLang="en-US" sz="1050" dirty="0"/>
              <a:t>　</a:t>
            </a:r>
            <a:r>
              <a:rPr kumimoji="1" lang="en-US" altLang="ja-JP" sz="1050" dirty="0">
                <a:solidFill>
                  <a:srgbClr val="FF0000"/>
                </a:solidFill>
              </a:rPr>
              <a:t>2</a:t>
            </a:r>
            <a:r>
              <a:rPr kumimoji="1" lang="ja-JP" altLang="en-US" sz="1050" dirty="0"/>
              <a:t>：</a:t>
            </a:r>
            <a:r>
              <a:rPr kumimoji="1" lang="en-US" altLang="ja-JP" sz="1050" dirty="0"/>
              <a:t>D-(+)-Cellobiose</a:t>
            </a:r>
          </a:p>
          <a:p>
            <a:r>
              <a:rPr kumimoji="1" lang="ja-JP" altLang="en-US" sz="1050" dirty="0">
                <a:solidFill>
                  <a:schemeClr val="accent1"/>
                </a:solidFill>
              </a:rPr>
              <a:t>　</a:t>
            </a:r>
            <a:r>
              <a:rPr kumimoji="1" lang="en-US" altLang="ja-JP" sz="1050" dirty="0">
                <a:solidFill>
                  <a:srgbClr val="FF0000"/>
                </a:solidFill>
              </a:rPr>
              <a:t>3</a:t>
            </a:r>
            <a:r>
              <a:rPr kumimoji="1" lang="ja-JP" altLang="en-US" sz="1050" dirty="0"/>
              <a:t>：</a:t>
            </a:r>
            <a:r>
              <a:rPr kumimoji="1" lang="en-US" altLang="ja-JP" sz="1050" dirty="0"/>
              <a:t>D-(+)-</a:t>
            </a:r>
            <a:r>
              <a:rPr kumimoji="1" lang="en-US" altLang="ja-JP" sz="1050" dirty="0" err="1"/>
              <a:t>Cellotriose</a:t>
            </a:r>
            <a:endParaRPr kumimoji="1" lang="en-US" altLang="ja-JP" sz="1050" dirty="0"/>
          </a:p>
        </p:txBody>
      </p:sp>
      <p:sp>
        <p:nvSpPr>
          <p:cNvPr id="52" name="テキスト ボックス 51">
            <a:extLst>
              <a:ext uri="{FF2B5EF4-FFF2-40B4-BE49-F238E27FC236}">
                <a16:creationId xmlns:a16="http://schemas.microsoft.com/office/drawing/2014/main" id="{8B6FF435-15D9-4E71-BE32-DADF1EDAF675}"/>
              </a:ext>
            </a:extLst>
          </p:cNvPr>
          <p:cNvSpPr txBox="1"/>
          <p:nvPr/>
        </p:nvSpPr>
        <p:spPr>
          <a:xfrm>
            <a:off x="9917214" y="5779269"/>
            <a:ext cx="1861053" cy="577081"/>
          </a:xfrm>
          <a:prstGeom prst="rect">
            <a:avLst/>
          </a:prstGeom>
          <a:noFill/>
        </p:spPr>
        <p:txBody>
          <a:bodyPr wrap="square">
            <a:spAutoFit/>
          </a:bodyPr>
          <a:lstStyle/>
          <a:p>
            <a:r>
              <a:rPr kumimoji="1" lang="ja-JP" altLang="en-US" sz="1050" dirty="0"/>
              <a:t>　</a:t>
            </a:r>
            <a:r>
              <a:rPr kumimoji="1" lang="en-US" altLang="ja-JP" sz="1050" dirty="0">
                <a:solidFill>
                  <a:srgbClr val="FF0000"/>
                </a:solidFill>
              </a:rPr>
              <a:t>4</a:t>
            </a:r>
            <a:r>
              <a:rPr kumimoji="1" lang="ja-JP" altLang="en-US" sz="1050" dirty="0"/>
              <a:t>：</a:t>
            </a:r>
            <a:r>
              <a:rPr kumimoji="1" lang="en-US" altLang="ja-JP" sz="1050" dirty="0"/>
              <a:t>D-(+)-</a:t>
            </a:r>
            <a:r>
              <a:rPr kumimoji="1" lang="en-US" altLang="ja-JP" sz="1050" dirty="0" err="1"/>
              <a:t>Cellotetraose</a:t>
            </a:r>
            <a:endParaRPr kumimoji="1" lang="en-US" altLang="ja-JP" sz="1050" dirty="0"/>
          </a:p>
          <a:p>
            <a:r>
              <a:rPr kumimoji="1" lang="ja-JP" altLang="en-US" sz="1050" dirty="0"/>
              <a:t>　</a:t>
            </a:r>
            <a:r>
              <a:rPr kumimoji="1" lang="en-US" altLang="ja-JP" sz="1050" dirty="0">
                <a:solidFill>
                  <a:srgbClr val="FF0000"/>
                </a:solidFill>
              </a:rPr>
              <a:t>5</a:t>
            </a:r>
            <a:r>
              <a:rPr kumimoji="1" lang="ja-JP" altLang="en-US" sz="1050" dirty="0"/>
              <a:t>：</a:t>
            </a:r>
            <a:r>
              <a:rPr kumimoji="1" lang="en-US" altLang="ja-JP" sz="1050" dirty="0"/>
              <a:t>D-(+)-</a:t>
            </a:r>
            <a:r>
              <a:rPr kumimoji="1" lang="en-US" altLang="ja-JP" sz="1050" dirty="0" err="1"/>
              <a:t>Cellopentaose</a:t>
            </a:r>
            <a:endParaRPr kumimoji="1" lang="en-US" altLang="ja-JP" sz="1050" dirty="0"/>
          </a:p>
          <a:p>
            <a:r>
              <a:rPr kumimoji="1" lang="ja-JP" altLang="en-US" sz="1050" dirty="0"/>
              <a:t>　</a:t>
            </a:r>
            <a:r>
              <a:rPr kumimoji="1" lang="en-US" altLang="ja-JP" sz="1050" dirty="0">
                <a:solidFill>
                  <a:srgbClr val="FF0000"/>
                </a:solidFill>
              </a:rPr>
              <a:t>6</a:t>
            </a:r>
            <a:r>
              <a:rPr kumimoji="1" lang="ja-JP" altLang="en-US" sz="1050" dirty="0"/>
              <a:t>：</a:t>
            </a:r>
            <a:r>
              <a:rPr kumimoji="1" lang="en-US" altLang="ja-JP" sz="1050" dirty="0"/>
              <a:t>D-(+)-</a:t>
            </a:r>
            <a:r>
              <a:rPr kumimoji="1" lang="en-US" altLang="ja-JP" sz="1050" dirty="0" err="1"/>
              <a:t>Cellohexaose</a:t>
            </a:r>
            <a:endParaRPr kumimoji="1" lang="en-US" altLang="ja-JP" sz="1050" dirty="0"/>
          </a:p>
        </p:txBody>
      </p:sp>
      <p:sp>
        <p:nvSpPr>
          <p:cNvPr id="46" name="テキスト ボックス 45">
            <a:extLst>
              <a:ext uri="{FF2B5EF4-FFF2-40B4-BE49-F238E27FC236}">
                <a16:creationId xmlns:a16="http://schemas.microsoft.com/office/drawing/2014/main" id="{28157AAC-1C0A-4FF9-8C40-D14F15EF4646}"/>
              </a:ext>
            </a:extLst>
          </p:cNvPr>
          <p:cNvSpPr txBox="1"/>
          <p:nvPr/>
        </p:nvSpPr>
        <p:spPr>
          <a:xfrm>
            <a:off x="641303" y="2109033"/>
            <a:ext cx="4287152" cy="4247317"/>
          </a:xfrm>
          <a:prstGeom prst="rect">
            <a:avLst/>
          </a:prstGeom>
          <a:noFill/>
        </p:spPr>
        <p:txBody>
          <a:bodyPr wrap="square">
            <a:spAutoFit/>
          </a:bodyPr>
          <a:lstStyle/>
          <a:p>
            <a:r>
              <a:rPr kumimoji="1" lang="ja-JP" altLang="en-US" sz="1600" b="1" dirty="0"/>
              <a:t>組成</a:t>
            </a:r>
            <a:endParaRPr kumimoji="1" lang="en-US" altLang="ja-JP" sz="1600" b="1" dirty="0"/>
          </a:p>
          <a:p>
            <a:r>
              <a:rPr kumimoji="1" lang="ja-JP" altLang="en-US" sz="1600" dirty="0"/>
              <a:t>　酵素液　</a:t>
            </a:r>
            <a:r>
              <a:rPr kumimoji="1" lang="en-US" altLang="ja-JP" sz="1600" dirty="0"/>
              <a:t>		</a:t>
            </a:r>
            <a:r>
              <a:rPr kumimoji="1" lang="ja-JP" altLang="en-US" sz="1600" dirty="0"/>
              <a:t>　  </a:t>
            </a:r>
            <a:r>
              <a:rPr kumimoji="1" lang="en-US" altLang="ja-JP" sz="1600" dirty="0"/>
              <a:t>100</a:t>
            </a:r>
          </a:p>
          <a:p>
            <a:r>
              <a:rPr kumimoji="1" lang="ja-JP" altLang="en-US" sz="1600" dirty="0"/>
              <a:t>　バッファー</a:t>
            </a:r>
            <a:r>
              <a:rPr kumimoji="1" lang="en-US" altLang="ja-JP" sz="1600" dirty="0"/>
              <a:t>		</a:t>
            </a:r>
            <a:r>
              <a:rPr kumimoji="1" lang="ja-JP" altLang="en-US" sz="1600" dirty="0"/>
              <a:t>　  　</a:t>
            </a:r>
            <a:r>
              <a:rPr kumimoji="1" lang="en-US" altLang="ja-JP" sz="1600" dirty="0"/>
              <a:t>50</a:t>
            </a:r>
          </a:p>
          <a:p>
            <a:r>
              <a:rPr kumimoji="1" lang="ja-JP" altLang="en-US" sz="1600" dirty="0"/>
              <a:t>　基質</a:t>
            </a:r>
            <a:r>
              <a:rPr kumimoji="1" lang="en-US" altLang="ja-JP" sz="1600" dirty="0"/>
              <a:t>	</a:t>
            </a:r>
            <a:r>
              <a:rPr kumimoji="1" lang="ja-JP" altLang="en-US" sz="1600" dirty="0"/>
              <a:t>　　   </a:t>
            </a:r>
            <a:r>
              <a:rPr kumimoji="1" lang="en-US" altLang="ja-JP" sz="1600" dirty="0"/>
              <a:t>	     250</a:t>
            </a:r>
          </a:p>
          <a:p>
            <a:r>
              <a:rPr kumimoji="1" lang="ja-JP" altLang="en-US" sz="1600" dirty="0"/>
              <a:t>　</a:t>
            </a:r>
            <a:r>
              <a:rPr kumimoji="1" lang="en-US" altLang="ja-JP" sz="1600" u="sng" dirty="0"/>
              <a:t>water	            100</a:t>
            </a:r>
          </a:p>
          <a:p>
            <a:r>
              <a:rPr kumimoji="1" lang="ja-JP" altLang="en-US" sz="1600" dirty="0"/>
              <a:t>　</a:t>
            </a:r>
            <a:r>
              <a:rPr kumimoji="1" lang="en-US" altLang="ja-JP" sz="1600" dirty="0"/>
              <a:t>Total	            500 µL</a:t>
            </a:r>
          </a:p>
          <a:p>
            <a:endParaRPr kumimoji="1" lang="en-US" altLang="ja-JP" sz="1400" dirty="0"/>
          </a:p>
          <a:p>
            <a:r>
              <a:rPr kumimoji="1" lang="ja-JP" altLang="en-US" sz="1400" b="1" dirty="0"/>
              <a:t>　酵素液</a:t>
            </a:r>
            <a:endParaRPr kumimoji="1" lang="en-US" altLang="ja-JP" sz="1400" b="1" dirty="0"/>
          </a:p>
          <a:p>
            <a:r>
              <a:rPr kumimoji="1" lang="ja-JP" altLang="en-US" sz="1400" dirty="0"/>
              <a:t>　・</a:t>
            </a:r>
            <a:r>
              <a:rPr kumimoji="1" lang="en-US" altLang="ja-JP" sz="1400" dirty="0"/>
              <a:t>PcCel7D</a:t>
            </a:r>
            <a:r>
              <a:rPr kumimoji="1" lang="ja-JP" altLang="en-US" sz="1400" dirty="0"/>
              <a:t>（濃縮・脱塩後）</a:t>
            </a:r>
            <a:endParaRPr kumimoji="1" lang="en-US" altLang="ja-JP" sz="1400" dirty="0"/>
          </a:p>
          <a:p>
            <a:r>
              <a:rPr kumimoji="1" lang="ja-JP" altLang="en-US" sz="1400" dirty="0"/>
              <a:t>　・水</a:t>
            </a:r>
            <a:endParaRPr kumimoji="1" lang="en-US" altLang="ja-JP" sz="1400" dirty="0"/>
          </a:p>
          <a:p>
            <a:endParaRPr kumimoji="1" lang="en-US" altLang="ja-JP" sz="1400" dirty="0"/>
          </a:p>
          <a:p>
            <a:r>
              <a:rPr kumimoji="1" lang="ja-JP" altLang="en-US" sz="1400" b="1" dirty="0"/>
              <a:t>　基質</a:t>
            </a:r>
            <a:endParaRPr kumimoji="1" lang="en-US" altLang="ja-JP" sz="1400" b="1" dirty="0"/>
          </a:p>
          <a:p>
            <a:r>
              <a:rPr kumimoji="1" lang="ja-JP" altLang="en-US" sz="1400" dirty="0"/>
              <a:t>　・非晶性セルロース（</a:t>
            </a:r>
            <a:r>
              <a:rPr kumimoji="1" lang="en-US" altLang="ja-JP" sz="1400" dirty="0"/>
              <a:t>PASC</a:t>
            </a:r>
            <a:r>
              <a:rPr kumimoji="1" lang="ja-JP" altLang="en-US" sz="1400" dirty="0"/>
              <a:t>、</a:t>
            </a:r>
            <a:r>
              <a:rPr kumimoji="1" lang="en-US" altLang="ja-JP" sz="1400" dirty="0"/>
              <a:t>0.857%</a:t>
            </a:r>
            <a:r>
              <a:rPr kumimoji="1" lang="ja-JP" altLang="en-US" sz="1400" dirty="0"/>
              <a:t>）</a:t>
            </a:r>
            <a:endParaRPr kumimoji="1" lang="en-US" altLang="ja-JP" sz="1400" dirty="0"/>
          </a:p>
          <a:p>
            <a:r>
              <a:rPr kumimoji="1" lang="ja-JP" altLang="en-US" sz="1400" dirty="0"/>
              <a:t>　・結晶性セルロース（</a:t>
            </a:r>
            <a:r>
              <a:rPr kumimoji="1" lang="en-US" altLang="ja-JP" sz="1400" i="1" dirty="0"/>
              <a:t>Cladophora</a:t>
            </a:r>
            <a:r>
              <a:rPr kumimoji="1" lang="ja-JP" altLang="en-US" sz="1400" dirty="0"/>
              <a:t>由来、</a:t>
            </a:r>
            <a:r>
              <a:rPr kumimoji="1" lang="en-US" altLang="ja-JP" sz="1400" dirty="0"/>
              <a:t>0.2%</a:t>
            </a:r>
            <a:r>
              <a:rPr kumimoji="1" lang="ja-JP" altLang="en-US" sz="1400" dirty="0"/>
              <a:t>）</a:t>
            </a:r>
            <a:endParaRPr kumimoji="1" lang="en-US" altLang="ja-JP" sz="1400" dirty="0"/>
          </a:p>
          <a:p>
            <a:r>
              <a:rPr kumimoji="1" lang="ja-JP" altLang="en-US" sz="1400" dirty="0"/>
              <a:t>　・水</a:t>
            </a:r>
            <a:endParaRPr kumimoji="1" lang="en-US" altLang="ja-JP" sz="1400" dirty="0"/>
          </a:p>
          <a:p>
            <a:endParaRPr kumimoji="1" lang="en-US" altLang="ja-JP" sz="1600" dirty="0"/>
          </a:p>
          <a:p>
            <a:r>
              <a:rPr kumimoji="1" lang="ja-JP" altLang="en-US" sz="1600" b="1" dirty="0"/>
              <a:t>条件</a:t>
            </a:r>
            <a:endParaRPr kumimoji="1" lang="en-US" altLang="ja-JP" sz="1600" b="1" dirty="0"/>
          </a:p>
          <a:p>
            <a:r>
              <a:rPr kumimoji="1" lang="ja-JP" altLang="en-US" sz="1600" b="1" dirty="0"/>
              <a:t>・</a:t>
            </a:r>
            <a:r>
              <a:rPr kumimoji="1" lang="en-US" altLang="ja-JP" sz="1600" dirty="0"/>
              <a:t>30</a:t>
            </a:r>
            <a:r>
              <a:rPr kumimoji="1" lang="ja-JP" altLang="en-US" sz="1600" dirty="0"/>
              <a:t>℃、</a:t>
            </a:r>
            <a:r>
              <a:rPr kumimoji="1" lang="en-US" altLang="ja-JP" sz="1600" dirty="0"/>
              <a:t>3</a:t>
            </a:r>
            <a:r>
              <a:rPr kumimoji="1" lang="ja-JP" altLang="en-US" sz="1600" dirty="0"/>
              <a:t>日間反応</a:t>
            </a:r>
            <a:endParaRPr kumimoji="1" lang="en-US" altLang="ja-JP" sz="1600" dirty="0"/>
          </a:p>
        </p:txBody>
      </p:sp>
      <p:sp>
        <p:nvSpPr>
          <p:cNvPr id="47" name="テキスト ボックス 46">
            <a:extLst>
              <a:ext uri="{FF2B5EF4-FFF2-40B4-BE49-F238E27FC236}">
                <a16:creationId xmlns:a16="http://schemas.microsoft.com/office/drawing/2014/main" id="{1E3728AB-F7FE-4E8F-A8BF-2EA7178A2969}"/>
              </a:ext>
            </a:extLst>
          </p:cNvPr>
          <p:cNvSpPr txBox="1"/>
          <p:nvPr/>
        </p:nvSpPr>
        <p:spPr>
          <a:xfrm>
            <a:off x="4464020" y="1701830"/>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54" name="テキスト ボックス 53">
            <a:extLst>
              <a:ext uri="{FF2B5EF4-FFF2-40B4-BE49-F238E27FC236}">
                <a16:creationId xmlns:a16="http://schemas.microsoft.com/office/drawing/2014/main" id="{F82AFED1-2A53-4615-BA69-9C8D44BDDC18}"/>
              </a:ext>
            </a:extLst>
          </p:cNvPr>
          <p:cNvSpPr txBox="1"/>
          <p:nvPr/>
        </p:nvSpPr>
        <p:spPr>
          <a:xfrm>
            <a:off x="517055" y="1701830"/>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酵素反応</a:t>
            </a:r>
          </a:p>
        </p:txBody>
      </p:sp>
      <p:sp>
        <p:nvSpPr>
          <p:cNvPr id="56" name="テキスト ボックス 55">
            <a:extLst>
              <a:ext uri="{FF2B5EF4-FFF2-40B4-BE49-F238E27FC236}">
                <a16:creationId xmlns:a16="http://schemas.microsoft.com/office/drawing/2014/main" id="{7191BFE9-6124-44E1-AE2F-8F48FF6A8963}"/>
              </a:ext>
            </a:extLst>
          </p:cNvPr>
          <p:cNvSpPr txBox="1"/>
          <p:nvPr/>
        </p:nvSpPr>
        <p:spPr>
          <a:xfrm>
            <a:off x="0" y="793291"/>
            <a:ext cx="12192000" cy="830997"/>
          </a:xfrm>
          <a:prstGeom prst="rect">
            <a:avLst/>
          </a:prstGeom>
          <a:noFill/>
        </p:spPr>
        <p:txBody>
          <a:bodyPr wrap="square" rtlCol="0">
            <a:spAutoFit/>
          </a:bodyPr>
          <a:lstStyle/>
          <a:p>
            <a:pPr algn="ctr"/>
            <a:r>
              <a:rPr kumimoji="1" lang="ja-JP" altLang="en-US" sz="2400" b="1" dirty="0">
                <a:solidFill>
                  <a:schemeClr val="accent1"/>
                </a:solidFill>
              </a:rPr>
              <a:t>フラスコ培養と同様に活性を確認したが、結晶セルロースに対する活性は見えず。</a:t>
            </a:r>
            <a:endParaRPr kumimoji="1" lang="en-US" altLang="ja-JP" sz="2400" b="1" dirty="0">
              <a:solidFill>
                <a:schemeClr val="accent1"/>
              </a:solidFill>
            </a:endParaRPr>
          </a:p>
          <a:p>
            <a:pPr algn="ctr"/>
            <a:r>
              <a:rPr kumimoji="1" lang="ja-JP" altLang="en-US" sz="2400" b="1" dirty="0">
                <a:solidFill>
                  <a:schemeClr val="accent1"/>
                </a:solidFill>
              </a:rPr>
              <a:t>➡発現・活性は確認できたが、利用には改善必要</a:t>
            </a:r>
          </a:p>
        </p:txBody>
      </p:sp>
      <p:grpSp>
        <p:nvGrpSpPr>
          <p:cNvPr id="57" name="グループ化 56">
            <a:extLst>
              <a:ext uri="{FF2B5EF4-FFF2-40B4-BE49-F238E27FC236}">
                <a16:creationId xmlns:a16="http://schemas.microsoft.com/office/drawing/2014/main" id="{C972E47E-9560-4346-A038-83C811E5B281}"/>
              </a:ext>
            </a:extLst>
          </p:cNvPr>
          <p:cNvGrpSpPr/>
          <p:nvPr/>
        </p:nvGrpSpPr>
        <p:grpSpPr>
          <a:xfrm>
            <a:off x="4668875" y="2080752"/>
            <a:ext cx="5092750" cy="1179223"/>
            <a:chOff x="-87035" y="5458831"/>
            <a:chExt cx="5981329" cy="1591235"/>
          </a:xfrm>
        </p:grpSpPr>
        <p:graphicFrame>
          <p:nvGraphicFramePr>
            <p:cNvPr id="58" name="グラフ 57">
              <a:extLst>
                <a:ext uri="{FF2B5EF4-FFF2-40B4-BE49-F238E27FC236}">
                  <a16:creationId xmlns:a16="http://schemas.microsoft.com/office/drawing/2014/main" id="{C93093A6-E143-4AB3-A2AB-DE8C5BE58C39}"/>
                </a:ext>
              </a:extLst>
            </p:cNvPr>
            <p:cNvGraphicFramePr>
              <a:graphicFrameLocks/>
            </p:cNvGraphicFramePr>
            <p:nvPr/>
          </p:nvGraphicFramePr>
          <p:xfrm>
            <a:off x="1322294" y="5458831"/>
            <a:ext cx="4572000" cy="1591235"/>
          </p:xfrm>
          <a:graphic>
            <a:graphicData uri="http://schemas.openxmlformats.org/drawingml/2006/chart">
              <c:chart xmlns:c="http://schemas.openxmlformats.org/drawingml/2006/chart" xmlns:r="http://schemas.openxmlformats.org/officeDocument/2006/relationships" r:id="rId3"/>
            </a:graphicData>
          </a:graphic>
        </p:graphicFrame>
        <p:sp>
          <p:nvSpPr>
            <p:cNvPr id="59" name="テキスト ボックス 58">
              <a:extLst>
                <a:ext uri="{FF2B5EF4-FFF2-40B4-BE49-F238E27FC236}">
                  <a16:creationId xmlns:a16="http://schemas.microsoft.com/office/drawing/2014/main" id="{B541B457-38F1-43FC-8050-AE4EEECC2345}"/>
                </a:ext>
              </a:extLst>
            </p:cNvPr>
            <p:cNvSpPr txBox="1"/>
            <p:nvPr/>
          </p:nvSpPr>
          <p:spPr>
            <a:xfrm>
              <a:off x="-87035" y="5508365"/>
              <a:ext cx="1489587" cy="622967"/>
            </a:xfrm>
            <a:prstGeom prst="rect">
              <a:avLst/>
            </a:prstGeom>
            <a:noFill/>
          </p:spPr>
          <p:txBody>
            <a:bodyPr wrap="none" rtlCol="0">
              <a:spAutoFit/>
            </a:bodyPr>
            <a:lstStyle/>
            <a:p>
              <a:r>
                <a:rPr kumimoji="1" lang="ja-JP" altLang="en-US" sz="1200" b="1" dirty="0"/>
                <a:t>酵素：</a:t>
              </a:r>
              <a:r>
                <a:rPr kumimoji="1" lang="en-US" altLang="ja-JP" sz="1200" b="1" dirty="0"/>
                <a:t>PcCel7D</a:t>
              </a:r>
            </a:p>
            <a:p>
              <a:r>
                <a:rPr kumimoji="1" lang="ja-JP" altLang="en-US" sz="1200" b="1" dirty="0"/>
                <a:t>基質：非晶性</a:t>
              </a:r>
            </a:p>
          </p:txBody>
        </p:sp>
      </p:grpSp>
      <p:cxnSp>
        <p:nvCxnSpPr>
          <p:cNvPr id="60" name="直線矢印コネクタ 59">
            <a:extLst>
              <a:ext uri="{FF2B5EF4-FFF2-40B4-BE49-F238E27FC236}">
                <a16:creationId xmlns:a16="http://schemas.microsoft.com/office/drawing/2014/main" id="{51FC884A-8CCE-4EF6-A1AE-8876B93D3DE2}"/>
              </a:ext>
            </a:extLst>
          </p:cNvPr>
          <p:cNvCxnSpPr/>
          <p:nvPr/>
        </p:nvCxnSpPr>
        <p:spPr>
          <a:xfrm>
            <a:off x="6941852" y="2357566"/>
            <a:ext cx="0" cy="282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7CF5FA7-EE78-4054-A25E-4CB09750F558}"/>
              </a:ext>
            </a:extLst>
          </p:cNvPr>
          <p:cNvCxnSpPr/>
          <p:nvPr/>
        </p:nvCxnSpPr>
        <p:spPr>
          <a:xfrm>
            <a:off x="7465973" y="2565255"/>
            <a:ext cx="0" cy="282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469DE440-EB40-4CA7-A231-5B8AEFE30B83}"/>
              </a:ext>
            </a:extLst>
          </p:cNvPr>
          <p:cNvCxnSpPr/>
          <p:nvPr/>
        </p:nvCxnSpPr>
        <p:spPr>
          <a:xfrm>
            <a:off x="7143325" y="2511083"/>
            <a:ext cx="0" cy="282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グループ化 62">
            <a:extLst>
              <a:ext uri="{FF2B5EF4-FFF2-40B4-BE49-F238E27FC236}">
                <a16:creationId xmlns:a16="http://schemas.microsoft.com/office/drawing/2014/main" id="{64443818-6AA3-4532-B8D6-93E703F8E43D}"/>
              </a:ext>
            </a:extLst>
          </p:cNvPr>
          <p:cNvGrpSpPr/>
          <p:nvPr/>
        </p:nvGrpSpPr>
        <p:grpSpPr>
          <a:xfrm>
            <a:off x="4668875" y="3097549"/>
            <a:ext cx="5091316" cy="1179224"/>
            <a:chOff x="-85351" y="1812959"/>
            <a:chExt cx="5979645" cy="1591236"/>
          </a:xfrm>
        </p:grpSpPr>
        <p:graphicFrame>
          <p:nvGraphicFramePr>
            <p:cNvPr id="64" name="グラフ 63">
              <a:extLst>
                <a:ext uri="{FF2B5EF4-FFF2-40B4-BE49-F238E27FC236}">
                  <a16:creationId xmlns:a16="http://schemas.microsoft.com/office/drawing/2014/main" id="{AC9DD7E2-C5C4-49F0-B46E-4F2A75226575}"/>
                </a:ext>
              </a:extLst>
            </p:cNvPr>
            <p:cNvGraphicFramePr>
              <a:graphicFrameLocks/>
            </p:cNvGraphicFramePr>
            <p:nvPr/>
          </p:nvGraphicFramePr>
          <p:xfrm>
            <a:off x="1322294" y="1812959"/>
            <a:ext cx="4572000" cy="1591236"/>
          </p:xfrm>
          <a:graphic>
            <a:graphicData uri="http://schemas.openxmlformats.org/drawingml/2006/chart">
              <c:chart xmlns:c="http://schemas.openxmlformats.org/drawingml/2006/chart" xmlns:r="http://schemas.openxmlformats.org/officeDocument/2006/relationships" r:id="rId4"/>
            </a:graphicData>
          </a:graphic>
        </p:graphicFrame>
        <p:sp>
          <p:nvSpPr>
            <p:cNvPr id="65" name="テキスト ボックス 64">
              <a:extLst>
                <a:ext uri="{FF2B5EF4-FFF2-40B4-BE49-F238E27FC236}">
                  <a16:creationId xmlns:a16="http://schemas.microsoft.com/office/drawing/2014/main" id="{AB12C24C-8E41-478C-8855-5448BE3FB5A0}"/>
                </a:ext>
              </a:extLst>
            </p:cNvPr>
            <p:cNvSpPr txBox="1"/>
            <p:nvPr/>
          </p:nvSpPr>
          <p:spPr>
            <a:xfrm>
              <a:off x="-85351" y="1834280"/>
              <a:ext cx="1489587" cy="622967"/>
            </a:xfrm>
            <a:prstGeom prst="rect">
              <a:avLst/>
            </a:prstGeom>
            <a:noFill/>
          </p:spPr>
          <p:txBody>
            <a:bodyPr wrap="none" rtlCol="0">
              <a:spAutoFit/>
            </a:bodyPr>
            <a:lstStyle/>
            <a:p>
              <a:r>
                <a:rPr kumimoji="1" lang="ja-JP" altLang="en-US" sz="1200" b="1" dirty="0"/>
                <a:t>酵素：</a:t>
              </a:r>
              <a:r>
                <a:rPr kumimoji="1" lang="en-US" altLang="ja-JP" sz="1200" b="1" dirty="0"/>
                <a:t>PcCel7D</a:t>
              </a:r>
            </a:p>
            <a:p>
              <a:r>
                <a:rPr kumimoji="1" lang="ja-JP" altLang="en-US" sz="1200" b="1" dirty="0"/>
                <a:t>基質：結晶性</a:t>
              </a:r>
            </a:p>
          </p:txBody>
        </p:sp>
      </p:grpSp>
      <p:grpSp>
        <p:nvGrpSpPr>
          <p:cNvPr id="66" name="グループ化 65">
            <a:extLst>
              <a:ext uri="{FF2B5EF4-FFF2-40B4-BE49-F238E27FC236}">
                <a16:creationId xmlns:a16="http://schemas.microsoft.com/office/drawing/2014/main" id="{4129D928-7A1F-4BEB-8934-2F443D9C0957}"/>
              </a:ext>
            </a:extLst>
          </p:cNvPr>
          <p:cNvGrpSpPr/>
          <p:nvPr/>
        </p:nvGrpSpPr>
        <p:grpSpPr>
          <a:xfrm>
            <a:off x="4687622" y="5246768"/>
            <a:ext cx="5064354" cy="1179224"/>
            <a:chOff x="-81730" y="6447865"/>
            <a:chExt cx="5976024" cy="1591235"/>
          </a:xfrm>
        </p:grpSpPr>
        <p:graphicFrame>
          <p:nvGraphicFramePr>
            <p:cNvPr id="67" name="グラフ 66">
              <a:extLst>
                <a:ext uri="{FF2B5EF4-FFF2-40B4-BE49-F238E27FC236}">
                  <a16:creationId xmlns:a16="http://schemas.microsoft.com/office/drawing/2014/main" id="{E2FA2B88-6BEA-45E8-88FA-01DC0A75D30A}"/>
                </a:ext>
              </a:extLst>
            </p:cNvPr>
            <p:cNvGraphicFramePr>
              <a:graphicFrameLocks/>
            </p:cNvGraphicFramePr>
            <p:nvPr/>
          </p:nvGraphicFramePr>
          <p:xfrm>
            <a:off x="1322294" y="6447865"/>
            <a:ext cx="4572000" cy="1591235"/>
          </p:xfrm>
          <a:graphic>
            <a:graphicData uri="http://schemas.openxmlformats.org/drawingml/2006/chart">
              <c:chart xmlns:c="http://schemas.openxmlformats.org/drawingml/2006/chart" xmlns:r="http://schemas.openxmlformats.org/officeDocument/2006/relationships" r:id="rId5"/>
            </a:graphicData>
          </a:graphic>
        </p:graphicFrame>
        <p:sp>
          <p:nvSpPr>
            <p:cNvPr id="68" name="テキスト ボックス 67">
              <a:extLst>
                <a:ext uri="{FF2B5EF4-FFF2-40B4-BE49-F238E27FC236}">
                  <a16:creationId xmlns:a16="http://schemas.microsoft.com/office/drawing/2014/main" id="{7B71445B-7457-4F4F-8112-B9B9BF7D6261}"/>
                </a:ext>
              </a:extLst>
            </p:cNvPr>
            <p:cNvSpPr txBox="1"/>
            <p:nvPr/>
          </p:nvSpPr>
          <p:spPr>
            <a:xfrm>
              <a:off x="-81730" y="6486822"/>
              <a:ext cx="578364" cy="373780"/>
            </a:xfrm>
            <a:prstGeom prst="rect">
              <a:avLst/>
            </a:prstGeom>
            <a:noFill/>
          </p:spPr>
          <p:txBody>
            <a:bodyPr wrap="none" rtlCol="0">
              <a:spAutoFit/>
            </a:bodyPr>
            <a:lstStyle/>
            <a:p>
              <a:r>
                <a:rPr kumimoji="1" lang="en-US" altLang="ja-JP" sz="1200" b="1" dirty="0"/>
                <a:t>STD</a:t>
              </a:r>
              <a:endParaRPr kumimoji="1" lang="ja-JP" altLang="en-US" sz="1200" b="1" dirty="0"/>
            </a:p>
          </p:txBody>
        </p:sp>
      </p:grpSp>
      <p:grpSp>
        <p:nvGrpSpPr>
          <p:cNvPr id="69" name="グループ化 68">
            <a:extLst>
              <a:ext uri="{FF2B5EF4-FFF2-40B4-BE49-F238E27FC236}">
                <a16:creationId xmlns:a16="http://schemas.microsoft.com/office/drawing/2014/main" id="{068036AC-BC2C-47B1-8B89-05FB510F0EA9}"/>
              </a:ext>
            </a:extLst>
          </p:cNvPr>
          <p:cNvGrpSpPr/>
          <p:nvPr/>
        </p:nvGrpSpPr>
        <p:grpSpPr>
          <a:xfrm>
            <a:off x="4687622" y="4180385"/>
            <a:ext cx="5064354" cy="1179224"/>
            <a:chOff x="-53684" y="3625018"/>
            <a:chExt cx="5947978" cy="1591235"/>
          </a:xfrm>
        </p:grpSpPr>
        <p:graphicFrame>
          <p:nvGraphicFramePr>
            <p:cNvPr id="70" name="グラフ 69">
              <a:extLst>
                <a:ext uri="{FF2B5EF4-FFF2-40B4-BE49-F238E27FC236}">
                  <a16:creationId xmlns:a16="http://schemas.microsoft.com/office/drawing/2014/main" id="{7CD61587-6E32-480C-8140-733BC8FAA07F}"/>
                </a:ext>
              </a:extLst>
            </p:cNvPr>
            <p:cNvGraphicFramePr>
              <a:graphicFrameLocks/>
            </p:cNvGraphicFramePr>
            <p:nvPr/>
          </p:nvGraphicFramePr>
          <p:xfrm>
            <a:off x="1322294" y="3625018"/>
            <a:ext cx="4572000" cy="1591235"/>
          </p:xfrm>
          <a:graphic>
            <a:graphicData uri="http://schemas.openxmlformats.org/drawingml/2006/chart">
              <c:chart xmlns:c="http://schemas.openxmlformats.org/drawingml/2006/chart" xmlns:r="http://schemas.openxmlformats.org/officeDocument/2006/relationships" r:id="rId6"/>
            </a:graphicData>
          </a:graphic>
        </p:graphicFrame>
        <p:sp>
          <p:nvSpPr>
            <p:cNvPr id="71" name="テキスト ボックス 70">
              <a:extLst>
                <a:ext uri="{FF2B5EF4-FFF2-40B4-BE49-F238E27FC236}">
                  <a16:creationId xmlns:a16="http://schemas.microsoft.com/office/drawing/2014/main" id="{B26AC04B-9943-4148-95DE-AD22F24AB274}"/>
                </a:ext>
              </a:extLst>
            </p:cNvPr>
            <p:cNvSpPr txBox="1"/>
            <p:nvPr/>
          </p:nvSpPr>
          <p:spPr>
            <a:xfrm>
              <a:off x="-53684" y="3664327"/>
              <a:ext cx="1489587" cy="622967"/>
            </a:xfrm>
            <a:prstGeom prst="rect">
              <a:avLst/>
            </a:prstGeom>
            <a:noFill/>
          </p:spPr>
          <p:txBody>
            <a:bodyPr wrap="none" rtlCol="0">
              <a:spAutoFit/>
            </a:bodyPr>
            <a:lstStyle/>
            <a:p>
              <a:r>
                <a:rPr kumimoji="1" lang="ja-JP" altLang="en-US" sz="1200" b="1" dirty="0"/>
                <a:t>酵素：</a:t>
              </a:r>
              <a:r>
                <a:rPr kumimoji="1" lang="en-US" altLang="ja-JP" sz="1200" b="1" dirty="0"/>
                <a:t>PcCel7D</a:t>
              </a:r>
            </a:p>
            <a:p>
              <a:r>
                <a:rPr kumimoji="1" lang="ja-JP" altLang="en-US" sz="1200" b="1" dirty="0"/>
                <a:t>基質：水</a:t>
              </a:r>
            </a:p>
          </p:txBody>
        </p:sp>
      </p:grpSp>
      <p:sp>
        <p:nvSpPr>
          <p:cNvPr id="72" name="テキスト ボックス 71">
            <a:extLst>
              <a:ext uri="{FF2B5EF4-FFF2-40B4-BE49-F238E27FC236}">
                <a16:creationId xmlns:a16="http://schemas.microsoft.com/office/drawing/2014/main" id="{1042A653-038A-4639-8023-A5FB63D8E60E}"/>
              </a:ext>
            </a:extLst>
          </p:cNvPr>
          <p:cNvSpPr txBox="1"/>
          <p:nvPr/>
        </p:nvSpPr>
        <p:spPr>
          <a:xfrm>
            <a:off x="6674292" y="5256781"/>
            <a:ext cx="269626" cy="276999"/>
          </a:xfrm>
          <a:prstGeom prst="rect">
            <a:avLst/>
          </a:prstGeom>
          <a:noFill/>
        </p:spPr>
        <p:txBody>
          <a:bodyPr wrap="none" rtlCol="0">
            <a:spAutoFit/>
          </a:bodyPr>
          <a:lstStyle/>
          <a:p>
            <a:r>
              <a:rPr kumimoji="1" lang="en-US" altLang="ja-JP" sz="1200" dirty="0">
                <a:solidFill>
                  <a:srgbClr val="FF0000"/>
                </a:solidFill>
              </a:rPr>
              <a:t>1</a:t>
            </a:r>
            <a:endParaRPr kumimoji="1" lang="ja-JP" altLang="en-US" sz="1200" dirty="0">
              <a:solidFill>
                <a:srgbClr val="FF0000"/>
              </a:solidFill>
            </a:endParaRPr>
          </a:p>
        </p:txBody>
      </p:sp>
      <p:sp>
        <p:nvSpPr>
          <p:cNvPr id="73" name="テキスト ボックス 72">
            <a:extLst>
              <a:ext uri="{FF2B5EF4-FFF2-40B4-BE49-F238E27FC236}">
                <a16:creationId xmlns:a16="http://schemas.microsoft.com/office/drawing/2014/main" id="{F86057F3-C049-4A50-81B8-8E8A3B22181C}"/>
              </a:ext>
            </a:extLst>
          </p:cNvPr>
          <p:cNvSpPr txBox="1"/>
          <p:nvPr/>
        </p:nvSpPr>
        <p:spPr>
          <a:xfrm>
            <a:off x="6791807" y="5256781"/>
            <a:ext cx="269626" cy="276999"/>
          </a:xfrm>
          <a:prstGeom prst="rect">
            <a:avLst/>
          </a:prstGeom>
          <a:noFill/>
        </p:spPr>
        <p:txBody>
          <a:bodyPr wrap="none" rtlCol="0">
            <a:spAutoFit/>
          </a:bodyPr>
          <a:lstStyle/>
          <a:p>
            <a:r>
              <a:rPr kumimoji="1" lang="en-US" altLang="ja-JP" sz="1200" dirty="0">
                <a:solidFill>
                  <a:srgbClr val="FF0000"/>
                </a:solidFill>
              </a:rPr>
              <a:t>2</a:t>
            </a:r>
            <a:endParaRPr kumimoji="1" lang="ja-JP" altLang="en-US" sz="1200" dirty="0">
              <a:solidFill>
                <a:srgbClr val="FF0000"/>
              </a:solidFill>
            </a:endParaRPr>
          </a:p>
        </p:txBody>
      </p:sp>
      <p:sp>
        <p:nvSpPr>
          <p:cNvPr id="74" name="テキスト ボックス 73">
            <a:extLst>
              <a:ext uri="{FF2B5EF4-FFF2-40B4-BE49-F238E27FC236}">
                <a16:creationId xmlns:a16="http://schemas.microsoft.com/office/drawing/2014/main" id="{DBA4FCC2-0A30-44B7-97A7-F0C9A523EB6C}"/>
              </a:ext>
            </a:extLst>
          </p:cNvPr>
          <p:cNvSpPr txBox="1"/>
          <p:nvPr/>
        </p:nvSpPr>
        <p:spPr>
          <a:xfrm>
            <a:off x="6985270" y="5256781"/>
            <a:ext cx="269626" cy="276999"/>
          </a:xfrm>
          <a:prstGeom prst="rect">
            <a:avLst/>
          </a:prstGeom>
          <a:noFill/>
        </p:spPr>
        <p:txBody>
          <a:bodyPr wrap="none" rtlCol="0">
            <a:spAutoFit/>
          </a:bodyPr>
          <a:lstStyle/>
          <a:p>
            <a:r>
              <a:rPr kumimoji="1" lang="en-US" altLang="ja-JP" sz="1200" dirty="0">
                <a:solidFill>
                  <a:srgbClr val="FF0000"/>
                </a:solidFill>
              </a:rPr>
              <a:t>3</a:t>
            </a:r>
            <a:endParaRPr kumimoji="1" lang="ja-JP" altLang="en-US" sz="1200" dirty="0">
              <a:solidFill>
                <a:srgbClr val="FF0000"/>
              </a:solidFill>
            </a:endParaRPr>
          </a:p>
        </p:txBody>
      </p:sp>
      <p:sp>
        <p:nvSpPr>
          <p:cNvPr id="75" name="テキスト ボックス 74">
            <a:extLst>
              <a:ext uri="{FF2B5EF4-FFF2-40B4-BE49-F238E27FC236}">
                <a16:creationId xmlns:a16="http://schemas.microsoft.com/office/drawing/2014/main" id="{37D0C748-7325-414D-BE2D-ECE892BC5DB1}"/>
              </a:ext>
            </a:extLst>
          </p:cNvPr>
          <p:cNvSpPr txBox="1"/>
          <p:nvPr/>
        </p:nvSpPr>
        <p:spPr>
          <a:xfrm>
            <a:off x="7305676" y="5256781"/>
            <a:ext cx="269626" cy="276999"/>
          </a:xfrm>
          <a:prstGeom prst="rect">
            <a:avLst/>
          </a:prstGeom>
          <a:noFill/>
        </p:spPr>
        <p:txBody>
          <a:bodyPr wrap="none" rtlCol="0">
            <a:spAutoFit/>
          </a:bodyPr>
          <a:lstStyle/>
          <a:p>
            <a:r>
              <a:rPr kumimoji="1" lang="en-US" altLang="ja-JP" sz="1200" dirty="0">
                <a:solidFill>
                  <a:srgbClr val="FF0000"/>
                </a:solidFill>
              </a:rPr>
              <a:t>4</a:t>
            </a:r>
            <a:endParaRPr kumimoji="1" lang="ja-JP" altLang="en-US" sz="1200" dirty="0">
              <a:solidFill>
                <a:srgbClr val="FF0000"/>
              </a:solidFill>
            </a:endParaRPr>
          </a:p>
        </p:txBody>
      </p:sp>
      <p:sp>
        <p:nvSpPr>
          <p:cNvPr id="76" name="テキスト ボックス 75">
            <a:extLst>
              <a:ext uri="{FF2B5EF4-FFF2-40B4-BE49-F238E27FC236}">
                <a16:creationId xmlns:a16="http://schemas.microsoft.com/office/drawing/2014/main" id="{123B412E-6563-4B89-BAAE-CE5F68AB06C7}"/>
              </a:ext>
            </a:extLst>
          </p:cNvPr>
          <p:cNvSpPr txBox="1"/>
          <p:nvPr/>
        </p:nvSpPr>
        <p:spPr>
          <a:xfrm>
            <a:off x="7613387" y="5256781"/>
            <a:ext cx="269626" cy="276999"/>
          </a:xfrm>
          <a:prstGeom prst="rect">
            <a:avLst/>
          </a:prstGeom>
          <a:noFill/>
        </p:spPr>
        <p:txBody>
          <a:bodyPr wrap="none" rtlCol="0">
            <a:spAutoFit/>
          </a:bodyPr>
          <a:lstStyle/>
          <a:p>
            <a:r>
              <a:rPr kumimoji="1" lang="en-US" altLang="ja-JP" sz="1200" dirty="0">
                <a:solidFill>
                  <a:srgbClr val="FF0000"/>
                </a:solidFill>
              </a:rPr>
              <a:t>5</a:t>
            </a:r>
            <a:endParaRPr kumimoji="1" lang="ja-JP" altLang="en-US" sz="1200" dirty="0">
              <a:solidFill>
                <a:srgbClr val="FF0000"/>
              </a:solidFill>
            </a:endParaRPr>
          </a:p>
        </p:txBody>
      </p:sp>
      <p:sp>
        <p:nvSpPr>
          <p:cNvPr id="77" name="テキスト ボックス 76">
            <a:extLst>
              <a:ext uri="{FF2B5EF4-FFF2-40B4-BE49-F238E27FC236}">
                <a16:creationId xmlns:a16="http://schemas.microsoft.com/office/drawing/2014/main" id="{F94C9E49-E59D-4BB2-95CE-89B808C2C8C3}"/>
              </a:ext>
            </a:extLst>
          </p:cNvPr>
          <p:cNvSpPr txBox="1"/>
          <p:nvPr/>
        </p:nvSpPr>
        <p:spPr>
          <a:xfrm>
            <a:off x="7846703" y="5256781"/>
            <a:ext cx="269626" cy="276999"/>
          </a:xfrm>
          <a:prstGeom prst="rect">
            <a:avLst/>
          </a:prstGeom>
          <a:noFill/>
        </p:spPr>
        <p:txBody>
          <a:bodyPr wrap="none" rtlCol="0">
            <a:spAutoFit/>
          </a:bodyPr>
          <a:lstStyle/>
          <a:p>
            <a:r>
              <a:rPr kumimoji="1" lang="en-US" altLang="ja-JP" sz="1200" dirty="0">
                <a:solidFill>
                  <a:srgbClr val="FF0000"/>
                </a:solidFill>
              </a:rPr>
              <a:t>6</a:t>
            </a:r>
            <a:endParaRPr kumimoji="1" lang="ja-JP" altLang="en-US" sz="1200" dirty="0">
              <a:solidFill>
                <a:srgbClr val="FF0000"/>
              </a:solidFill>
            </a:endParaRPr>
          </a:p>
        </p:txBody>
      </p:sp>
      <p:sp>
        <p:nvSpPr>
          <p:cNvPr id="79" name="テキスト ボックス 78">
            <a:extLst>
              <a:ext uri="{FF2B5EF4-FFF2-40B4-BE49-F238E27FC236}">
                <a16:creationId xmlns:a16="http://schemas.microsoft.com/office/drawing/2014/main" id="{81C0D4EB-CD28-415E-9B9B-38C225DC6135}"/>
              </a:ext>
            </a:extLst>
          </p:cNvPr>
          <p:cNvSpPr txBox="1"/>
          <p:nvPr/>
        </p:nvSpPr>
        <p:spPr>
          <a:xfrm>
            <a:off x="10506760" y="1727142"/>
            <a:ext cx="1685240" cy="415498"/>
          </a:xfrm>
          <a:prstGeom prst="rect">
            <a:avLst/>
          </a:prstGeom>
          <a:noFill/>
          <a:ln>
            <a:noFill/>
          </a:ln>
        </p:spPr>
        <p:txBody>
          <a:bodyPr wrap="square" rtlCol="0">
            <a:spAutoFit/>
          </a:bodyPr>
          <a:lstStyle/>
          <a:p>
            <a:r>
              <a:rPr kumimoji="1" lang="ja-JP" altLang="en-US" sz="1050" dirty="0"/>
              <a:t>カラム：</a:t>
            </a:r>
            <a:r>
              <a:rPr kumimoji="1" lang="en-US" altLang="ja-JP" sz="1050" dirty="0"/>
              <a:t>VG50</a:t>
            </a:r>
          </a:p>
          <a:p>
            <a:r>
              <a:rPr kumimoji="1" lang="ja-JP" altLang="en-US" sz="1050" dirty="0"/>
              <a:t>溶媒：アセトニトリル・水</a:t>
            </a:r>
            <a:endParaRPr kumimoji="1" lang="en-US" altLang="ja-JP" sz="1050" dirty="0"/>
          </a:p>
        </p:txBody>
      </p:sp>
      <p:sp>
        <p:nvSpPr>
          <p:cNvPr id="5" name="テキスト ボックス 4">
            <a:extLst>
              <a:ext uri="{FF2B5EF4-FFF2-40B4-BE49-F238E27FC236}">
                <a16:creationId xmlns:a16="http://schemas.microsoft.com/office/drawing/2014/main" id="{E5188252-E872-4D8F-8462-3FC4BBE12A9A}"/>
              </a:ext>
            </a:extLst>
          </p:cNvPr>
          <p:cNvSpPr txBox="1"/>
          <p:nvPr/>
        </p:nvSpPr>
        <p:spPr>
          <a:xfrm>
            <a:off x="9636979" y="2416938"/>
            <a:ext cx="2193229" cy="307777"/>
          </a:xfrm>
          <a:prstGeom prst="rect">
            <a:avLst/>
          </a:prstGeom>
          <a:noFill/>
        </p:spPr>
        <p:txBody>
          <a:bodyPr wrap="none" rtlCol="0">
            <a:spAutoFit/>
          </a:bodyPr>
          <a:lstStyle/>
          <a:p>
            <a:pPr algn="r"/>
            <a:r>
              <a:rPr kumimoji="1" lang="ja-JP" altLang="en-US" sz="1400" dirty="0">
                <a:solidFill>
                  <a:schemeClr val="accent1"/>
                </a:solidFill>
              </a:rPr>
              <a:t>目的生成物（</a:t>
            </a:r>
            <a:r>
              <a:rPr kumimoji="1" lang="en-US" altLang="ja-JP" sz="1400" dirty="0">
                <a:solidFill>
                  <a:schemeClr val="accent1"/>
                </a:solidFill>
              </a:rPr>
              <a:t>2-4</a:t>
            </a:r>
            <a:r>
              <a:rPr kumimoji="1" lang="ja-JP" altLang="en-US" sz="1400" dirty="0">
                <a:solidFill>
                  <a:schemeClr val="accent1"/>
                </a:solidFill>
              </a:rPr>
              <a:t>）を確認</a:t>
            </a:r>
            <a:endParaRPr kumimoji="1" lang="en-US" altLang="ja-JP" sz="1400" dirty="0">
              <a:solidFill>
                <a:schemeClr val="accent1"/>
              </a:solidFill>
            </a:endParaRPr>
          </a:p>
        </p:txBody>
      </p:sp>
      <p:sp>
        <p:nvSpPr>
          <p:cNvPr id="80" name="テキスト ボックス 79">
            <a:extLst>
              <a:ext uri="{FF2B5EF4-FFF2-40B4-BE49-F238E27FC236}">
                <a16:creationId xmlns:a16="http://schemas.microsoft.com/office/drawing/2014/main" id="{B3C16E8E-0E6B-482E-B6D5-3D7B2A0FC8C0}"/>
              </a:ext>
            </a:extLst>
          </p:cNvPr>
          <p:cNvSpPr txBox="1"/>
          <p:nvPr/>
        </p:nvSpPr>
        <p:spPr>
          <a:xfrm>
            <a:off x="9636979" y="3288073"/>
            <a:ext cx="2555021" cy="738664"/>
          </a:xfrm>
          <a:prstGeom prst="rect">
            <a:avLst/>
          </a:prstGeom>
          <a:noFill/>
        </p:spPr>
        <p:txBody>
          <a:bodyPr wrap="square" rtlCol="0">
            <a:spAutoFit/>
          </a:bodyPr>
          <a:lstStyle/>
          <a:p>
            <a:r>
              <a:rPr kumimoji="1" lang="ja-JP" altLang="en-US" sz="1400" dirty="0">
                <a:solidFill>
                  <a:schemeClr val="accent1"/>
                </a:solidFill>
              </a:rPr>
              <a:t>生成物を確認できず</a:t>
            </a:r>
            <a:endParaRPr kumimoji="1" lang="en-US" altLang="ja-JP" sz="1400" dirty="0">
              <a:solidFill>
                <a:schemeClr val="accent1"/>
              </a:solidFill>
            </a:endParaRPr>
          </a:p>
          <a:p>
            <a:r>
              <a:rPr kumimoji="1" lang="ja-JP" altLang="en-US" sz="1400" dirty="0">
                <a:solidFill>
                  <a:schemeClr val="accent1"/>
                </a:solidFill>
              </a:rPr>
              <a:t>（酵素量の少なさによって活性が見えていない可能性が高い。）</a:t>
            </a:r>
            <a:endParaRPr kumimoji="1" lang="en-US" altLang="ja-JP" sz="1400" dirty="0">
              <a:solidFill>
                <a:schemeClr val="accent1"/>
              </a:solidFill>
            </a:endParaRPr>
          </a:p>
        </p:txBody>
      </p:sp>
      <p:sp>
        <p:nvSpPr>
          <p:cNvPr id="6" name="テキスト ボックス 5">
            <a:extLst>
              <a:ext uri="{FF2B5EF4-FFF2-40B4-BE49-F238E27FC236}">
                <a16:creationId xmlns:a16="http://schemas.microsoft.com/office/drawing/2014/main" id="{DA44F600-C379-4969-BF08-463DC4522971}"/>
              </a:ext>
            </a:extLst>
          </p:cNvPr>
          <p:cNvSpPr txBox="1"/>
          <p:nvPr/>
        </p:nvSpPr>
        <p:spPr>
          <a:xfrm>
            <a:off x="6791807" y="2014713"/>
            <a:ext cx="312906" cy="369332"/>
          </a:xfrm>
          <a:prstGeom prst="rect">
            <a:avLst/>
          </a:prstGeom>
          <a:noFill/>
        </p:spPr>
        <p:txBody>
          <a:bodyPr wrap="none" rtlCol="0">
            <a:spAutoFit/>
          </a:bodyPr>
          <a:lstStyle/>
          <a:p>
            <a:r>
              <a:rPr kumimoji="1" lang="en-US" altLang="ja-JP" dirty="0">
                <a:solidFill>
                  <a:srgbClr val="FF0000"/>
                </a:solidFill>
              </a:rPr>
              <a:t>2</a:t>
            </a:r>
            <a:endParaRPr kumimoji="1" lang="ja-JP" altLang="en-US" dirty="0">
              <a:solidFill>
                <a:srgbClr val="FF0000"/>
              </a:solidFill>
            </a:endParaRPr>
          </a:p>
        </p:txBody>
      </p:sp>
      <p:sp>
        <p:nvSpPr>
          <p:cNvPr id="82" name="テキスト ボックス 81">
            <a:extLst>
              <a:ext uri="{FF2B5EF4-FFF2-40B4-BE49-F238E27FC236}">
                <a16:creationId xmlns:a16="http://schemas.microsoft.com/office/drawing/2014/main" id="{B153F77A-FA9F-41D4-B5B2-403E9DFA3742}"/>
              </a:ext>
            </a:extLst>
          </p:cNvPr>
          <p:cNvSpPr txBox="1"/>
          <p:nvPr/>
        </p:nvSpPr>
        <p:spPr>
          <a:xfrm>
            <a:off x="6992770" y="2175366"/>
            <a:ext cx="312906" cy="369332"/>
          </a:xfrm>
          <a:prstGeom prst="rect">
            <a:avLst/>
          </a:prstGeom>
          <a:noFill/>
        </p:spPr>
        <p:txBody>
          <a:bodyPr wrap="none" rtlCol="0">
            <a:spAutoFit/>
          </a:bodyPr>
          <a:lstStyle/>
          <a:p>
            <a:r>
              <a:rPr kumimoji="1" lang="en-US" altLang="ja-JP" dirty="0">
                <a:solidFill>
                  <a:srgbClr val="FF0000"/>
                </a:solidFill>
              </a:rPr>
              <a:t>3</a:t>
            </a:r>
            <a:endParaRPr kumimoji="1" lang="ja-JP" altLang="en-US" dirty="0">
              <a:solidFill>
                <a:srgbClr val="FF0000"/>
              </a:solidFill>
            </a:endParaRPr>
          </a:p>
        </p:txBody>
      </p:sp>
      <p:sp>
        <p:nvSpPr>
          <p:cNvPr id="83" name="テキスト ボックス 82">
            <a:extLst>
              <a:ext uri="{FF2B5EF4-FFF2-40B4-BE49-F238E27FC236}">
                <a16:creationId xmlns:a16="http://schemas.microsoft.com/office/drawing/2014/main" id="{180F1ECB-0AAB-4C76-B86D-4D8DE4F5C738}"/>
              </a:ext>
            </a:extLst>
          </p:cNvPr>
          <p:cNvSpPr txBox="1"/>
          <p:nvPr/>
        </p:nvSpPr>
        <p:spPr>
          <a:xfrm>
            <a:off x="7287150" y="2186544"/>
            <a:ext cx="312906" cy="369332"/>
          </a:xfrm>
          <a:prstGeom prst="rect">
            <a:avLst/>
          </a:prstGeom>
          <a:noFill/>
        </p:spPr>
        <p:txBody>
          <a:bodyPr wrap="none" rtlCol="0">
            <a:spAutoFit/>
          </a:bodyPr>
          <a:lstStyle/>
          <a:p>
            <a:r>
              <a:rPr kumimoji="1" lang="en-US" altLang="ja-JP" dirty="0">
                <a:solidFill>
                  <a:srgbClr val="FF0000"/>
                </a:solidFill>
              </a:rPr>
              <a:t>4</a:t>
            </a:r>
            <a:endParaRPr kumimoji="1" lang="ja-JP" altLang="en-US" dirty="0">
              <a:solidFill>
                <a:srgbClr val="FF0000"/>
              </a:solidFill>
            </a:endParaRPr>
          </a:p>
        </p:txBody>
      </p:sp>
    </p:spTree>
    <p:extLst>
      <p:ext uri="{BB962C8B-B14F-4D97-AF65-F5344CB8AC3E}">
        <p14:creationId xmlns:p14="http://schemas.microsoft.com/office/powerpoint/2010/main" val="3726266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57187" y="4518567"/>
              <a:ext cx="2507418"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a:t>
              </a:r>
              <a:r>
                <a:rPr kumimoji="1" lang="en-US" altLang="ja-JP" sz="1600" dirty="0"/>
                <a:t>HPLC</a:t>
              </a:r>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baseline="300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en-US" altLang="ja-JP" sz="2400" dirty="0"/>
            </a:br>
            <a:r>
              <a:rPr kumimoji="1" lang="ja-JP" altLang="en-US" sz="2400" dirty="0"/>
              <a:t>　対象④</a:t>
            </a:r>
            <a:r>
              <a:rPr kumimoji="1" lang="en-US" altLang="ja-JP" sz="2400" dirty="0"/>
              <a:t>TrCel7A</a:t>
            </a:r>
            <a:r>
              <a:rPr kumimoji="1" lang="ja-JP" altLang="en-US" sz="2400" dirty="0"/>
              <a:t>　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34874" y="1871173"/>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5" name="テキスト ボックス 4">
            <a:extLst>
              <a:ext uri="{FF2B5EF4-FFF2-40B4-BE49-F238E27FC236}">
                <a16:creationId xmlns:a16="http://schemas.microsoft.com/office/drawing/2014/main" id="{71A26B8D-530C-4056-AA34-2D392E12FAC4}"/>
              </a:ext>
            </a:extLst>
          </p:cNvPr>
          <p:cNvSpPr txBox="1"/>
          <p:nvPr/>
        </p:nvSpPr>
        <p:spPr>
          <a:xfrm>
            <a:off x="2321250" y="5232144"/>
            <a:ext cx="9688871" cy="400110"/>
          </a:xfrm>
          <a:prstGeom prst="rect">
            <a:avLst/>
          </a:prstGeom>
          <a:noFill/>
        </p:spPr>
        <p:txBody>
          <a:bodyPr wrap="none" rtlCol="0">
            <a:spAutoFit/>
          </a:bodyPr>
          <a:lstStyle/>
          <a:p>
            <a:r>
              <a:rPr kumimoji="1" lang="ja-JP" altLang="en-US" sz="2000" b="1" dirty="0">
                <a:solidFill>
                  <a:schemeClr val="accent1"/>
                </a:solidFill>
              </a:rPr>
              <a:t>酵母（</a:t>
            </a:r>
            <a:r>
              <a:rPr kumimoji="1" lang="en-US" altLang="ja-JP" sz="2000" b="1" i="1" dirty="0">
                <a:solidFill>
                  <a:schemeClr val="accent1"/>
                </a:solidFill>
              </a:rPr>
              <a:t>Pichia pastoris</a:t>
            </a:r>
            <a:r>
              <a:rPr kumimoji="1" lang="ja-JP" altLang="en-US" sz="2000" b="1" i="1" dirty="0">
                <a:solidFill>
                  <a:schemeClr val="accent1"/>
                </a:solidFill>
              </a:rPr>
              <a:t> </a:t>
            </a:r>
            <a:r>
              <a:rPr kumimoji="1" lang="en-US" altLang="ja-JP" sz="2000" b="1" dirty="0">
                <a:solidFill>
                  <a:schemeClr val="accent1"/>
                </a:solidFill>
              </a:rPr>
              <a:t>KM71H</a:t>
            </a:r>
            <a:r>
              <a:rPr kumimoji="1" lang="ja-JP" altLang="en-US" sz="2000" b="1" dirty="0">
                <a:solidFill>
                  <a:schemeClr val="accent1"/>
                </a:solidFill>
              </a:rPr>
              <a:t>）で合成・活性確認（手法：</a:t>
            </a:r>
            <a:r>
              <a:rPr kumimoji="1" lang="en-US" altLang="ja-JP" sz="2000" b="1" dirty="0">
                <a:solidFill>
                  <a:schemeClr val="accent1"/>
                </a:solidFill>
              </a:rPr>
              <a:t>2022</a:t>
            </a:r>
            <a:r>
              <a:rPr kumimoji="1" lang="ja-JP" altLang="en-US" sz="2000" b="1" dirty="0">
                <a:solidFill>
                  <a:schemeClr val="accent1"/>
                </a:solidFill>
              </a:rPr>
              <a:t>年</a:t>
            </a:r>
            <a:r>
              <a:rPr kumimoji="1" lang="en-US" altLang="ja-JP" sz="2000" b="1" dirty="0">
                <a:solidFill>
                  <a:schemeClr val="accent1"/>
                </a:solidFill>
              </a:rPr>
              <a:t>7~8</a:t>
            </a:r>
            <a:r>
              <a:rPr kumimoji="1" lang="ja-JP" altLang="en-US" sz="2000" b="1" dirty="0">
                <a:solidFill>
                  <a:schemeClr val="accent1"/>
                </a:solidFill>
              </a:rPr>
              <a:t>月と同様）</a:t>
            </a:r>
          </a:p>
        </p:txBody>
      </p:sp>
      <p:sp>
        <p:nvSpPr>
          <p:cNvPr id="57" name="テキスト ボックス 56">
            <a:extLst>
              <a:ext uri="{FF2B5EF4-FFF2-40B4-BE49-F238E27FC236}">
                <a16:creationId xmlns:a16="http://schemas.microsoft.com/office/drawing/2014/main" id="{79BCFF39-3517-4299-9784-4023EE8C0877}"/>
              </a:ext>
            </a:extLst>
          </p:cNvPr>
          <p:cNvSpPr txBox="1"/>
          <p:nvPr/>
        </p:nvSpPr>
        <p:spPr>
          <a:xfrm>
            <a:off x="496986" y="1395733"/>
            <a:ext cx="219169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対象④　</a:t>
            </a:r>
            <a:r>
              <a:rPr kumimoji="1" lang="en-US" altLang="ja-JP" dirty="0"/>
              <a:t>TrCel7A</a:t>
            </a:r>
            <a:endParaRPr kumimoji="1" lang="ja-JP" altLang="en-US" dirty="0"/>
          </a:p>
        </p:txBody>
      </p:sp>
      <p:sp>
        <p:nvSpPr>
          <p:cNvPr id="58" name="テキスト ボックス 57">
            <a:extLst>
              <a:ext uri="{FF2B5EF4-FFF2-40B4-BE49-F238E27FC236}">
                <a16:creationId xmlns:a16="http://schemas.microsoft.com/office/drawing/2014/main" id="{3F88D4D2-F793-4260-8BA4-382CBE3BB8CC}"/>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0" name="グループ化 59">
            <a:extLst>
              <a:ext uri="{FF2B5EF4-FFF2-40B4-BE49-F238E27FC236}">
                <a16:creationId xmlns:a16="http://schemas.microsoft.com/office/drawing/2014/main" id="{22D0B593-71C6-4687-98E7-7455E8CA46A1}"/>
              </a:ext>
            </a:extLst>
          </p:cNvPr>
          <p:cNvGrpSpPr/>
          <p:nvPr/>
        </p:nvGrpSpPr>
        <p:grpSpPr>
          <a:xfrm>
            <a:off x="7541768" y="1091656"/>
            <a:ext cx="4999426" cy="949123"/>
            <a:chOff x="1241417" y="699860"/>
            <a:chExt cx="4999426" cy="949123"/>
          </a:xfrm>
        </p:grpSpPr>
        <p:grpSp>
          <p:nvGrpSpPr>
            <p:cNvPr id="61" name="グループ化 60">
              <a:extLst>
                <a:ext uri="{FF2B5EF4-FFF2-40B4-BE49-F238E27FC236}">
                  <a16:creationId xmlns:a16="http://schemas.microsoft.com/office/drawing/2014/main" id="{ABEC7B20-9187-49C6-9122-65875333396C}"/>
                </a:ext>
              </a:extLst>
            </p:cNvPr>
            <p:cNvGrpSpPr/>
            <p:nvPr/>
          </p:nvGrpSpPr>
          <p:grpSpPr>
            <a:xfrm>
              <a:off x="1241417" y="785187"/>
              <a:ext cx="4234575" cy="846457"/>
              <a:chOff x="9413082" y="1604254"/>
              <a:chExt cx="4234575" cy="846457"/>
            </a:xfrm>
          </p:grpSpPr>
          <p:grpSp>
            <p:nvGrpSpPr>
              <p:cNvPr id="64" name="グループ化 63">
                <a:extLst>
                  <a:ext uri="{FF2B5EF4-FFF2-40B4-BE49-F238E27FC236}">
                    <a16:creationId xmlns:a16="http://schemas.microsoft.com/office/drawing/2014/main" id="{9F781F58-A144-4DBF-A315-B9F64E9E3DDE}"/>
                  </a:ext>
                </a:extLst>
              </p:cNvPr>
              <p:cNvGrpSpPr/>
              <p:nvPr/>
            </p:nvGrpSpPr>
            <p:grpSpPr>
              <a:xfrm>
                <a:off x="9472864" y="1678258"/>
                <a:ext cx="2170081" cy="430516"/>
                <a:chOff x="6799366" y="1248537"/>
                <a:chExt cx="1960180" cy="340384"/>
              </a:xfrm>
            </p:grpSpPr>
            <p:sp>
              <p:nvSpPr>
                <p:cNvPr id="70" name="フローチャート: 端子 69">
                  <a:extLst>
                    <a:ext uri="{FF2B5EF4-FFF2-40B4-BE49-F238E27FC236}">
                      <a16:creationId xmlns:a16="http://schemas.microsoft.com/office/drawing/2014/main" id="{2EC45C43-E286-4D8B-BE74-FD2A878AE32B}"/>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1" name="正方形/長方形 70">
                  <a:extLst>
                    <a:ext uri="{FF2B5EF4-FFF2-40B4-BE49-F238E27FC236}">
                      <a16:creationId xmlns:a16="http://schemas.microsoft.com/office/drawing/2014/main" id="{B19A0E14-410F-45CC-AEC1-C81300154A4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2" name="直線コネクタ 71">
                  <a:extLst>
                    <a:ext uri="{FF2B5EF4-FFF2-40B4-BE49-F238E27FC236}">
                      <a16:creationId xmlns:a16="http://schemas.microsoft.com/office/drawing/2014/main" id="{C6A17B4B-FC66-4994-8094-B2971F196193}"/>
                    </a:ext>
                  </a:extLst>
                </p:cNvPr>
                <p:cNvCxnSpPr>
                  <a:cxnSpLocks/>
                  <a:stCxn id="70" idx="3"/>
                  <a:endCxn id="71"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テキスト ボックス 67">
                <a:extLst>
                  <a:ext uri="{FF2B5EF4-FFF2-40B4-BE49-F238E27FC236}">
                    <a16:creationId xmlns:a16="http://schemas.microsoft.com/office/drawing/2014/main" id="{FC07C270-5FDF-4689-B387-8495B9A7BE36}"/>
                  </a:ext>
                </a:extLst>
              </p:cNvPr>
              <p:cNvSpPr txBox="1"/>
              <p:nvPr/>
            </p:nvSpPr>
            <p:spPr>
              <a:xfrm>
                <a:off x="9733627" y="212653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69" name="正方形/長方形 68">
                <a:extLst>
                  <a:ext uri="{FF2B5EF4-FFF2-40B4-BE49-F238E27FC236}">
                    <a16:creationId xmlns:a16="http://schemas.microsoft.com/office/drawing/2014/main" id="{E12D21CC-9480-4784-8070-0A2EC76C066C}"/>
                  </a:ext>
                </a:extLst>
              </p:cNvPr>
              <p:cNvSpPr/>
              <p:nvPr/>
            </p:nvSpPr>
            <p:spPr>
              <a:xfrm>
                <a:off x="9413082" y="1604254"/>
                <a:ext cx="4234575" cy="846457"/>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2" name="正方形/長方形 61">
              <a:extLst>
                <a:ext uri="{FF2B5EF4-FFF2-40B4-BE49-F238E27FC236}">
                  <a16:creationId xmlns:a16="http://schemas.microsoft.com/office/drawing/2014/main" id="{886D15E4-5397-45AD-99DA-DA51BA73E80A}"/>
                </a:ext>
              </a:extLst>
            </p:cNvPr>
            <p:cNvSpPr/>
            <p:nvPr/>
          </p:nvSpPr>
          <p:spPr>
            <a:xfrm>
              <a:off x="3526992" y="699860"/>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65" name="テキスト ボックス 64">
            <a:extLst>
              <a:ext uri="{FF2B5EF4-FFF2-40B4-BE49-F238E27FC236}">
                <a16:creationId xmlns:a16="http://schemas.microsoft.com/office/drawing/2014/main" id="{49F507E4-695D-40FD-9558-E441E4F640A6}"/>
              </a:ext>
            </a:extLst>
          </p:cNvPr>
          <p:cNvSpPr txBox="1"/>
          <p:nvPr/>
        </p:nvSpPr>
        <p:spPr>
          <a:xfrm>
            <a:off x="7482276" y="2135486"/>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75" name="テキスト ボックス 74">
            <a:extLst>
              <a:ext uri="{FF2B5EF4-FFF2-40B4-BE49-F238E27FC236}">
                <a16:creationId xmlns:a16="http://schemas.microsoft.com/office/drawing/2014/main" id="{95A70E0E-73D1-4FC8-9781-2965A71C0372}"/>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TrCel7A</a:t>
            </a:r>
            <a:r>
              <a:rPr kumimoji="1" lang="ja-JP" altLang="en-US" dirty="0"/>
              <a:t>の発現・活性確認</a:t>
            </a:r>
            <a:endParaRPr kumimoji="1" lang="en-US" altLang="ja-JP" dirty="0"/>
          </a:p>
        </p:txBody>
      </p:sp>
      <p:sp>
        <p:nvSpPr>
          <p:cNvPr id="79" name="テキスト ボックス 78">
            <a:extLst>
              <a:ext uri="{FF2B5EF4-FFF2-40B4-BE49-F238E27FC236}">
                <a16:creationId xmlns:a16="http://schemas.microsoft.com/office/drawing/2014/main" id="{276DFAF4-04AD-453E-AA7C-41875550B5B7}"/>
              </a:ext>
            </a:extLst>
          </p:cNvPr>
          <p:cNvSpPr txBox="1"/>
          <p:nvPr/>
        </p:nvSpPr>
        <p:spPr>
          <a:xfrm>
            <a:off x="7482276" y="841990"/>
            <a:ext cx="543739" cy="307777"/>
          </a:xfrm>
          <a:prstGeom prst="rect">
            <a:avLst/>
          </a:prstGeom>
          <a:noFill/>
        </p:spPr>
        <p:txBody>
          <a:bodyPr wrap="none" rtlCol="0">
            <a:spAutoFit/>
          </a:bodyPr>
          <a:lstStyle/>
          <a:p>
            <a:r>
              <a:rPr kumimoji="1" lang="ja-JP" altLang="en-US" sz="1400" dirty="0"/>
              <a:t>凡例</a:t>
            </a:r>
          </a:p>
        </p:txBody>
      </p:sp>
    </p:spTree>
    <p:extLst>
      <p:ext uri="{BB962C8B-B14F-4D97-AF65-F5344CB8AC3E}">
        <p14:creationId xmlns:p14="http://schemas.microsoft.com/office/powerpoint/2010/main" val="24388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3</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t>活動内容の振り返り（熊谷）　</a:t>
            </a:r>
            <a:r>
              <a:rPr lang="en-US" altLang="ja-JP" sz="2400" dirty="0"/>
              <a:t>15:00</a:t>
            </a:r>
            <a:r>
              <a:rPr lang="ja-JP" altLang="en-US" sz="2400" dirty="0"/>
              <a:t>～</a:t>
            </a:r>
            <a:r>
              <a:rPr lang="en-US" altLang="ja-JP" sz="2400" dirty="0"/>
              <a:t>15:10</a:t>
            </a:r>
          </a:p>
          <a:p>
            <a:r>
              <a:rPr lang="en-US" altLang="ja-JP" sz="2400" dirty="0"/>
              <a:t>FY22</a:t>
            </a:r>
            <a:r>
              <a:rPr lang="ja-JP" altLang="en-US" sz="2400" dirty="0"/>
              <a:t>下半期活動報告（原）　</a:t>
            </a:r>
            <a:r>
              <a:rPr lang="en-US" altLang="ja-JP" sz="2400" dirty="0"/>
              <a:t>15:10</a:t>
            </a:r>
            <a:r>
              <a:rPr lang="ja-JP" altLang="en-US" sz="2400" dirty="0"/>
              <a:t>～</a:t>
            </a:r>
            <a:r>
              <a:rPr lang="en-US" altLang="ja-JP" sz="2400" dirty="0"/>
              <a:t>15:40</a:t>
            </a:r>
          </a:p>
          <a:p>
            <a:r>
              <a:rPr lang="ja-JP" altLang="en-US" sz="2400" dirty="0"/>
              <a:t>成果や取り組みに関するレビュー　</a:t>
            </a:r>
            <a:r>
              <a:rPr lang="en-US" altLang="ja-JP" sz="2400" dirty="0"/>
              <a:t>15:40</a:t>
            </a:r>
            <a:r>
              <a:rPr lang="ja-JP" altLang="en-US" sz="2400" dirty="0"/>
              <a:t>～</a:t>
            </a:r>
            <a:r>
              <a:rPr lang="en-US" altLang="ja-JP" sz="2400" dirty="0"/>
              <a:t>16:00</a:t>
            </a:r>
          </a:p>
          <a:p>
            <a:r>
              <a:rPr lang="ja-JP" altLang="en-US" sz="2400" dirty="0"/>
              <a:t>今後についてご相談（熊谷）　</a:t>
            </a:r>
            <a:r>
              <a:rPr lang="en-US" altLang="ja-JP" sz="2400" dirty="0"/>
              <a:t>16:00</a:t>
            </a:r>
            <a:r>
              <a:rPr lang="ja-JP" altLang="en-US" sz="2400" dirty="0"/>
              <a:t>～</a:t>
            </a:r>
            <a:r>
              <a:rPr lang="en-US" altLang="ja-JP" sz="2400" dirty="0"/>
              <a:t>16:15</a:t>
            </a:r>
            <a:endParaRPr lang="ja-JP" altLang="en-US" sz="2400" dirty="0"/>
          </a:p>
        </p:txBody>
      </p:sp>
    </p:spTree>
    <p:extLst>
      <p:ext uri="{BB962C8B-B14F-4D97-AF65-F5344CB8AC3E}">
        <p14:creationId xmlns:p14="http://schemas.microsoft.com/office/powerpoint/2010/main" val="2586995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F24D12-2AB9-4949-8CC9-98033E397A63}"/>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en-US" altLang="ja-JP" sz="2400" dirty="0"/>
            </a:br>
            <a:r>
              <a:rPr kumimoji="1" lang="ja-JP" altLang="en-US" sz="2400" dirty="0"/>
              <a:t>　対象④</a:t>
            </a:r>
            <a:r>
              <a:rPr kumimoji="1" lang="en-US" altLang="ja-JP" sz="2400" dirty="0"/>
              <a:t>TrCel7A</a:t>
            </a:r>
            <a:r>
              <a:rPr kumimoji="1" lang="ja-JP" altLang="en-US" sz="2400" dirty="0"/>
              <a:t>　タンパク質発現の確認</a:t>
            </a:r>
          </a:p>
        </p:txBody>
      </p:sp>
      <p:sp>
        <p:nvSpPr>
          <p:cNvPr id="3" name="スライド番号プレースホルダー 2">
            <a:extLst>
              <a:ext uri="{FF2B5EF4-FFF2-40B4-BE49-F238E27FC236}">
                <a16:creationId xmlns:a16="http://schemas.microsoft.com/office/drawing/2014/main" id="{FD06ACD6-6251-43CB-8A27-927623A0E7D6}"/>
              </a:ext>
            </a:extLst>
          </p:cNvPr>
          <p:cNvSpPr>
            <a:spLocks noGrp="1"/>
          </p:cNvSpPr>
          <p:nvPr>
            <p:ph type="sldNum" sz="quarter" idx="10"/>
          </p:nvPr>
        </p:nvSpPr>
        <p:spPr>
          <a:xfrm>
            <a:off x="11518222" y="6362781"/>
            <a:ext cx="398958" cy="365125"/>
          </a:xfrm>
        </p:spPr>
        <p:txBody>
          <a:bodyPr/>
          <a:lstStyle/>
          <a:p>
            <a:fld id="{584EAAFE-CFE5-40AD-8E95-5BFF290DC5CF}" type="slidenum">
              <a:rPr kumimoji="1" lang="ja-JP" altLang="en-US" smtClean="0"/>
              <a:pPr/>
              <a:t>30</a:t>
            </a:fld>
            <a:endParaRPr kumimoji="1" lang="ja-JP" altLang="en-US" dirty="0"/>
          </a:p>
        </p:txBody>
      </p:sp>
      <p:sp>
        <p:nvSpPr>
          <p:cNvPr id="19" name="テキスト ボックス 18">
            <a:extLst>
              <a:ext uri="{FF2B5EF4-FFF2-40B4-BE49-F238E27FC236}">
                <a16:creationId xmlns:a16="http://schemas.microsoft.com/office/drawing/2014/main" id="{8033F960-E7E9-44F0-BE63-BE115C5AE9FB}"/>
              </a:ext>
            </a:extLst>
          </p:cNvPr>
          <p:cNvSpPr txBox="1"/>
          <p:nvPr/>
        </p:nvSpPr>
        <p:spPr>
          <a:xfrm>
            <a:off x="8110968" y="2816136"/>
            <a:ext cx="3125920" cy="307777"/>
          </a:xfrm>
          <a:prstGeom prst="rect">
            <a:avLst/>
          </a:prstGeom>
          <a:noFill/>
        </p:spPr>
        <p:txBody>
          <a:bodyPr wrap="none" rtlCol="0">
            <a:spAutoFit/>
          </a:bodyPr>
          <a:lstStyle/>
          <a:p>
            <a:r>
              <a:rPr kumimoji="1" lang="en-US" altLang="ja-JP" sz="1400" b="1" dirty="0">
                <a:solidFill>
                  <a:schemeClr val="accent3"/>
                </a:solidFill>
                <a:latin typeface="Arial"/>
                <a:ea typeface="Meiryo UI"/>
              </a:rPr>
              <a:t>TrCel7A</a:t>
            </a:r>
            <a:r>
              <a:rPr kumimoji="1" lang="ja-JP" altLang="en-US" sz="1400" dirty="0">
                <a:latin typeface="Arial"/>
                <a:ea typeface="Meiryo UI"/>
              </a:rPr>
              <a:t>のタンパク質濃度（</a:t>
            </a:r>
            <a:r>
              <a:rPr kumimoji="1" lang="en-US" altLang="ja-JP" sz="1400" dirty="0">
                <a:latin typeface="Arial"/>
                <a:ea typeface="Meiryo UI"/>
              </a:rPr>
              <a:t>Bradford</a:t>
            </a:r>
            <a:r>
              <a:rPr kumimoji="1" lang="ja-JP" altLang="en-US" sz="1400" dirty="0">
                <a:latin typeface="Arial"/>
                <a:ea typeface="Meiryo UI"/>
              </a:rPr>
              <a:t>）</a:t>
            </a:r>
          </a:p>
        </p:txBody>
      </p:sp>
      <p:sp>
        <p:nvSpPr>
          <p:cNvPr id="20" name="テキスト ボックス 19">
            <a:extLst>
              <a:ext uri="{FF2B5EF4-FFF2-40B4-BE49-F238E27FC236}">
                <a16:creationId xmlns:a16="http://schemas.microsoft.com/office/drawing/2014/main" id="{EEF86CF9-4E44-424E-B4E3-2D6728967B14}"/>
              </a:ext>
            </a:extLst>
          </p:cNvPr>
          <p:cNvSpPr txBox="1"/>
          <p:nvPr/>
        </p:nvSpPr>
        <p:spPr>
          <a:xfrm>
            <a:off x="664669" y="2664499"/>
            <a:ext cx="3326915" cy="1323439"/>
          </a:xfrm>
          <a:prstGeom prst="rect">
            <a:avLst/>
          </a:prstGeom>
          <a:noFill/>
        </p:spPr>
        <p:txBody>
          <a:bodyPr wrap="square" rtlCol="0">
            <a:spAutoFit/>
          </a:bodyPr>
          <a:lstStyle/>
          <a:p>
            <a:r>
              <a:rPr kumimoji="1" lang="ja-JP" altLang="en-US" sz="1600" dirty="0">
                <a:solidFill>
                  <a:prstClr val="black"/>
                </a:solidFill>
                <a:latin typeface="Arial"/>
                <a:ea typeface="Meiryo UI"/>
              </a:rPr>
              <a:t>・</a:t>
            </a:r>
            <a:r>
              <a:rPr kumimoji="1" lang="en-US" altLang="ja-JP" sz="1600" dirty="0">
                <a:solidFill>
                  <a:prstClr val="black"/>
                </a:solidFill>
                <a:latin typeface="Arial"/>
                <a:ea typeface="Meiryo UI"/>
              </a:rPr>
              <a:t>500 mL</a:t>
            </a:r>
            <a:r>
              <a:rPr kumimoji="1" lang="ja-JP" altLang="en-US" sz="1600" dirty="0">
                <a:solidFill>
                  <a:prstClr val="black"/>
                </a:solidFill>
                <a:latin typeface="Arial"/>
                <a:ea typeface="Meiryo UI"/>
              </a:rPr>
              <a:t>容フラスコ</a:t>
            </a:r>
            <a:endParaRPr kumimoji="1" lang="en-US" altLang="ja-JP" sz="1600" dirty="0">
              <a:solidFill>
                <a:prstClr val="black"/>
              </a:solidFill>
              <a:latin typeface="Arial"/>
              <a:ea typeface="Meiryo UI"/>
            </a:endParaRPr>
          </a:p>
          <a:p>
            <a:r>
              <a:rPr kumimoji="1" lang="ja-JP" altLang="en-US" sz="1600" dirty="0">
                <a:solidFill>
                  <a:prstClr val="black"/>
                </a:solidFill>
                <a:latin typeface="Arial"/>
                <a:ea typeface="Meiryo UI"/>
              </a:rPr>
              <a:t>（</a:t>
            </a:r>
            <a:r>
              <a:rPr kumimoji="1" lang="en-US" altLang="ja-JP" sz="1600" dirty="0">
                <a:solidFill>
                  <a:prstClr val="black"/>
                </a:solidFill>
                <a:latin typeface="Arial"/>
                <a:ea typeface="Meiryo UI"/>
              </a:rPr>
              <a:t>200mL YPG</a:t>
            </a:r>
            <a:r>
              <a:rPr kumimoji="1" lang="ja-JP" altLang="en-US" sz="1600" dirty="0">
                <a:solidFill>
                  <a:prstClr val="black"/>
                </a:solidFill>
                <a:latin typeface="Arial"/>
                <a:ea typeface="Meiryo UI"/>
              </a:rPr>
              <a:t>培地</a:t>
            </a:r>
            <a:endParaRPr kumimoji="1" lang="en-US" altLang="ja-JP" sz="1600" dirty="0">
              <a:solidFill>
                <a:prstClr val="black"/>
              </a:solidFill>
              <a:latin typeface="Arial"/>
              <a:ea typeface="Meiryo UI"/>
            </a:endParaRPr>
          </a:p>
          <a:p>
            <a:r>
              <a:rPr kumimoji="1" lang="en-US" altLang="ja-JP" sz="1600" dirty="0">
                <a:solidFill>
                  <a:prstClr val="black"/>
                </a:solidFill>
                <a:latin typeface="Arial"/>
                <a:ea typeface="Meiryo UI"/>
              </a:rPr>
              <a:t>	</a:t>
            </a:r>
            <a:r>
              <a:rPr kumimoji="1" lang="ja-JP" altLang="en-US" sz="1600" dirty="0">
                <a:solidFill>
                  <a:prstClr val="black"/>
                </a:solidFill>
                <a:latin typeface="Arial"/>
                <a:ea typeface="Meiryo UI"/>
              </a:rPr>
              <a:t>→</a:t>
            </a:r>
            <a:r>
              <a:rPr kumimoji="1" lang="en-US" altLang="ja-JP" sz="1600" dirty="0">
                <a:solidFill>
                  <a:prstClr val="black"/>
                </a:solidFill>
                <a:latin typeface="Arial"/>
                <a:ea typeface="Meiryo UI"/>
              </a:rPr>
              <a:t>40 mL YP</a:t>
            </a:r>
            <a:r>
              <a:rPr kumimoji="1" lang="ja-JP" altLang="en-US" sz="1600" dirty="0">
                <a:solidFill>
                  <a:prstClr val="black"/>
                </a:solidFill>
                <a:latin typeface="Arial"/>
                <a:ea typeface="Meiryo UI"/>
              </a:rPr>
              <a:t>培地）</a:t>
            </a:r>
            <a:endParaRPr kumimoji="1" lang="en-US" altLang="ja-JP" sz="1600" dirty="0">
              <a:solidFill>
                <a:prstClr val="black"/>
              </a:solidFill>
              <a:latin typeface="Arial"/>
              <a:ea typeface="Meiryo UI"/>
            </a:endParaRPr>
          </a:p>
          <a:p>
            <a:r>
              <a:rPr kumimoji="1" lang="ja-JP" altLang="en-US" sz="1600" dirty="0">
                <a:solidFill>
                  <a:prstClr val="black"/>
                </a:solidFill>
                <a:latin typeface="Arial"/>
                <a:ea typeface="Meiryo UI"/>
              </a:rPr>
              <a:t>・発現誘導　メタノール、</a:t>
            </a:r>
            <a:r>
              <a:rPr kumimoji="1" lang="en-US" altLang="ja-JP" sz="1600" dirty="0">
                <a:solidFill>
                  <a:prstClr val="black"/>
                </a:solidFill>
                <a:latin typeface="Arial"/>
                <a:ea typeface="Meiryo UI"/>
              </a:rPr>
              <a:t>120</a:t>
            </a:r>
            <a:r>
              <a:rPr kumimoji="1" lang="ja-JP" altLang="en-US" sz="1600" dirty="0">
                <a:solidFill>
                  <a:prstClr val="black"/>
                </a:solidFill>
                <a:latin typeface="Arial"/>
                <a:ea typeface="Meiryo UI"/>
              </a:rPr>
              <a:t>時間</a:t>
            </a:r>
          </a:p>
          <a:p>
            <a:r>
              <a:rPr kumimoji="1" lang="ja-JP" altLang="en-US" sz="1600" dirty="0">
                <a:solidFill>
                  <a:prstClr val="black"/>
                </a:solidFill>
                <a:latin typeface="Arial"/>
                <a:ea typeface="Meiryo UI"/>
              </a:rPr>
              <a:t>・</a:t>
            </a:r>
            <a:r>
              <a:rPr kumimoji="1" lang="en-US" altLang="ja-JP" sz="1600" dirty="0">
                <a:solidFill>
                  <a:prstClr val="black"/>
                </a:solidFill>
                <a:latin typeface="Arial"/>
                <a:ea typeface="Meiryo UI"/>
              </a:rPr>
              <a:t>N=4</a:t>
            </a:r>
            <a:endParaRPr kumimoji="1" lang="ja-JP" altLang="en-US" sz="1600" dirty="0">
              <a:solidFill>
                <a:prstClr val="black"/>
              </a:solidFill>
              <a:latin typeface="Arial"/>
              <a:ea typeface="Meiryo UI"/>
            </a:endParaRPr>
          </a:p>
        </p:txBody>
      </p:sp>
      <p:grpSp>
        <p:nvGrpSpPr>
          <p:cNvPr id="9" name="グループ化 8">
            <a:extLst>
              <a:ext uri="{FF2B5EF4-FFF2-40B4-BE49-F238E27FC236}">
                <a16:creationId xmlns:a16="http://schemas.microsoft.com/office/drawing/2014/main" id="{C6C9E3CC-EB70-4F25-8F56-463BC2439551}"/>
              </a:ext>
            </a:extLst>
          </p:cNvPr>
          <p:cNvGrpSpPr/>
          <p:nvPr/>
        </p:nvGrpSpPr>
        <p:grpSpPr>
          <a:xfrm>
            <a:off x="4084412" y="2493778"/>
            <a:ext cx="2754187" cy="2296833"/>
            <a:chOff x="7045553" y="1983389"/>
            <a:chExt cx="2754187" cy="2296833"/>
          </a:xfrm>
        </p:grpSpPr>
        <p:cxnSp>
          <p:nvCxnSpPr>
            <p:cNvPr id="121" name="直線矢印コネクタ 120">
              <a:extLst>
                <a:ext uri="{FF2B5EF4-FFF2-40B4-BE49-F238E27FC236}">
                  <a16:creationId xmlns:a16="http://schemas.microsoft.com/office/drawing/2014/main" id="{1B6BF1D2-3867-4D1F-BB54-61F55634A0E9}"/>
                </a:ext>
              </a:extLst>
            </p:cNvPr>
            <p:cNvCxnSpPr>
              <a:cxnSpLocks/>
            </p:cNvCxnSpPr>
            <p:nvPr/>
          </p:nvCxnSpPr>
          <p:spPr>
            <a:xfrm flipH="1">
              <a:off x="9527268" y="3331989"/>
              <a:ext cx="272472" cy="0"/>
            </a:xfrm>
            <a:prstGeom prst="straightConnector1">
              <a:avLst/>
            </a:prstGeom>
            <a:ln w="5715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F4426969-1735-4DA6-A1DC-A579CAF368C7}"/>
                </a:ext>
              </a:extLst>
            </p:cNvPr>
            <p:cNvSpPr/>
            <p:nvPr/>
          </p:nvSpPr>
          <p:spPr>
            <a:xfrm>
              <a:off x="8276615" y="2268039"/>
              <a:ext cx="283663" cy="1791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7" name="グループ化 6">
              <a:extLst>
                <a:ext uri="{FF2B5EF4-FFF2-40B4-BE49-F238E27FC236}">
                  <a16:creationId xmlns:a16="http://schemas.microsoft.com/office/drawing/2014/main" id="{7A2C616C-C1AF-4C8E-8EFC-587DD81C207F}"/>
                </a:ext>
              </a:extLst>
            </p:cNvPr>
            <p:cNvGrpSpPr/>
            <p:nvPr/>
          </p:nvGrpSpPr>
          <p:grpSpPr>
            <a:xfrm>
              <a:off x="7045553" y="1983389"/>
              <a:ext cx="2458156" cy="2296833"/>
              <a:chOff x="6994689" y="1917401"/>
              <a:chExt cx="2458156" cy="2296833"/>
            </a:xfrm>
          </p:grpSpPr>
          <p:pic>
            <p:nvPicPr>
              <p:cNvPr id="8" name="図 7">
                <a:extLst>
                  <a:ext uri="{FF2B5EF4-FFF2-40B4-BE49-F238E27FC236}">
                    <a16:creationId xmlns:a16="http://schemas.microsoft.com/office/drawing/2014/main" id="{C8ED8ABD-FA1E-446C-BD43-C2391C838D87}"/>
                  </a:ext>
                </a:extLst>
              </p:cNvPr>
              <p:cNvPicPr>
                <a:picLocks noChangeAspect="1"/>
              </p:cNvPicPr>
              <p:nvPr/>
            </p:nvPicPr>
            <p:blipFill rotWithShape="1">
              <a:blip r:embed="rId3"/>
              <a:srcRect l="59993"/>
              <a:stretch/>
            </p:blipFill>
            <p:spPr>
              <a:xfrm>
                <a:off x="7100385" y="1917401"/>
                <a:ext cx="2352460" cy="2223844"/>
              </a:xfrm>
              <a:prstGeom prst="rect">
                <a:avLst/>
              </a:prstGeom>
            </p:spPr>
          </p:pic>
          <p:sp>
            <p:nvSpPr>
              <p:cNvPr id="5" name="正方形/長方形 4">
                <a:extLst>
                  <a:ext uri="{FF2B5EF4-FFF2-40B4-BE49-F238E27FC236}">
                    <a16:creationId xmlns:a16="http://schemas.microsoft.com/office/drawing/2014/main" id="{D00C5F80-E41C-4E30-B708-C83905E0B8A1}"/>
                  </a:ext>
                </a:extLst>
              </p:cNvPr>
              <p:cNvSpPr/>
              <p:nvPr/>
            </p:nvSpPr>
            <p:spPr>
              <a:xfrm>
                <a:off x="6994689" y="2422689"/>
                <a:ext cx="143404" cy="1791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sp>
        <p:nvSpPr>
          <p:cNvPr id="26" name="テキスト ボックス 25">
            <a:extLst>
              <a:ext uri="{FF2B5EF4-FFF2-40B4-BE49-F238E27FC236}">
                <a16:creationId xmlns:a16="http://schemas.microsoft.com/office/drawing/2014/main" id="{55E71E39-1559-4D30-A945-4065F752C845}"/>
              </a:ext>
            </a:extLst>
          </p:cNvPr>
          <p:cNvSpPr txBox="1"/>
          <p:nvPr/>
        </p:nvSpPr>
        <p:spPr>
          <a:xfrm>
            <a:off x="8449581" y="4882551"/>
            <a:ext cx="2448693" cy="954107"/>
          </a:xfrm>
          <a:prstGeom prst="rect">
            <a:avLst/>
          </a:prstGeom>
          <a:noFill/>
        </p:spPr>
        <p:txBody>
          <a:bodyPr wrap="square" rtlCol="0">
            <a:spAutoFit/>
          </a:bodyPr>
          <a:lstStyle/>
          <a:p>
            <a:r>
              <a:rPr kumimoji="1" lang="en-US" altLang="ja-JP" sz="1400" b="1" dirty="0">
                <a:solidFill>
                  <a:schemeClr val="accent3"/>
                </a:solidFill>
              </a:rPr>
              <a:t>TrCel7A</a:t>
            </a:r>
            <a:r>
              <a:rPr kumimoji="1" lang="ja-JP" altLang="en-US" sz="1400" b="1" dirty="0">
                <a:solidFill>
                  <a:schemeClr val="accent3"/>
                </a:solidFill>
              </a:rPr>
              <a:t>④</a:t>
            </a:r>
            <a:endParaRPr kumimoji="1" lang="en-US" altLang="ja-JP" sz="1400" b="1" dirty="0">
              <a:solidFill>
                <a:schemeClr val="accent3"/>
              </a:solidFill>
            </a:endParaRPr>
          </a:p>
          <a:p>
            <a:r>
              <a:rPr kumimoji="1" lang="ja-JP" altLang="en-US" sz="1400" dirty="0"/>
              <a:t>　バンドパターンが異なり、</a:t>
            </a:r>
            <a:endParaRPr kumimoji="1" lang="en-US" altLang="ja-JP" sz="1400" dirty="0"/>
          </a:p>
          <a:p>
            <a:r>
              <a:rPr kumimoji="1" lang="ja-JP" altLang="en-US" sz="1400" dirty="0"/>
              <a:t>　タンパク質濃度も急激に上昇</a:t>
            </a:r>
            <a:endParaRPr kumimoji="1" lang="en-US" altLang="ja-JP" sz="1400" dirty="0"/>
          </a:p>
          <a:p>
            <a:r>
              <a:rPr kumimoji="1" lang="ja-JP" altLang="en-US" sz="1400" dirty="0"/>
              <a:t>　➡溶菌した可能性あり</a:t>
            </a:r>
          </a:p>
        </p:txBody>
      </p:sp>
      <p:sp>
        <p:nvSpPr>
          <p:cNvPr id="27" name="テキスト ボックス 26">
            <a:extLst>
              <a:ext uri="{FF2B5EF4-FFF2-40B4-BE49-F238E27FC236}">
                <a16:creationId xmlns:a16="http://schemas.microsoft.com/office/drawing/2014/main" id="{ED9A1602-C0A8-4804-8797-F3299DB06949}"/>
              </a:ext>
            </a:extLst>
          </p:cNvPr>
          <p:cNvSpPr txBox="1"/>
          <p:nvPr/>
        </p:nvSpPr>
        <p:spPr>
          <a:xfrm>
            <a:off x="3659476" y="2084806"/>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28" name="テキスト ボックス 27">
            <a:extLst>
              <a:ext uri="{FF2B5EF4-FFF2-40B4-BE49-F238E27FC236}">
                <a16:creationId xmlns:a16="http://schemas.microsoft.com/office/drawing/2014/main" id="{B48183B0-BE03-4A9D-BE36-2D599E1127FC}"/>
              </a:ext>
            </a:extLst>
          </p:cNvPr>
          <p:cNvSpPr txBox="1"/>
          <p:nvPr/>
        </p:nvSpPr>
        <p:spPr>
          <a:xfrm>
            <a:off x="517055" y="2113212"/>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発現誘導条件</a:t>
            </a:r>
          </a:p>
        </p:txBody>
      </p:sp>
      <p:grpSp>
        <p:nvGrpSpPr>
          <p:cNvPr id="32" name="グループ化 31">
            <a:extLst>
              <a:ext uri="{FF2B5EF4-FFF2-40B4-BE49-F238E27FC236}">
                <a16:creationId xmlns:a16="http://schemas.microsoft.com/office/drawing/2014/main" id="{B1261F22-08A3-4ACB-A0E6-3AACE6F5850C}"/>
              </a:ext>
            </a:extLst>
          </p:cNvPr>
          <p:cNvGrpSpPr/>
          <p:nvPr/>
        </p:nvGrpSpPr>
        <p:grpSpPr>
          <a:xfrm>
            <a:off x="7552204" y="2664499"/>
            <a:ext cx="3808454" cy="3302668"/>
            <a:chOff x="7604106" y="2196600"/>
            <a:chExt cx="3808454" cy="3302668"/>
          </a:xfrm>
        </p:grpSpPr>
        <p:sp>
          <p:nvSpPr>
            <p:cNvPr id="13" name="四角形: 角を丸くする 12">
              <a:extLst>
                <a:ext uri="{FF2B5EF4-FFF2-40B4-BE49-F238E27FC236}">
                  <a16:creationId xmlns:a16="http://schemas.microsoft.com/office/drawing/2014/main" id="{6FC4F009-A019-4EB8-859C-4C1F5042CAC2}"/>
                </a:ext>
              </a:extLst>
            </p:cNvPr>
            <p:cNvSpPr/>
            <p:nvPr/>
          </p:nvSpPr>
          <p:spPr>
            <a:xfrm>
              <a:off x="8039100" y="2196600"/>
              <a:ext cx="3373460" cy="3302668"/>
            </a:xfrm>
            <a:prstGeom prst="roundRect">
              <a:avLst>
                <a:gd name="adj" fmla="val 4485"/>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31" name="グループ化 30">
              <a:extLst>
                <a:ext uri="{FF2B5EF4-FFF2-40B4-BE49-F238E27FC236}">
                  <a16:creationId xmlns:a16="http://schemas.microsoft.com/office/drawing/2014/main" id="{0E3E1A4D-6BD3-49AD-85BC-97FF26723F85}"/>
                </a:ext>
              </a:extLst>
            </p:cNvPr>
            <p:cNvGrpSpPr/>
            <p:nvPr/>
          </p:nvGrpSpPr>
          <p:grpSpPr>
            <a:xfrm>
              <a:off x="7604106" y="2681392"/>
              <a:ext cx="434994" cy="341715"/>
              <a:chOff x="7604106" y="2681392"/>
              <a:chExt cx="434994" cy="341715"/>
            </a:xfrm>
          </p:grpSpPr>
          <p:cxnSp>
            <p:nvCxnSpPr>
              <p:cNvPr id="33" name="直線コネクタ 32">
                <a:extLst>
                  <a:ext uri="{FF2B5EF4-FFF2-40B4-BE49-F238E27FC236}">
                    <a16:creationId xmlns:a16="http://schemas.microsoft.com/office/drawing/2014/main" id="{204B6BA3-D48D-4702-8B15-E025007050CA}"/>
                  </a:ext>
                </a:extLst>
              </p:cNvPr>
              <p:cNvCxnSpPr>
                <a:cxnSpLocks/>
              </p:cNvCxnSpPr>
              <p:nvPr/>
            </p:nvCxnSpPr>
            <p:spPr>
              <a:xfrm>
                <a:off x="7604106" y="2880836"/>
                <a:ext cx="434994" cy="142271"/>
              </a:xfrm>
              <a:prstGeom prst="line">
                <a:avLst/>
              </a:prstGeom>
              <a:ln w="12700">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A744557-67B2-4390-A2A7-2E474AF4A533}"/>
                  </a:ext>
                </a:extLst>
              </p:cNvPr>
              <p:cNvCxnSpPr>
                <a:cxnSpLocks/>
              </p:cNvCxnSpPr>
              <p:nvPr/>
            </p:nvCxnSpPr>
            <p:spPr>
              <a:xfrm>
                <a:off x="8039100" y="2688916"/>
                <a:ext cx="0" cy="327048"/>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4EF0AF5-7309-4910-BF5F-FA5C451957DB}"/>
                  </a:ext>
                </a:extLst>
              </p:cNvPr>
              <p:cNvCxnSpPr/>
              <p:nvPr/>
            </p:nvCxnSpPr>
            <p:spPr>
              <a:xfrm flipV="1">
                <a:off x="7604106" y="2681392"/>
                <a:ext cx="434994" cy="199444"/>
              </a:xfrm>
              <a:prstGeom prst="line">
                <a:avLst/>
              </a:prstGeom>
              <a:ln w="12700">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4" name="テキスト ボックス 43">
            <a:extLst>
              <a:ext uri="{FF2B5EF4-FFF2-40B4-BE49-F238E27FC236}">
                <a16:creationId xmlns:a16="http://schemas.microsoft.com/office/drawing/2014/main" id="{86C11EAD-A0B6-4072-B221-BE666346DB02}"/>
              </a:ext>
            </a:extLst>
          </p:cNvPr>
          <p:cNvSpPr txBox="1"/>
          <p:nvPr/>
        </p:nvSpPr>
        <p:spPr>
          <a:xfrm>
            <a:off x="6706373" y="3541729"/>
            <a:ext cx="1103187" cy="646331"/>
          </a:xfrm>
          <a:prstGeom prst="rect">
            <a:avLst/>
          </a:prstGeom>
          <a:noFill/>
        </p:spPr>
        <p:txBody>
          <a:bodyPr wrap="none" rtlCol="0">
            <a:spAutoFit/>
          </a:bodyPr>
          <a:lstStyle/>
          <a:p>
            <a:pPr algn="ctr"/>
            <a:r>
              <a:rPr kumimoji="1" lang="ja-JP" altLang="en-US" dirty="0">
                <a:solidFill>
                  <a:schemeClr val="accent3"/>
                </a:solidFill>
              </a:rPr>
              <a:t>目的</a:t>
            </a:r>
            <a:endParaRPr kumimoji="1" lang="en-US" altLang="ja-JP" dirty="0">
              <a:solidFill>
                <a:schemeClr val="accent3"/>
              </a:solidFill>
            </a:endParaRPr>
          </a:p>
          <a:p>
            <a:pPr algn="ctr"/>
            <a:r>
              <a:rPr kumimoji="1" lang="ja-JP" altLang="en-US" dirty="0">
                <a:solidFill>
                  <a:schemeClr val="accent3"/>
                </a:solidFill>
              </a:rPr>
              <a:t>タンパク質</a:t>
            </a:r>
          </a:p>
        </p:txBody>
      </p:sp>
      <p:sp>
        <p:nvSpPr>
          <p:cNvPr id="25" name="テキスト ボックス 24">
            <a:extLst>
              <a:ext uri="{FF2B5EF4-FFF2-40B4-BE49-F238E27FC236}">
                <a16:creationId xmlns:a16="http://schemas.microsoft.com/office/drawing/2014/main" id="{4E9B4A86-202B-4FE2-8BE5-8434A8D66FE9}"/>
              </a:ext>
            </a:extLst>
          </p:cNvPr>
          <p:cNvSpPr txBox="1"/>
          <p:nvPr/>
        </p:nvSpPr>
        <p:spPr>
          <a:xfrm>
            <a:off x="631596" y="792484"/>
            <a:ext cx="11572627" cy="1138773"/>
          </a:xfrm>
          <a:prstGeom prst="rect">
            <a:avLst/>
          </a:prstGeom>
          <a:noFill/>
        </p:spPr>
        <p:txBody>
          <a:bodyPr wrap="square">
            <a:spAutoFit/>
          </a:bodyPr>
          <a:lstStyle/>
          <a:p>
            <a:pPr algn="ctr"/>
            <a:r>
              <a:rPr lang="en-US" altLang="ja-JP" sz="2400" b="1" dirty="0">
                <a:solidFill>
                  <a:schemeClr val="accent1"/>
                </a:solidFill>
              </a:rPr>
              <a:t>SDS-PAGE</a:t>
            </a:r>
            <a:r>
              <a:rPr lang="ja-JP" altLang="en-US" sz="2400" b="1" dirty="0">
                <a:solidFill>
                  <a:schemeClr val="accent1"/>
                </a:solidFill>
              </a:rPr>
              <a:t>により、目的サイズ付近にバンドを確認した。</a:t>
            </a:r>
          </a:p>
          <a:p>
            <a:pPr algn="ctr"/>
            <a:r>
              <a:rPr lang="ja-JP" altLang="en-US" sz="2400" b="1" dirty="0">
                <a:solidFill>
                  <a:schemeClr val="accent1"/>
                </a:solidFill>
              </a:rPr>
              <a:t>酵素反応の結果（次ページ）と合わせて、発現の有無を判断した。</a:t>
            </a:r>
            <a:endParaRPr lang="en-US" altLang="ja-JP" sz="2400" b="1" dirty="0">
              <a:solidFill>
                <a:schemeClr val="accent1"/>
              </a:solidFill>
            </a:endParaRPr>
          </a:p>
          <a:p>
            <a:pPr algn="ctr"/>
            <a:r>
              <a:rPr lang="ja-JP" altLang="en-US" dirty="0">
                <a:solidFill>
                  <a:schemeClr val="accent1"/>
                </a:solidFill>
              </a:rPr>
              <a:t>近い位置に目的以外のタンパク質（＝ </a:t>
            </a:r>
            <a:r>
              <a:rPr lang="en-US" altLang="ja-JP" i="1" dirty="0">
                <a:solidFill>
                  <a:schemeClr val="accent1"/>
                </a:solidFill>
              </a:rPr>
              <a:t>Pichia pastoris</a:t>
            </a:r>
            <a:r>
              <a:rPr lang="ja-JP" altLang="en-US" dirty="0">
                <a:solidFill>
                  <a:schemeClr val="accent1"/>
                </a:solidFill>
              </a:rPr>
              <a:t>内在性のタンパク質）のバンドも出るため。</a:t>
            </a:r>
            <a:endParaRPr lang="ja-JP" altLang="en-US" sz="2000" b="1" dirty="0">
              <a:solidFill>
                <a:schemeClr val="accent1"/>
              </a:solidFill>
            </a:endParaRPr>
          </a:p>
        </p:txBody>
      </p:sp>
      <p:sp>
        <p:nvSpPr>
          <p:cNvPr id="29" name="テキスト ボックス 28">
            <a:extLst>
              <a:ext uri="{FF2B5EF4-FFF2-40B4-BE49-F238E27FC236}">
                <a16:creationId xmlns:a16="http://schemas.microsoft.com/office/drawing/2014/main" id="{FBEDD5AF-EC11-4565-A7E0-706214EFB107}"/>
              </a:ext>
            </a:extLst>
          </p:cNvPr>
          <p:cNvSpPr txBox="1"/>
          <p:nvPr/>
        </p:nvSpPr>
        <p:spPr>
          <a:xfrm>
            <a:off x="4197780" y="4788282"/>
            <a:ext cx="2416605" cy="1508105"/>
          </a:xfrm>
          <a:prstGeom prst="rect">
            <a:avLst/>
          </a:prstGeom>
          <a:noFill/>
        </p:spPr>
        <p:txBody>
          <a:bodyPr wrap="square" rtlCol="0">
            <a:spAutoFit/>
          </a:bodyPr>
          <a:lstStyle/>
          <a:p>
            <a:r>
              <a:rPr kumimoji="1" lang="en-US" altLang="ja-JP" sz="1200" dirty="0"/>
              <a:t>TrCel7A</a:t>
            </a:r>
            <a:r>
              <a:rPr kumimoji="1" lang="ja-JP" altLang="en-US" sz="1200" dirty="0"/>
              <a:t>：培養上清　</a:t>
            </a:r>
            <a:r>
              <a:rPr kumimoji="1" lang="en-US" altLang="ja-JP" sz="1200" dirty="0"/>
              <a:t>20 </a:t>
            </a:r>
            <a:r>
              <a:rPr kumimoji="1" lang="en-US" altLang="ja-JP" sz="1200" dirty="0" err="1"/>
              <a:t>uL</a:t>
            </a:r>
            <a:endParaRPr kumimoji="1" lang="en-US" altLang="ja-JP" sz="1200" dirty="0"/>
          </a:p>
          <a:p>
            <a:r>
              <a:rPr kumimoji="1" lang="en-US" altLang="ja-JP" sz="1200" dirty="0"/>
              <a:t>M</a:t>
            </a:r>
            <a:r>
              <a:rPr kumimoji="1" lang="ja-JP" altLang="en-US" sz="1200" dirty="0"/>
              <a:t>：プロテインマーカー　</a:t>
            </a:r>
            <a:r>
              <a:rPr kumimoji="1" lang="en-US" altLang="ja-JP" sz="1200" dirty="0"/>
              <a:t>2 </a:t>
            </a:r>
            <a:r>
              <a:rPr kumimoji="1" lang="en-US" altLang="ja-JP" sz="1200" dirty="0" err="1"/>
              <a:t>uL</a:t>
            </a:r>
            <a:endParaRPr kumimoji="1" lang="en-US" altLang="ja-JP" sz="1200" dirty="0"/>
          </a:p>
          <a:p>
            <a:pPr algn="r"/>
            <a:r>
              <a:rPr lang="ja-JP" altLang="en-US" sz="1200" dirty="0"/>
              <a:t>　　</a:t>
            </a:r>
            <a:r>
              <a:rPr lang="en-US" altLang="ja-JP" sz="1200" dirty="0" err="1"/>
              <a:t>Prestained</a:t>
            </a:r>
            <a:r>
              <a:rPr lang="en-US" altLang="ja-JP" sz="1200" dirty="0"/>
              <a:t> Protein Standards </a:t>
            </a:r>
            <a:r>
              <a:rPr lang="ja-JP" altLang="en-US" sz="1200" dirty="0"/>
              <a:t>　　　　 </a:t>
            </a:r>
            <a:r>
              <a:rPr lang="en-US" altLang="ja-JP" sz="1200" dirty="0"/>
              <a:t>     Dual color</a:t>
            </a:r>
            <a:r>
              <a:rPr lang="ja-JP" altLang="en-US" sz="1200" dirty="0"/>
              <a:t>（</a:t>
            </a:r>
            <a:r>
              <a:rPr lang="en-US" altLang="ja-JP" sz="1200" dirty="0"/>
              <a:t>BIO-RAD</a:t>
            </a:r>
            <a:r>
              <a:rPr lang="ja-JP" altLang="en-US" sz="1200" dirty="0"/>
              <a:t>）</a:t>
            </a:r>
            <a:r>
              <a:rPr lang="en-US" altLang="ja-JP" sz="1200" dirty="0"/>
              <a:t>	</a:t>
            </a:r>
          </a:p>
          <a:p>
            <a:endParaRPr kumimoji="1" lang="en-US" altLang="ja-JP" sz="700" dirty="0"/>
          </a:p>
          <a:p>
            <a:r>
              <a:rPr kumimoji="1" lang="ja-JP" altLang="en-US" sz="1200" dirty="0"/>
              <a:t>泳動条件</a:t>
            </a:r>
            <a:endParaRPr kumimoji="1" lang="en-US" altLang="ja-JP" sz="1200" dirty="0"/>
          </a:p>
          <a:p>
            <a:pPr marL="171450" indent="-171450">
              <a:buFont typeface="Arial" panose="020B0604020202020204" pitchFamily="34" charset="0"/>
              <a:buChar char="•"/>
            </a:pPr>
            <a:r>
              <a:rPr kumimoji="1" lang="en-US" altLang="ja-JP" sz="1200" dirty="0"/>
              <a:t>12%</a:t>
            </a:r>
            <a:r>
              <a:rPr kumimoji="1" lang="ja-JP" altLang="en-US" sz="1200" dirty="0"/>
              <a:t>ゲル</a:t>
            </a:r>
            <a:endParaRPr kumimoji="1" lang="en-US" altLang="ja-JP" sz="1200" dirty="0"/>
          </a:p>
          <a:p>
            <a:pPr marL="171450" indent="-171450">
              <a:buFont typeface="Arial" panose="020B0604020202020204" pitchFamily="34" charset="0"/>
              <a:buChar char="•"/>
            </a:pPr>
            <a:r>
              <a:rPr kumimoji="1" lang="en-US" altLang="ja-JP" sz="1200" dirty="0"/>
              <a:t>250V</a:t>
            </a:r>
            <a:r>
              <a:rPr kumimoji="1" lang="ja-JP" altLang="en-US" sz="1200" dirty="0"/>
              <a:t>・</a:t>
            </a:r>
            <a:r>
              <a:rPr kumimoji="1" lang="en-US" altLang="ja-JP" sz="1200" dirty="0"/>
              <a:t>60</a:t>
            </a:r>
            <a:r>
              <a:rPr kumimoji="1" lang="ja-JP" altLang="en-US" sz="1200" dirty="0"/>
              <a:t>分間泳動</a:t>
            </a:r>
            <a:endParaRPr kumimoji="1" lang="en-US" altLang="ja-JP" sz="1200" dirty="0"/>
          </a:p>
        </p:txBody>
      </p:sp>
      <p:graphicFrame>
        <p:nvGraphicFramePr>
          <p:cNvPr id="34" name="グラフ 33">
            <a:extLst>
              <a:ext uri="{FF2B5EF4-FFF2-40B4-BE49-F238E27FC236}">
                <a16:creationId xmlns:a16="http://schemas.microsoft.com/office/drawing/2014/main" id="{F3E93F61-481B-4D2D-AC45-7C99FA015A36}"/>
              </a:ext>
            </a:extLst>
          </p:cNvPr>
          <p:cNvGraphicFramePr>
            <a:graphicFrameLocks/>
          </p:cNvGraphicFramePr>
          <p:nvPr/>
        </p:nvGraphicFramePr>
        <p:xfrm>
          <a:off x="8172853" y="3090131"/>
          <a:ext cx="3249690" cy="1921036"/>
        </p:xfrm>
        <a:graphic>
          <a:graphicData uri="http://schemas.openxmlformats.org/drawingml/2006/chart">
            <c:chart xmlns:c="http://schemas.openxmlformats.org/drawingml/2006/chart" xmlns:r="http://schemas.openxmlformats.org/officeDocument/2006/relationships" r:id="rId4"/>
          </a:graphicData>
        </a:graphic>
      </p:graphicFrame>
      <p:pic>
        <p:nvPicPr>
          <p:cNvPr id="36" name="図 35">
            <a:extLst>
              <a:ext uri="{FF2B5EF4-FFF2-40B4-BE49-F238E27FC236}">
                <a16:creationId xmlns:a16="http://schemas.microsoft.com/office/drawing/2014/main" id="{DDD8EA14-6EB6-43DA-A77B-D64F9994E4E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421" b="96148" l="10000" r="91212">
                        <a14:foregroundMark x1="48485" y1="10594" x2="48485" y2="10594"/>
                        <a14:foregroundMark x1="41818" y1="9631" x2="41818" y2="9631"/>
                        <a14:foregroundMark x1="43939" y1="6581" x2="43939" y2="6581"/>
                        <a14:foregroundMark x1="28182" y1="28732" x2="28182" y2="28732"/>
                        <a14:foregroundMark x1="26667" y1="24077" x2="27879" y2="26806"/>
                        <a14:foregroundMark x1="62727" y1="22793" x2="61818" y2="28571"/>
                        <a14:foregroundMark x1="37576" y1="41413" x2="37576" y2="80417"/>
                        <a14:foregroundMark x1="37576" y1="80417" x2="38788" y2="79936"/>
                        <a14:foregroundMark x1="58182" y1="66613" x2="58182" y2="66613"/>
                        <a14:foregroundMark x1="72727" y1="76244" x2="72727" y2="76244"/>
                        <a14:foregroundMark x1="62901" y1="44242" x2="63333" y2="48636"/>
                        <a14:foregroundMark x1="62743" y1="42639" x2="62890" y2="44138"/>
                        <a14:foregroundMark x1="61818" y1="33226" x2="62577" y2="40943"/>
                        <a14:foregroundMark x1="63333" y1="48636" x2="85152" y2="79775"/>
                        <a14:foregroundMark x1="85152" y1="79775" x2="58788" y2="85714"/>
                        <a14:foregroundMark x1="58788" y1="85714" x2="29091" y2="77528"/>
                        <a14:foregroundMark x1="29091" y1="77528" x2="30000" y2="62279"/>
                        <a14:foregroundMark x1="30000" y1="62279" x2="30606" y2="61637"/>
                        <a14:foregroundMark x1="75152" y1="90048" x2="50000" y2="96148"/>
                        <a14:foregroundMark x1="50000" y1="96148" x2="33939" y2="90209"/>
                        <a14:foregroundMark x1="66921" y1="43178" x2="66939" y2="43259"/>
                        <a14:foregroundMark x1="63030" y1="25843" x2="63978" y2="30064"/>
                        <a14:foregroundMark x1="59394" y1="52648" x2="59394" y2="52648"/>
                        <a14:foregroundMark x1="86667" y1="72392" x2="86061" y2="85393"/>
                        <a14:foregroundMark x1="91212" y1="78652" x2="91212" y2="78652"/>
                        <a14:foregroundMark x1="91212" y1="79133" x2="91212" y2="79133"/>
                        <a14:backgroundMark x1="70606" y1="28732" x2="68788" y2="42857"/>
                        <a14:backgroundMark x1="68788" y1="42857" x2="80909" y2="57624"/>
                        <a14:backgroundMark x1="80909" y1="57624" x2="82121" y2="58427"/>
                        <a14:backgroundMark x1="67273" y1="42376" x2="67273" y2="42376"/>
                        <a14:backgroundMark x1="66970" y1="42697" x2="66970" y2="43178"/>
                      </a14:backgroundRemoval>
                    </a14:imgEffect>
                  </a14:imgLayer>
                </a14:imgProps>
              </a:ext>
            </a:extLst>
          </a:blip>
          <a:srcRect t="6272"/>
          <a:stretch/>
        </p:blipFill>
        <p:spPr>
          <a:xfrm>
            <a:off x="1422783" y="4188060"/>
            <a:ext cx="981052" cy="1735941"/>
          </a:xfrm>
          <a:prstGeom prst="rect">
            <a:avLst/>
          </a:prstGeom>
        </p:spPr>
      </p:pic>
    </p:spTree>
    <p:extLst>
      <p:ext uri="{BB962C8B-B14F-4D97-AF65-F5344CB8AC3E}">
        <p14:creationId xmlns:p14="http://schemas.microsoft.com/office/powerpoint/2010/main" val="1322946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816AC8C4-01DE-4C64-9483-2AFAFA9706F8}"/>
              </a:ext>
            </a:extLst>
          </p:cNvPr>
          <p:cNvSpPr/>
          <p:nvPr/>
        </p:nvSpPr>
        <p:spPr>
          <a:xfrm>
            <a:off x="203200" y="821389"/>
            <a:ext cx="11988800" cy="591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kumimoji="1" lang="en-US" altLang="ja-JP" sz="2400" dirty="0"/>
            </a:br>
            <a:r>
              <a:rPr kumimoji="1" lang="ja-JP" altLang="en-US" sz="2400" dirty="0"/>
              <a:t>　対象④</a:t>
            </a:r>
            <a:r>
              <a:rPr lang="en-US" altLang="ja-JP" sz="2400" dirty="0"/>
              <a:t>T</a:t>
            </a:r>
            <a:r>
              <a:rPr kumimoji="1" lang="en-US" altLang="ja-JP" sz="2400" dirty="0"/>
              <a:t>rCel7A</a:t>
            </a:r>
            <a:r>
              <a:rPr kumimoji="1" lang="ja-JP" altLang="en-US" sz="2400" dirty="0"/>
              <a:t>　</a:t>
            </a:r>
            <a:r>
              <a:rPr kumimoji="1" lang="en-US" altLang="ja-JP" sz="2400" dirty="0"/>
              <a:t>HPLC</a:t>
            </a:r>
            <a:r>
              <a:rPr kumimoji="1" lang="ja-JP" altLang="en-US" sz="2400" dirty="0"/>
              <a:t>結果</a:t>
            </a:r>
            <a:r>
              <a:rPr lang="ja-JP" altLang="en-US" sz="2400" dirty="0"/>
              <a:t>（基質：非晶性セルロース）</a:t>
            </a:r>
            <a:endParaRPr kumimoji="1" lang="ja-JP" altLang="en-US" sz="2400" dirty="0"/>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70" name="テキスト ボックス 69">
            <a:extLst>
              <a:ext uri="{FF2B5EF4-FFF2-40B4-BE49-F238E27FC236}">
                <a16:creationId xmlns:a16="http://schemas.microsoft.com/office/drawing/2014/main" id="{3D9DF647-81BB-4D3F-8C82-035000453A1D}"/>
              </a:ext>
            </a:extLst>
          </p:cNvPr>
          <p:cNvSpPr txBox="1"/>
          <p:nvPr/>
        </p:nvSpPr>
        <p:spPr>
          <a:xfrm>
            <a:off x="0" y="726616"/>
            <a:ext cx="12192000" cy="830997"/>
          </a:xfrm>
          <a:prstGeom prst="rect">
            <a:avLst/>
          </a:prstGeom>
          <a:noFill/>
        </p:spPr>
        <p:txBody>
          <a:bodyPr wrap="square" rtlCol="0">
            <a:spAutoFit/>
          </a:bodyPr>
          <a:lstStyle/>
          <a:p>
            <a:pPr algn="ctr"/>
            <a:r>
              <a:rPr kumimoji="1" lang="ja-JP" altLang="en-US" sz="2400" b="1" dirty="0">
                <a:solidFill>
                  <a:schemeClr val="accent1"/>
                </a:solidFill>
              </a:rPr>
              <a:t>活性を確認したが、結晶性セルロースに対する活性は見えず。</a:t>
            </a:r>
            <a:endParaRPr kumimoji="1" lang="en-US" altLang="ja-JP" sz="2400" b="1" dirty="0">
              <a:solidFill>
                <a:schemeClr val="accent1"/>
              </a:solidFill>
            </a:endParaRPr>
          </a:p>
          <a:p>
            <a:pPr algn="ctr"/>
            <a:r>
              <a:rPr kumimoji="1" lang="ja-JP" altLang="en-US" sz="2400" b="1" dirty="0">
                <a:solidFill>
                  <a:schemeClr val="accent1"/>
                </a:solidFill>
              </a:rPr>
              <a:t>➡発現・活性は確認できたが、利用には改善必要</a:t>
            </a:r>
          </a:p>
        </p:txBody>
      </p:sp>
      <p:sp>
        <p:nvSpPr>
          <p:cNvPr id="17" name="テキスト ボックス 16">
            <a:extLst>
              <a:ext uri="{FF2B5EF4-FFF2-40B4-BE49-F238E27FC236}">
                <a16:creationId xmlns:a16="http://schemas.microsoft.com/office/drawing/2014/main" id="{4D8686AC-F21E-4D69-9471-E750A010AADC}"/>
              </a:ext>
            </a:extLst>
          </p:cNvPr>
          <p:cNvSpPr txBox="1"/>
          <p:nvPr/>
        </p:nvSpPr>
        <p:spPr>
          <a:xfrm>
            <a:off x="4195236" y="1582465"/>
            <a:ext cx="1811457" cy="369332"/>
          </a:xfrm>
          <a:prstGeom prst="rect">
            <a:avLst/>
          </a:prstGeom>
          <a:solidFill>
            <a:schemeClr val="accent1"/>
          </a:solidFill>
        </p:spPr>
        <p:txBody>
          <a:bodyPr wrap="square" rtlCol="0">
            <a:spAutoFit/>
          </a:bodyPr>
          <a:lstStyle/>
          <a:p>
            <a:pPr algn="ctr"/>
            <a:r>
              <a:rPr kumimoji="1" lang="en-US" altLang="ja-JP" dirty="0">
                <a:solidFill>
                  <a:schemeClr val="bg1"/>
                </a:solidFill>
              </a:rPr>
              <a:t>SDS-PAGE</a:t>
            </a:r>
            <a:r>
              <a:rPr kumimoji="1" lang="ja-JP" altLang="en-US" dirty="0">
                <a:solidFill>
                  <a:schemeClr val="bg1"/>
                </a:solidFill>
              </a:rPr>
              <a:t>結果</a:t>
            </a:r>
          </a:p>
        </p:txBody>
      </p:sp>
      <p:sp>
        <p:nvSpPr>
          <p:cNvPr id="18" name="テキスト ボックス 17">
            <a:extLst>
              <a:ext uri="{FF2B5EF4-FFF2-40B4-BE49-F238E27FC236}">
                <a16:creationId xmlns:a16="http://schemas.microsoft.com/office/drawing/2014/main" id="{B0D470AA-ABF9-44D3-B939-D9762697F858}"/>
              </a:ext>
            </a:extLst>
          </p:cNvPr>
          <p:cNvSpPr txBox="1"/>
          <p:nvPr/>
        </p:nvSpPr>
        <p:spPr>
          <a:xfrm>
            <a:off x="336940" y="1582465"/>
            <a:ext cx="1811457" cy="369332"/>
          </a:xfrm>
          <a:prstGeom prst="rect">
            <a:avLst/>
          </a:prstGeom>
          <a:solidFill>
            <a:schemeClr val="bg2">
              <a:lumMod val="75000"/>
            </a:schemeClr>
          </a:solidFill>
        </p:spPr>
        <p:txBody>
          <a:bodyPr wrap="square" rtlCol="0">
            <a:spAutoFit/>
          </a:bodyPr>
          <a:lstStyle/>
          <a:p>
            <a:pPr algn="ctr"/>
            <a:r>
              <a:rPr kumimoji="1" lang="ja-JP" altLang="en-US" dirty="0">
                <a:solidFill>
                  <a:schemeClr val="bg1"/>
                </a:solidFill>
              </a:rPr>
              <a:t>酵素反応</a:t>
            </a:r>
            <a:endParaRPr kumimoji="1" lang="en-US" altLang="ja-JP" dirty="0">
              <a:solidFill>
                <a:schemeClr val="bg1"/>
              </a:solidFill>
            </a:endParaRPr>
          </a:p>
        </p:txBody>
      </p:sp>
      <p:sp>
        <p:nvSpPr>
          <p:cNvPr id="21" name="テキスト ボックス 20">
            <a:extLst>
              <a:ext uri="{FF2B5EF4-FFF2-40B4-BE49-F238E27FC236}">
                <a16:creationId xmlns:a16="http://schemas.microsoft.com/office/drawing/2014/main" id="{D2DF61D1-016D-4685-A95A-83D08D27DA24}"/>
              </a:ext>
            </a:extLst>
          </p:cNvPr>
          <p:cNvSpPr txBox="1"/>
          <p:nvPr/>
        </p:nvSpPr>
        <p:spPr>
          <a:xfrm>
            <a:off x="9830089" y="5204181"/>
            <a:ext cx="1861053" cy="900246"/>
          </a:xfrm>
          <a:prstGeom prst="rect">
            <a:avLst/>
          </a:prstGeom>
          <a:noFill/>
        </p:spPr>
        <p:txBody>
          <a:bodyPr wrap="square" rtlCol="0">
            <a:spAutoFit/>
          </a:bodyPr>
          <a:lstStyle/>
          <a:p>
            <a:r>
              <a:rPr kumimoji="1" lang="en-US" altLang="ja-JP" sz="1050" dirty="0"/>
              <a:t>STD</a:t>
            </a:r>
            <a:r>
              <a:rPr kumimoji="1" lang="ja-JP" altLang="en-US" sz="1050" dirty="0"/>
              <a:t>ピーク</a:t>
            </a:r>
            <a:endParaRPr kumimoji="1" lang="en-US" altLang="ja-JP" sz="1050" dirty="0"/>
          </a:p>
          <a:p>
            <a:r>
              <a:rPr kumimoji="1" lang="ja-JP" altLang="en-US" sz="1050" dirty="0"/>
              <a:t>（各終濃度：</a:t>
            </a:r>
            <a:r>
              <a:rPr kumimoji="1" lang="en-US" altLang="ja-JP" sz="1050" dirty="0"/>
              <a:t>100 µM</a:t>
            </a:r>
            <a:r>
              <a:rPr kumimoji="1" lang="ja-JP" altLang="en-US" sz="1050" dirty="0"/>
              <a:t>）</a:t>
            </a:r>
            <a:endParaRPr kumimoji="1" lang="en-US" altLang="ja-JP" sz="1050" dirty="0"/>
          </a:p>
          <a:p>
            <a:r>
              <a:rPr kumimoji="1" lang="ja-JP" altLang="en-US" sz="1050" dirty="0"/>
              <a:t>　</a:t>
            </a:r>
            <a:r>
              <a:rPr kumimoji="1" lang="en-US" altLang="ja-JP" sz="1050" dirty="0">
                <a:solidFill>
                  <a:schemeClr val="accent1"/>
                </a:solidFill>
              </a:rPr>
              <a:t>1</a:t>
            </a:r>
            <a:r>
              <a:rPr kumimoji="1" lang="ja-JP" altLang="en-US" sz="1050" dirty="0"/>
              <a:t>：</a:t>
            </a:r>
            <a:r>
              <a:rPr kumimoji="1" lang="en-US" altLang="ja-JP" sz="1050" dirty="0"/>
              <a:t>D-(+)-Glucose</a:t>
            </a:r>
          </a:p>
          <a:p>
            <a:r>
              <a:rPr kumimoji="1" lang="ja-JP" altLang="en-US" sz="1050" dirty="0"/>
              <a:t>　</a:t>
            </a:r>
            <a:r>
              <a:rPr kumimoji="1" lang="en-US" altLang="ja-JP" sz="1050" dirty="0">
                <a:solidFill>
                  <a:schemeClr val="accent1"/>
                </a:solidFill>
              </a:rPr>
              <a:t>2</a:t>
            </a:r>
            <a:r>
              <a:rPr kumimoji="1" lang="ja-JP" altLang="en-US" sz="1050" dirty="0"/>
              <a:t>：</a:t>
            </a:r>
            <a:r>
              <a:rPr kumimoji="1" lang="en-US" altLang="ja-JP" sz="1050" dirty="0"/>
              <a:t>D-(+)-Cellobiose</a:t>
            </a:r>
          </a:p>
          <a:p>
            <a:r>
              <a:rPr kumimoji="1" lang="ja-JP" altLang="en-US" sz="1050" dirty="0">
                <a:solidFill>
                  <a:schemeClr val="accent1"/>
                </a:solidFill>
              </a:rPr>
              <a:t>　</a:t>
            </a:r>
            <a:r>
              <a:rPr kumimoji="1" lang="en-US" altLang="ja-JP" sz="1050" dirty="0">
                <a:solidFill>
                  <a:schemeClr val="accent1"/>
                </a:solidFill>
              </a:rPr>
              <a:t>3</a:t>
            </a:r>
            <a:r>
              <a:rPr kumimoji="1" lang="ja-JP" altLang="en-US" sz="1050" dirty="0"/>
              <a:t>：</a:t>
            </a:r>
            <a:r>
              <a:rPr kumimoji="1" lang="en-US" altLang="ja-JP" sz="1050" dirty="0"/>
              <a:t>D-(+)-</a:t>
            </a:r>
            <a:r>
              <a:rPr kumimoji="1" lang="en-US" altLang="ja-JP" sz="1050" dirty="0" err="1"/>
              <a:t>Cellotriose</a:t>
            </a:r>
            <a:endParaRPr kumimoji="1" lang="en-US" altLang="ja-JP" sz="1050" dirty="0"/>
          </a:p>
        </p:txBody>
      </p:sp>
      <p:sp>
        <p:nvSpPr>
          <p:cNvPr id="26" name="テキスト ボックス 25">
            <a:extLst>
              <a:ext uri="{FF2B5EF4-FFF2-40B4-BE49-F238E27FC236}">
                <a16:creationId xmlns:a16="http://schemas.microsoft.com/office/drawing/2014/main" id="{6C644811-D8D7-4F4B-9568-05AA1FD7BA85}"/>
              </a:ext>
            </a:extLst>
          </p:cNvPr>
          <p:cNvSpPr txBox="1"/>
          <p:nvPr/>
        </p:nvSpPr>
        <p:spPr>
          <a:xfrm>
            <a:off x="4672325" y="2010632"/>
            <a:ext cx="1226170" cy="461665"/>
          </a:xfrm>
          <a:prstGeom prst="rect">
            <a:avLst/>
          </a:prstGeom>
          <a:noFill/>
        </p:spPr>
        <p:txBody>
          <a:bodyPr wrap="none" rtlCol="0">
            <a:spAutoFit/>
          </a:bodyPr>
          <a:lstStyle/>
          <a:p>
            <a:r>
              <a:rPr kumimoji="1" lang="ja-JP" altLang="en-US" sz="1200" b="1" dirty="0"/>
              <a:t>酵素：</a:t>
            </a:r>
            <a:r>
              <a:rPr kumimoji="1" lang="en-US" altLang="ja-JP" sz="1200" b="1" dirty="0"/>
              <a:t>TrCel7A</a:t>
            </a:r>
          </a:p>
          <a:p>
            <a:r>
              <a:rPr kumimoji="1" lang="ja-JP" altLang="en-US" sz="1200" b="1" dirty="0"/>
              <a:t>基質：非晶性</a:t>
            </a:r>
          </a:p>
        </p:txBody>
      </p:sp>
      <p:graphicFrame>
        <p:nvGraphicFramePr>
          <p:cNvPr id="27" name="グラフ 26">
            <a:extLst>
              <a:ext uri="{FF2B5EF4-FFF2-40B4-BE49-F238E27FC236}">
                <a16:creationId xmlns:a16="http://schemas.microsoft.com/office/drawing/2014/main" id="{2F662475-0138-4FD8-B9C3-747A91DC47B4}"/>
              </a:ext>
            </a:extLst>
          </p:cNvPr>
          <p:cNvGraphicFramePr>
            <a:graphicFrameLocks/>
          </p:cNvGraphicFramePr>
          <p:nvPr/>
        </p:nvGraphicFramePr>
        <p:xfrm>
          <a:off x="5821918" y="1950695"/>
          <a:ext cx="4009964" cy="1167619"/>
        </p:xfrm>
        <a:graphic>
          <a:graphicData uri="http://schemas.openxmlformats.org/drawingml/2006/chart">
            <c:chart xmlns:c="http://schemas.openxmlformats.org/drawingml/2006/chart" xmlns:r="http://schemas.openxmlformats.org/officeDocument/2006/relationships" r:id="rId3"/>
          </a:graphicData>
        </a:graphic>
      </p:graphicFrame>
      <p:cxnSp>
        <p:nvCxnSpPr>
          <p:cNvPr id="28" name="直線矢印コネクタ 27">
            <a:extLst>
              <a:ext uri="{FF2B5EF4-FFF2-40B4-BE49-F238E27FC236}">
                <a16:creationId xmlns:a16="http://schemas.microsoft.com/office/drawing/2014/main" id="{0D06CC76-AA1D-4673-8624-46981EFCF8C6}"/>
              </a:ext>
            </a:extLst>
          </p:cNvPr>
          <p:cNvCxnSpPr/>
          <p:nvPr/>
        </p:nvCxnSpPr>
        <p:spPr>
          <a:xfrm>
            <a:off x="7569443" y="2171500"/>
            <a:ext cx="0" cy="282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5882E4A9-1733-449E-9DCE-4A1ABAC3A9D7}"/>
              </a:ext>
            </a:extLst>
          </p:cNvPr>
          <p:cNvSpPr txBox="1"/>
          <p:nvPr/>
        </p:nvSpPr>
        <p:spPr>
          <a:xfrm>
            <a:off x="4686655" y="3098888"/>
            <a:ext cx="1226170" cy="461665"/>
          </a:xfrm>
          <a:prstGeom prst="rect">
            <a:avLst/>
          </a:prstGeom>
          <a:noFill/>
        </p:spPr>
        <p:txBody>
          <a:bodyPr wrap="none" rtlCol="0">
            <a:spAutoFit/>
          </a:bodyPr>
          <a:lstStyle/>
          <a:p>
            <a:r>
              <a:rPr kumimoji="1" lang="ja-JP" altLang="en-US" sz="1200" b="1" dirty="0"/>
              <a:t>酵素：</a:t>
            </a:r>
            <a:r>
              <a:rPr kumimoji="1" lang="en-US" altLang="ja-JP" sz="1200" b="1" dirty="0"/>
              <a:t>TrCel7A</a:t>
            </a:r>
          </a:p>
          <a:p>
            <a:r>
              <a:rPr kumimoji="1" lang="ja-JP" altLang="en-US" sz="1200" b="1" dirty="0"/>
              <a:t>基質：結晶性</a:t>
            </a:r>
          </a:p>
        </p:txBody>
      </p:sp>
      <p:graphicFrame>
        <p:nvGraphicFramePr>
          <p:cNvPr id="31" name="グラフ 30">
            <a:extLst>
              <a:ext uri="{FF2B5EF4-FFF2-40B4-BE49-F238E27FC236}">
                <a16:creationId xmlns:a16="http://schemas.microsoft.com/office/drawing/2014/main" id="{4AF860D6-A0BE-4789-95FC-7F61373E506B}"/>
              </a:ext>
            </a:extLst>
          </p:cNvPr>
          <p:cNvGraphicFramePr>
            <a:graphicFrameLocks/>
          </p:cNvGraphicFramePr>
          <p:nvPr/>
        </p:nvGraphicFramePr>
        <p:xfrm>
          <a:off x="5821021" y="3066149"/>
          <a:ext cx="4009964" cy="1167619"/>
        </p:xfrm>
        <a:graphic>
          <a:graphicData uri="http://schemas.openxmlformats.org/drawingml/2006/chart">
            <c:chart xmlns:c="http://schemas.openxmlformats.org/drawingml/2006/chart" xmlns:r="http://schemas.openxmlformats.org/officeDocument/2006/relationships" r:id="rId4"/>
          </a:graphicData>
        </a:graphic>
      </p:graphicFrame>
      <p:sp>
        <p:nvSpPr>
          <p:cNvPr id="32" name="テキスト ボックス 31">
            <a:extLst>
              <a:ext uri="{FF2B5EF4-FFF2-40B4-BE49-F238E27FC236}">
                <a16:creationId xmlns:a16="http://schemas.microsoft.com/office/drawing/2014/main" id="{667B7DE4-E6B0-489B-A348-DB4BCE9D0786}"/>
              </a:ext>
            </a:extLst>
          </p:cNvPr>
          <p:cNvSpPr txBox="1"/>
          <p:nvPr/>
        </p:nvSpPr>
        <p:spPr>
          <a:xfrm>
            <a:off x="4672325" y="5438605"/>
            <a:ext cx="430054" cy="276999"/>
          </a:xfrm>
          <a:prstGeom prst="rect">
            <a:avLst/>
          </a:prstGeom>
          <a:noFill/>
        </p:spPr>
        <p:txBody>
          <a:bodyPr wrap="none" rtlCol="0">
            <a:spAutoFit/>
          </a:bodyPr>
          <a:lstStyle/>
          <a:p>
            <a:r>
              <a:rPr kumimoji="1" lang="en-US" altLang="ja-JP" sz="1200" b="1" dirty="0"/>
              <a:t>STD</a:t>
            </a:r>
            <a:endParaRPr kumimoji="1" lang="ja-JP" altLang="en-US" sz="1200" b="1" dirty="0"/>
          </a:p>
        </p:txBody>
      </p:sp>
      <p:sp>
        <p:nvSpPr>
          <p:cNvPr id="33" name="テキスト ボックス 32">
            <a:extLst>
              <a:ext uri="{FF2B5EF4-FFF2-40B4-BE49-F238E27FC236}">
                <a16:creationId xmlns:a16="http://schemas.microsoft.com/office/drawing/2014/main" id="{7941DFA4-5AB6-4A67-BDF3-5E46EE2887FE}"/>
              </a:ext>
            </a:extLst>
          </p:cNvPr>
          <p:cNvSpPr txBox="1"/>
          <p:nvPr/>
        </p:nvSpPr>
        <p:spPr>
          <a:xfrm>
            <a:off x="4686655" y="4286593"/>
            <a:ext cx="1226170" cy="461665"/>
          </a:xfrm>
          <a:prstGeom prst="rect">
            <a:avLst/>
          </a:prstGeom>
          <a:noFill/>
        </p:spPr>
        <p:txBody>
          <a:bodyPr wrap="none" rtlCol="0">
            <a:spAutoFit/>
          </a:bodyPr>
          <a:lstStyle/>
          <a:p>
            <a:r>
              <a:rPr kumimoji="1" lang="ja-JP" altLang="en-US" sz="1200" b="1" dirty="0"/>
              <a:t>酵素：</a:t>
            </a:r>
            <a:r>
              <a:rPr kumimoji="1" lang="en-US" altLang="ja-JP" sz="1200" b="1" dirty="0"/>
              <a:t>TrCel7A</a:t>
            </a:r>
          </a:p>
          <a:p>
            <a:r>
              <a:rPr kumimoji="1" lang="ja-JP" altLang="en-US" sz="1200" b="1" dirty="0"/>
              <a:t>基質：水</a:t>
            </a:r>
          </a:p>
        </p:txBody>
      </p:sp>
      <p:graphicFrame>
        <p:nvGraphicFramePr>
          <p:cNvPr id="34" name="グラフ 33">
            <a:extLst>
              <a:ext uri="{FF2B5EF4-FFF2-40B4-BE49-F238E27FC236}">
                <a16:creationId xmlns:a16="http://schemas.microsoft.com/office/drawing/2014/main" id="{EAEE156D-9D65-4529-B93B-20BD7E058B41}"/>
              </a:ext>
            </a:extLst>
          </p:cNvPr>
          <p:cNvGraphicFramePr>
            <a:graphicFrameLocks/>
          </p:cNvGraphicFramePr>
          <p:nvPr/>
        </p:nvGraphicFramePr>
        <p:xfrm>
          <a:off x="5820124" y="4227475"/>
          <a:ext cx="4009964" cy="116761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5" name="グラフ 34">
            <a:extLst>
              <a:ext uri="{FF2B5EF4-FFF2-40B4-BE49-F238E27FC236}">
                <a16:creationId xmlns:a16="http://schemas.microsoft.com/office/drawing/2014/main" id="{07012A21-9793-4557-ADF0-927ED28063D8}"/>
              </a:ext>
            </a:extLst>
          </p:cNvPr>
          <p:cNvGraphicFramePr>
            <a:graphicFrameLocks/>
          </p:cNvGraphicFramePr>
          <p:nvPr/>
        </p:nvGraphicFramePr>
        <p:xfrm>
          <a:off x="5820124" y="5395094"/>
          <a:ext cx="4009964" cy="1167618"/>
        </p:xfrm>
        <a:graphic>
          <a:graphicData uri="http://schemas.openxmlformats.org/drawingml/2006/chart">
            <c:chart xmlns:c="http://schemas.openxmlformats.org/drawingml/2006/chart" xmlns:r="http://schemas.openxmlformats.org/officeDocument/2006/relationships" r:id="rId6"/>
          </a:graphicData>
        </a:graphic>
      </p:graphicFrame>
      <p:sp>
        <p:nvSpPr>
          <p:cNvPr id="36" name="テキスト ボックス 35">
            <a:extLst>
              <a:ext uri="{FF2B5EF4-FFF2-40B4-BE49-F238E27FC236}">
                <a16:creationId xmlns:a16="http://schemas.microsoft.com/office/drawing/2014/main" id="{617BAC56-D5B1-477A-B4EA-91D11E074514}"/>
              </a:ext>
            </a:extLst>
          </p:cNvPr>
          <p:cNvSpPr txBox="1"/>
          <p:nvPr/>
        </p:nvSpPr>
        <p:spPr>
          <a:xfrm>
            <a:off x="7676085" y="5715604"/>
            <a:ext cx="288861" cy="338554"/>
          </a:xfrm>
          <a:prstGeom prst="rect">
            <a:avLst/>
          </a:prstGeom>
          <a:noFill/>
        </p:spPr>
        <p:txBody>
          <a:bodyPr wrap="square" rtlCol="0">
            <a:spAutoFit/>
          </a:bodyPr>
          <a:lstStyle/>
          <a:p>
            <a:r>
              <a:rPr kumimoji="1" lang="en-US" altLang="ja-JP" sz="1600" b="1" dirty="0">
                <a:solidFill>
                  <a:srgbClr val="FF0000"/>
                </a:solidFill>
              </a:rPr>
              <a:t>1</a:t>
            </a:r>
            <a:endParaRPr kumimoji="1" lang="ja-JP" altLang="en-US" sz="1600" b="1" dirty="0">
              <a:solidFill>
                <a:srgbClr val="FF0000"/>
              </a:solidFill>
            </a:endParaRPr>
          </a:p>
        </p:txBody>
      </p:sp>
      <p:sp>
        <p:nvSpPr>
          <p:cNvPr id="37" name="テキスト ボックス 36">
            <a:extLst>
              <a:ext uri="{FF2B5EF4-FFF2-40B4-BE49-F238E27FC236}">
                <a16:creationId xmlns:a16="http://schemas.microsoft.com/office/drawing/2014/main" id="{27C26EDC-7841-4F65-9A4B-53B22CD81E92}"/>
              </a:ext>
            </a:extLst>
          </p:cNvPr>
          <p:cNvSpPr txBox="1"/>
          <p:nvPr/>
        </p:nvSpPr>
        <p:spPr>
          <a:xfrm>
            <a:off x="7431350" y="5611399"/>
            <a:ext cx="288862" cy="338554"/>
          </a:xfrm>
          <a:prstGeom prst="rect">
            <a:avLst/>
          </a:prstGeom>
          <a:noFill/>
        </p:spPr>
        <p:txBody>
          <a:bodyPr wrap="none" rtlCol="0">
            <a:spAutoFit/>
          </a:bodyPr>
          <a:lstStyle/>
          <a:p>
            <a:r>
              <a:rPr kumimoji="1" lang="en-US" altLang="ja-JP" sz="1600" b="1" dirty="0">
                <a:solidFill>
                  <a:srgbClr val="FF0000"/>
                </a:solidFill>
              </a:rPr>
              <a:t>2</a:t>
            </a:r>
            <a:endParaRPr kumimoji="1" lang="ja-JP" altLang="en-US" sz="1600" b="1" dirty="0">
              <a:solidFill>
                <a:srgbClr val="FF0000"/>
              </a:solidFill>
            </a:endParaRPr>
          </a:p>
        </p:txBody>
      </p:sp>
      <p:sp>
        <p:nvSpPr>
          <p:cNvPr id="38" name="テキスト ボックス 37">
            <a:extLst>
              <a:ext uri="{FF2B5EF4-FFF2-40B4-BE49-F238E27FC236}">
                <a16:creationId xmlns:a16="http://schemas.microsoft.com/office/drawing/2014/main" id="{DE1120EC-DA3B-4DB8-8323-E2B47431FE7E}"/>
              </a:ext>
            </a:extLst>
          </p:cNvPr>
          <p:cNvSpPr txBox="1"/>
          <p:nvPr/>
        </p:nvSpPr>
        <p:spPr>
          <a:xfrm>
            <a:off x="7272813" y="5554837"/>
            <a:ext cx="288862" cy="338554"/>
          </a:xfrm>
          <a:prstGeom prst="rect">
            <a:avLst/>
          </a:prstGeom>
          <a:noFill/>
        </p:spPr>
        <p:txBody>
          <a:bodyPr wrap="none" rtlCol="0">
            <a:spAutoFit/>
          </a:bodyPr>
          <a:lstStyle/>
          <a:p>
            <a:r>
              <a:rPr kumimoji="1" lang="en-US" altLang="ja-JP" sz="1600" b="1" dirty="0">
                <a:solidFill>
                  <a:srgbClr val="FF0000"/>
                </a:solidFill>
              </a:rPr>
              <a:t>3</a:t>
            </a:r>
            <a:endParaRPr kumimoji="1" lang="ja-JP" altLang="en-US" sz="1600" b="1" dirty="0">
              <a:solidFill>
                <a:srgbClr val="FF0000"/>
              </a:solidFill>
            </a:endParaRPr>
          </a:p>
        </p:txBody>
      </p:sp>
      <p:sp>
        <p:nvSpPr>
          <p:cNvPr id="40" name="テキスト ボックス 39">
            <a:extLst>
              <a:ext uri="{FF2B5EF4-FFF2-40B4-BE49-F238E27FC236}">
                <a16:creationId xmlns:a16="http://schemas.microsoft.com/office/drawing/2014/main" id="{1C7B34EF-3C2E-4EC7-BAC2-9E06450F54CF}"/>
              </a:ext>
            </a:extLst>
          </p:cNvPr>
          <p:cNvSpPr txBox="1"/>
          <p:nvPr/>
        </p:nvSpPr>
        <p:spPr>
          <a:xfrm>
            <a:off x="9830088" y="6014448"/>
            <a:ext cx="1861053" cy="577081"/>
          </a:xfrm>
          <a:prstGeom prst="rect">
            <a:avLst/>
          </a:prstGeom>
          <a:noFill/>
        </p:spPr>
        <p:txBody>
          <a:bodyPr wrap="square">
            <a:spAutoFit/>
          </a:bodyPr>
          <a:lstStyle/>
          <a:p>
            <a:r>
              <a:rPr kumimoji="1" lang="ja-JP" altLang="en-US" sz="1050" dirty="0"/>
              <a:t>　</a:t>
            </a:r>
            <a:r>
              <a:rPr kumimoji="1" lang="en-US" altLang="ja-JP" sz="1050" dirty="0">
                <a:solidFill>
                  <a:schemeClr val="accent1"/>
                </a:solidFill>
              </a:rPr>
              <a:t>4</a:t>
            </a:r>
            <a:r>
              <a:rPr kumimoji="1" lang="ja-JP" altLang="en-US" sz="1050" dirty="0"/>
              <a:t>：</a:t>
            </a:r>
            <a:r>
              <a:rPr kumimoji="1" lang="en-US" altLang="ja-JP" sz="1050" dirty="0"/>
              <a:t>D-(+)-</a:t>
            </a:r>
            <a:r>
              <a:rPr kumimoji="1" lang="en-US" altLang="ja-JP" sz="1050" dirty="0" err="1"/>
              <a:t>Cellotetraose</a:t>
            </a:r>
            <a:endParaRPr kumimoji="1" lang="en-US" altLang="ja-JP" sz="1050" dirty="0"/>
          </a:p>
          <a:p>
            <a:r>
              <a:rPr kumimoji="1" lang="ja-JP" altLang="en-US" sz="1050" dirty="0"/>
              <a:t>　</a:t>
            </a:r>
            <a:r>
              <a:rPr kumimoji="1" lang="en-US" altLang="ja-JP" sz="1050" dirty="0">
                <a:solidFill>
                  <a:schemeClr val="accent1"/>
                </a:solidFill>
              </a:rPr>
              <a:t>5</a:t>
            </a:r>
            <a:r>
              <a:rPr kumimoji="1" lang="ja-JP" altLang="en-US" sz="1050" dirty="0"/>
              <a:t>：</a:t>
            </a:r>
            <a:r>
              <a:rPr kumimoji="1" lang="en-US" altLang="ja-JP" sz="1050" dirty="0"/>
              <a:t>D-(+)-</a:t>
            </a:r>
            <a:r>
              <a:rPr kumimoji="1" lang="en-US" altLang="ja-JP" sz="1050" dirty="0" err="1"/>
              <a:t>Cellopentaose</a:t>
            </a:r>
            <a:endParaRPr kumimoji="1" lang="en-US" altLang="ja-JP" sz="1050" dirty="0"/>
          </a:p>
          <a:p>
            <a:r>
              <a:rPr kumimoji="1" lang="ja-JP" altLang="en-US" sz="1050" dirty="0"/>
              <a:t>　</a:t>
            </a:r>
            <a:r>
              <a:rPr kumimoji="1" lang="en-US" altLang="ja-JP" sz="1050" dirty="0">
                <a:solidFill>
                  <a:schemeClr val="accent1"/>
                </a:solidFill>
              </a:rPr>
              <a:t>6</a:t>
            </a:r>
            <a:r>
              <a:rPr kumimoji="1" lang="ja-JP" altLang="en-US" sz="1050" dirty="0"/>
              <a:t>：</a:t>
            </a:r>
            <a:r>
              <a:rPr kumimoji="1" lang="en-US" altLang="ja-JP" sz="1050" dirty="0"/>
              <a:t>D-(+)-</a:t>
            </a:r>
            <a:r>
              <a:rPr kumimoji="1" lang="en-US" altLang="ja-JP" sz="1050" dirty="0" err="1"/>
              <a:t>Cellohexaose</a:t>
            </a:r>
            <a:endParaRPr kumimoji="1" lang="en-US" altLang="ja-JP" sz="1050" dirty="0"/>
          </a:p>
        </p:txBody>
      </p:sp>
      <p:sp>
        <p:nvSpPr>
          <p:cNvPr id="41" name="テキスト ボックス 40">
            <a:extLst>
              <a:ext uri="{FF2B5EF4-FFF2-40B4-BE49-F238E27FC236}">
                <a16:creationId xmlns:a16="http://schemas.microsoft.com/office/drawing/2014/main" id="{8360C5A1-5013-44DA-B17D-0153F8D1BECD}"/>
              </a:ext>
            </a:extLst>
          </p:cNvPr>
          <p:cNvSpPr txBox="1"/>
          <p:nvPr/>
        </p:nvSpPr>
        <p:spPr>
          <a:xfrm>
            <a:off x="9702709" y="2353238"/>
            <a:ext cx="2093842" cy="307777"/>
          </a:xfrm>
          <a:prstGeom prst="rect">
            <a:avLst/>
          </a:prstGeom>
          <a:noFill/>
        </p:spPr>
        <p:txBody>
          <a:bodyPr wrap="none" rtlCol="0">
            <a:spAutoFit/>
          </a:bodyPr>
          <a:lstStyle/>
          <a:p>
            <a:pPr algn="r"/>
            <a:r>
              <a:rPr kumimoji="1" lang="ja-JP" altLang="en-US" sz="1400" dirty="0">
                <a:solidFill>
                  <a:schemeClr val="accent1"/>
                </a:solidFill>
              </a:rPr>
              <a:t>目的生成物（</a:t>
            </a:r>
            <a:r>
              <a:rPr kumimoji="1" lang="en-US" altLang="ja-JP" sz="1400" dirty="0">
                <a:solidFill>
                  <a:schemeClr val="accent1"/>
                </a:solidFill>
              </a:rPr>
              <a:t>2</a:t>
            </a:r>
            <a:r>
              <a:rPr kumimoji="1" lang="ja-JP" altLang="en-US" sz="1400" dirty="0">
                <a:solidFill>
                  <a:schemeClr val="accent1"/>
                </a:solidFill>
              </a:rPr>
              <a:t>）を確認</a:t>
            </a:r>
            <a:endParaRPr kumimoji="1" lang="en-US" altLang="ja-JP" sz="1400" dirty="0">
              <a:solidFill>
                <a:schemeClr val="accent1"/>
              </a:solidFill>
            </a:endParaRPr>
          </a:p>
        </p:txBody>
      </p:sp>
      <p:sp>
        <p:nvSpPr>
          <p:cNvPr id="42" name="テキスト ボックス 41">
            <a:extLst>
              <a:ext uri="{FF2B5EF4-FFF2-40B4-BE49-F238E27FC236}">
                <a16:creationId xmlns:a16="http://schemas.microsoft.com/office/drawing/2014/main" id="{26193629-C411-4F17-9D71-11E0C5EBA31B}"/>
              </a:ext>
            </a:extLst>
          </p:cNvPr>
          <p:cNvSpPr txBox="1"/>
          <p:nvPr/>
        </p:nvSpPr>
        <p:spPr>
          <a:xfrm>
            <a:off x="9733982" y="3340430"/>
            <a:ext cx="2555021" cy="738664"/>
          </a:xfrm>
          <a:prstGeom prst="rect">
            <a:avLst/>
          </a:prstGeom>
          <a:noFill/>
        </p:spPr>
        <p:txBody>
          <a:bodyPr wrap="square" rtlCol="0">
            <a:spAutoFit/>
          </a:bodyPr>
          <a:lstStyle/>
          <a:p>
            <a:r>
              <a:rPr kumimoji="1" lang="ja-JP" altLang="en-US" sz="1400" dirty="0">
                <a:solidFill>
                  <a:schemeClr val="accent1"/>
                </a:solidFill>
              </a:rPr>
              <a:t>生成物を確認できず</a:t>
            </a:r>
            <a:endParaRPr kumimoji="1" lang="en-US" altLang="ja-JP" sz="1400" dirty="0">
              <a:solidFill>
                <a:schemeClr val="accent1"/>
              </a:solidFill>
            </a:endParaRPr>
          </a:p>
          <a:p>
            <a:r>
              <a:rPr kumimoji="1" lang="ja-JP" altLang="en-US" sz="1400" dirty="0">
                <a:solidFill>
                  <a:schemeClr val="accent1"/>
                </a:solidFill>
              </a:rPr>
              <a:t>（酵素量の少なさによって活性が見えていない可能性が高い。）</a:t>
            </a:r>
            <a:endParaRPr kumimoji="1" lang="en-US" altLang="ja-JP" sz="1400" dirty="0">
              <a:solidFill>
                <a:schemeClr val="accent1"/>
              </a:solidFill>
            </a:endParaRPr>
          </a:p>
        </p:txBody>
      </p:sp>
      <p:sp>
        <p:nvSpPr>
          <p:cNvPr id="43" name="テキスト ボックス 42">
            <a:extLst>
              <a:ext uri="{FF2B5EF4-FFF2-40B4-BE49-F238E27FC236}">
                <a16:creationId xmlns:a16="http://schemas.microsoft.com/office/drawing/2014/main" id="{4C0ADFC2-DC47-4EC7-8709-4C8C122A4F4F}"/>
              </a:ext>
            </a:extLst>
          </p:cNvPr>
          <p:cNvSpPr txBox="1"/>
          <p:nvPr/>
        </p:nvSpPr>
        <p:spPr>
          <a:xfrm>
            <a:off x="8972801" y="1604118"/>
            <a:ext cx="1685240" cy="415498"/>
          </a:xfrm>
          <a:prstGeom prst="rect">
            <a:avLst/>
          </a:prstGeom>
          <a:noFill/>
          <a:ln>
            <a:noFill/>
          </a:ln>
        </p:spPr>
        <p:txBody>
          <a:bodyPr wrap="square" rtlCol="0">
            <a:spAutoFit/>
          </a:bodyPr>
          <a:lstStyle/>
          <a:p>
            <a:r>
              <a:rPr kumimoji="1" lang="ja-JP" altLang="en-US" sz="1050" dirty="0"/>
              <a:t>縦軸：</a:t>
            </a:r>
            <a:r>
              <a:rPr kumimoji="1" lang="en-US" altLang="ja-JP" sz="1050" dirty="0"/>
              <a:t>intensity[µV]</a:t>
            </a:r>
          </a:p>
          <a:p>
            <a:r>
              <a:rPr kumimoji="1" lang="ja-JP" altLang="en-US" sz="1050" dirty="0"/>
              <a:t>横軸：</a:t>
            </a:r>
            <a:r>
              <a:rPr kumimoji="1" lang="en-US" altLang="ja-JP" sz="1050" dirty="0"/>
              <a:t>time [min]</a:t>
            </a:r>
          </a:p>
        </p:txBody>
      </p:sp>
      <p:sp>
        <p:nvSpPr>
          <p:cNvPr id="44" name="テキスト ボックス 43">
            <a:extLst>
              <a:ext uri="{FF2B5EF4-FFF2-40B4-BE49-F238E27FC236}">
                <a16:creationId xmlns:a16="http://schemas.microsoft.com/office/drawing/2014/main" id="{6BD1CC8A-521A-49A0-B2BD-48D31450F2C8}"/>
              </a:ext>
            </a:extLst>
          </p:cNvPr>
          <p:cNvSpPr txBox="1"/>
          <p:nvPr/>
        </p:nvSpPr>
        <p:spPr>
          <a:xfrm>
            <a:off x="10255493" y="1593573"/>
            <a:ext cx="1907932" cy="415498"/>
          </a:xfrm>
          <a:prstGeom prst="rect">
            <a:avLst/>
          </a:prstGeom>
          <a:noFill/>
          <a:ln>
            <a:noFill/>
          </a:ln>
        </p:spPr>
        <p:txBody>
          <a:bodyPr wrap="square" rtlCol="0">
            <a:spAutoFit/>
          </a:bodyPr>
          <a:lstStyle/>
          <a:p>
            <a:r>
              <a:rPr kumimoji="1" lang="ja-JP" altLang="en-US" sz="1050" dirty="0"/>
              <a:t>カラム：</a:t>
            </a:r>
            <a:r>
              <a:rPr kumimoji="1" lang="en-US" altLang="ja-JP" sz="1050" dirty="0"/>
              <a:t>KS801</a:t>
            </a:r>
            <a:r>
              <a:rPr kumimoji="1" lang="ja-JP" altLang="en-US" sz="1050" dirty="0"/>
              <a:t>・</a:t>
            </a:r>
            <a:r>
              <a:rPr kumimoji="1" lang="en-US" altLang="ja-JP" sz="1050" dirty="0"/>
              <a:t>SP0810</a:t>
            </a:r>
            <a:r>
              <a:rPr kumimoji="1" lang="ja-JP" altLang="en-US" sz="1050" dirty="0"/>
              <a:t>連結</a:t>
            </a:r>
            <a:endParaRPr kumimoji="1" lang="en-US" altLang="ja-JP" sz="1050" dirty="0"/>
          </a:p>
          <a:p>
            <a:r>
              <a:rPr kumimoji="1" lang="ja-JP" altLang="en-US" sz="1050" dirty="0"/>
              <a:t>溶媒：水</a:t>
            </a:r>
            <a:endParaRPr kumimoji="1" lang="en-US" altLang="ja-JP" sz="1050" dirty="0"/>
          </a:p>
        </p:txBody>
      </p:sp>
      <p:sp>
        <p:nvSpPr>
          <p:cNvPr id="45" name="テキスト ボックス 44">
            <a:extLst>
              <a:ext uri="{FF2B5EF4-FFF2-40B4-BE49-F238E27FC236}">
                <a16:creationId xmlns:a16="http://schemas.microsoft.com/office/drawing/2014/main" id="{6CD8897F-5095-4C29-9740-668A36775E6C}"/>
              </a:ext>
            </a:extLst>
          </p:cNvPr>
          <p:cNvSpPr txBox="1"/>
          <p:nvPr/>
        </p:nvSpPr>
        <p:spPr>
          <a:xfrm>
            <a:off x="517055" y="2107323"/>
            <a:ext cx="4287152" cy="4247317"/>
          </a:xfrm>
          <a:prstGeom prst="rect">
            <a:avLst/>
          </a:prstGeom>
          <a:noFill/>
        </p:spPr>
        <p:txBody>
          <a:bodyPr wrap="square">
            <a:spAutoFit/>
          </a:bodyPr>
          <a:lstStyle/>
          <a:p>
            <a:r>
              <a:rPr kumimoji="1" lang="ja-JP" altLang="en-US" sz="1600" b="1" dirty="0"/>
              <a:t>組成</a:t>
            </a:r>
            <a:endParaRPr kumimoji="1" lang="en-US" altLang="ja-JP" sz="1600" b="1" dirty="0"/>
          </a:p>
          <a:p>
            <a:r>
              <a:rPr kumimoji="1" lang="ja-JP" altLang="en-US" sz="1600" dirty="0"/>
              <a:t>　酵素液　</a:t>
            </a:r>
            <a:r>
              <a:rPr kumimoji="1" lang="en-US" altLang="ja-JP" sz="1600" dirty="0"/>
              <a:t>		</a:t>
            </a:r>
            <a:r>
              <a:rPr kumimoji="1" lang="ja-JP" altLang="en-US" sz="1600" dirty="0"/>
              <a:t>　  </a:t>
            </a:r>
            <a:r>
              <a:rPr kumimoji="1" lang="en-US" altLang="ja-JP" sz="1600" dirty="0"/>
              <a:t>350</a:t>
            </a:r>
          </a:p>
          <a:p>
            <a:r>
              <a:rPr kumimoji="1" lang="ja-JP" altLang="en-US" sz="1600" dirty="0"/>
              <a:t>　バッファー</a:t>
            </a:r>
            <a:r>
              <a:rPr kumimoji="1" lang="en-US" altLang="ja-JP" sz="1600" dirty="0"/>
              <a:t>		</a:t>
            </a:r>
            <a:r>
              <a:rPr kumimoji="1" lang="ja-JP" altLang="en-US" sz="1600" dirty="0"/>
              <a:t>　  　</a:t>
            </a:r>
            <a:r>
              <a:rPr kumimoji="1" lang="en-US" altLang="ja-JP" sz="1600" dirty="0"/>
              <a:t>50</a:t>
            </a:r>
          </a:p>
          <a:p>
            <a:r>
              <a:rPr kumimoji="1" lang="ja-JP" altLang="en-US" sz="1600" dirty="0"/>
              <a:t>　基質</a:t>
            </a:r>
            <a:r>
              <a:rPr kumimoji="1" lang="en-US" altLang="ja-JP" sz="1600" dirty="0"/>
              <a:t>	</a:t>
            </a:r>
            <a:r>
              <a:rPr kumimoji="1" lang="ja-JP" altLang="en-US" sz="1600" dirty="0"/>
              <a:t>　　   </a:t>
            </a:r>
            <a:r>
              <a:rPr kumimoji="1" lang="en-US" altLang="ja-JP" sz="1600" dirty="0"/>
              <a:t>	     500</a:t>
            </a:r>
          </a:p>
          <a:p>
            <a:r>
              <a:rPr kumimoji="1" lang="ja-JP" altLang="en-US" sz="1600" dirty="0"/>
              <a:t>　</a:t>
            </a:r>
            <a:r>
              <a:rPr kumimoji="1" lang="en-US" altLang="ja-JP" sz="1600" u="sng" dirty="0"/>
              <a:t>water	            100</a:t>
            </a:r>
          </a:p>
          <a:p>
            <a:r>
              <a:rPr kumimoji="1" lang="ja-JP" altLang="en-US" sz="1600" dirty="0"/>
              <a:t>　</a:t>
            </a:r>
            <a:r>
              <a:rPr kumimoji="1" lang="en-US" altLang="ja-JP" sz="1600" dirty="0"/>
              <a:t>Total	            500 µL</a:t>
            </a:r>
          </a:p>
          <a:p>
            <a:endParaRPr kumimoji="1" lang="en-US" altLang="ja-JP" sz="1400" dirty="0"/>
          </a:p>
          <a:p>
            <a:r>
              <a:rPr kumimoji="1" lang="ja-JP" altLang="en-US" sz="1400" b="1" dirty="0"/>
              <a:t>　酵素液</a:t>
            </a:r>
            <a:endParaRPr kumimoji="1" lang="en-US" altLang="ja-JP" sz="1400" b="1" dirty="0"/>
          </a:p>
          <a:p>
            <a:r>
              <a:rPr kumimoji="1" lang="ja-JP" altLang="en-US" sz="1400" dirty="0"/>
              <a:t>　・</a:t>
            </a:r>
            <a:r>
              <a:rPr kumimoji="1" lang="en-US" altLang="ja-JP" sz="1400" dirty="0"/>
              <a:t>TrCel7A</a:t>
            </a:r>
          </a:p>
          <a:p>
            <a:r>
              <a:rPr kumimoji="1" lang="ja-JP" altLang="en-US" sz="1400" dirty="0"/>
              <a:t>　・水</a:t>
            </a:r>
            <a:endParaRPr kumimoji="1" lang="en-US" altLang="ja-JP" sz="1400" dirty="0"/>
          </a:p>
          <a:p>
            <a:endParaRPr kumimoji="1" lang="en-US" altLang="ja-JP" sz="1400" dirty="0"/>
          </a:p>
          <a:p>
            <a:r>
              <a:rPr kumimoji="1" lang="ja-JP" altLang="en-US" sz="1400" b="1" dirty="0"/>
              <a:t>　基質</a:t>
            </a:r>
            <a:endParaRPr kumimoji="1" lang="en-US" altLang="ja-JP" sz="1400" b="1" dirty="0"/>
          </a:p>
          <a:p>
            <a:r>
              <a:rPr kumimoji="1" lang="ja-JP" altLang="en-US" sz="1400" dirty="0"/>
              <a:t>　・非晶性セルロース（</a:t>
            </a:r>
            <a:r>
              <a:rPr kumimoji="1" lang="en-US" altLang="ja-JP" sz="1400" dirty="0"/>
              <a:t>PASC</a:t>
            </a:r>
            <a:r>
              <a:rPr kumimoji="1" lang="ja-JP" altLang="en-US" sz="1400" dirty="0"/>
              <a:t>、</a:t>
            </a:r>
            <a:r>
              <a:rPr kumimoji="1" lang="en-US" altLang="ja-JP" sz="1400" dirty="0"/>
              <a:t>0.857%</a:t>
            </a:r>
            <a:r>
              <a:rPr kumimoji="1" lang="ja-JP" altLang="en-US" sz="1400" dirty="0"/>
              <a:t>）</a:t>
            </a:r>
            <a:endParaRPr kumimoji="1" lang="en-US" altLang="ja-JP" sz="1400" dirty="0"/>
          </a:p>
          <a:p>
            <a:r>
              <a:rPr kumimoji="1" lang="ja-JP" altLang="en-US" sz="1400" dirty="0"/>
              <a:t>　・結晶性セルロース（</a:t>
            </a:r>
            <a:r>
              <a:rPr kumimoji="1" lang="en-US" altLang="ja-JP" sz="1400" i="1" dirty="0"/>
              <a:t>Cladophora</a:t>
            </a:r>
            <a:r>
              <a:rPr kumimoji="1" lang="ja-JP" altLang="en-US" sz="1400" dirty="0"/>
              <a:t>由来、</a:t>
            </a:r>
            <a:r>
              <a:rPr kumimoji="1" lang="en-US" altLang="ja-JP" sz="1400" dirty="0"/>
              <a:t>0.2%</a:t>
            </a:r>
            <a:r>
              <a:rPr kumimoji="1" lang="ja-JP" altLang="en-US" sz="1400" dirty="0"/>
              <a:t>）</a:t>
            </a:r>
            <a:endParaRPr kumimoji="1" lang="en-US" altLang="ja-JP" sz="1400" dirty="0"/>
          </a:p>
          <a:p>
            <a:r>
              <a:rPr kumimoji="1" lang="ja-JP" altLang="en-US" sz="1400" dirty="0"/>
              <a:t>　・水</a:t>
            </a:r>
            <a:endParaRPr kumimoji="1" lang="en-US" altLang="ja-JP" sz="1400" dirty="0"/>
          </a:p>
          <a:p>
            <a:endParaRPr kumimoji="1" lang="en-US" altLang="ja-JP" sz="1600" dirty="0"/>
          </a:p>
          <a:p>
            <a:r>
              <a:rPr kumimoji="1" lang="ja-JP" altLang="en-US" sz="1600" b="1" dirty="0"/>
              <a:t>条件</a:t>
            </a:r>
            <a:endParaRPr kumimoji="1" lang="en-US" altLang="ja-JP" sz="1600" b="1" dirty="0"/>
          </a:p>
          <a:p>
            <a:r>
              <a:rPr kumimoji="1" lang="ja-JP" altLang="en-US" sz="1600" b="1" dirty="0"/>
              <a:t>・</a:t>
            </a:r>
            <a:r>
              <a:rPr kumimoji="1" lang="en-US" altLang="ja-JP" sz="1600" dirty="0"/>
              <a:t>30</a:t>
            </a:r>
            <a:r>
              <a:rPr kumimoji="1" lang="ja-JP" altLang="en-US" sz="1600" dirty="0"/>
              <a:t>℃、</a:t>
            </a:r>
            <a:r>
              <a:rPr kumimoji="1" lang="en-US" altLang="ja-JP" sz="1600" dirty="0"/>
              <a:t>7</a:t>
            </a:r>
            <a:r>
              <a:rPr kumimoji="1" lang="ja-JP" altLang="en-US" sz="1600" dirty="0"/>
              <a:t>日間反応</a:t>
            </a:r>
            <a:endParaRPr kumimoji="1" lang="en-US" altLang="ja-JP" sz="1600" dirty="0"/>
          </a:p>
        </p:txBody>
      </p:sp>
      <p:sp>
        <p:nvSpPr>
          <p:cNvPr id="48" name="テキスト ボックス 47">
            <a:extLst>
              <a:ext uri="{FF2B5EF4-FFF2-40B4-BE49-F238E27FC236}">
                <a16:creationId xmlns:a16="http://schemas.microsoft.com/office/drawing/2014/main" id="{B051F432-F4D2-455E-9E3E-E7DF156A38DE}"/>
              </a:ext>
            </a:extLst>
          </p:cNvPr>
          <p:cNvSpPr txBox="1"/>
          <p:nvPr/>
        </p:nvSpPr>
        <p:spPr>
          <a:xfrm>
            <a:off x="7417244" y="1864262"/>
            <a:ext cx="288862" cy="338554"/>
          </a:xfrm>
          <a:prstGeom prst="rect">
            <a:avLst/>
          </a:prstGeom>
          <a:noFill/>
        </p:spPr>
        <p:txBody>
          <a:bodyPr wrap="none" rtlCol="0">
            <a:spAutoFit/>
          </a:bodyPr>
          <a:lstStyle/>
          <a:p>
            <a:r>
              <a:rPr kumimoji="1" lang="en-US" altLang="ja-JP" sz="1600" b="1" dirty="0">
                <a:solidFill>
                  <a:srgbClr val="FF0000"/>
                </a:solidFill>
              </a:rPr>
              <a:t>2</a:t>
            </a:r>
            <a:endParaRPr kumimoji="1" lang="ja-JP" altLang="en-US" sz="1600" b="1" dirty="0">
              <a:solidFill>
                <a:srgbClr val="FF0000"/>
              </a:solidFill>
            </a:endParaRPr>
          </a:p>
        </p:txBody>
      </p:sp>
      <p:sp>
        <p:nvSpPr>
          <p:cNvPr id="29" name="テキスト ボックス 28">
            <a:extLst>
              <a:ext uri="{FF2B5EF4-FFF2-40B4-BE49-F238E27FC236}">
                <a16:creationId xmlns:a16="http://schemas.microsoft.com/office/drawing/2014/main" id="{2F8C7359-421A-4B20-9D92-EC4C6E73633C}"/>
              </a:ext>
            </a:extLst>
          </p:cNvPr>
          <p:cNvSpPr txBox="1"/>
          <p:nvPr/>
        </p:nvSpPr>
        <p:spPr>
          <a:xfrm>
            <a:off x="10514232" y="184359"/>
            <a:ext cx="1402948" cy="369332"/>
          </a:xfrm>
          <a:prstGeom prst="rect">
            <a:avLst/>
          </a:prstGeom>
          <a:solidFill>
            <a:schemeClr val="bg1"/>
          </a:solidFill>
          <a:ln>
            <a:solidFill>
              <a:srgbClr val="FF0000"/>
            </a:solidFill>
          </a:ln>
        </p:spPr>
        <p:txBody>
          <a:bodyPr wrap="none" rtlCol="0">
            <a:spAutoFit/>
          </a:bodyPr>
          <a:lstStyle/>
          <a:p>
            <a:r>
              <a:rPr kumimoji="1" lang="en-US" altLang="ja-JP" dirty="0">
                <a:solidFill>
                  <a:srgbClr val="FF0000"/>
                </a:solidFill>
              </a:rPr>
              <a:t>Confidential</a:t>
            </a:r>
            <a:endParaRPr kumimoji="1" lang="ja-JP" altLang="en-US" dirty="0">
              <a:solidFill>
                <a:srgbClr val="FF0000"/>
              </a:solidFill>
            </a:endParaRPr>
          </a:p>
        </p:txBody>
      </p:sp>
    </p:spTree>
    <p:extLst>
      <p:ext uri="{BB962C8B-B14F-4D97-AF65-F5344CB8AC3E}">
        <p14:creationId xmlns:p14="http://schemas.microsoft.com/office/powerpoint/2010/main" val="1318174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　＞　実験概要・結果</a:t>
            </a:r>
            <a:br>
              <a:rPr lang="en-US" altLang="ja-JP" sz="2400" dirty="0"/>
            </a:br>
            <a:r>
              <a:rPr lang="ja-JP" altLang="en-US" sz="2400" dirty="0"/>
              <a:t>　まとめ</a:t>
            </a:r>
            <a:endParaRPr kumimoji="1" lang="ja-JP" altLang="en-US" sz="2400" dirty="0"/>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graphicFrame>
        <p:nvGraphicFramePr>
          <p:cNvPr id="4" name="表 41">
            <a:extLst>
              <a:ext uri="{FF2B5EF4-FFF2-40B4-BE49-F238E27FC236}">
                <a16:creationId xmlns:a16="http://schemas.microsoft.com/office/drawing/2014/main" id="{EA953077-4262-4413-8754-7E24F81D4BCE}"/>
              </a:ext>
            </a:extLst>
          </p:cNvPr>
          <p:cNvGraphicFramePr>
            <a:graphicFrameLocks noGrp="1"/>
          </p:cNvGraphicFramePr>
          <p:nvPr/>
        </p:nvGraphicFramePr>
        <p:xfrm>
          <a:off x="1812465" y="1990026"/>
          <a:ext cx="8567069" cy="3949580"/>
        </p:xfrm>
        <a:graphic>
          <a:graphicData uri="http://schemas.openxmlformats.org/drawingml/2006/table">
            <a:tbl>
              <a:tblPr firstRow="1" bandRow="1">
                <a:tableStyleId>{5C22544A-7EE6-4342-B048-85BDC9FD1C3A}</a:tableStyleId>
              </a:tblPr>
              <a:tblGrid>
                <a:gridCol w="3343997">
                  <a:extLst>
                    <a:ext uri="{9D8B030D-6E8A-4147-A177-3AD203B41FA5}">
                      <a16:colId xmlns:a16="http://schemas.microsoft.com/office/drawing/2014/main" val="469456076"/>
                    </a:ext>
                  </a:extLst>
                </a:gridCol>
                <a:gridCol w="2639505">
                  <a:extLst>
                    <a:ext uri="{9D8B030D-6E8A-4147-A177-3AD203B41FA5}">
                      <a16:colId xmlns:a16="http://schemas.microsoft.com/office/drawing/2014/main" val="1605558366"/>
                    </a:ext>
                  </a:extLst>
                </a:gridCol>
                <a:gridCol w="2583567">
                  <a:extLst>
                    <a:ext uri="{9D8B030D-6E8A-4147-A177-3AD203B41FA5}">
                      <a16:colId xmlns:a16="http://schemas.microsoft.com/office/drawing/2014/main" val="1862957131"/>
                    </a:ext>
                  </a:extLst>
                </a:gridCol>
              </a:tblGrid>
              <a:tr h="612107">
                <a:tc>
                  <a:txBody>
                    <a:bodyPr/>
                    <a:lstStyle/>
                    <a:p>
                      <a:pPr algn="ctr"/>
                      <a:r>
                        <a:rPr kumimoji="1" lang="ja-JP" altLang="en-US" dirty="0"/>
                        <a:t>使用するセルロース分解酵素</a:t>
                      </a:r>
                    </a:p>
                  </a:txBody>
                  <a:tcPr>
                    <a:solidFill>
                      <a:schemeClr val="bg2">
                        <a:lumMod val="75000"/>
                      </a:schemeClr>
                    </a:solidFill>
                  </a:tcPr>
                </a:tc>
                <a:tc>
                  <a:txBody>
                    <a:bodyPr/>
                    <a:lstStyle/>
                    <a:p>
                      <a:pPr algn="ctr"/>
                      <a:r>
                        <a:rPr kumimoji="1" lang="en-US" altLang="ja-JP" dirty="0"/>
                        <a:t>2022</a:t>
                      </a:r>
                      <a:r>
                        <a:rPr kumimoji="1" lang="ja-JP" altLang="en-US" dirty="0"/>
                        <a:t>年</a:t>
                      </a:r>
                      <a:r>
                        <a:rPr kumimoji="1" lang="en-US" altLang="ja-JP" dirty="0"/>
                        <a:t>9</a:t>
                      </a:r>
                      <a:r>
                        <a:rPr kumimoji="1" lang="ja-JP" altLang="en-US" dirty="0"/>
                        <a:t>月</a:t>
                      </a:r>
                      <a:r>
                        <a:rPr kumimoji="1" lang="en-US" altLang="ja-JP" dirty="0"/>
                        <a:t>~2023</a:t>
                      </a:r>
                      <a:r>
                        <a:rPr kumimoji="1" lang="ja-JP" altLang="en-US" dirty="0"/>
                        <a:t>年</a:t>
                      </a:r>
                      <a:r>
                        <a:rPr kumimoji="1" lang="en-US" altLang="ja-JP" dirty="0"/>
                        <a:t>3</a:t>
                      </a:r>
                      <a:r>
                        <a:rPr kumimoji="1" lang="ja-JP" altLang="en-US" dirty="0"/>
                        <a:t>月</a:t>
                      </a:r>
                    </a:p>
                    <a:p>
                      <a:pPr algn="ctr"/>
                      <a:r>
                        <a:rPr kumimoji="1" lang="ja-JP" altLang="en-US" dirty="0"/>
                        <a:t>実施内容</a:t>
                      </a:r>
                    </a:p>
                  </a:txBody>
                  <a:tcPr>
                    <a:solidFill>
                      <a:schemeClr val="bg2">
                        <a:lumMod val="75000"/>
                      </a:schemeClr>
                    </a:solidFill>
                  </a:tcPr>
                </a:tc>
                <a:tc>
                  <a:txBody>
                    <a:bodyPr/>
                    <a:lstStyle/>
                    <a:p>
                      <a:pPr algn="ctr"/>
                      <a:r>
                        <a:rPr kumimoji="1" lang="en-US" altLang="ja-JP" dirty="0"/>
                        <a:t>2022</a:t>
                      </a:r>
                      <a:r>
                        <a:rPr kumimoji="1" lang="ja-JP" altLang="en-US" dirty="0"/>
                        <a:t>年</a:t>
                      </a:r>
                      <a:r>
                        <a:rPr kumimoji="1" lang="en-US" altLang="ja-JP" dirty="0"/>
                        <a:t>9</a:t>
                      </a:r>
                      <a:r>
                        <a:rPr kumimoji="1" lang="ja-JP" altLang="en-US" dirty="0"/>
                        <a:t>月</a:t>
                      </a:r>
                      <a:r>
                        <a:rPr kumimoji="1" lang="en-US" altLang="ja-JP" dirty="0"/>
                        <a:t>~2023</a:t>
                      </a:r>
                      <a:r>
                        <a:rPr kumimoji="1" lang="ja-JP" altLang="en-US" dirty="0"/>
                        <a:t>年</a:t>
                      </a:r>
                      <a:r>
                        <a:rPr kumimoji="1" lang="en-US" altLang="ja-JP" dirty="0"/>
                        <a:t>3</a:t>
                      </a:r>
                      <a:r>
                        <a:rPr kumimoji="1" lang="ja-JP" altLang="en-US" dirty="0"/>
                        <a:t>月</a:t>
                      </a:r>
                    </a:p>
                    <a:p>
                      <a:pPr algn="ctr"/>
                      <a:r>
                        <a:rPr kumimoji="1" lang="ja-JP" altLang="en-US" dirty="0"/>
                        <a:t>実施結果</a:t>
                      </a:r>
                    </a:p>
                  </a:txBody>
                  <a:tcPr>
                    <a:solidFill>
                      <a:schemeClr val="bg2">
                        <a:lumMod val="75000"/>
                      </a:schemeClr>
                    </a:solidFill>
                  </a:tcPr>
                </a:tc>
                <a:extLst>
                  <a:ext uri="{0D108BD9-81ED-4DB2-BD59-A6C34878D82A}">
                    <a16:rowId xmlns:a16="http://schemas.microsoft.com/office/drawing/2014/main" val="2071979488"/>
                  </a:ext>
                </a:extLst>
              </a:tr>
              <a:tr h="1118669">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09981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09102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grpSp>
        <p:nvGrpSpPr>
          <p:cNvPr id="5" name="グループ化 4">
            <a:extLst>
              <a:ext uri="{FF2B5EF4-FFF2-40B4-BE49-F238E27FC236}">
                <a16:creationId xmlns:a16="http://schemas.microsoft.com/office/drawing/2014/main" id="{F988B156-176C-41E2-9E81-7A256A39BD89}"/>
              </a:ext>
            </a:extLst>
          </p:cNvPr>
          <p:cNvGrpSpPr/>
          <p:nvPr/>
        </p:nvGrpSpPr>
        <p:grpSpPr>
          <a:xfrm>
            <a:off x="1762773" y="3841405"/>
            <a:ext cx="3505275" cy="848612"/>
            <a:chOff x="6085484" y="2230527"/>
            <a:chExt cx="3505275" cy="848612"/>
          </a:xfrm>
        </p:grpSpPr>
        <p:sp>
          <p:nvSpPr>
            <p:cNvPr id="6" name="矢印: 五方向 5">
              <a:extLst>
                <a:ext uri="{FF2B5EF4-FFF2-40B4-BE49-F238E27FC236}">
                  <a16:creationId xmlns:a16="http://schemas.microsoft.com/office/drawing/2014/main" id="{6CDCE05E-EABA-4B2E-9496-BFC9EF94A858}"/>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 name="テキスト ボックス 6">
              <a:extLst>
                <a:ext uri="{FF2B5EF4-FFF2-40B4-BE49-F238E27FC236}">
                  <a16:creationId xmlns:a16="http://schemas.microsoft.com/office/drawing/2014/main" id="{6BB8FCD0-925B-46A5-B7A4-4BAC51339F59}"/>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8" name="グループ化 7">
              <a:extLst>
                <a:ext uri="{FF2B5EF4-FFF2-40B4-BE49-F238E27FC236}">
                  <a16:creationId xmlns:a16="http://schemas.microsoft.com/office/drawing/2014/main" id="{E25636D8-0ADA-46F3-84EF-8410D56AB411}"/>
                </a:ext>
              </a:extLst>
            </p:cNvPr>
            <p:cNvGrpSpPr/>
            <p:nvPr/>
          </p:nvGrpSpPr>
          <p:grpSpPr>
            <a:xfrm>
              <a:off x="6987607" y="2316702"/>
              <a:ext cx="2107835" cy="484033"/>
              <a:chOff x="6564390" y="1162574"/>
              <a:chExt cx="2107835" cy="484033"/>
            </a:xfrm>
          </p:grpSpPr>
          <p:sp>
            <p:nvSpPr>
              <p:cNvPr id="10" name="フローチャート: 端子 9">
                <a:extLst>
                  <a:ext uri="{FF2B5EF4-FFF2-40B4-BE49-F238E27FC236}">
                    <a16:creationId xmlns:a16="http://schemas.microsoft.com/office/drawing/2014/main" id="{E31E868E-F90C-4B66-AD66-D1D2C3733236}"/>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11" name="正方形/長方形 10">
                <a:extLst>
                  <a:ext uri="{FF2B5EF4-FFF2-40B4-BE49-F238E27FC236}">
                    <a16:creationId xmlns:a16="http://schemas.microsoft.com/office/drawing/2014/main" id="{62C586DC-B54D-44E0-A86E-BF3F470A571E}"/>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12" name="直線コネクタ 11">
                <a:extLst>
                  <a:ext uri="{FF2B5EF4-FFF2-40B4-BE49-F238E27FC236}">
                    <a16:creationId xmlns:a16="http://schemas.microsoft.com/office/drawing/2014/main" id="{2A1A4A42-356E-4723-BDD0-25381C58782F}"/>
                  </a:ext>
                </a:extLst>
              </p:cNvPr>
              <p:cNvCxnSpPr>
                <a:cxnSpLocks/>
                <a:endCxn id="11"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A5F5C288-8517-48F8-A898-1AE7560D4D84}"/>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13" name="グループ化 12">
            <a:extLst>
              <a:ext uri="{FF2B5EF4-FFF2-40B4-BE49-F238E27FC236}">
                <a16:creationId xmlns:a16="http://schemas.microsoft.com/office/drawing/2014/main" id="{2B4028DB-5775-45E7-AE8E-DB0D222BDCA0}"/>
              </a:ext>
            </a:extLst>
          </p:cNvPr>
          <p:cNvGrpSpPr/>
          <p:nvPr/>
        </p:nvGrpSpPr>
        <p:grpSpPr>
          <a:xfrm>
            <a:off x="1755858" y="4937150"/>
            <a:ext cx="3503137" cy="848612"/>
            <a:chOff x="6087622" y="2230527"/>
            <a:chExt cx="3503137" cy="848612"/>
          </a:xfrm>
        </p:grpSpPr>
        <p:sp>
          <p:nvSpPr>
            <p:cNvPr id="14" name="矢印: 五方向 13">
              <a:extLst>
                <a:ext uri="{FF2B5EF4-FFF2-40B4-BE49-F238E27FC236}">
                  <a16:creationId xmlns:a16="http://schemas.microsoft.com/office/drawing/2014/main" id="{8635A584-13DB-434F-9497-9CF0776A427E}"/>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5" name="テキスト ボックス 14">
              <a:extLst>
                <a:ext uri="{FF2B5EF4-FFF2-40B4-BE49-F238E27FC236}">
                  <a16:creationId xmlns:a16="http://schemas.microsoft.com/office/drawing/2014/main" id="{93DCB1D2-03EF-4BC0-8188-B4F0C1D884AA}"/>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16" name="グループ化 15">
              <a:extLst>
                <a:ext uri="{FF2B5EF4-FFF2-40B4-BE49-F238E27FC236}">
                  <a16:creationId xmlns:a16="http://schemas.microsoft.com/office/drawing/2014/main" id="{882430DC-9C1A-4BF3-B446-90E08BBAA2C0}"/>
                </a:ext>
              </a:extLst>
            </p:cNvPr>
            <p:cNvGrpSpPr/>
            <p:nvPr/>
          </p:nvGrpSpPr>
          <p:grpSpPr>
            <a:xfrm>
              <a:off x="6987607" y="2316702"/>
              <a:ext cx="2107835" cy="484033"/>
              <a:chOff x="6564390" y="1162574"/>
              <a:chExt cx="2107835" cy="484033"/>
            </a:xfrm>
          </p:grpSpPr>
          <p:sp>
            <p:nvSpPr>
              <p:cNvPr id="18" name="フローチャート: 端子 17">
                <a:extLst>
                  <a:ext uri="{FF2B5EF4-FFF2-40B4-BE49-F238E27FC236}">
                    <a16:creationId xmlns:a16="http://schemas.microsoft.com/office/drawing/2014/main" id="{FFC4556E-83EF-487B-A9EB-6A43D3FB6043}"/>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19" name="正方形/長方形 18">
                <a:extLst>
                  <a:ext uri="{FF2B5EF4-FFF2-40B4-BE49-F238E27FC236}">
                    <a16:creationId xmlns:a16="http://schemas.microsoft.com/office/drawing/2014/main" id="{21E0A47F-83E7-46B4-9DCB-513674256D41}"/>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 name="直線コネクタ 19">
                <a:extLst>
                  <a:ext uri="{FF2B5EF4-FFF2-40B4-BE49-F238E27FC236}">
                    <a16:creationId xmlns:a16="http://schemas.microsoft.com/office/drawing/2014/main" id="{7B96CC4F-4E9A-444A-A216-76CE45CA3D47}"/>
                  </a:ext>
                </a:extLst>
              </p:cNvPr>
              <p:cNvCxnSpPr>
                <a:cxnSpLocks/>
                <a:endCxn id="1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テキスト ボックス 16">
              <a:extLst>
                <a:ext uri="{FF2B5EF4-FFF2-40B4-BE49-F238E27FC236}">
                  <a16:creationId xmlns:a16="http://schemas.microsoft.com/office/drawing/2014/main" id="{62C8C1D9-5DC1-44E0-949D-12E513305FAA}"/>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21" name="グループ化 20">
            <a:extLst>
              <a:ext uri="{FF2B5EF4-FFF2-40B4-BE49-F238E27FC236}">
                <a16:creationId xmlns:a16="http://schemas.microsoft.com/office/drawing/2014/main" id="{885DA5DD-D631-48CD-9204-FFBCCD92CFF1}"/>
              </a:ext>
            </a:extLst>
          </p:cNvPr>
          <p:cNvGrpSpPr/>
          <p:nvPr/>
        </p:nvGrpSpPr>
        <p:grpSpPr>
          <a:xfrm>
            <a:off x="1762774" y="2747716"/>
            <a:ext cx="3510831" cy="849140"/>
            <a:chOff x="2531080" y="2231325"/>
            <a:chExt cx="3510831" cy="849140"/>
          </a:xfrm>
        </p:grpSpPr>
        <p:grpSp>
          <p:nvGrpSpPr>
            <p:cNvPr id="22" name="グループ化 21">
              <a:extLst>
                <a:ext uri="{FF2B5EF4-FFF2-40B4-BE49-F238E27FC236}">
                  <a16:creationId xmlns:a16="http://schemas.microsoft.com/office/drawing/2014/main" id="{4E331205-2FB6-4F2F-9480-6E462EF706A2}"/>
                </a:ext>
              </a:extLst>
            </p:cNvPr>
            <p:cNvGrpSpPr/>
            <p:nvPr/>
          </p:nvGrpSpPr>
          <p:grpSpPr>
            <a:xfrm>
              <a:off x="3127719" y="2231325"/>
              <a:ext cx="2914192" cy="849140"/>
              <a:chOff x="166659" y="1950464"/>
              <a:chExt cx="2914192" cy="849140"/>
            </a:xfrm>
          </p:grpSpPr>
          <p:sp>
            <p:nvSpPr>
              <p:cNvPr id="28" name="矢印: 五方向 27">
                <a:extLst>
                  <a:ext uri="{FF2B5EF4-FFF2-40B4-BE49-F238E27FC236}">
                    <a16:creationId xmlns:a16="http://schemas.microsoft.com/office/drawing/2014/main" id="{D31E434E-2939-4A8E-8DF4-E2C7E14BA3E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29" name="テキスト ボックス 28">
                <a:extLst>
                  <a:ext uri="{FF2B5EF4-FFF2-40B4-BE49-F238E27FC236}">
                    <a16:creationId xmlns:a16="http://schemas.microsoft.com/office/drawing/2014/main" id="{EFD7FA45-0B3B-4CC0-9B0A-55541E62650E}"/>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23" name="グループ化 22">
              <a:extLst>
                <a:ext uri="{FF2B5EF4-FFF2-40B4-BE49-F238E27FC236}">
                  <a16:creationId xmlns:a16="http://schemas.microsoft.com/office/drawing/2014/main" id="{68246C0F-31FA-40AF-AEAE-35CCDA282484}"/>
                </a:ext>
              </a:extLst>
            </p:cNvPr>
            <p:cNvGrpSpPr/>
            <p:nvPr/>
          </p:nvGrpSpPr>
          <p:grpSpPr>
            <a:xfrm>
              <a:off x="3450261" y="2317499"/>
              <a:ext cx="2076455" cy="484033"/>
              <a:chOff x="6595770" y="1162574"/>
              <a:chExt cx="2076455" cy="484033"/>
            </a:xfrm>
          </p:grpSpPr>
          <p:sp>
            <p:nvSpPr>
              <p:cNvPr id="25" name="フローチャート: 端子 24">
                <a:extLst>
                  <a:ext uri="{FF2B5EF4-FFF2-40B4-BE49-F238E27FC236}">
                    <a16:creationId xmlns:a16="http://schemas.microsoft.com/office/drawing/2014/main" id="{7C7F6870-5BDA-4B4F-B473-80B5762BC030}"/>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6" name="正方形/長方形 25">
                <a:extLst>
                  <a:ext uri="{FF2B5EF4-FFF2-40B4-BE49-F238E27FC236}">
                    <a16:creationId xmlns:a16="http://schemas.microsoft.com/office/drawing/2014/main" id="{B704859C-5742-4391-8BBE-4463D9AA6C73}"/>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7" name="直線コネクタ 26">
                <a:extLst>
                  <a:ext uri="{FF2B5EF4-FFF2-40B4-BE49-F238E27FC236}">
                    <a16:creationId xmlns:a16="http://schemas.microsoft.com/office/drawing/2014/main" id="{8E6669B7-0283-40E2-B9D1-D48220691ECA}"/>
                  </a:ext>
                </a:extLst>
              </p:cNvPr>
              <p:cNvCxnSpPr>
                <a:cxnSpLocks/>
                <a:endCxn id="26"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DAAAE206-FC59-4601-B2B9-26BBAD45F8CB}"/>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33" name="テキスト ボックス 32">
            <a:extLst>
              <a:ext uri="{FF2B5EF4-FFF2-40B4-BE49-F238E27FC236}">
                <a16:creationId xmlns:a16="http://schemas.microsoft.com/office/drawing/2014/main" id="{43189462-C66F-4714-A2A4-D518649F1519}"/>
              </a:ext>
            </a:extLst>
          </p:cNvPr>
          <p:cNvSpPr txBox="1"/>
          <p:nvPr/>
        </p:nvSpPr>
        <p:spPr>
          <a:xfrm>
            <a:off x="5166820" y="2863378"/>
            <a:ext cx="254028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設計</a:t>
            </a:r>
            <a:r>
              <a:rPr kumimoji="1" lang="en-US" altLang="ja-JP" sz="1800" dirty="0"/>
              <a:t>CBD</a:t>
            </a:r>
            <a:r>
              <a:rPr kumimoji="1" lang="ja-JP" altLang="en-US" sz="1800" dirty="0"/>
              <a:t>を含む酵素を合成・評価</a:t>
            </a:r>
            <a:endParaRPr kumimoji="1" lang="en-US" altLang="ja-JP" sz="1800" dirty="0"/>
          </a:p>
        </p:txBody>
      </p:sp>
      <p:sp>
        <p:nvSpPr>
          <p:cNvPr id="34" name="テキスト ボックス 33">
            <a:extLst>
              <a:ext uri="{FF2B5EF4-FFF2-40B4-BE49-F238E27FC236}">
                <a16:creationId xmlns:a16="http://schemas.microsoft.com/office/drawing/2014/main" id="{D1FECDE6-FB6D-4678-84F9-5CF0C6CFD6E9}"/>
              </a:ext>
            </a:extLst>
          </p:cNvPr>
          <p:cNvSpPr txBox="1"/>
          <p:nvPr/>
        </p:nvSpPr>
        <p:spPr>
          <a:xfrm>
            <a:off x="5270010" y="3991095"/>
            <a:ext cx="2379228" cy="646331"/>
          </a:xfrm>
          <a:prstGeom prst="rect">
            <a:avLst/>
          </a:prstGeom>
          <a:noFill/>
        </p:spPr>
        <p:txBody>
          <a:bodyPr wrap="square">
            <a:spAutoFit/>
          </a:bodyPr>
          <a:lstStyle/>
          <a:p>
            <a:pPr algn="ctr"/>
            <a:r>
              <a:rPr kumimoji="1" lang="ja-JP" altLang="en-US" sz="1800" dirty="0"/>
              <a:t>ファーメンターで合成、</a:t>
            </a:r>
            <a:endParaRPr kumimoji="1" lang="en-US" altLang="ja-JP" sz="1800" dirty="0"/>
          </a:p>
          <a:p>
            <a:pPr algn="ctr"/>
            <a:r>
              <a:rPr kumimoji="1" lang="ja-JP" altLang="en-US" sz="1800" dirty="0"/>
              <a:t>活性を再度確認</a:t>
            </a:r>
            <a:endParaRPr kumimoji="1" lang="en-US" altLang="ja-JP" sz="1800" dirty="0"/>
          </a:p>
        </p:txBody>
      </p:sp>
      <p:sp>
        <p:nvSpPr>
          <p:cNvPr id="35" name="テキスト ボックス 34">
            <a:extLst>
              <a:ext uri="{FF2B5EF4-FFF2-40B4-BE49-F238E27FC236}">
                <a16:creationId xmlns:a16="http://schemas.microsoft.com/office/drawing/2014/main" id="{7FEC13B3-58F1-4047-BF0B-20A328B8460F}"/>
              </a:ext>
            </a:extLst>
          </p:cNvPr>
          <p:cNvSpPr txBox="1"/>
          <p:nvPr/>
        </p:nvSpPr>
        <p:spPr>
          <a:xfrm>
            <a:off x="5568046" y="5214876"/>
            <a:ext cx="23792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発現・活性を確認</a:t>
            </a:r>
            <a:endParaRPr kumimoji="1" lang="en-US" altLang="ja-JP" sz="1800" dirty="0"/>
          </a:p>
        </p:txBody>
      </p:sp>
      <p:sp>
        <p:nvSpPr>
          <p:cNvPr id="36" name="テキスト ボックス 35">
            <a:extLst>
              <a:ext uri="{FF2B5EF4-FFF2-40B4-BE49-F238E27FC236}">
                <a16:creationId xmlns:a16="http://schemas.microsoft.com/office/drawing/2014/main" id="{5E464325-C3BC-4B70-8845-9A9AE8F84996}"/>
              </a:ext>
            </a:extLst>
          </p:cNvPr>
          <p:cNvSpPr txBox="1"/>
          <p:nvPr/>
        </p:nvSpPr>
        <p:spPr>
          <a:xfrm>
            <a:off x="1024775" y="777446"/>
            <a:ext cx="10824369" cy="1015663"/>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つの実験を実施</a:t>
            </a:r>
            <a:r>
              <a:rPr lang="ja-JP" altLang="en-US" sz="2400" b="1" dirty="0">
                <a:solidFill>
                  <a:schemeClr val="accent1"/>
                </a:solidFill>
              </a:rPr>
              <a:t>➡</a:t>
            </a:r>
            <a:r>
              <a:rPr kumimoji="1" lang="ja-JP" altLang="en-US" sz="2400" b="1" dirty="0">
                <a:solidFill>
                  <a:schemeClr val="accent1"/>
                </a:solidFill>
              </a:rPr>
              <a:t>セルロース分解酵素の「設計・実験・評価」の実施は可能</a:t>
            </a:r>
            <a:endParaRPr kumimoji="1" lang="en-US" altLang="ja-JP" sz="2400" b="1" dirty="0">
              <a:solidFill>
                <a:schemeClr val="accent1"/>
              </a:solidFill>
            </a:endParaRPr>
          </a:p>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バイオリファイナリ向けのセルロース分解酵素の「設計・実験・評価」の実施可能性の確認</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目標　</a:t>
            </a:r>
            <a:r>
              <a:rPr kumimoji="1" lang="ja-JP" altLang="en-US" dirty="0"/>
              <a:t>セルロース分解酵素の</a:t>
            </a:r>
            <a:r>
              <a:rPr kumimoji="1" lang="en-US" altLang="ja-JP" dirty="0"/>
              <a:t>Wet</a:t>
            </a:r>
            <a:r>
              <a:rPr kumimoji="1" lang="ja-JP" altLang="en-US" dirty="0"/>
              <a:t>評価のプロトコルを理解し、「設計・実験・評価」の流れを確立する。</a:t>
            </a:r>
            <a:endParaRPr kumimoji="1" lang="en-US" altLang="ja-JP" dirty="0"/>
          </a:p>
        </p:txBody>
      </p:sp>
      <p:sp>
        <p:nvSpPr>
          <p:cNvPr id="41" name="テキスト ボックス 40">
            <a:extLst>
              <a:ext uri="{FF2B5EF4-FFF2-40B4-BE49-F238E27FC236}">
                <a16:creationId xmlns:a16="http://schemas.microsoft.com/office/drawing/2014/main" id="{8E726A97-FF0E-4A5D-97AA-AE84E8FD492F}"/>
              </a:ext>
            </a:extLst>
          </p:cNvPr>
          <p:cNvSpPr txBox="1"/>
          <p:nvPr/>
        </p:nvSpPr>
        <p:spPr>
          <a:xfrm>
            <a:off x="7794539" y="2886220"/>
            <a:ext cx="2404674" cy="646331"/>
          </a:xfrm>
          <a:prstGeom prst="rect">
            <a:avLst/>
          </a:prstGeom>
          <a:noFill/>
        </p:spPr>
        <p:txBody>
          <a:bodyPr wrap="square" rtlCol="0">
            <a:spAutoFit/>
          </a:bodyPr>
          <a:lstStyle/>
          <a:p>
            <a:r>
              <a:rPr kumimoji="1" lang="ja-JP" altLang="en-US" dirty="0">
                <a:solidFill>
                  <a:srgbClr val="FF0000"/>
                </a:solidFill>
              </a:rPr>
              <a:t>多数の変異体による</a:t>
            </a:r>
            <a:endParaRPr kumimoji="1" lang="en-US" altLang="ja-JP" dirty="0">
              <a:solidFill>
                <a:srgbClr val="FF0000"/>
              </a:solidFill>
            </a:endParaRPr>
          </a:p>
          <a:p>
            <a:r>
              <a:rPr kumimoji="1" lang="ja-JP" altLang="en-US" dirty="0">
                <a:solidFill>
                  <a:srgbClr val="FF0000"/>
                </a:solidFill>
              </a:rPr>
              <a:t>合成・評価を確認できた。</a:t>
            </a:r>
          </a:p>
        </p:txBody>
      </p:sp>
      <p:sp>
        <p:nvSpPr>
          <p:cNvPr id="42" name="テキスト ボックス 41">
            <a:extLst>
              <a:ext uri="{FF2B5EF4-FFF2-40B4-BE49-F238E27FC236}">
                <a16:creationId xmlns:a16="http://schemas.microsoft.com/office/drawing/2014/main" id="{33A5EAC6-BB77-4BA6-B16C-C15E87C22AEC}"/>
              </a:ext>
            </a:extLst>
          </p:cNvPr>
          <p:cNvSpPr txBox="1"/>
          <p:nvPr/>
        </p:nvSpPr>
        <p:spPr>
          <a:xfrm>
            <a:off x="7800592" y="3956655"/>
            <a:ext cx="2760759" cy="646331"/>
          </a:xfrm>
          <a:prstGeom prst="rect">
            <a:avLst/>
          </a:prstGeom>
          <a:noFill/>
        </p:spPr>
        <p:txBody>
          <a:bodyPr wrap="square">
            <a:spAutoFit/>
          </a:bodyPr>
          <a:lstStyle/>
          <a:p>
            <a:pPr algn="l"/>
            <a:r>
              <a:rPr kumimoji="1" lang="ja-JP" altLang="en-US" sz="1800" dirty="0">
                <a:solidFill>
                  <a:srgbClr val="FF0000"/>
                </a:solidFill>
              </a:rPr>
              <a:t>発現・活性は確認できたが、</a:t>
            </a:r>
            <a:endParaRPr kumimoji="1" lang="en-US" altLang="ja-JP" sz="1800" dirty="0">
              <a:solidFill>
                <a:srgbClr val="FF0000"/>
              </a:solidFill>
            </a:endParaRPr>
          </a:p>
          <a:p>
            <a:pPr algn="l"/>
            <a:r>
              <a:rPr kumimoji="1" lang="ja-JP" altLang="en-US" dirty="0">
                <a:solidFill>
                  <a:srgbClr val="FF0000"/>
                </a:solidFill>
              </a:rPr>
              <a:t>利用には改善必要</a:t>
            </a:r>
            <a:endParaRPr kumimoji="1" lang="en-US" altLang="ja-JP" sz="1800" dirty="0">
              <a:solidFill>
                <a:srgbClr val="FF0000"/>
              </a:solidFill>
            </a:endParaRPr>
          </a:p>
        </p:txBody>
      </p:sp>
      <p:sp>
        <p:nvSpPr>
          <p:cNvPr id="43" name="テキスト ボックス 42">
            <a:extLst>
              <a:ext uri="{FF2B5EF4-FFF2-40B4-BE49-F238E27FC236}">
                <a16:creationId xmlns:a16="http://schemas.microsoft.com/office/drawing/2014/main" id="{732E37BB-D2FD-444C-9539-2D18B1107435}"/>
              </a:ext>
            </a:extLst>
          </p:cNvPr>
          <p:cNvSpPr txBox="1"/>
          <p:nvPr/>
        </p:nvSpPr>
        <p:spPr>
          <a:xfrm>
            <a:off x="7794539" y="4963974"/>
            <a:ext cx="2760759" cy="646331"/>
          </a:xfrm>
          <a:prstGeom prst="rect">
            <a:avLst/>
          </a:prstGeom>
          <a:noFill/>
        </p:spPr>
        <p:txBody>
          <a:bodyPr wrap="square">
            <a:spAutoFit/>
          </a:bodyPr>
          <a:lstStyle/>
          <a:p>
            <a:pPr algn="l"/>
            <a:r>
              <a:rPr kumimoji="1" lang="ja-JP" altLang="en-US" sz="1800" dirty="0">
                <a:solidFill>
                  <a:srgbClr val="FF0000"/>
                </a:solidFill>
              </a:rPr>
              <a:t>発現・活性は確認できたが、</a:t>
            </a:r>
            <a:endParaRPr kumimoji="1" lang="en-US" altLang="ja-JP" sz="1800" dirty="0">
              <a:solidFill>
                <a:srgbClr val="FF0000"/>
              </a:solidFill>
            </a:endParaRPr>
          </a:p>
          <a:p>
            <a:pPr algn="l"/>
            <a:r>
              <a:rPr kumimoji="1" lang="ja-JP" altLang="en-US" dirty="0">
                <a:solidFill>
                  <a:srgbClr val="FF0000"/>
                </a:solidFill>
              </a:rPr>
              <a:t>利用には改善必要</a:t>
            </a:r>
            <a:endParaRPr kumimoji="1" lang="en-US" altLang="ja-JP" sz="1800" dirty="0">
              <a:solidFill>
                <a:srgbClr val="FF0000"/>
              </a:solidFill>
            </a:endParaRPr>
          </a:p>
        </p:txBody>
      </p:sp>
    </p:spTree>
    <p:extLst>
      <p:ext uri="{BB962C8B-B14F-4D97-AF65-F5344CB8AC3E}">
        <p14:creationId xmlns:p14="http://schemas.microsoft.com/office/powerpoint/2010/main" val="100765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63144-E94B-4200-A4EF-18E1AC644EEB}"/>
              </a:ext>
            </a:extLst>
          </p:cNvPr>
          <p:cNvSpPr>
            <a:spLocks noGrp="1"/>
          </p:cNvSpPr>
          <p:nvPr>
            <p:ph type="title"/>
          </p:nvPr>
        </p:nvSpPr>
        <p:spPr/>
        <p:txBody>
          <a:bodyPr>
            <a:noAutofit/>
          </a:bodyPr>
          <a:lstStyle/>
          <a:p>
            <a:r>
              <a:rPr lang="en-US" altLang="ja-JP" sz="1400" dirty="0"/>
              <a:t>FY22</a:t>
            </a:r>
            <a:r>
              <a:rPr lang="ja-JP" altLang="en-US" sz="1400" dirty="0"/>
              <a:t>下半期活動報告　＞　東京大学で実施した実験</a:t>
            </a:r>
            <a:br>
              <a:rPr kumimoji="1" lang="en-US" altLang="ja-JP" sz="2400" dirty="0"/>
            </a:br>
            <a:r>
              <a:rPr kumimoji="1" lang="ja-JP" altLang="en-US" sz="2400" dirty="0"/>
              <a:t>　実験を通して</a:t>
            </a:r>
            <a:r>
              <a:rPr lang="ja-JP" altLang="en-US" sz="2400" dirty="0"/>
              <a:t>得た課題</a:t>
            </a:r>
            <a:endParaRPr kumimoji="1" lang="ja-JP" altLang="en-US" sz="2400" dirty="0"/>
          </a:p>
        </p:txBody>
      </p:sp>
      <p:sp>
        <p:nvSpPr>
          <p:cNvPr id="3" name="スライド番号プレースホルダー 2">
            <a:extLst>
              <a:ext uri="{FF2B5EF4-FFF2-40B4-BE49-F238E27FC236}">
                <a16:creationId xmlns:a16="http://schemas.microsoft.com/office/drawing/2014/main" id="{04E22221-B967-4F32-ADD9-663998EA47F5}"/>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 name="矢印: 五方向 3">
            <a:extLst>
              <a:ext uri="{FF2B5EF4-FFF2-40B4-BE49-F238E27FC236}">
                <a16:creationId xmlns:a16="http://schemas.microsoft.com/office/drawing/2014/main" id="{8F55067A-F450-4570-807F-9732C1A0E440}"/>
              </a:ext>
            </a:extLst>
          </p:cNvPr>
          <p:cNvSpPr/>
          <p:nvPr/>
        </p:nvSpPr>
        <p:spPr>
          <a:xfrm>
            <a:off x="682124" y="2605387"/>
            <a:ext cx="1846792" cy="1076096"/>
          </a:xfrm>
          <a:prstGeom prst="homePlate">
            <a:avLst>
              <a:gd name="adj" fmla="val 34180"/>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遺伝子</a:t>
            </a:r>
            <a:endParaRPr kumimoji="1" lang="en-US" altLang="ja-JP" dirty="0">
              <a:solidFill>
                <a:schemeClr val="tx1"/>
              </a:solidFill>
            </a:endParaRPr>
          </a:p>
          <a:p>
            <a:pPr algn="ctr"/>
            <a:r>
              <a:rPr kumimoji="1" lang="ja-JP" altLang="en-US" dirty="0">
                <a:solidFill>
                  <a:schemeClr val="tx1"/>
                </a:solidFill>
              </a:rPr>
              <a:t>合成</a:t>
            </a:r>
          </a:p>
        </p:txBody>
      </p:sp>
      <p:sp>
        <p:nvSpPr>
          <p:cNvPr id="5" name="矢印: 山形 4">
            <a:extLst>
              <a:ext uri="{FF2B5EF4-FFF2-40B4-BE49-F238E27FC236}">
                <a16:creationId xmlns:a16="http://schemas.microsoft.com/office/drawing/2014/main" id="{E5F8EB6A-714D-4079-9DF5-EF7701850178}"/>
              </a:ext>
            </a:extLst>
          </p:cNvPr>
          <p:cNvSpPr/>
          <p:nvPr/>
        </p:nvSpPr>
        <p:spPr>
          <a:xfrm>
            <a:off x="2118033" y="2605387"/>
            <a:ext cx="2173830" cy="1076096"/>
          </a:xfrm>
          <a:prstGeom prst="chevron">
            <a:avLst>
              <a:gd name="adj" fmla="val 35889"/>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遺伝子操作クローニング</a:t>
            </a:r>
          </a:p>
        </p:txBody>
      </p:sp>
      <p:sp>
        <p:nvSpPr>
          <p:cNvPr id="6" name="矢印: 山形 5">
            <a:extLst>
              <a:ext uri="{FF2B5EF4-FFF2-40B4-BE49-F238E27FC236}">
                <a16:creationId xmlns:a16="http://schemas.microsoft.com/office/drawing/2014/main" id="{C511C5FF-E68E-490D-9FB4-1726DA7BB1AB}"/>
              </a:ext>
            </a:extLst>
          </p:cNvPr>
          <p:cNvSpPr/>
          <p:nvPr/>
        </p:nvSpPr>
        <p:spPr>
          <a:xfrm>
            <a:off x="3902748" y="2605387"/>
            <a:ext cx="2173830" cy="1076096"/>
          </a:xfrm>
          <a:prstGeom prst="chevron">
            <a:avLst>
              <a:gd name="adj" fmla="val 35889"/>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配列確認</a:t>
            </a:r>
          </a:p>
        </p:txBody>
      </p:sp>
      <p:sp>
        <p:nvSpPr>
          <p:cNvPr id="7" name="矢印: 山形 6">
            <a:extLst>
              <a:ext uri="{FF2B5EF4-FFF2-40B4-BE49-F238E27FC236}">
                <a16:creationId xmlns:a16="http://schemas.microsoft.com/office/drawing/2014/main" id="{956A964D-BAA7-4080-8440-F5BB594CF4DD}"/>
              </a:ext>
            </a:extLst>
          </p:cNvPr>
          <p:cNvSpPr/>
          <p:nvPr/>
        </p:nvSpPr>
        <p:spPr>
          <a:xfrm>
            <a:off x="5686204" y="2605387"/>
            <a:ext cx="2173830" cy="1076096"/>
          </a:xfrm>
          <a:prstGeom prst="chevron">
            <a:avLst>
              <a:gd name="adj" fmla="val 35889"/>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合成</a:t>
            </a:r>
            <a:endParaRPr kumimoji="1" lang="en-US" altLang="ja-JP" dirty="0">
              <a:solidFill>
                <a:schemeClr val="tx1"/>
              </a:solidFill>
            </a:endParaRPr>
          </a:p>
          <a:p>
            <a:pPr algn="ctr"/>
            <a:r>
              <a:rPr kumimoji="1" lang="ja-JP" altLang="en-US" dirty="0">
                <a:solidFill>
                  <a:schemeClr val="tx1"/>
                </a:solidFill>
              </a:rPr>
              <a:t>（発現）</a:t>
            </a:r>
          </a:p>
        </p:txBody>
      </p:sp>
      <p:sp>
        <p:nvSpPr>
          <p:cNvPr id="8" name="矢印: 山形 7">
            <a:extLst>
              <a:ext uri="{FF2B5EF4-FFF2-40B4-BE49-F238E27FC236}">
                <a16:creationId xmlns:a16="http://schemas.microsoft.com/office/drawing/2014/main" id="{320722F8-36DA-40B6-9EA2-0C8283A86C97}"/>
              </a:ext>
            </a:extLst>
          </p:cNvPr>
          <p:cNvSpPr/>
          <p:nvPr/>
        </p:nvSpPr>
        <p:spPr>
          <a:xfrm>
            <a:off x="7470919" y="2605387"/>
            <a:ext cx="2173830" cy="1076096"/>
          </a:xfrm>
          <a:prstGeom prst="chevron">
            <a:avLst>
              <a:gd name="adj" fmla="val 35889"/>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（精製）</a:t>
            </a:r>
          </a:p>
        </p:txBody>
      </p:sp>
      <p:sp>
        <p:nvSpPr>
          <p:cNvPr id="9" name="矢印: 山形 8">
            <a:extLst>
              <a:ext uri="{FF2B5EF4-FFF2-40B4-BE49-F238E27FC236}">
                <a16:creationId xmlns:a16="http://schemas.microsoft.com/office/drawing/2014/main" id="{14AF1255-0696-4B6B-AB8F-01FE1BA392B6}"/>
              </a:ext>
            </a:extLst>
          </p:cNvPr>
          <p:cNvSpPr/>
          <p:nvPr/>
        </p:nvSpPr>
        <p:spPr>
          <a:xfrm>
            <a:off x="9261932" y="2605387"/>
            <a:ext cx="2173830" cy="1076096"/>
          </a:xfrm>
          <a:prstGeom prst="chevron">
            <a:avLst>
              <a:gd name="adj" fmla="val 35889"/>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a:t>
            </a:r>
          </a:p>
        </p:txBody>
      </p:sp>
      <p:sp>
        <p:nvSpPr>
          <p:cNvPr id="14" name="テキスト ボックス 13">
            <a:extLst>
              <a:ext uri="{FF2B5EF4-FFF2-40B4-BE49-F238E27FC236}">
                <a16:creationId xmlns:a16="http://schemas.microsoft.com/office/drawing/2014/main" id="{178834CC-1BDA-4EE4-B8EA-8D264E028260}"/>
              </a:ext>
            </a:extLst>
          </p:cNvPr>
          <p:cNvSpPr txBox="1"/>
          <p:nvPr/>
        </p:nvSpPr>
        <p:spPr>
          <a:xfrm>
            <a:off x="620427" y="2236055"/>
            <a:ext cx="877163" cy="369332"/>
          </a:xfrm>
          <a:prstGeom prst="rect">
            <a:avLst/>
          </a:prstGeom>
          <a:noFill/>
        </p:spPr>
        <p:txBody>
          <a:bodyPr wrap="none" rtlCol="0">
            <a:spAutoFit/>
          </a:bodyPr>
          <a:lstStyle/>
          <a:p>
            <a:r>
              <a:rPr kumimoji="1" lang="ja-JP" altLang="en-US" b="1" dirty="0">
                <a:solidFill>
                  <a:schemeClr val="accent1"/>
                </a:solidFill>
              </a:rPr>
              <a:t>遺伝子</a:t>
            </a:r>
          </a:p>
        </p:txBody>
      </p:sp>
      <p:sp>
        <p:nvSpPr>
          <p:cNvPr id="15" name="テキスト ボックス 14">
            <a:extLst>
              <a:ext uri="{FF2B5EF4-FFF2-40B4-BE49-F238E27FC236}">
                <a16:creationId xmlns:a16="http://schemas.microsoft.com/office/drawing/2014/main" id="{7358C3B6-0687-4160-97B2-0F058082D647}"/>
              </a:ext>
            </a:extLst>
          </p:cNvPr>
          <p:cNvSpPr txBox="1"/>
          <p:nvPr/>
        </p:nvSpPr>
        <p:spPr>
          <a:xfrm>
            <a:off x="5605474" y="2236055"/>
            <a:ext cx="1172116" cy="369332"/>
          </a:xfrm>
          <a:prstGeom prst="rect">
            <a:avLst/>
          </a:prstGeom>
          <a:noFill/>
        </p:spPr>
        <p:txBody>
          <a:bodyPr wrap="none" rtlCol="0">
            <a:spAutoFit/>
          </a:bodyPr>
          <a:lstStyle/>
          <a:p>
            <a:r>
              <a:rPr kumimoji="1" lang="ja-JP" altLang="en-US" b="1" dirty="0">
                <a:solidFill>
                  <a:schemeClr val="accent2"/>
                </a:solidFill>
              </a:rPr>
              <a:t>タンパク質</a:t>
            </a:r>
          </a:p>
        </p:txBody>
      </p:sp>
      <p:sp>
        <p:nvSpPr>
          <p:cNvPr id="23" name="正方形/長方形 22">
            <a:extLst>
              <a:ext uri="{FF2B5EF4-FFF2-40B4-BE49-F238E27FC236}">
                <a16:creationId xmlns:a16="http://schemas.microsoft.com/office/drawing/2014/main" id="{BEDFE425-0571-44F9-B5D7-23D8F8B64BF5}"/>
              </a:ext>
            </a:extLst>
          </p:cNvPr>
          <p:cNvSpPr/>
          <p:nvPr/>
        </p:nvSpPr>
        <p:spPr>
          <a:xfrm>
            <a:off x="682124" y="5223116"/>
            <a:ext cx="10753638" cy="369332"/>
          </a:xfrm>
          <a:prstGeom prst="rect">
            <a:avLst/>
          </a:prstGeom>
          <a:gradFill flip="none" rotWithShape="1">
            <a:gsLst>
              <a:gs pos="47000">
                <a:schemeClr val="bg1"/>
              </a:gs>
              <a:gs pos="0">
                <a:schemeClr val="accent2">
                  <a:lumMod val="40000"/>
                  <a:lumOff val="60000"/>
                </a:schemeClr>
              </a:gs>
              <a:gs pos="100000">
                <a:srgbClr val="B8DCFF"/>
              </a:gs>
              <a:gs pos="100000">
                <a:srgbClr val="B8DC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4926D03-C803-47ED-8C56-85B264D3B326}"/>
              </a:ext>
            </a:extLst>
          </p:cNvPr>
          <p:cNvSpPr txBox="1"/>
          <p:nvPr/>
        </p:nvSpPr>
        <p:spPr>
          <a:xfrm>
            <a:off x="9890146" y="5223116"/>
            <a:ext cx="1545616" cy="369332"/>
          </a:xfrm>
          <a:prstGeom prst="rect">
            <a:avLst/>
          </a:prstGeom>
          <a:noFill/>
        </p:spPr>
        <p:txBody>
          <a:bodyPr wrap="none" rtlCol="0">
            <a:spAutoFit/>
          </a:bodyPr>
          <a:lstStyle/>
          <a:p>
            <a:r>
              <a:rPr kumimoji="1" lang="ja-JP" altLang="en-US" dirty="0"/>
              <a:t>オリジナリティ強</a:t>
            </a:r>
          </a:p>
        </p:txBody>
      </p:sp>
      <p:sp>
        <p:nvSpPr>
          <p:cNvPr id="25" name="テキスト ボックス 24">
            <a:extLst>
              <a:ext uri="{FF2B5EF4-FFF2-40B4-BE49-F238E27FC236}">
                <a16:creationId xmlns:a16="http://schemas.microsoft.com/office/drawing/2014/main" id="{7AE37AAC-44E5-4D69-8057-A01B2187A5D1}"/>
              </a:ext>
            </a:extLst>
          </p:cNvPr>
          <p:cNvSpPr txBox="1"/>
          <p:nvPr/>
        </p:nvSpPr>
        <p:spPr>
          <a:xfrm>
            <a:off x="674612" y="5223116"/>
            <a:ext cx="1914307" cy="369332"/>
          </a:xfrm>
          <a:prstGeom prst="rect">
            <a:avLst/>
          </a:prstGeom>
          <a:noFill/>
        </p:spPr>
        <p:txBody>
          <a:bodyPr wrap="none" rtlCol="0">
            <a:spAutoFit/>
          </a:bodyPr>
          <a:lstStyle/>
          <a:p>
            <a:r>
              <a:rPr kumimoji="1" lang="ja-JP" altLang="en-US" dirty="0"/>
              <a:t>外注とキットを駆使</a:t>
            </a:r>
          </a:p>
        </p:txBody>
      </p:sp>
      <p:sp>
        <p:nvSpPr>
          <p:cNvPr id="26" name="正方形/長方形 25">
            <a:extLst>
              <a:ext uri="{FF2B5EF4-FFF2-40B4-BE49-F238E27FC236}">
                <a16:creationId xmlns:a16="http://schemas.microsoft.com/office/drawing/2014/main" id="{7784C63A-2760-4B3D-8E5D-218A5E5F2272}"/>
              </a:ext>
            </a:extLst>
          </p:cNvPr>
          <p:cNvSpPr/>
          <p:nvPr/>
        </p:nvSpPr>
        <p:spPr>
          <a:xfrm>
            <a:off x="682125" y="5647493"/>
            <a:ext cx="10753638" cy="3693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個人の知識・知見、手作業に依存</a:t>
            </a:r>
          </a:p>
        </p:txBody>
      </p:sp>
      <p:pic>
        <p:nvPicPr>
          <p:cNvPr id="30" name="図 29">
            <a:extLst>
              <a:ext uri="{FF2B5EF4-FFF2-40B4-BE49-F238E27FC236}">
                <a16:creationId xmlns:a16="http://schemas.microsoft.com/office/drawing/2014/main" id="{5843DA06-8FA3-45D5-905D-DE68AE15E59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421" b="96148" l="10000" r="91212">
                        <a14:foregroundMark x1="48485" y1="10594" x2="48485" y2="10594"/>
                        <a14:foregroundMark x1="41818" y1="9631" x2="41818" y2="9631"/>
                        <a14:foregroundMark x1="43939" y1="6581" x2="43939" y2="6581"/>
                        <a14:foregroundMark x1="28182" y1="28732" x2="28182" y2="28732"/>
                        <a14:foregroundMark x1="26667" y1="24077" x2="27879" y2="26806"/>
                        <a14:foregroundMark x1="62727" y1="22793" x2="61818" y2="28571"/>
                        <a14:foregroundMark x1="37576" y1="41413" x2="37576" y2="80417"/>
                        <a14:foregroundMark x1="37576" y1="80417" x2="38788" y2="79936"/>
                        <a14:foregroundMark x1="58182" y1="66613" x2="58182" y2="66613"/>
                        <a14:foregroundMark x1="72727" y1="76244" x2="72727" y2="76244"/>
                        <a14:foregroundMark x1="62901" y1="44242" x2="63333" y2="48636"/>
                        <a14:foregroundMark x1="62743" y1="42639" x2="62890" y2="44138"/>
                        <a14:foregroundMark x1="61818" y1="33226" x2="62577" y2="40943"/>
                        <a14:foregroundMark x1="63333" y1="48636" x2="85152" y2="79775"/>
                        <a14:foregroundMark x1="85152" y1="79775" x2="58788" y2="85714"/>
                        <a14:foregroundMark x1="58788" y1="85714" x2="29091" y2="77528"/>
                        <a14:foregroundMark x1="29091" y1="77528" x2="30000" y2="62279"/>
                        <a14:foregroundMark x1="30000" y1="62279" x2="30606" y2="61637"/>
                        <a14:foregroundMark x1="75152" y1="90048" x2="50000" y2="96148"/>
                        <a14:foregroundMark x1="50000" y1="96148" x2="33939" y2="90209"/>
                        <a14:foregroundMark x1="66921" y1="43178" x2="66939" y2="43259"/>
                        <a14:foregroundMark x1="63030" y1="25843" x2="63978" y2="30064"/>
                        <a14:foregroundMark x1="59394" y1="52648" x2="59394" y2="52648"/>
                        <a14:foregroundMark x1="86667" y1="72392" x2="86061" y2="85393"/>
                        <a14:foregroundMark x1="91212" y1="78652" x2="91212" y2="78652"/>
                        <a14:foregroundMark x1="91212" y1="79133" x2="91212" y2="79133"/>
                        <a14:backgroundMark x1="70606" y1="28732" x2="68788" y2="42857"/>
                        <a14:backgroundMark x1="68788" y1="42857" x2="80909" y2="57624"/>
                        <a14:backgroundMark x1="80909" y1="57624" x2="82121" y2="58427"/>
                        <a14:backgroundMark x1="67273" y1="42376" x2="67273" y2="42376"/>
                        <a14:backgroundMark x1="66970" y1="42697" x2="66970" y2="43178"/>
                      </a14:backgroundRemoval>
                    </a14:imgEffect>
                  </a14:imgLayer>
                </a14:imgProps>
              </a:ext>
            </a:extLst>
          </a:blip>
          <a:srcRect t="6272"/>
          <a:stretch/>
        </p:blipFill>
        <p:spPr>
          <a:xfrm>
            <a:off x="6513789" y="4199554"/>
            <a:ext cx="379737" cy="671933"/>
          </a:xfrm>
          <a:prstGeom prst="rect">
            <a:avLst/>
          </a:prstGeom>
        </p:spPr>
      </p:pic>
      <p:pic>
        <p:nvPicPr>
          <p:cNvPr id="31" name="図 30">
            <a:extLst>
              <a:ext uri="{FF2B5EF4-FFF2-40B4-BE49-F238E27FC236}">
                <a16:creationId xmlns:a16="http://schemas.microsoft.com/office/drawing/2014/main" id="{75B83294-D52B-4DD9-809D-0D8B023D99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297" b="94531" l="9398" r="93494">
                        <a14:foregroundMark x1="34940" y1="8073" x2="34940" y2="8073"/>
                        <a14:foregroundMark x1="33373" y1="4427" x2="33373" y2="4427"/>
                        <a14:foregroundMark x1="67229" y1="24349" x2="67229" y2="24349"/>
                        <a14:foregroundMark x1="76627" y1="29297" x2="76627" y2="29297"/>
                        <a14:foregroundMark x1="85542" y1="33073" x2="87108" y2="36979"/>
                        <a14:foregroundMark x1="90602" y1="33464" x2="91084" y2="54818"/>
                        <a14:foregroundMark x1="91084" y1="54818" x2="75542" y2="83984"/>
                        <a14:foregroundMark x1="75542" y1="83984" x2="70602" y2="90495"/>
                        <a14:foregroundMark x1="70602" y1="90495" x2="61325" y2="88021"/>
                        <a14:foregroundMark x1="61325" y1="88021" x2="43253" y2="76823"/>
                        <a14:foregroundMark x1="17952" y1="65755" x2="17952" y2="65755"/>
                        <a14:foregroundMark x1="13133" y1="60938" x2="19880" y2="63542"/>
                        <a14:foregroundMark x1="19880" y1="63542" x2="14458" y2="65104"/>
                        <a14:foregroundMark x1="11446" y1="55729" x2="9518" y2="62500"/>
                        <a14:foregroundMark x1="93253" y1="33724" x2="91807" y2="57552"/>
                        <a14:foregroundMark x1="93253" y1="58594" x2="93494" y2="41016"/>
                        <a14:foregroundMark x1="69518" y1="94531" x2="69518" y2="94531"/>
                        <a14:foregroundMark x1="46988" y1="83984" x2="46988" y2="83984"/>
                        <a14:foregroundMark x1="42771" y1="81380" x2="42771" y2="81380"/>
                        <a14:foregroundMark x1="38193" y1="79036" x2="38193" y2="79036"/>
                        <a14:foregroundMark x1="35301" y1="77474" x2="35301" y2="77474"/>
                      </a14:backgroundRemoval>
                    </a14:imgEffect>
                  </a14:imgLayer>
                </a14:imgProps>
              </a:ext>
            </a:extLst>
          </a:blip>
          <a:stretch>
            <a:fillRect/>
          </a:stretch>
        </p:blipFill>
        <p:spPr>
          <a:xfrm>
            <a:off x="5839744" y="4292826"/>
            <a:ext cx="593595" cy="549254"/>
          </a:xfrm>
          <a:prstGeom prst="rect">
            <a:avLst/>
          </a:prstGeom>
        </p:spPr>
      </p:pic>
      <p:sp>
        <p:nvSpPr>
          <p:cNvPr id="32" name="テキスト ボックス 31">
            <a:extLst>
              <a:ext uri="{FF2B5EF4-FFF2-40B4-BE49-F238E27FC236}">
                <a16:creationId xmlns:a16="http://schemas.microsoft.com/office/drawing/2014/main" id="{18E1723F-F562-49A9-A4BD-D23FD773F1AE}"/>
              </a:ext>
            </a:extLst>
          </p:cNvPr>
          <p:cNvSpPr txBox="1"/>
          <p:nvPr/>
        </p:nvSpPr>
        <p:spPr>
          <a:xfrm>
            <a:off x="0" y="764955"/>
            <a:ext cx="12192000" cy="461665"/>
          </a:xfrm>
          <a:prstGeom prst="rect">
            <a:avLst/>
          </a:prstGeom>
          <a:noFill/>
        </p:spPr>
        <p:txBody>
          <a:bodyPr wrap="square" rtlCol="0">
            <a:spAutoFit/>
          </a:bodyPr>
          <a:lstStyle/>
          <a:p>
            <a:pPr algn="ctr"/>
            <a:r>
              <a:rPr kumimoji="1" lang="ja-JP" altLang="en-US" sz="2400" b="1" dirty="0">
                <a:solidFill>
                  <a:schemeClr val="accent1"/>
                </a:solidFill>
              </a:rPr>
              <a:t>属人的な側面が強く、仮説・検証の質と量には限界がある。</a:t>
            </a:r>
          </a:p>
        </p:txBody>
      </p:sp>
      <p:sp>
        <p:nvSpPr>
          <p:cNvPr id="36" name="テキスト ボックス 35">
            <a:extLst>
              <a:ext uri="{FF2B5EF4-FFF2-40B4-BE49-F238E27FC236}">
                <a16:creationId xmlns:a16="http://schemas.microsoft.com/office/drawing/2014/main" id="{1882F460-01D6-4D40-B37B-7905C92C88AF}"/>
              </a:ext>
            </a:extLst>
          </p:cNvPr>
          <p:cNvSpPr txBox="1"/>
          <p:nvPr/>
        </p:nvSpPr>
        <p:spPr>
          <a:xfrm>
            <a:off x="9907218" y="6008202"/>
            <a:ext cx="1875835" cy="276999"/>
          </a:xfrm>
          <a:prstGeom prst="rect">
            <a:avLst/>
          </a:prstGeom>
          <a:noFill/>
          <a:ln>
            <a:noFill/>
          </a:ln>
        </p:spPr>
        <p:txBody>
          <a:bodyPr wrap="none" rtlCol="0">
            <a:spAutoFit/>
          </a:bodyPr>
          <a:lstStyle/>
          <a:p>
            <a:r>
              <a:rPr kumimoji="1" lang="ja-JP" altLang="en-US" sz="1200" dirty="0"/>
              <a:t>画像</a:t>
            </a:r>
            <a:r>
              <a:rPr kumimoji="1" lang="en-US" altLang="ja-JP" sz="1200" dirty="0"/>
              <a:t>URL</a:t>
            </a:r>
            <a:r>
              <a:rPr kumimoji="1" lang="ja-JP" altLang="en-US" sz="1200" dirty="0"/>
              <a:t>：補足資料参照</a:t>
            </a:r>
          </a:p>
        </p:txBody>
      </p:sp>
      <p:sp>
        <p:nvSpPr>
          <p:cNvPr id="48" name="テキスト ボックス 47">
            <a:extLst>
              <a:ext uri="{FF2B5EF4-FFF2-40B4-BE49-F238E27FC236}">
                <a16:creationId xmlns:a16="http://schemas.microsoft.com/office/drawing/2014/main" id="{D9729D7E-E8D3-497F-8139-39EEAACFB80F}"/>
              </a:ext>
            </a:extLst>
          </p:cNvPr>
          <p:cNvSpPr txBox="1"/>
          <p:nvPr/>
        </p:nvSpPr>
        <p:spPr>
          <a:xfrm>
            <a:off x="9933182" y="3988620"/>
            <a:ext cx="813043" cy="954107"/>
          </a:xfrm>
          <a:prstGeom prst="rect">
            <a:avLst/>
          </a:prstGeom>
          <a:noFill/>
        </p:spPr>
        <p:txBody>
          <a:bodyPr wrap="none" rtlCol="0">
            <a:spAutoFit/>
          </a:bodyPr>
          <a:lstStyle/>
          <a:p>
            <a:r>
              <a:rPr kumimoji="1" lang="ja-JP" altLang="en-US" sz="1400" dirty="0"/>
              <a:t>・</a:t>
            </a:r>
            <a:r>
              <a:rPr kumimoji="1" lang="en-US" altLang="ja-JP" sz="1400" dirty="0"/>
              <a:t>HPLC</a:t>
            </a:r>
          </a:p>
          <a:p>
            <a:r>
              <a:rPr kumimoji="1" lang="ja-JP" altLang="en-US" sz="1400" dirty="0"/>
              <a:t>・吸光度</a:t>
            </a:r>
            <a:endParaRPr kumimoji="1" lang="en-US" altLang="ja-JP" sz="1400" dirty="0"/>
          </a:p>
          <a:p>
            <a:r>
              <a:rPr kumimoji="1" lang="ja-JP" altLang="en-US" sz="1400" dirty="0"/>
              <a:t>・</a:t>
            </a:r>
            <a:r>
              <a:rPr kumimoji="1" lang="en-US" altLang="ja-JP" sz="1400" dirty="0"/>
              <a:t>TLC</a:t>
            </a:r>
          </a:p>
          <a:p>
            <a:r>
              <a:rPr kumimoji="1" lang="ja-JP" altLang="en-US" sz="1400" dirty="0"/>
              <a:t>・蛍光</a:t>
            </a:r>
            <a:endParaRPr kumimoji="1" lang="en-US" altLang="ja-JP" sz="1400" dirty="0"/>
          </a:p>
        </p:txBody>
      </p:sp>
      <p:sp>
        <p:nvSpPr>
          <p:cNvPr id="10" name="吹き出し: 円形 9">
            <a:extLst>
              <a:ext uri="{FF2B5EF4-FFF2-40B4-BE49-F238E27FC236}">
                <a16:creationId xmlns:a16="http://schemas.microsoft.com/office/drawing/2014/main" id="{15910D32-29C2-4572-9872-3838044B520B}"/>
              </a:ext>
            </a:extLst>
          </p:cNvPr>
          <p:cNvSpPr/>
          <p:nvPr/>
        </p:nvSpPr>
        <p:spPr>
          <a:xfrm>
            <a:off x="2926225" y="1390139"/>
            <a:ext cx="1748042" cy="1120338"/>
          </a:xfrm>
          <a:prstGeom prst="wedgeEllipseCallout">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0F261FC8-CA45-4E11-B23B-8336C06D93F0}"/>
              </a:ext>
            </a:extLst>
          </p:cNvPr>
          <p:cNvSpPr txBox="1"/>
          <p:nvPr/>
        </p:nvSpPr>
        <p:spPr>
          <a:xfrm>
            <a:off x="3002294" y="1543179"/>
            <a:ext cx="1571854" cy="954107"/>
          </a:xfrm>
          <a:prstGeom prst="rect">
            <a:avLst/>
          </a:prstGeom>
          <a:noFill/>
        </p:spPr>
        <p:txBody>
          <a:bodyPr wrap="square">
            <a:spAutoFit/>
          </a:bodyPr>
          <a:lstStyle/>
          <a:p>
            <a:pPr algn="ctr"/>
            <a:r>
              <a:rPr kumimoji="1" lang="ja-JP" altLang="en-US" sz="1400" dirty="0">
                <a:solidFill>
                  <a:schemeClr val="tx1"/>
                </a:solidFill>
              </a:rPr>
              <a:t>変異体の種類が</a:t>
            </a:r>
            <a:endParaRPr kumimoji="1" lang="en-US" altLang="ja-JP" sz="1400" dirty="0">
              <a:solidFill>
                <a:schemeClr val="tx1"/>
              </a:solidFill>
            </a:endParaRPr>
          </a:p>
          <a:p>
            <a:pPr algn="ctr"/>
            <a:r>
              <a:rPr kumimoji="1" lang="ja-JP" altLang="en-US" sz="1400" dirty="0">
                <a:solidFill>
                  <a:schemeClr val="tx1"/>
                </a:solidFill>
              </a:rPr>
              <a:t>増えるほど</a:t>
            </a:r>
            <a:endParaRPr kumimoji="1" lang="en-US" altLang="ja-JP" sz="1400" dirty="0">
              <a:solidFill>
                <a:schemeClr val="tx1"/>
              </a:solidFill>
            </a:endParaRPr>
          </a:p>
          <a:p>
            <a:pPr algn="ctr"/>
            <a:r>
              <a:rPr kumimoji="1" lang="ja-JP" altLang="en-US" sz="1400" dirty="0">
                <a:solidFill>
                  <a:schemeClr val="tx1"/>
                </a:solidFill>
              </a:rPr>
              <a:t>作業が多くなり</a:t>
            </a:r>
            <a:endParaRPr kumimoji="1" lang="en-US" altLang="ja-JP" sz="1400" dirty="0">
              <a:solidFill>
                <a:schemeClr val="tx1"/>
              </a:solidFill>
            </a:endParaRPr>
          </a:p>
          <a:p>
            <a:pPr algn="ctr"/>
            <a:r>
              <a:rPr kumimoji="1" lang="ja-JP" altLang="en-US" sz="1400" dirty="0">
                <a:solidFill>
                  <a:schemeClr val="tx1"/>
                </a:solidFill>
              </a:rPr>
              <a:t>つらい。</a:t>
            </a:r>
          </a:p>
        </p:txBody>
      </p:sp>
      <p:sp>
        <p:nvSpPr>
          <p:cNvPr id="34" name="吹き出し: 円形 33">
            <a:extLst>
              <a:ext uri="{FF2B5EF4-FFF2-40B4-BE49-F238E27FC236}">
                <a16:creationId xmlns:a16="http://schemas.microsoft.com/office/drawing/2014/main" id="{3A21C334-B416-4D69-A747-703C687F68A0}"/>
              </a:ext>
            </a:extLst>
          </p:cNvPr>
          <p:cNvSpPr/>
          <p:nvPr/>
        </p:nvSpPr>
        <p:spPr>
          <a:xfrm>
            <a:off x="7680543" y="3866149"/>
            <a:ext cx="1748042" cy="1120338"/>
          </a:xfrm>
          <a:prstGeom prst="wedgeEllipseCallout">
            <a:avLst>
              <a:gd name="adj1" fmla="val -54807"/>
              <a:gd name="adj2" fmla="val 32209"/>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2EAE1A1D-8AAD-4445-BD9C-FC6803AEB0F6}"/>
              </a:ext>
            </a:extLst>
          </p:cNvPr>
          <p:cNvSpPr txBox="1"/>
          <p:nvPr/>
        </p:nvSpPr>
        <p:spPr>
          <a:xfrm>
            <a:off x="7732740" y="3955088"/>
            <a:ext cx="1653958" cy="954107"/>
          </a:xfrm>
          <a:prstGeom prst="rect">
            <a:avLst/>
          </a:prstGeom>
          <a:noFill/>
        </p:spPr>
        <p:txBody>
          <a:bodyPr wrap="square">
            <a:spAutoFit/>
          </a:bodyPr>
          <a:lstStyle/>
          <a:p>
            <a:pPr algn="ctr"/>
            <a:r>
              <a:rPr kumimoji="1" lang="ja-JP" altLang="en-US" sz="1400" dirty="0">
                <a:solidFill>
                  <a:schemeClr val="tx1"/>
                </a:solidFill>
              </a:rPr>
              <a:t>機械化は</a:t>
            </a:r>
            <a:endParaRPr kumimoji="1" lang="en-US" altLang="ja-JP" sz="1400" dirty="0">
              <a:solidFill>
                <a:schemeClr val="tx1"/>
              </a:solidFill>
            </a:endParaRPr>
          </a:p>
          <a:p>
            <a:pPr algn="ctr"/>
            <a:r>
              <a:rPr kumimoji="1" lang="ja-JP" altLang="en-US" sz="1400" dirty="0">
                <a:solidFill>
                  <a:schemeClr val="tx1"/>
                </a:solidFill>
              </a:rPr>
              <a:t>量が増える</a:t>
            </a:r>
            <a:endParaRPr kumimoji="1" lang="en-US" altLang="ja-JP" sz="1400" dirty="0">
              <a:solidFill>
                <a:schemeClr val="tx1"/>
              </a:solidFill>
            </a:endParaRPr>
          </a:p>
          <a:p>
            <a:pPr algn="ctr"/>
            <a:r>
              <a:rPr kumimoji="1" lang="ja-JP" altLang="en-US" sz="1400" dirty="0">
                <a:solidFill>
                  <a:schemeClr val="tx1"/>
                </a:solidFill>
              </a:rPr>
              <a:t>だけではなく</a:t>
            </a:r>
            <a:endParaRPr kumimoji="1" lang="en-US" altLang="ja-JP" sz="1400" dirty="0">
              <a:solidFill>
                <a:schemeClr val="tx1"/>
              </a:solidFill>
            </a:endParaRPr>
          </a:p>
          <a:p>
            <a:pPr algn="ctr"/>
            <a:r>
              <a:rPr kumimoji="1" lang="ja-JP" altLang="en-US" sz="1400" dirty="0">
                <a:solidFill>
                  <a:schemeClr val="tx1"/>
                </a:solidFill>
              </a:rPr>
              <a:t>質が向上する。</a:t>
            </a:r>
          </a:p>
        </p:txBody>
      </p:sp>
      <p:sp>
        <p:nvSpPr>
          <p:cNvPr id="37" name="吹き出し: 円形 36">
            <a:extLst>
              <a:ext uri="{FF2B5EF4-FFF2-40B4-BE49-F238E27FC236}">
                <a16:creationId xmlns:a16="http://schemas.microsoft.com/office/drawing/2014/main" id="{A8165DFC-28CB-4A1B-9B57-0CB2F2C699C0}"/>
              </a:ext>
            </a:extLst>
          </p:cNvPr>
          <p:cNvSpPr/>
          <p:nvPr/>
        </p:nvSpPr>
        <p:spPr>
          <a:xfrm>
            <a:off x="3884784" y="3889959"/>
            <a:ext cx="1748042" cy="1120338"/>
          </a:xfrm>
          <a:prstGeom prst="wedgeEllipseCallout">
            <a:avLst>
              <a:gd name="adj1" fmla="val 58441"/>
              <a:gd name="adj2" fmla="val 13697"/>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吹き出し: 円形 37">
            <a:extLst>
              <a:ext uri="{FF2B5EF4-FFF2-40B4-BE49-F238E27FC236}">
                <a16:creationId xmlns:a16="http://schemas.microsoft.com/office/drawing/2014/main" id="{573089E2-9D89-4A2F-81F2-98BEBE81CA98}"/>
              </a:ext>
            </a:extLst>
          </p:cNvPr>
          <p:cNvSpPr/>
          <p:nvPr/>
        </p:nvSpPr>
        <p:spPr>
          <a:xfrm>
            <a:off x="6641649" y="1435351"/>
            <a:ext cx="1748042" cy="1120338"/>
          </a:xfrm>
          <a:prstGeom prst="wedgeEllipseCallout">
            <a:avLst>
              <a:gd name="adj1" fmla="val -21372"/>
              <a:gd name="adj2" fmla="val 59134"/>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吹き出し: 円形 40">
            <a:extLst>
              <a:ext uri="{FF2B5EF4-FFF2-40B4-BE49-F238E27FC236}">
                <a16:creationId xmlns:a16="http://schemas.microsoft.com/office/drawing/2014/main" id="{0EB69C0D-7B57-4D3C-9871-9D5AE5BED6A9}"/>
              </a:ext>
            </a:extLst>
          </p:cNvPr>
          <p:cNvSpPr/>
          <p:nvPr/>
        </p:nvSpPr>
        <p:spPr>
          <a:xfrm>
            <a:off x="8223323" y="1424316"/>
            <a:ext cx="1748042" cy="1120338"/>
          </a:xfrm>
          <a:prstGeom prst="wedgeEllipseCallout">
            <a:avLst>
              <a:gd name="adj1" fmla="val 35252"/>
              <a:gd name="adj2" fmla="val 60817"/>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吹き出し: 円形 41">
            <a:extLst>
              <a:ext uri="{FF2B5EF4-FFF2-40B4-BE49-F238E27FC236}">
                <a16:creationId xmlns:a16="http://schemas.microsoft.com/office/drawing/2014/main" id="{E8D21373-0946-4AFA-B80E-F0D6697CD3B8}"/>
              </a:ext>
            </a:extLst>
          </p:cNvPr>
          <p:cNvSpPr/>
          <p:nvPr/>
        </p:nvSpPr>
        <p:spPr>
          <a:xfrm>
            <a:off x="10259739" y="1732758"/>
            <a:ext cx="1748042" cy="1120338"/>
          </a:xfrm>
          <a:prstGeom prst="wedgeEllipseCallout">
            <a:avLst>
              <a:gd name="adj1" fmla="val -30000"/>
              <a:gd name="adj2" fmla="val 53245"/>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F4D49270-4EEA-45DA-8636-716DD10C46AC}"/>
              </a:ext>
            </a:extLst>
          </p:cNvPr>
          <p:cNvSpPr txBox="1"/>
          <p:nvPr/>
        </p:nvSpPr>
        <p:spPr>
          <a:xfrm>
            <a:off x="3624111" y="3939533"/>
            <a:ext cx="2232260" cy="954107"/>
          </a:xfrm>
          <a:prstGeom prst="rect">
            <a:avLst/>
          </a:prstGeom>
          <a:noFill/>
        </p:spPr>
        <p:txBody>
          <a:bodyPr wrap="square">
            <a:spAutoFit/>
          </a:bodyPr>
          <a:lstStyle/>
          <a:p>
            <a:pPr algn="ctr"/>
            <a:r>
              <a:rPr kumimoji="1" lang="ja-JP" altLang="en-US" sz="1400" dirty="0">
                <a:solidFill>
                  <a:schemeClr val="tx1"/>
                </a:solidFill>
              </a:rPr>
              <a:t>様々な要因で</a:t>
            </a:r>
            <a:endParaRPr kumimoji="1" lang="en-US" altLang="ja-JP" sz="1400" dirty="0">
              <a:solidFill>
                <a:schemeClr val="tx1"/>
              </a:solidFill>
            </a:endParaRPr>
          </a:p>
          <a:p>
            <a:pPr algn="ctr"/>
            <a:r>
              <a:rPr kumimoji="1" lang="ja-JP" altLang="en-US" sz="1400" dirty="0">
                <a:solidFill>
                  <a:schemeClr val="tx1"/>
                </a:solidFill>
              </a:rPr>
              <a:t>発現度合いは</a:t>
            </a:r>
            <a:endParaRPr kumimoji="1" lang="en-US" altLang="ja-JP" sz="1400" dirty="0">
              <a:solidFill>
                <a:schemeClr val="tx1"/>
              </a:solidFill>
            </a:endParaRPr>
          </a:p>
          <a:p>
            <a:pPr algn="ctr"/>
            <a:r>
              <a:rPr kumimoji="1" lang="ja-JP" altLang="en-US" sz="1400" dirty="0">
                <a:solidFill>
                  <a:schemeClr val="tx1"/>
                </a:solidFill>
              </a:rPr>
              <a:t>変化する。</a:t>
            </a:r>
            <a:endParaRPr kumimoji="1" lang="en-US" altLang="ja-JP" sz="1400" dirty="0">
              <a:solidFill>
                <a:schemeClr val="tx1"/>
              </a:solidFill>
            </a:endParaRPr>
          </a:p>
          <a:p>
            <a:pPr algn="ctr"/>
            <a:r>
              <a:rPr kumimoji="1" lang="ja-JP" altLang="en-US" sz="1400" dirty="0">
                <a:solidFill>
                  <a:schemeClr val="tx1"/>
                </a:solidFill>
              </a:rPr>
              <a:t>（対象、方法、容器</a:t>
            </a:r>
            <a:r>
              <a:rPr kumimoji="1" lang="en-US" altLang="ja-JP" sz="1400" dirty="0">
                <a:solidFill>
                  <a:schemeClr val="tx1"/>
                </a:solidFill>
              </a:rPr>
              <a:t>…</a:t>
            </a:r>
            <a:r>
              <a:rPr kumimoji="1" lang="ja-JP" altLang="en-US" sz="1400" dirty="0">
                <a:solidFill>
                  <a:schemeClr val="tx1"/>
                </a:solidFill>
              </a:rPr>
              <a:t>）</a:t>
            </a:r>
            <a:endParaRPr kumimoji="1" lang="en-US" altLang="ja-JP" sz="1400" dirty="0">
              <a:solidFill>
                <a:schemeClr val="tx1"/>
              </a:solidFill>
            </a:endParaRPr>
          </a:p>
        </p:txBody>
      </p:sp>
      <p:sp>
        <p:nvSpPr>
          <p:cNvPr id="45" name="テキスト ボックス 44">
            <a:extLst>
              <a:ext uri="{FF2B5EF4-FFF2-40B4-BE49-F238E27FC236}">
                <a16:creationId xmlns:a16="http://schemas.microsoft.com/office/drawing/2014/main" id="{3538480B-C7D5-480E-8353-CEE6965FC984}"/>
              </a:ext>
            </a:extLst>
          </p:cNvPr>
          <p:cNvSpPr txBox="1"/>
          <p:nvPr/>
        </p:nvSpPr>
        <p:spPr>
          <a:xfrm>
            <a:off x="10463514" y="1950308"/>
            <a:ext cx="1371673" cy="738664"/>
          </a:xfrm>
          <a:prstGeom prst="rect">
            <a:avLst/>
          </a:prstGeom>
          <a:noFill/>
        </p:spPr>
        <p:txBody>
          <a:bodyPr wrap="square">
            <a:spAutoFit/>
          </a:bodyPr>
          <a:lstStyle/>
          <a:p>
            <a:pPr algn="ctr"/>
            <a:r>
              <a:rPr kumimoji="1" lang="ja-JP" altLang="en-US" sz="1400" dirty="0">
                <a:solidFill>
                  <a:schemeClr val="tx1"/>
                </a:solidFill>
              </a:rPr>
              <a:t>どんな情報を</a:t>
            </a:r>
            <a:endParaRPr kumimoji="1" lang="en-US" altLang="ja-JP" sz="1400" dirty="0">
              <a:solidFill>
                <a:schemeClr val="tx1"/>
              </a:solidFill>
            </a:endParaRPr>
          </a:p>
          <a:p>
            <a:pPr algn="ctr"/>
            <a:r>
              <a:rPr kumimoji="1" lang="ja-JP" altLang="en-US" sz="1400" dirty="0">
                <a:solidFill>
                  <a:schemeClr val="tx1"/>
                </a:solidFill>
              </a:rPr>
              <a:t>獲得したいか？</a:t>
            </a:r>
          </a:p>
          <a:p>
            <a:pPr algn="ctr"/>
            <a:r>
              <a:rPr kumimoji="1" lang="ja-JP" altLang="en-US" sz="1400" dirty="0">
                <a:solidFill>
                  <a:schemeClr val="tx1"/>
                </a:solidFill>
              </a:rPr>
              <a:t>が重要</a:t>
            </a:r>
          </a:p>
        </p:txBody>
      </p:sp>
      <p:sp>
        <p:nvSpPr>
          <p:cNvPr id="46" name="テキスト ボックス 45">
            <a:extLst>
              <a:ext uri="{FF2B5EF4-FFF2-40B4-BE49-F238E27FC236}">
                <a16:creationId xmlns:a16="http://schemas.microsoft.com/office/drawing/2014/main" id="{69FDB9E6-4D23-4687-98D8-F6C5C8A9A729}"/>
              </a:ext>
            </a:extLst>
          </p:cNvPr>
          <p:cNvSpPr txBox="1"/>
          <p:nvPr/>
        </p:nvSpPr>
        <p:spPr>
          <a:xfrm>
            <a:off x="6592274" y="1408313"/>
            <a:ext cx="1846792" cy="1169551"/>
          </a:xfrm>
          <a:prstGeom prst="rect">
            <a:avLst/>
          </a:prstGeom>
          <a:noFill/>
        </p:spPr>
        <p:txBody>
          <a:bodyPr wrap="square">
            <a:spAutoFit/>
          </a:bodyPr>
          <a:lstStyle/>
          <a:p>
            <a:pPr algn="ctr"/>
            <a:r>
              <a:rPr kumimoji="1" lang="ja-JP" altLang="en-US" sz="1400" dirty="0">
                <a:solidFill>
                  <a:schemeClr val="tx1"/>
                </a:solidFill>
              </a:rPr>
              <a:t>活性を</a:t>
            </a:r>
            <a:endParaRPr kumimoji="1" lang="en-US" altLang="ja-JP" sz="1400" dirty="0">
              <a:solidFill>
                <a:schemeClr val="tx1"/>
              </a:solidFill>
            </a:endParaRPr>
          </a:p>
          <a:p>
            <a:pPr algn="ctr"/>
            <a:r>
              <a:rPr kumimoji="1" lang="ja-JP" altLang="en-US" sz="1400" dirty="0">
                <a:solidFill>
                  <a:schemeClr val="tx1"/>
                </a:solidFill>
              </a:rPr>
              <a:t>示すか？の前に</a:t>
            </a:r>
            <a:endParaRPr kumimoji="1" lang="en-US" altLang="ja-JP" sz="1400" dirty="0">
              <a:solidFill>
                <a:schemeClr val="tx1"/>
              </a:solidFill>
            </a:endParaRPr>
          </a:p>
          <a:p>
            <a:pPr algn="ctr"/>
            <a:r>
              <a:rPr kumimoji="1" lang="ja-JP" altLang="en-US" sz="1400" dirty="0">
                <a:solidFill>
                  <a:schemeClr val="tx1"/>
                </a:solidFill>
              </a:rPr>
              <a:t>発現するか？が問題。やってみないと</a:t>
            </a:r>
            <a:endParaRPr kumimoji="1" lang="en-US" altLang="ja-JP" sz="1400" dirty="0">
              <a:solidFill>
                <a:schemeClr val="tx1"/>
              </a:solidFill>
            </a:endParaRPr>
          </a:p>
          <a:p>
            <a:pPr algn="ctr"/>
            <a:r>
              <a:rPr kumimoji="1" lang="ja-JP" altLang="en-US" sz="1400" dirty="0">
                <a:solidFill>
                  <a:schemeClr val="tx1"/>
                </a:solidFill>
              </a:rPr>
              <a:t>わからない。</a:t>
            </a:r>
            <a:endParaRPr kumimoji="1" lang="en-US" altLang="ja-JP" sz="1400" dirty="0">
              <a:solidFill>
                <a:schemeClr val="tx1"/>
              </a:solidFill>
            </a:endParaRPr>
          </a:p>
        </p:txBody>
      </p:sp>
      <p:sp>
        <p:nvSpPr>
          <p:cNvPr id="49" name="テキスト ボックス 48">
            <a:extLst>
              <a:ext uri="{FF2B5EF4-FFF2-40B4-BE49-F238E27FC236}">
                <a16:creationId xmlns:a16="http://schemas.microsoft.com/office/drawing/2014/main" id="{E94B6266-2B74-40A7-887A-B1F6D04534F7}"/>
              </a:ext>
            </a:extLst>
          </p:cNvPr>
          <p:cNvSpPr txBox="1"/>
          <p:nvPr/>
        </p:nvSpPr>
        <p:spPr>
          <a:xfrm>
            <a:off x="8264015" y="1579100"/>
            <a:ext cx="1653958" cy="738664"/>
          </a:xfrm>
          <a:prstGeom prst="rect">
            <a:avLst/>
          </a:prstGeom>
          <a:noFill/>
        </p:spPr>
        <p:txBody>
          <a:bodyPr wrap="square">
            <a:spAutoFit/>
          </a:bodyPr>
          <a:lstStyle/>
          <a:p>
            <a:pPr algn="ctr"/>
            <a:r>
              <a:rPr kumimoji="1" lang="ja-JP" altLang="en-US" sz="1400" dirty="0">
                <a:solidFill>
                  <a:schemeClr val="tx1"/>
                </a:solidFill>
              </a:rPr>
              <a:t>対象によって</a:t>
            </a:r>
            <a:endParaRPr kumimoji="1" lang="en-US" altLang="ja-JP" sz="1400" dirty="0">
              <a:solidFill>
                <a:schemeClr val="tx1"/>
              </a:solidFill>
            </a:endParaRPr>
          </a:p>
          <a:p>
            <a:pPr algn="ctr"/>
            <a:r>
              <a:rPr kumimoji="1" lang="ja-JP" altLang="en-US" sz="1400" dirty="0">
                <a:solidFill>
                  <a:schemeClr val="tx1"/>
                </a:solidFill>
              </a:rPr>
              <a:t>評価方法の選択・チューニング必要</a:t>
            </a:r>
            <a:endParaRPr kumimoji="1" lang="en-US" altLang="ja-JP" sz="1400" dirty="0">
              <a:solidFill>
                <a:schemeClr val="tx1"/>
              </a:solidFill>
            </a:endParaRPr>
          </a:p>
        </p:txBody>
      </p:sp>
      <p:sp>
        <p:nvSpPr>
          <p:cNvPr id="50" name="吹き出し: 円形 49">
            <a:extLst>
              <a:ext uri="{FF2B5EF4-FFF2-40B4-BE49-F238E27FC236}">
                <a16:creationId xmlns:a16="http://schemas.microsoft.com/office/drawing/2014/main" id="{6558E3DA-547E-41D4-AC75-1E43F1A1D713}"/>
              </a:ext>
            </a:extLst>
          </p:cNvPr>
          <p:cNvSpPr/>
          <p:nvPr/>
        </p:nvSpPr>
        <p:spPr>
          <a:xfrm>
            <a:off x="620427" y="3858275"/>
            <a:ext cx="1748042" cy="1120338"/>
          </a:xfrm>
          <a:prstGeom prst="wedgeEllipseCallout">
            <a:avLst>
              <a:gd name="adj1" fmla="val -9507"/>
              <a:gd name="adj2" fmla="val 63342"/>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4753F00D-737F-451D-A99E-AFA49A56F544}"/>
              </a:ext>
            </a:extLst>
          </p:cNvPr>
          <p:cNvSpPr txBox="1"/>
          <p:nvPr/>
        </p:nvSpPr>
        <p:spPr>
          <a:xfrm>
            <a:off x="835207" y="4151684"/>
            <a:ext cx="1371673" cy="523220"/>
          </a:xfrm>
          <a:prstGeom prst="rect">
            <a:avLst/>
          </a:prstGeom>
          <a:noFill/>
        </p:spPr>
        <p:txBody>
          <a:bodyPr wrap="square">
            <a:spAutoFit/>
          </a:bodyPr>
          <a:lstStyle/>
          <a:p>
            <a:pPr algn="ctr"/>
            <a:r>
              <a:rPr kumimoji="1" lang="ja-JP" altLang="en-US" sz="1400" dirty="0">
                <a:solidFill>
                  <a:schemeClr val="tx1"/>
                </a:solidFill>
              </a:rPr>
              <a:t>遺伝子操作は</a:t>
            </a:r>
            <a:endParaRPr kumimoji="1" lang="en-US" altLang="ja-JP" sz="1400" dirty="0">
              <a:solidFill>
                <a:schemeClr val="tx1"/>
              </a:solidFill>
            </a:endParaRPr>
          </a:p>
          <a:p>
            <a:pPr algn="ctr"/>
            <a:r>
              <a:rPr kumimoji="1" lang="ja-JP" altLang="en-US" sz="1400" dirty="0"/>
              <a:t>外注が特に多い。</a:t>
            </a:r>
            <a:endParaRPr kumimoji="1" lang="ja-JP" altLang="en-US" sz="1400" dirty="0">
              <a:solidFill>
                <a:schemeClr val="tx1"/>
              </a:solidFill>
            </a:endParaRPr>
          </a:p>
        </p:txBody>
      </p:sp>
      <p:pic>
        <p:nvPicPr>
          <p:cNvPr id="52" name="図 51">
            <a:extLst>
              <a:ext uri="{FF2B5EF4-FFF2-40B4-BE49-F238E27FC236}">
                <a16:creationId xmlns:a16="http://schemas.microsoft.com/office/drawing/2014/main" id="{1FFF8E47-7B36-43EB-AF32-C7A083B213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643" b="97500" l="7752" r="87597">
                        <a14:foregroundMark x1="37209" y1="12857" x2="37209" y2="12857"/>
                        <a14:foregroundMark x1="18605" y1="10000" x2="62016" y2="8929"/>
                        <a14:foregroundMark x1="62016" y1="8929" x2="89922" y2="15000"/>
                        <a14:foregroundMark x1="89922" y1="15000" x2="48837" y2="23571"/>
                        <a14:foregroundMark x1="48837" y1="23571" x2="27907" y2="15714"/>
                        <a14:foregroundMark x1="27907" y1="15714" x2="29457" y2="8929"/>
                        <a14:foregroundMark x1="53488" y1="4643" x2="53488" y2="4643"/>
                        <a14:foregroundMark x1="89147" y1="55357" x2="89147" y2="55357"/>
                        <a14:foregroundMark x1="86822" y1="88929" x2="86822" y2="88929"/>
                        <a14:foregroundMark x1="80620" y1="95000" x2="80620" y2="95000"/>
                        <a14:foregroundMark x1="55039" y1="97500" x2="55039" y2="97500"/>
                        <a14:foregroundMark x1="20930" y1="97143" x2="20930" y2="97143"/>
                        <a14:foregroundMark x1="10078" y1="85357" x2="10078" y2="85357"/>
                      </a14:backgroundRemoval>
                    </a14:imgEffect>
                  </a14:imgLayer>
                </a14:imgProps>
              </a:ext>
            </a:extLst>
          </a:blip>
          <a:stretch>
            <a:fillRect/>
          </a:stretch>
        </p:blipFill>
        <p:spPr>
          <a:xfrm>
            <a:off x="6961537" y="3826008"/>
            <a:ext cx="589407" cy="1279333"/>
          </a:xfrm>
          <a:prstGeom prst="rect">
            <a:avLst/>
          </a:prstGeom>
        </p:spPr>
      </p:pic>
    </p:spTree>
    <p:extLst>
      <p:ext uri="{BB962C8B-B14F-4D97-AF65-F5344CB8AC3E}">
        <p14:creationId xmlns:p14="http://schemas.microsoft.com/office/powerpoint/2010/main" val="3215861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9D17E-9A42-45E9-810F-C322F51ADBAA}"/>
              </a:ext>
            </a:extLst>
          </p:cNvPr>
          <p:cNvSpPr>
            <a:spLocks noGrp="1"/>
          </p:cNvSpPr>
          <p:nvPr>
            <p:ph type="title"/>
          </p:nvPr>
        </p:nvSpPr>
        <p:spPr/>
        <p:txBody>
          <a:bodyPr>
            <a:normAutofit fontScale="90000"/>
          </a:bodyPr>
          <a:lstStyle/>
          <a:p>
            <a:r>
              <a:rPr lang="en-US" altLang="ja-JP" sz="1600" dirty="0"/>
              <a:t>FY22</a:t>
            </a:r>
            <a:r>
              <a:rPr lang="ja-JP" altLang="en-US" sz="1600" dirty="0"/>
              <a:t>下半期活動報告　＞　実験値と計算値の関係の考察</a:t>
            </a:r>
            <a:br>
              <a:rPr kumimoji="1" lang="en-US" altLang="ja-JP" sz="2700" dirty="0"/>
            </a:br>
            <a:r>
              <a:rPr kumimoji="1" lang="ja-JP" altLang="en-US" sz="2700" dirty="0"/>
              <a:t>　目的と比較内容</a:t>
            </a:r>
            <a:endParaRPr kumimoji="1" lang="ja-JP" altLang="en-US" dirty="0"/>
          </a:p>
        </p:txBody>
      </p:sp>
      <p:sp>
        <p:nvSpPr>
          <p:cNvPr id="3" name="スライド番号プレースホルダー 2">
            <a:extLst>
              <a:ext uri="{FF2B5EF4-FFF2-40B4-BE49-F238E27FC236}">
                <a16:creationId xmlns:a16="http://schemas.microsoft.com/office/drawing/2014/main" id="{D790C763-E9CE-44E0-A405-32DE624F40F1}"/>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graphicFrame>
        <p:nvGraphicFramePr>
          <p:cNvPr id="21" name="表 24">
            <a:extLst>
              <a:ext uri="{FF2B5EF4-FFF2-40B4-BE49-F238E27FC236}">
                <a16:creationId xmlns:a16="http://schemas.microsoft.com/office/drawing/2014/main" id="{5D44270B-9A96-4372-8FAF-19D0180A3DC6}"/>
              </a:ext>
            </a:extLst>
          </p:cNvPr>
          <p:cNvGraphicFramePr>
            <a:graphicFrameLocks noGrp="1"/>
          </p:cNvGraphicFramePr>
          <p:nvPr/>
        </p:nvGraphicFramePr>
        <p:xfrm>
          <a:off x="876693" y="2107796"/>
          <a:ext cx="10429836" cy="3963065"/>
        </p:xfrm>
        <a:graphic>
          <a:graphicData uri="http://schemas.openxmlformats.org/drawingml/2006/table">
            <a:tbl>
              <a:tblPr firstRow="1" bandRow="1">
                <a:tableStyleId>{5C22544A-7EE6-4342-B048-85BDC9FD1C3A}</a:tableStyleId>
              </a:tblPr>
              <a:tblGrid>
                <a:gridCol w="1225484">
                  <a:extLst>
                    <a:ext uri="{9D8B030D-6E8A-4147-A177-3AD203B41FA5}">
                      <a16:colId xmlns:a16="http://schemas.microsoft.com/office/drawing/2014/main" val="2570741219"/>
                    </a:ext>
                  </a:extLst>
                </a:gridCol>
                <a:gridCol w="4609708">
                  <a:extLst>
                    <a:ext uri="{9D8B030D-6E8A-4147-A177-3AD203B41FA5}">
                      <a16:colId xmlns:a16="http://schemas.microsoft.com/office/drawing/2014/main" val="1307251249"/>
                    </a:ext>
                  </a:extLst>
                </a:gridCol>
                <a:gridCol w="4594644">
                  <a:extLst>
                    <a:ext uri="{9D8B030D-6E8A-4147-A177-3AD203B41FA5}">
                      <a16:colId xmlns:a16="http://schemas.microsoft.com/office/drawing/2014/main" val="2690809048"/>
                    </a:ext>
                  </a:extLst>
                </a:gridCol>
              </a:tblGrid>
              <a:tr h="408575">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9525" cap="flat" cmpd="sng" algn="ctr">
                      <a:solidFill>
                        <a:schemeClr val="bg1"/>
                      </a:solidFill>
                      <a:prstDash val="solid"/>
                      <a:round/>
                      <a:headEnd type="none" w="med" len="med"/>
                      <a:tailEnd type="none" w="med" len="med"/>
                    </a:lnTlToBr>
                    <a:solidFill>
                      <a:schemeClr val="bg2">
                        <a:lumMod val="40000"/>
                        <a:lumOff val="60000"/>
                      </a:schemeClr>
                    </a:solidFill>
                  </a:tcPr>
                </a:tc>
                <a:tc>
                  <a:txBody>
                    <a:bodyPr/>
                    <a:lstStyle/>
                    <a:p>
                      <a:pPr algn="ctr"/>
                      <a:r>
                        <a:rPr kumimoji="1" lang="ja-JP" altLang="en-US" b="0" dirty="0">
                          <a:solidFill>
                            <a:schemeClr val="tx1"/>
                          </a:solidFill>
                        </a:rPr>
                        <a:t>計算値</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pPr algn="ctr"/>
                      <a:r>
                        <a:rPr kumimoji="1" lang="ja-JP" altLang="en-US" b="0" dirty="0">
                          <a:solidFill>
                            <a:schemeClr val="tx1"/>
                          </a:solidFill>
                        </a:rPr>
                        <a:t>実験値</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625946036"/>
                  </a:ext>
                </a:extLst>
              </a:tr>
              <a:tr h="1777245">
                <a:tc>
                  <a:txBody>
                    <a:bodyPr/>
                    <a:lstStyle/>
                    <a:p>
                      <a:r>
                        <a:rPr kumimoji="1" lang="ja-JP" altLang="en-US" b="0" dirty="0">
                          <a:solidFill>
                            <a:schemeClr val="tx1"/>
                          </a:solidFill>
                        </a:rPr>
                        <a:t>結合能</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4256171"/>
                  </a:ext>
                </a:extLst>
              </a:tr>
              <a:tr h="1777245">
                <a:tc>
                  <a:txBody>
                    <a:bodyPr/>
                    <a:lstStyle/>
                    <a:p>
                      <a:r>
                        <a:rPr kumimoji="1" lang="ja-JP" altLang="en-US" b="0" dirty="0">
                          <a:solidFill>
                            <a:schemeClr val="tx1"/>
                          </a:solidFill>
                        </a:rPr>
                        <a:t>活性能</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endParaRPr kumimoji="1" lang="en-US" altLang="ja-JP" dirty="0"/>
                    </a:p>
                    <a:p>
                      <a:endParaRPr kumimoji="1" lang="en-US" altLang="ja-JP" dirty="0"/>
                    </a:p>
                    <a:p>
                      <a:pPr algn="ctr"/>
                      <a:r>
                        <a:rPr kumimoji="1" lang="ja-JP" altLang="en-US" dirty="0">
                          <a:solidFill>
                            <a:schemeClr val="bg2"/>
                          </a:solidFill>
                        </a:rPr>
                        <a:t>該当データなし</a:t>
                      </a:r>
                      <a:endParaRPr kumimoji="1" lang="en-US" altLang="ja-JP" dirty="0">
                        <a:solidFill>
                          <a:schemeClr val="bg2"/>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499114293"/>
                  </a:ext>
                </a:extLst>
              </a:tr>
            </a:tbl>
          </a:graphicData>
        </a:graphic>
      </p:graphicFrame>
      <p:sp>
        <p:nvSpPr>
          <p:cNvPr id="24" name="フローチャート: 代替処理 23">
            <a:extLst>
              <a:ext uri="{FF2B5EF4-FFF2-40B4-BE49-F238E27FC236}">
                <a16:creationId xmlns:a16="http://schemas.microsoft.com/office/drawing/2014/main" id="{8D435945-60A4-4127-9027-C3D865B44237}"/>
              </a:ext>
            </a:extLst>
          </p:cNvPr>
          <p:cNvSpPr/>
          <p:nvPr/>
        </p:nvSpPr>
        <p:spPr>
          <a:xfrm>
            <a:off x="3157518" y="2980216"/>
            <a:ext cx="2380583" cy="89756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計算値・結合能</a:t>
            </a:r>
            <a:endParaRPr kumimoji="1" lang="en-US" altLang="ja-JP" dirty="0">
              <a:solidFill>
                <a:schemeClr val="bg1"/>
              </a:solidFill>
            </a:endParaRPr>
          </a:p>
          <a:p>
            <a:pPr algn="ctr"/>
            <a:r>
              <a:rPr kumimoji="1" lang="ja-JP" altLang="en-US" sz="2400" dirty="0">
                <a:solidFill>
                  <a:schemeClr val="bg1"/>
                </a:solidFill>
              </a:rPr>
              <a:t>結合エネルギー</a:t>
            </a:r>
          </a:p>
        </p:txBody>
      </p:sp>
      <p:sp>
        <p:nvSpPr>
          <p:cNvPr id="25" name="フローチャート: 代替処理 24">
            <a:extLst>
              <a:ext uri="{FF2B5EF4-FFF2-40B4-BE49-F238E27FC236}">
                <a16:creationId xmlns:a16="http://schemas.microsoft.com/office/drawing/2014/main" id="{00D579B4-B0EB-4BDA-BA9B-4B32B54BAFBB}"/>
              </a:ext>
            </a:extLst>
          </p:cNvPr>
          <p:cNvSpPr/>
          <p:nvPr/>
        </p:nvSpPr>
        <p:spPr>
          <a:xfrm>
            <a:off x="7902166" y="2981232"/>
            <a:ext cx="2380583" cy="89756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実験値・結合能</a:t>
            </a:r>
            <a:endParaRPr kumimoji="1" lang="en-US" altLang="ja-JP" dirty="0">
              <a:solidFill>
                <a:schemeClr val="bg1"/>
              </a:solidFill>
            </a:endParaRPr>
          </a:p>
          <a:p>
            <a:pPr algn="ctr"/>
            <a:r>
              <a:rPr kumimoji="1" lang="ja-JP" altLang="en-US" sz="2400" dirty="0">
                <a:solidFill>
                  <a:schemeClr val="bg1"/>
                </a:solidFill>
              </a:rPr>
              <a:t>結合率</a:t>
            </a:r>
          </a:p>
        </p:txBody>
      </p:sp>
      <p:sp>
        <p:nvSpPr>
          <p:cNvPr id="26" name="フローチャート: 代替処理 25">
            <a:extLst>
              <a:ext uri="{FF2B5EF4-FFF2-40B4-BE49-F238E27FC236}">
                <a16:creationId xmlns:a16="http://schemas.microsoft.com/office/drawing/2014/main" id="{1BB5C04C-3818-407F-ABC5-3FE0D1FD34A0}"/>
              </a:ext>
            </a:extLst>
          </p:cNvPr>
          <p:cNvSpPr/>
          <p:nvPr/>
        </p:nvSpPr>
        <p:spPr>
          <a:xfrm>
            <a:off x="7941299" y="4799832"/>
            <a:ext cx="2380583" cy="897568"/>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実験値・結合能</a:t>
            </a:r>
            <a:endParaRPr kumimoji="1" lang="en-US" altLang="ja-JP" dirty="0">
              <a:solidFill>
                <a:schemeClr val="bg1"/>
              </a:solidFill>
            </a:endParaRPr>
          </a:p>
          <a:p>
            <a:pPr algn="ctr"/>
            <a:r>
              <a:rPr kumimoji="1" lang="ja-JP" altLang="en-US" sz="2400" dirty="0">
                <a:solidFill>
                  <a:schemeClr val="bg1"/>
                </a:solidFill>
              </a:rPr>
              <a:t>活性能</a:t>
            </a:r>
          </a:p>
        </p:txBody>
      </p:sp>
      <p:cxnSp>
        <p:nvCxnSpPr>
          <p:cNvPr id="27" name="直線矢印コネクタ 26">
            <a:extLst>
              <a:ext uri="{FF2B5EF4-FFF2-40B4-BE49-F238E27FC236}">
                <a16:creationId xmlns:a16="http://schemas.microsoft.com/office/drawing/2014/main" id="{6100C0D5-A846-4F2E-B79E-1B48880589BA}"/>
              </a:ext>
            </a:extLst>
          </p:cNvPr>
          <p:cNvCxnSpPr>
            <a:cxnSpLocks/>
          </p:cNvCxnSpPr>
          <p:nvPr/>
        </p:nvCxnSpPr>
        <p:spPr>
          <a:xfrm>
            <a:off x="5666510" y="3455864"/>
            <a:ext cx="2133697" cy="0"/>
          </a:xfrm>
          <a:prstGeom prst="straightConnector1">
            <a:avLst/>
          </a:prstGeom>
          <a:ln w="762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F086BAFE-EBE7-48A4-878D-4A4A41E961B7}"/>
              </a:ext>
            </a:extLst>
          </p:cNvPr>
          <p:cNvCxnSpPr>
            <a:cxnSpLocks/>
          </p:cNvCxnSpPr>
          <p:nvPr/>
        </p:nvCxnSpPr>
        <p:spPr>
          <a:xfrm>
            <a:off x="9083223" y="3964784"/>
            <a:ext cx="0" cy="750067"/>
          </a:xfrm>
          <a:prstGeom prst="straightConnector1">
            <a:avLst/>
          </a:prstGeom>
          <a:ln w="762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90DCB19-418C-4DF4-A04E-C29A1B67A9DA}"/>
              </a:ext>
            </a:extLst>
          </p:cNvPr>
          <p:cNvCxnSpPr>
            <a:cxnSpLocks/>
          </p:cNvCxnSpPr>
          <p:nvPr/>
        </p:nvCxnSpPr>
        <p:spPr>
          <a:xfrm>
            <a:off x="5652478" y="3559368"/>
            <a:ext cx="2198137" cy="1766776"/>
          </a:xfrm>
          <a:prstGeom prst="straightConnector1">
            <a:avLst/>
          </a:prstGeom>
          <a:ln w="762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969A7312-2C9C-4EF9-9FCF-596AB9CB188E}"/>
              </a:ext>
            </a:extLst>
          </p:cNvPr>
          <p:cNvSpPr txBox="1"/>
          <p:nvPr/>
        </p:nvSpPr>
        <p:spPr>
          <a:xfrm>
            <a:off x="374581" y="844790"/>
            <a:ext cx="11633200" cy="1107996"/>
          </a:xfrm>
          <a:prstGeom prst="rect">
            <a:avLst/>
          </a:prstGeom>
          <a:noFill/>
        </p:spPr>
        <p:txBody>
          <a:bodyPr wrap="square" rtlCol="0">
            <a:spAutoFit/>
          </a:bodyPr>
          <a:lstStyle/>
          <a:p>
            <a:r>
              <a:rPr kumimoji="1" lang="ja-JP" altLang="en-US" sz="2200" b="1" dirty="0">
                <a:solidFill>
                  <a:schemeClr val="accent1"/>
                </a:solidFill>
              </a:rPr>
              <a:t>目的：「結合能の評価を軸にした</a:t>
            </a:r>
            <a:r>
              <a:rPr kumimoji="1" lang="en-US" altLang="ja-JP" sz="2200" b="1" dirty="0">
                <a:solidFill>
                  <a:schemeClr val="accent1"/>
                </a:solidFill>
              </a:rPr>
              <a:t>CBD</a:t>
            </a:r>
            <a:r>
              <a:rPr kumimoji="1" lang="ja-JP" altLang="en-US" sz="2200" b="1" dirty="0">
                <a:solidFill>
                  <a:schemeClr val="accent1"/>
                </a:solidFill>
              </a:rPr>
              <a:t>の設計は、有用なセルラーゼの候補生成に有効である」</a:t>
            </a:r>
            <a:endParaRPr kumimoji="1" lang="en-US" altLang="ja-JP" sz="2200" b="1" dirty="0">
              <a:solidFill>
                <a:schemeClr val="accent1"/>
              </a:solidFill>
            </a:endParaRPr>
          </a:p>
          <a:p>
            <a:r>
              <a:rPr kumimoji="1" lang="en-US" altLang="ja-JP" sz="2200" b="1" dirty="0">
                <a:solidFill>
                  <a:schemeClr val="accent1"/>
                </a:solidFill>
              </a:rPr>
              <a:t>		</a:t>
            </a:r>
            <a:r>
              <a:rPr kumimoji="1" lang="ja-JP" altLang="en-US" sz="2200" b="1" dirty="0">
                <a:solidFill>
                  <a:schemeClr val="accent1"/>
                </a:solidFill>
              </a:rPr>
              <a:t>という仮説を検証するため。</a:t>
            </a:r>
            <a:endParaRPr kumimoji="1" lang="en-US" altLang="ja-JP" sz="2200" b="1" dirty="0">
              <a:solidFill>
                <a:schemeClr val="accent1"/>
              </a:solidFill>
            </a:endParaRPr>
          </a:p>
          <a:p>
            <a:r>
              <a:rPr kumimoji="1" lang="ja-JP" altLang="en-US" sz="2200" b="1" dirty="0">
                <a:solidFill>
                  <a:schemeClr val="accent1"/>
                </a:solidFill>
              </a:rPr>
              <a:t>➡結合能に関わるデータ（結合率・結合エネルギー）と有用性に関わるデータ（酵素活性）を比較</a:t>
            </a:r>
          </a:p>
        </p:txBody>
      </p:sp>
      <p:sp>
        <p:nvSpPr>
          <p:cNvPr id="15" name="テキスト ボックス 14">
            <a:extLst>
              <a:ext uri="{FF2B5EF4-FFF2-40B4-BE49-F238E27FC236}">
                <a16:creationId xmlns:a16="http://schemas.microsoft.com/office/drawing/2014/main" id="{32A31179-D088-4342-9ECB-BBBA3CB2BEFB}"/>
              </a:ext>
            </a:extLst>
          </p:cNvPr>
          <p:cNvSpPr txBox="1"/>
          <p:nvPr/>
        </p:nvSpPr>
        <p:spPr>
          <a:xfrm>
            <a:off x="9191286" y="4168329"/>
            <a:ext cx="774571" cy="369332"/>
          </a:xfrm>
          <a:prstGeom prst="rect">
            <a:avLst/>
          </a:prstGeom>
          <a:noFill/>
        </p:spPr>
        <p:txBody>
          <a:bodyPr wrap="none" rtlCol="0">
            <a:spAutoFit/>
          </a:bodyPr>
          <a:lstStyle/>
          <a:p>
            <a:r>
              <a:rPr kumimoji="1" lang="ja-JP" altLang="en-US" dirty="0"/>
              <a:t>比較</a:t>
            </a:r>
            <a:r>
              <a:rPr kumimoji="1" lang="en-US" altLang="ja-JP" dirty="0"/>
              <a:t>2</a:t>
            </a:r>
            <a:endParaRPr kumimoji="1" lang="ja-JP" altLang="en-US" dirty="0"/>
          </a:p>
        </p:txBody>
      </p:sp>
      <p:sp>
        <p:nvSpPr>
          <p:cNvPr id="34" name="テキスト ボックス 33">
            <a:extLst>
              <a:ext uri="{FF2B5EF4-FFF2-40B4-BE49-F238E27FC236}">
                <a16:creationId xmlns:a16="http://schemas.microsoft.com/office/drawing/2014/main" id="{27750094-7424-4FE4-B6CE-54F6660DAE98}"/>
              </a:ext>
            </a:extLst>
          </p:cNvPr>
          <p:cNvSpPr txBox="1"/>
          <p:nvPr/>
        </p:nvSpPr>
        <p:spPr>
          <a:xfrm>
            <a:off x="6332848" y="3009027"/>
            <a:ext cx="774571" cy="369332"/>
          </a:xfrm>
          <a:prstGeom prst="rect">
            <a:avLst/>
          </a:prstGeom>
          <a:noFill/>
        </p:spPr>
        <p:txBody>
          <a:bodyPr wrap="none" rtlCol="0">
            <a:spAutoFit/>
          </a:bodyPr>
          <a:lstStyle/>
          <a:p>
            <a:r>
              <a:rPr kumimoji="1" lang="ja-JP" altLang="en-US" dirty="0"/>
              <a:t>比較</a:t>
            </a:r>
            <a:r>
              <a:rPr kumimoji="1" lang="en-US" altLang="ja-JP" dirty="0"/>
              <a:t>1</a:t>
            </a:r>
            <a:endParaRPr kumimoji="1" lang="ja-JP" altLang="en-US" dirty="0"/>
          </a:p>
        </p:txBody>
      </p:sp>
      <p:sp>
        <p:nvSpPr>
          <p:cNvPr id="14" name="テキスト ボックス 13">
            <a:extLst>
              <a:ext uri="{FF2B5EF4-FFF2-40B4-BE49-F238E27FC236}">
                <a16:creationId xmlns:a16="http://schemas.microsoft.com/office/drawing/2014/main" id="{43A3500B-D6CD-47F8-8465-F66B66234D11}"/>
              </a:ext>
            </a:extLst>
          </p:cNvPr>
          <p:cNvSpPr txBox="1"/>
          <p:nvPr/>
        </p:nvSpPr>
        <p:spPr>
          <a:xfrm>
            <a:off x="6021300" y="4530185"/>
            <a:ext cx="774571" cy="369332"/>
          </a:xfrm>
          <a:prstGeom prst="rect">
            <a:avLst/>
          </a:prstGeom>
          <a:noFill/>
        </p:spPr>
        <p:txBody>
          <a:bodyPr wrap="none" rtlCol="0">
            <a:spAutoFit/>
          </a:bodyPr>
          <a:lstStyle/>
          <a:p>
            <a:r>
              <a:rPr kumimoji="1" lang="ja-JP" altLang="en-US" dirty="0"/>
              <a:t>比較</a:t>
            </a:r>
            <a:r>
              <a:rPr kumimoji="1" lang="en-US" altLang="ja-JP" dirty="0"/>
              <a:t>3</a:t>
            </a:r>
            <a:endParaRPr kumimoji="1" lang="ja-JP" altLang="en-US" dirty="0"/>
          </a:p>
        </p:txBody>
      </p:sp>
    </p:spTree>
    <p:extLst>
      <p:ext uri="{BB962C8B-B14F-4D97-AF65-F5344CB8AC3E}">
        <p14:creationId xmlns:p14="http://schemas.microsoft.com/office/powerpoint/2010/main" val="4016517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9E78E-F582-43BF-B1A0-8D528C40FB54}"/>
              </a:ext>
            </a:extLst>
          </p:cNvPr>
          <p:cNvSpPr>
            <a:spLocks noGrp="1"/>
          </p:cNvSpPr>
          <p:nvPr>
            <p:ph type="title"/>
          </p:nvPr>
        </p:nvSpPr>
        <p:spPr/>
        <p:txBody>
          <a:bodyPr>
            <a:noAutofit/>
          </a:bodyPr>
          <a:lstStyle/>
          <a:p>
            <a:r>
              <a:rPr lang="en-US" altLang="ja-JP" sz="1400" dirty="0"/>
              <a:t>FY22</a:t>
            </a:r>
            <a:r>
              <a:rPr lang="ja-JP" altLang="en-US" sz="1400" dirty="0"/>
              <a:t>下半期活動報告　＞　実験値と計算値の関係の考察</a:t>
            </a:r>
            <a:br>
              <a:rPr kumimoji="1" lang="en-US" altLang="ja-JP" sz="2400" dirty="0"/>
            </a:br>
            <a:r>
              <a:rPr kumimoji="1" lang="ja-JP" altLang="en-US" sz="2400" dirty="0"/>
              <a:t>　比較１　酵素活性</a:t>
            </a:r>
            <a:r>
              <a:rPr kumimoji="1" lang="en-US" altLang="ja-JP" sz="2400" dirty="0"/>
              <a:t>vs</a:t>
            </a:r>
            <a:r>
              <a:rPr kumimoji="1" lang="ja-JP" altLang="en-US" sz="2400" dirty="0"/>
              <a:t>結合率</a:t>
            </a:r>
          </a:p>
        </p:txBody>
      </p:sp>
      <p:sp>
        <p:nvSpPr>
          <p:cNvPr id="3" name="スライド番号プレースホルダー 2">
            <a:extLst>
              <a:ext uri="{FF2B5EF4-FFF2-40B4-BE49-F238E27FC236}">
                <a16:creationId xmlns:a16="http://schemas.microsoft.com/office/drawing/2014/main" id="{0CA1C23B-4D8F-4DD6-8236-BA27D517337F}"/>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graphicFrame>
        <p:nvGraphicFramePr>
          <p:cNvPr id="5" name="グラフ 4">
            <a:extLst>
              <a:ext uri="{FF2B5EF4-FFF2-40B4-BE49-F238E27FC236}">
                <a16:creationId xmlns:a16="http://schemas.microsoft.com/office/drawing/2014/main" id="{2ADD2017-241D-42BF-A42D-1C8501CBCEA1}"/>
              </a:ext>
            </a:extLst>
          </p:cNvPr>
          <p:cNvGraphicFramePr>
            <a:graphicFrameLocks/>
          </p:cNvGraphicFramePr>
          <p:nvPr/>
        </p:nvGraphicFramePr>
        <p:xfrm>
          <a:off x="1109348" y="1830959"/>
          <a:ext cx="4320000" cy="4320000"/>
        </p:xfrm>
        <a:graphic>
          <a:graphicData uri="http://schemas.openxmlformats.org/drawingml/2006/chart">
            <c:chart xmlns:c="http://schemas.openxmlformats.org/drawingml/2006/chart" xmlns:r="http://schemas.openxmlformats.org/officeDocument/2006/relationships" r:id="rId2"/>
          </a:graphicData>
        </a:graphic>
      </p:graphicFrame>
      <p:sp>
        <p:nvSpPr>
          <p:cNvPr id="15" name="テキスト ボックス 14">
            <a:extLst>
              <a:ext uri="{FF2B5EF4-FFF2-40B4-BE49-F238E27FC236}">
                <a16:creationId xmlns:a16="http://schemas.microsoft.com/office/drawing/2014/main" id="{39722919-85AA-471C-8B28-8B44F1B91E3D}"/>
              </a:ext>
            </a:extLst>
          </p:cNvPr>
          <p:cNvSpPr txBox="1"/>
          <p:nvPr/>
        </p:nvSpPr>
        <p:spPr>
          <a:xfrm>
            <a:off x="721360" y="874467"/>
            <a:ext cx="646331" cy="369332"/>
          </a:xfrm>
          <a:prstGeom prst="rect">
            <a:avLst/>
          </a:prstGeom>
          <a:solidFill>
            <a:schemeClr val="accent1"/>
          </a:solidFill>
        </p:spPr>
        <p:txBody>
          <a:bodyPr wrap="none" rtlCol="0">
            <a:spAutoFit/>
          </a:bodyPr>
          <a:lstStyle/>
          <a:p>
            <a:r>
              <a:rPr kumimoji="1" lang="ja-JP" altLang="en-US" dirty="0">
                <a:solidFill>
                  <a:schemeClr val="bg1"/>
                </a:solidFill>
              </a:rPr>
              <a:t>結果</a:t>
            </a:r>
          </a:p>
        </p:txBody>
      </p:sp>
      <p:sp>
        <p:nvSpPr>
          <p:cNvPr id="17" name="テキスト ボックス 16">
            <a:extLst>
              <a:ext uri="{FF2B5EF4-FFF2-40B4-BE49-F238E27FC236}">
                <a16:creationId xmlns:a16="http://schemas.microsoft.com/office/drawing/2014/main" id="{0562C26C-D411-4990-BC2C-CF1090748753}"/>
              </a:ext>
            </a:extLst>
          </p:cNvPr>
          <p:cNvSpPr txBox="1"/>
          <p:nvPr/>
        </p:nvSpPr>
        <p:spPr>
          <a:xfrm rot="16200000">
            <a:off x="-601838" y="3607063"/>
            <a:ext cx="3267930" cy="307777"/>
          </a:xfrm>
          <a:prstGeom prst="rect">
            <a:avLst/>
          </a:prstGeom>
          <a:noFill/>
        </p:spPr>
        <p:txBody>
          <a:bodyPr wrap="square">
            <a:spAutoFit/>
          </a:bodyPr>
          <a:lstStyle/>
          <a:p>
            <a:pPr algn="ctr"/>
            <a:r>
              <a:rPr kumimoji="1" lang="ja-JP" altLang="en-US" sz="1400" dirty="0"/>
              <a:t>酵素活性（</a:t>
            </a:r>
            <a:r>
              <a:rPr kumimoji="1" lang="ja-JP" altLang="en-US" sz="1400" b="1" dirty="0">
                <a:solidFill>
                  <a:schemeClr val="accent4">
                    <a:lumMod val="60000"/>
                    <a:lumOff val="40000"/>
                  </a:schemeClr>
                </a:solidFill>
              </a:rPr>
              <a:t>結晶性セルロース</a:t>
            </a:r>
            <a:r>
              <a:rPr kumimoji="1" lang="ja-JP" altLang="en-US" sz="1400" dirty="0"/>
              <a:t>）</a:t>
            </a:r>
            <a:endParaRPr kumimoji="1" lang="en-US" altLang="ja-JP" sz="1400" dirty="0"/>
          </a:p>
        </p:txBody>
      </p:sp>
      <p:sp>
        <p:nvSpPr>
          <p:cNvPr id="20" name="フリーフォーム: 図形 19">
            <a:extLst>
              <a:ext uri="{FF2B5EF4-FFF2-40B4-BE49-F238E27FC236}">
                <a16:creationId xmlns:a16="http://schemas.microsoft.com/office/drawing/2014/main" id="{2A31C797-CCBD-4C41-951D-0C1E0A6ACDB4}"/>
              </a:ext>
            </a:extLst>
          </p:cNvPr>
          <p:cNvSpPr/>
          <p:nvPr/>
        </p:nvSpPr>
        <p:spPr>
          <a:xfrm>
            <a:off x="7183817" y="2500314"/>
            <a:ext cx="1785878" cy="960338"/>
          </a:xfrm>
          <a:custGeom>
            <a:avLst/>
            <a:gdLst>
              <a:gd name="connsiteX0" fmla="*/ 0 w 597877"/>
              <a:gd name="connsiteY0" fmla="*/ 439701 h 439701"/>
              <a:gd name="connsiteX1" fmla="*/ 316523 w 597877"/>
              <a:gd name="connsiteY1" fmla="*/ 360570 h 439701"/>
              <a:gd name="connsiteX2" fmla="*/ 465992 w 597877"/>
              <a:gd name="connsiteY2" fmla="*/ 86 h 439701"/>
              <a:gd name="connsiteX3" fmla="*/ 597877 w 597877"/>
              <a:gd name="connsiteY3" fmla="*/ 395739 h 439701"/>
            </a:gdLst>
            <a:ahLst/>
            <a:cxnLst>
              <a:cxn ang="0">
                <a:pos x="connsiteX0" y="connsiteY0"/>
              </a:cxn>
              <a:cxn ang="0">
                <a:pos x="connsiteX1" y="connsiteY1"/>
              </a:cxn>
              <a:cxn ang="0">
                <a:pos x="connsiteX2" y="connsiteY2"/>
              </a:cxn>
              <a:cxn ang="0">
                <a:pos x="connsiteX3" y="connsiteY3"/>
              </a:cxn>
            </a:cxnLst>
            <a:rect l="l" t="t" r="r" b="b"/>
            <a:pathLst>
              <a:path w="597877" h="439701">
                <a:moveTo>
                  <a:pt x="0" y="439701"/>
                </a:moveTo>
                <a:cubicBezTo>
                  <a:pt x="119429" y="436770"/>
                  <a:pt x="238858" y="433839"/>
                  <a:pt x="316523" y="360570"/>
                </a:cubicBezTo>
                <a:cubicBezTo>
                  <a:pt x="394188" y="287301"/>
                  <a:pt x="419100" y="-5775"/>
                  <a:pt x="465992" y="86"/>
                </a:cubicBezTo>
                <a:cubicBezTo>
                  <a:pt x="512884" y="5947"/>
                  <a:pt x="536331" y="381085"/>
                  <a:pt x="597877" y="395739"/>
                </a:cubicBezTo>
              </a:path>
            </a:pathLst>
          </a:custGeom>
          <a:noFill/>
          <a:ln>
            <a:solidFill>
              <a:schemeClr val="bg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A73957C4-83EC-4DFB-8F7D-7A87DA342544}"/>
              </a:ext>
            </a:extLst>
          </p:cNvPr>
          <p:cNvCxnSpPr>
            <a:cxnSpLocks/>
          </p:cNvCxnSpPr>
          <p:nvPr/>
        </p:nvCxnSpPr>
        <p:spPr>
          <a:xfrm flipV="1">
            <a:off x="7081062" y="3579300"/>
            <a:ext cx="2107612" cy="23756"/>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90100EE-E100-46A4-9457-64658143C768}"/>
              </a:ext>
            </a:extLst>
          </p:cNvPr>
          <p:cNvCxnSpPr>
            <a:cxnSpLocks/>
          </p:cNvCxnSpPr>
          <p:nvPr/>
        </p:nvCxnSpPr>
        <p:spPr>
          <a:xfrm flipV="1">
            <a:off x="7132439" y="1878712"/>
            <a:ext cx="0" cy="1764710"/>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9A2FCD02-723C-4CBB-9284-56E3E236F23A}"/>
              </a:ext>
            </a:extLst>
          </p:cNvPr>
          <p:cNvSpPr/>
          <p:nvPr/>
        </p:nvSpPr>
        <p:spPr>
          <a:xfrm>
            <a:off x="6650074" y="988785"/>
            <a:ext cx="4820566" cy="3024752"/>
          </a:xfrm>
          <a:prstGeom prst="rect">
            <a:avLst/>
          </a:prstGeom>
          <a:noFill/>
          <a:ln>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59FBA4D5-44C5-4F3C-8C65-2B3FCB238266}"/>
              </a:ext>
            </a:extLst>
          </p:cNvPr>
          <p:cNvSpPr txBox="1"/>
          <p:nvPr/>
        </p:nvSpPr>
        <p:spPr>
          <a:xfrm>
            <a:off x="8098403" y="3673587"/>
            <a:ext cx="2228427" cy="276999"/>
          </a:xfrm>
          <a:prstGeom prst="rect">
            <a:avLst/>
          </a:prstGeom>
          <a:noFill/>
        </p:spPr>
        <p:txBody>
          <a:bodyPr wrap="square" rtlCol="0">
            <a:spAutoFit/>
          </a:bodyPr>
          <a:lstStyle/>
          <a:p>
            <a:r>
              <a:rPr kumimoji="1" lang="ja-JP" altLang="en-US" sz="1200" dirty="0"/>
              <a:t>結合率（結晶性セルロース）</a:t>
            </a:r>
          </a:p>
        </p:txBody>
      </p:sp>
      <p:sp>
        <p:nvSpPr>
          <p:cNvPr id="25" name="テキスト ボックス 24">
            <a:extLst>
              <a:ext uri="{FF2B5EF4-FFF2-40B4-BE49-F238E27FC236}">
                <a16:creationId xmlns:a16="http://schemas.microsoft.com/office/drawing/2014/main" id="{6130913E-BF09-4CBF-B281-7B9A097CF48A}"/>
              </a:ext>
            </a:extLst>
          </p:cNvPr>
          <p:cNvSpPr txBox="1"/>
          <p:nvPr/>
        </p:nvSpPr>
        <p:spPr>
          <a:xfrm>
            <a:off x="6800547" y="1074045"/>
            <a:ext cx="1816523" cy="369332"/>
          </a:xfrm>
          <a:prstGeom prst="rect">
            <a:avLst/>
          </a:prstGeom>
          <a:solidFill>
            <a:schemeClr val="bg2"/>
          </a:solidFill>
        </p:spPr>
        <p:txBody>
          <a:bodyPr wrap="none" rtlCol="0">
            <a:spAutoFit/>
          </a:bodyPr>
          <a:lstStyle/>
          <a:p>
            <a:r>
              <a:rPr kumimoji="1" lang="ja-JP" altLang="en-US" dirty="0">
                <a:solidFill>
                  <a:schemeClr val="bg1"/>
                </a:solidFill>
              </a:rPr>
              <a:t>予想（イメージ）</a:t>
            </a:r>
          </a:p>
        </p:txBody>
      </p:sp>
      <p:sp>
        <p:nvSpPr>
          <p:cNvPr id="26" name="テキスト ボックス 25">
            <a:extLst>
              <a:ext uri="{FF2B5EF4-FFF2-40B4-BE49-F238E27FC236}">
                <a16:creationId xmlns:a16="http://schemas.microsoft.com/office/drawing/2014/main" id="{FDDAF292-660C-42DF-B6BC-65AFFD87FFD6}"/>
              </a:ext>
            </a:extLst>
          </p:cNvPr>
          <p:cNvSpPr txBox="1"/>
          <p:nvPr/>
        </p:nvSpPr>
        <p:spPr>
          <a:xfrm>
            <a:off x="6812129" y="1553960"/>
            <a:ext cx="2825857" cy="276999"/>
          </a:xfrm>
          <a:prstGeom prst="rect">
            <a:avLst/>
          </a:prstGeom>
          <a:noFill/>
        </p:spPr>
        <p:txBody>
          <a:bodyPr wrap="square" rtlCol="0">
            <a:spAutoFit/>
          </a:bodyPr>
          <a:lstStyle/>
          <a:p>
            <a:r>
              <a:rPr kumimoji="1" lang="ja-JP" altLang="en-US" sz="1200" dirty="0"/>
              <a:t>酵素活性（基質：結晶性セルロース）</a:t>
            </a:r>
          </a:p>
        </p:txBody>
      </p:sp>
      <p:sp>
        <p:nvSpPr>
          <p:cNvPr id="6" name="テキスト ボックス 5">
            <a:extLst>
              <a:ext uri="{FF2B5EF4-FFF2-40B4-BE49-F238E27FC236}">
                <a16:creationId xmlns:a16="http://schemas.microsoft.com/office/drawing/2014/main" id="{03D86A96-D5A2-4EC8-A2CF-065CA1726D0D}"/>
              </a:ext>
            </a:extLst>
          </p:cNvPr>
          <p:cNvSpPr txBox="1"/>
          <p:nvPr/>
        </p:nvSpPr>
        <p:spPr>
          <a:xfrm>
            <a:off x="7788853" y="1929692"/>
            <a:ext cx="1595309" cy="461665"/>
          </a:xfrm>
          <a:prstGeom prst="rect">
            <a:avLst/>
          </a:prstGeom>
          <a:noFill/>
        </p:spPr>
        <p:txBody>
          <a:bodyPr wrap="none" rtlCol="0">
            <a:spAutoFit/>
          </a:bodyPr>
          <a:lstStyle/>
          <a:p>
            <a:r>
              <a:rPr kumimoji="1" lang="ja-JP" altLang="en-US" sz="1200" b="1" dirty="0">
                <a:solidFill>
                  <a:schemeClr val="bg2">
                    <a:lumMod val="75000"/>
                  </a:schemeClr>
                </a:solidFill>
              </a:rPr>
              <a:t>結合率が高くなると</a:t>
            </a:r>
            <a:endParaRPr kumimoji="1" lang="en-US" altLang="ja-JP" sz="1200" b="1" dirty="0">
              <a:solidFill>
                <a:schemeClr val="bg2">
                  <a:lumMod val="75000"/>
                </a:schemeClr>
              </a:solidFill>
            </a:endParaRPr>
          </a:p>
          <a:p>
            <a:r>
              <a:rPr kumimoji="1" lang="ja-JP" altLang="en-US" sz="1200" b="1" dirty="0">
                <a:solidFill>
                  <a:schemeClr val="bg2">
                    <a:lumMod val="75000"/>
                  </a:schemeClr>
                </a:solidFill>
              </a:rPr>
              <a:t>酵素活性も向上する。</a:t>
            </a:r>
          </a:p>
        </p:txBody>
      </p:sp>
      <p:sp>
        <p:nvSpPr>
          <p:cNvPr id="19" name="テキスト ボックス 18">
            <a:extLst>
              <a:ext uri="{FF2B5EF4-FFF2-40B4-BE49-F238E27FC236}">
                <a16:creationId xmlns:a16="http://schemas.microsoft.com/office/drawing/2014/main" id="{6EEE3BAC-55EF-44E3-948D-544713CDC933}"/>
              </a:ext>
            </a:extLst>
          </p:cNvPr>
          <p:cNvSpPr txBox="1"/>
          <p:nvPr/>
        </p:nvSpPr>
        <p:spPr>
          <a:xfrm>
            <a:off x="8803494" y="2374157"/>
            <a:ext cx="1901483" cy="461665"/>
          </a:xfrm>
          <a:prstGeom prst="rect">
            <a:avLst/>
          </a:prstGeom>
          <a:noFill/>
        </p:spPr>
        <p:txBody>
          <a:bodyPr wrap="none" rtlCol="0">
            <a:spAutoFit/>
          </a:bodyPr>
          <a:lstStyle/>
          <a:p>
            <a:r>
              <a:rPr kumimoji="1" lang="ja-JP" altLang="en-US" sz="1200" b="1" dirty="0">
                <a:solidFill>
                  <a:schemeClr val="bg2">
                    <a:lumMod val="75000"/>
                  </a:schemeClr>
                </a:solidFill>
              </a:rPr>
              <a:t>結合率が一定以上になると</a:t>
            </a:r>
            <a:endParaRPr kumimoji="1" lang="en-US" altLang="ja-JP" sz="1200" b="1" dirty="0">
              <a:solidFill>
                <a:schemeClr val="bg2">
                  <a:lumMod val="75000"/>
                </a:schemeClr>
              </a:solidFill>
            </a:endParaRPr>
          </a:p>
          <a:p>
            <a:r>
              <a:rPr kumimoji="1" lang="ja-JP" altLang="en-US" sz="1200" b="1" dirty="0">
                <a:solidFill>
                  <a:schemeClr val="bg2">
                    <a:lumMod val="75000"/>
                  </a:schemeClr>
                </a:solidFill>
              </a:rPr>
              <a:t>酵素活性は減少する。</a:t>
            </a:r>
          </a:p>
        </p:txBody>
      </p:sp>
      <p:sp>
        <p:nvSpPr>
          <p:cNvPr id="18" name="テキスト ボックス 17">
            <a:extLst>
              <a:ext uri="{FF2B5EF4-FFF2-40B4-BE49-F238E27FC236}">
                <a16:creationId xmlns:a16="http://schemas.microsoft.com/office/drawing/2014/main" id="{AA1E1AEA-C517-4757-BA10-08DB5F339D68}"/>
              </a:ext>
            </a:extLst>
          </p:cNvPr>
          <p:cNvSpPr txBox="1"/>
          <p:nvPr/>
        </p:nvSpPr>
        <p:spPr>
          <a:xfrm>
            <a:off x="6935677" y="4271561"/>
            <a:ext cx="5072104" cy="1692771"/>
          </a:xfrm>
          <a:prstGeom prst="rect">
            <a:avLst/>
          </a:prstGeom>
          <a:noFill/>
        </p:spPr>
        <p:txBody>
          <a:bodyPr wrap="square" rtlCol="0">
            <a:spAutoFit/>
          </a:bodyPr>
          <a:lstStyle/>
          <a:p>
            <a:r>
              <a:rPr kumimoji="1" lang="ja-JP" altLang="en-US" b="1" dirty="0">
                <a:solidFill>
                  <a:schemeClr val="accent1"/>
                </a:solidFill>
              </a:rPr>
              <a:t>・ヒット率：酵素活性が高い酵素の割合</a:t>
            </a:r>
            <a:endParaRPr kumimoji="1" lang="en-US" altLang="ja-JP" b="1" dirty="0">
              <a:solidFill>
                <a:schemeClr val="accent1"/>
              </a:solidFill>
            </a:endParaRPr>
          </a:p>
          <a:p>
            <a:r>
              <a:rPr kumimoji="1" lang="en-US" altLang="ja-JP" b="1" dirty="0">
                <a:solidFill>
                  <a:schemeClr val="accent1"/>
                </a:solidFill>
              </a:rPr>
              <a:t>	</a:t>
            </a:r>
            <a:r>
              <a:rPr kumimoji="1" lang="ja-JP" altLang="en-US" b="1" dirty="0">
                <a:solidFill>
                  <a:schemeClr val="accent1"/>
                </a:solidFill>
              </a:rPr>
              <a:t>　</a:t>
            </a:r>
            <a:r>
              <a:rPr kumimoji="1" lang="en-US" altLang="ja-JP" sz="2800" b="1" dirty="0">
                <a:solidFill>
                  <a:schemeClr val="accent1"/>
                </a:solidFill>
              </a:rPr>
              <a:t>40%	</a:t>
            </a:r>
            <a:r>
              <a:rPr kumimoji="1" lang="ja-JP" altLang="en-US" sz="2800" b="1" dirty="0">
                <a:solidFill>
                  <a:schemeClr val="accent1"/>
                </a:solidFill>
              </a:rPr>
              <a:t>　　　　</a:t>
            </a:r>
            <a:r>
              <a:rPr kumimoji="1" lang="en-US" altLang="ja-JP" sz="2800" b="1" dirty="0">
                <a:solidFill>
                  <a:schemeClr val="accent1"/>
                </a:solidFill>
              </a:rPr>
              <a:t>	58%</a:t>
            </a:r>
            <a:r>
              <a:rPr kumimoji="1" lang="en-US" altLang="ja-JP" sz="1600" b="1" dirty="0">
                <a:solidFill>
                  <a:schemeClr val="accent1"/>
                </a:solidFill>
              </a:rPr>
              <a:t>					</a:t>
            </a:r>
            <a:r>
              <a:rPr kumimoji="1" lang="ja-JP" altLang="en-US" sz="1600" b="1" dirty="0">
                <a:solidFill>
                  <a:schemeClr val="accent1"/>
                </a:solidFill>
              </a:rPr>
              <a:t>酵素活性 ≧ </a:t>
            </a:r>
            <a:r>
              <a:rPr kumimoji="1" lang="en-US" altLang="ja-JP" sz="1600" b="1" dirty="0">
                <a:solidFill>
                  <a:schemeClr val="accent1"/>
                </a:solidFill>
              </a:rPr>
              <a:t>4	 	</a:t>
            </a:r>
            <a:r>
              <a:rPr kumimoji="1" lang="ja-JP" altLang="en-US" sz="1600" b="1" dirty="0">
                <a:solidFill>
                  <a:schemeClr val="accent1"/>
                </a:solidFill>
              </a:rPr>
              <a:t>　酵素活性 ≧ </a:t>
            </a:r>
            <a:r>
              <a:rPr kumimoji="1" lang="en-US" altLang="ja-JP" sz="1600" b="1" dirty="0">
                <a:solidFill>
                  <a:schemeClr val="accent1"/>
                </a:solidFill>
              </a:rPr>
              <a:t>4 </a:t>
            </a:r>
          </a:p>
          <a:p>
            <a:r>
              <a:rPr kumimoji="1" lang="en-US" altLang="ja-JP" sz="1600" b="1" dirty="0">
                <a:solidFill>
                  <a:schemeClr val="accent1"/>
                </a:solidFill>
              </a:rPr>
              <a:t>					</a:t>
            </a:r>
            <a:r>
              <a:rPr kumimoji="1" lang="ja-JP" altLang="en-US" sz="1600" b="1" dirty="0">
                <a:solidFill>
                  <a:schemeClr val="accent1"/>
                </a:solidFill>
              </a:rPr>
              <a:t>　</a:t>
            </a:r>
            <a:r>
              <a:rPr kumimoji="1" lang="en-US" altLang="ja-JP" sz="1600" b="1" dirty="0">
                <a:solidFill>
                  <a:schemeClr val="accent1"/>
                </a:solidFill>
              </a:rPr>
              <a:t>	   </a:t>
            </a:r>
            <a:r>
              <a:rPr kumimoji="1" lang="ja-JP" altLang="en-US" sz="1600" b="1" dirty="0">
                <a:solidFill>
                  <a:schemeClr val="accent1"/>
                </a:solidFill>
              </a:rPr>
              <a:t>結合率</a:t>
            </a:r>
            <a:r>
              <a:rPr kumimoji="1" lang="en-US" altLang="ja-JP" sz="1600" b="1" dirty="0">
                <a:solidFill>
                  <a:schemeClr val="accent1"/>
                </a:solidFill>
              </a:rPr>
              <a:t> </a:t>
            </a:r>
            <a:r>
              <a:rPr kumimoji="1" lang="ja-JP" altLang="en-US" sz="1600" b="1" dirty="0">
                <a:solidFill>
                  <a:schemeClr val="accent1"/>
                </a:solidFill>
              </a:rPr>
              <a:t>≧ </a:t>
            </a:r>
            <a:r>
              <a:rPr kumimoji="1" lang="en-US" altLang="ja-JP" sz="1600" b="1" dirty="0">
                <a:solidFill>
                  <a:schemeClr val="accent1"/>
                </a:solidFill>
              </a:rPr>
              <a:t>5</a:t>
            </a:r>
          </a:p>
          <a:p>
            <a:endParaRPr kumimoji="1" lang="en-US" altLang="ja-JP" sz="800" b="1" dirty="0">
              <a:solidFill>
                <a:schemeClr val="accent1"/>
              </a:solidFill>
            </a:endParaRPr>
          </a:p>
          <a:p>
            <a:r>
              <a:rPr kumimoji="1" lang="ja-JP" altLang="en-US" b="1" dirty="0">
                <a:solidFill>
                  <a:schemeClr val="accent1"/>
                </a:solidFill>
              </a:rPr>
              <a:t>➡結合率によるスクリーニングでヒット率は若干向上</a:t>
            </a:r>
            <a:endParaRPr kumimoji="1" lang="en-US" altLang="ja-JP" b="1" dirty="0">
              <a:solidFill>
                <a:schemeClr val="accent1"/>
              </a:solidFill>
            </a:endParaRPr>
          </a:p>
        </p:txBody>
      </p:sp>
      <p:cxnSp>
        <p:nvCxnSpPr>
          <p:cNvPr id="28" name="直線矢印コネクタ 27">
            <a:extLst>
              <a:ext uri="{FF2B5EF4-FFF2-40B4-BE49-F238E27FC236}">
                <a16:creationId xmlns:a16="http://schemas.microsoft.com/office/drawing/2014/main" id="{2E752DCF-D35D-4FFF-AE1B-6F1039296894}"/>
              </a:ext>
            </a:extLst>
          </p:cNvPr>
          <p:cNvCxnSpPr>
            <a:cxnSpLocks/>
          </p:cNvCxnSpPr>
          <p:nvPr/>
        </p:nvCxnSpPr>
        <p:spPr>
          <a:xfrm>
            <a:off x="8532354" y="4810494"/>
            <a:ext cx="1049315"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575A875-C412-4665-91AE-F08EC930D685}"/>
              </a:ext>
            </a:extLst>
          </p:cNvPr>
          <p:cNvSpPr txBox="1"/>
          <p:nvPr/>
        </p:nvSpPr>
        <p:spPr>
          <a:xfrm>
            <a:off x="4273065" y="828300"/>
            <a:ext cx="1822935" cy="830997"/>
          </a:xfrm>
          <a:prstGeom prst="rect">
            <a:avLst/>
          </a:prstGeom>
          <a:noFill/>
        </p:spPr>
        <p:txBody>
          <a:bodyPr wrap="none" rtlCol="0">
            <a:spAutoFit/>
          </a:bodyPr>
          <a:lstStyle/>
          <a:p>
            <a:r>
              <a:rPr kumimoji="1" lang="ja-JP" altLang="en-US" sz="1200" dirty="0"/>
              <a:t>色分け：簡易評価結果</a:t>
            </a:r>
            <a:endParaRPr kumimoji="1" lang="en-US" altLang="ja-JP" sz="1200" dirty="0"/>
          </a:p>
          <a:p>
            <a:r>
              <a:rPr kumimoji="1" lang="ja-JP" altLang="en-US" sz="1200" dirty="0">
                <a:solidFill>
                  <a:schemeClr val="accent3"/>
                </a:solidFill>
              </a:rPr>
              <a:t>●</a:t>
            </a:r>
            <a:r>
              <a:rPr kumimoji="1" lang="en-US" altLang="ja-JP" sz="1200" dirty="0">
                <a:solidFill>
                  <a:schemeClr val="accent3"/>
                </a:solidFill>
              </a:rPr>
              <a:t>WT</a:t>
            </a:r>
            <a:r>
              <a:rPr kumimoji="1" lang="ja-JP" altLang="en-US" sz="1200" dirty="0">
                <a:solidFill>
                  <a:schemeClr val="accent3"/>
                </a:solidFill>
              </a:rPr>
              <a:t>と同等の結合能</a:t>
            </a:r>
            <a:endParaRPr kumimoji="1" lang="en-US" altLang="ja-JP" sz="1200" dirty="0">
              <a:solidFill>
                <a:schemeClr val="accent3"/>
              </a:solidFill>
            </a:endParaRPr>
          </a:p>
          <a:p>
            <a:r>
              <a:rPr kumimoji="1" lang="ja-JP" altLang="en-US" sz="1200" dirty="0">
                <a:solidFill>
                  <a:schemeClr val="accent2"/>
                </a:solidFill>
              </a:rPr>
              <a:t>●中間</a:t>
            </a:r>
            <a:endParaRPr kumimoji="1" lang="en-US" altLang="ja-JP" sz="1200" dirty="0">
              <a:solidFill>
                <a:schemeClr val="accent2"/>
              </a:solidFill>
            </a:endParaRPr>
          </a:p>
          <a:p>
            <a:r>
              <a:rPr kumimoji="1" lang="ja-JP" altLang="en-US" sz="1200" dirty="0">
                <a:solidFill>
                  <a:srgbClr val="FF0000"/>
                </a:solidFill>
              </a:rPr>
              <a:t>●</a:t>
            </a:r>
            <a:r>
              <a:rPr kumimoji="1" lang="en-US" altLang="ja-JP" sz="1200" dirty="0">
                <a:solidFill>
                  <a:srgbClr val="FF0000"/>
                </a:solidFill>
              </a:rPr>
              <a:t>Control</a:t>
            </a:r>
            <a:r>
              <a:rPr kumimoji="1" lang="ja-JP" altLang="en-US" sz="1200" dirty="0">
                <a:solidFill>
                  <a:srgbClr val="FF0000"/>
                </a:solidFill>
              </a:rPr>
              <a:t>と同等の結合能</a:t>
            </a:r>
          </a:p>
        </p:txBody>
      </p:sp>
      <p:sp>
        <p:nvSpPr>
          <p:cNvPr id="30" name="テキスト ボックス 29">
            <a:extLst>
              <a:ext uri="{FF2B5EF4-FFF2-40B4-BE49-F238E27FC236}">
                <a16:creationId xmlns:a16="http://schemas.microsoft.com/office/drawing/2014/main" id="{AF843EDE-8F18-4D7D-B02D-14CC95CC3B13}"/>
              </a:ext>
            </a:extLst>
          </p:cNvPr>
          <p:cNvSpPr txBox="1"/>
          <p:nvPr/>
        </p:nvSpPr>
        <p:spPr>
          <a:xfrm>
            <a:off x="1518164" y="828300"/>
            <a:ext cx="2472728" cy="461665"/>
          </a:xfrm>
          <a:prstGeom prst="rect">
            <a:avLst/>
          </a:prstGeom>
          <a:noFill/>
        </p:spPr>
        <p:txBody>
          <a:bodyPr wrap="none" rtlCol="0">
            <a:spAutoFit/>
          </a:bodyPr>
          <a:lstStyle/>
          <a:p>
            <a:r>
              <a:rPr kumimoji="1" lang="en-US" altLang="ja-JP" sz="1200" dirty="0"/>
              <a:t>TeCel7A-TrCBM1</a:t>
            </a:r>
            <a:r>
              <a:rPr kumimoji="1" lang="ja-JP" altLang="en-US" sz="1200" dirty="0"/>
              <a:t>：野生型</a:t>
            </a:r>
            <a:endParaRPr kumimoji="1" lang="en-US" altLang="ja-JP" sz="1200" dirty="0"/>
          </a:p>
          <a:p>
            <a:r>
              <a:rPr kumimoji="1" lang="ja-JP" altLang="en-US" sz="1200" dirty="0"/>
              <a:t>数字：変異体、</a:t>
            </a:r>
            <a:r>
              <a:rPr kumimoji="1" lang="en-US" altLang="ja-JP" sz="1200" dirty="0"/>
              <a:t>TeCel7A-</a:t>
            </a:r>
            <a:r>
              <a:rPr kumimoji="1" lang="ja-JP" altLang="en-US" sz="1200" dirty="0"/>
              <a:t>設計</a:t>
            </a:r>
            <a:r>
              <a:rPr kumimoji="1" lang="en-US" altLang="ja-JP" sz="1200" dirty="0"/>
              <a:t>CBD</a:t>
            </a:r>
            <a:endParaRPr kumimoji="1" lang="ja-JP" altLang="en-US" sz="1200" dirty="0"/>
          </a:p>
        </p:txBody>
      </p:sp>
      <p:sp>
        <p:nvSpPr>
          <p:cNvPr id="31" name="吹き出し: 角を丸めた四角形 30">
            <a:extLst>
              <a:ext uri="{FF2B5EF4-FFF2-40B4-BE49-F238E27FC236}">
                <a16:creationId xmlns:a16="http://schemas.microsoft.com/office/drawing/2014/main" id="{44FF26A1-BF88-419D-A825-9E0751BD29AC}"/>
              </a:ext>
            </a:extLst>
          </p:cNvPr>
          <p:cNvSpPr/>
          <p:nvPr/>
        </p:nvSpPr>
        <p:spPr>
          <a:xfrm>
            <a:off x="9863270" y="2879331"/>
            <a:ext cx="2029087" cy="801912"/>
          </a:xfrm>
          <a:prstGeom prst="wedgeRoundRectCallout">
            <a:avLst>
              <a:gd name="adj1" fmla="val -44320"/>
              <a:gd name="adj2" fmla="val 6937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896286A7-2C10-40F7-A9D4-532C448E47FA}"/>
              </a:ext>
            </a:extLst>
          </p:cNvPr>
          <p:cNvSpPr txBox="1"/>
          <p:nvPr/>
        </p:nvSpPr>
        <p:spPr>
          <a:xfrm>
            <a:off x="9863270" y="2954012"/>
            <a:ext cx="2107612" cy="646331"/>
          </a:xfrm>
          <a:prstGeom prst="rect">
            <a:avLst/>
          </a:prstGeom>
          <a:noFill/>
        </p:spPr>
        <p:txBody>
          <a:bodyPr wrap="square" rtlCol="0">
            <a:spAutoFit/>
          </a:bodyPr>
          <a:lstStyle/>
          <a:p>
            <a:r>
              <a:rPr kumimoji="1" lang="ja-JP" altLang="en-US" sz="1200" dirty="0"/>
              <a:t>結合率</a:t>
            </a:r>
            <a:endParaRPr kumimoji="1" lang="en-US" altLang="ja-JP" sz="1200" dirty="0"/>
          </a:p>
          <a:p>
            <a:r>
              <a:rPr kumimoji="1" lang="ja-JP" altLang="en-US" sz="1200" dirty="0"/>
              <a:t>：結晶性セルロースへ結合した</a:t>
            </a:r>
            <a:endParaRPr kumimoji="1" lang="en-US" altLang="ja-JP" sz="1200" dirty="0"/>
          </a:p>
          <a:p>
            <a:r>
              <a:rPr kumimoji="1" lang="ja-JP" altLang="en-US" sz="1200" dirty="0"/>
              <a:t>　 タンパク質の割合を示す。</a:t>
            </a:r>
            <a:endParaRPr kumimoji="1" lang="en-US" altLang="ja-JP" sz="1200" dirty="0"/>
          </a:p>
        </p:txBody>
      </p:sp>
    </p:spTree>
    <p:extLst>
      <p:ext uri="{BB962C8B-B14F-4D97-AF65-F5344CB8AC3E}">
        <p14:creationId xmlns:p14="http://schemas.microsoft.com/office/powerpoint/2010/main" val="3270384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B72DCE-F23B-4DBF-93A3-9BA103144460}"/>
              </a:ext>
            </a:extLst>
          </p:cNvPr>
          <p:cNvSpPr>
            <a:spLocks noGrp="1"/>
          </p:cNvSpPr>
          <p:nvPr>
            <p:ph type="title"/>
          </p:nvPr>
        </p:nvSpPr>
        <p:spPr/>
        <p:txBody>
          <a:bodyPr>
            <a:noAutofit/>
          </a:bodyPr>
          <a:lstStyle/>
          <a:p>
            <a:r>
              <a:rPr lang="en-US" altLang="ja-JP" sz="1400" dirty="0"/>
              <a:t>FY22</a:t>
            </a:r>
            <a:r>
              <a:rPr lang="ja-JP" altLang="en-US" sz="1400" dirty="0"/>
              <a:t>下半期活動報告　＞　実験値と計算値の関係の考察</a:t>
            </a:r>
            <a:br>
              <a:rPr kumimoji="1" lang="en-US" altLang="ja-JP" sz="2400" dirty="0"/>
            </a:br>
            <a:r>
              <a:rPr kumimoji="1" lang="ja-JP" altLang="en-US" sz="2400" dirty="0"/>
              <a:t>　比較２</a:t>
            </a:r>
            <a:r>
              <a:rPr kumimoji="1" lang="en-US" altLang="ja-JP" sz="2400" dirty="0"/>
              <a:t> </a:t>
            </a:r>
            <a:r>
              <a:rPr kumimoji="1" lang="ja-JP" altLang="en-US" sz="2400" dirty="0"/>
              <a:t>結合率 </a:t>
            </a:r>
            <a:r>
              <a:rPr kumimoji="1" lang="en-US" altLang="ja-JP" sz="2400" dirty="0"/>
              <a:t>vs</a:t>
            </a:r>
            <a:r>
              <a:rPr lang="en-US" altLang="ja-JP" sz="2400" dirty="0"/>
              <a:t> </a:t>
            </a:r>
            <a:r>
              <a:rPr lang="ja-JP" altLang="en-US" sz="2400" dirty="0"/>
              <a:t>結合エネルギー（</a:t>
            </a:r>
            <a:r>
              <a:rPr lang="en-US" altLang="ja-JP" sz="2400" dirty="0"/>
              <a:t>delta affinity</a:t>
            </a:r>
            <a:r>
              <a:rPr lang="ja-JP" altLang="en-US" sz="2400" dirty="0"/>
              <a:t>）</a:t>
            </a:r>
            <a:endParaRPr kumimoji="1" lang="ja-JP" altLang="en-US" sz="2400" dirty="0"/>
          </a:p>
        </p:txBody>
      </p:sp>
      <p:sp>
        <p:nvSpPr>
          <p:cNvPr id="3" name="スライド番号プレースホルダー 2">
            <a:extLst>
              <a:ext uri="{FF2B5EF4-FFF2-40B4-BE49-F238E27FC236}">
                <a16:creationId xmlns:a16="http://schemas.microsoft.com/office/drawing/2014/main" id="{8B76D47B-6794-4248-80D0-38662CEA84D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graphicFrame>
        <p:nvGraphicFramePr>
          <p:cNvPr id="8" name="グラフ 7">
            <a:extLst>
              <a:ext uri="{FF2B5EF4-FFF2-40B4-BE49-F238E27FC236}">
                <a16:creationId xmlns:a16="http://schemas.microsoft.com/office/drawing/2014/main" id="{6B2EFC21-A827-461C-A4B0-207B13119CE5}"/>
              </a:ext>
            </a:extLst>
          </p:cNvPr>
          <p:cNvGraphicFramePr>
            <a:graphicFrameLocks/>
          </p:cNvGraphicFramePr>
          <p:nvPr/>
        </p:nvGraphicFramePr>
        <p:xfrm>
          <a:off x="1066245" y="1812292"/>
          <a:ext cx="4320000" cy="432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コネクタ: 曲線 9">
            <a:extLst>
              <a:ext uri="{FF2B5EF4-FFF2-40B4-BE49-F238E27FC236}">
                <a16:creationId xmlns:a16="http://schemas.microsoft.com/office/drawing/2014/main" id="{2FA93E70-D821-41EF-981F-7CE46DE095B5}"/>
              </a:ext>
            </a:extLst>
          </p:cNvPr>
          <p:cNvCxnSpPr>
            <a:cxnSpLocks/>
          </p:cNvCxnSpPr>
          <p:nvPr/>
        </p:nvCxnSpPr>
        <p:spPr>
          <a:xfrm rot="10800000">
            <a:off x="7846820" y="2531946"/>
            <a:ext cx="1846101" cy="823900"/>
          </a:xfrm>
          <a:prstGeom prst="curvedConnector3">
            <a:avLst>
              <a:gd name="adj1" fmla="val 50000"/>
            </a:avLst>
          </a:prstGeom>
          <a:ln>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3A89023-F84E-42FD-8AC4-BD2C70D90784}"/>
              </a:ext>
            </a:extLst>
          </p:cNvPr>
          <p:cNvSpPr txBox="1"/>
          <p:nvPr/>
        </p:nvSpPr>
        <p:spPr>
          <a:xfrm>
            <a:off x="721360" y="874467"/>
            <a:ext cx="646331" cy="369332"/>
          </a:xfrm>
          <a:prstGeom prst="rect">
            <a:avLst/>
          </a:prstGeom>
          <a:solidFill>
            <a:schemeClr val="accent1"/>
          </a:solidFill>
        </p:spPr>
        <p:txBody>
          <a:bodyPr wrap="none" rtlCol="0">
            <a:spAutoFit/>
          </a:bodyPr>
          <a:lstStyle/>
          <a:p>
            <a:r>
              <a:rPr kumimoji="1" lang="ja-JP" altLang="en-US" dirty="0">
                <a:solidFill>
                  <a:schemeClr val="bg1"/>
                </a:solidFill>
              </a:rPr>
              <a:t>結果</a:t>
            </a:r>
          </a:p>
        </p:txBody>
      </p:sp>
      <p:sp>
        <p:nvSpPr>
          <p:cNvPr id="17" name="テキスト ボックス 16">
            <a:extLst>
              <a:ext uri="{FF2B5EF4-FFF2-40B4-BE49-F238E27FC236}">
                <a16:creationId xmlns:a16="http://schemas.microsoft.com/office/drawing/2014/main" id="{F6030C80-57C9-464A-86B4-59F397943A9D}"/>
              </a:ext>
            </a:extLst>
          </p:cNvPr>
          <p:cNvSpPr txBox="1"/>
          <p:nvPr/>
        </p:nvSpPr>
        <p:spPr>
          <a:xfrm>
            <a:off x="6491703" y="4375363"/>
            <a:ext cx="5700297" cy="1692771"/>
          </a:xfrm>
          <a:prstGeom prst="rect">
            <a:avLst/>
          </a:prstGeom>
          <a:noFill/>
        </p:spPr>
        <p:txBody>
          <a:bodyPr wrap="square" rtlCol="0">
            <a:spAutoFit/>
          </a:bodyPr>
          <a:lstStyle/>
          <a:p>
            <a:r>
              <a:rPr kumimoji="1" lang="ja-JP" altLang="en-US" b="1" dirty="0">
                <a:solidFill>
                  <a:schemeClr val="accent1"/>
                </a:solidFill>
              </a:rPr>
              <a:t>・ヒット率：結合率が高い酵素の割合</a:t>
            </a:r>
            <a:endParaRPr kumimoji="1" lang="en-US" altLang="ja-JP" b="1" dirty="0">
              <a:solidFill>
                <a:schemeClr val="accent1"/>
              </a:solidFill>
            </a:endParaRPr>
          </a:p>
          <a:p>
            <a:r>
              <a:rPr kumimoji="1" lang="en-US" altLang="ja-JP" b="1" dirty="0">
                <a:solidFill>
                  <a:schemeClr val="accent1"/>
                </a:solidFill>
              </a:rPr>
              <a:t>	</a:t>
            </a:r>
            <a:r>
              <a:rPr kumimoji="1" lang="ja-JP" altLang="en-US" b="1" dirty="0">
                <a:solidFill>
                  <a:schemeClr val="accent1"/>
                </a:solidFill>
              </a:rPr>
              <a:t>　</a:t>
            </a:r>
            <a:r>
              <a:rPr kumimoji="1" lang="en-US" altLang="ja-JP" sz="2800" b="1" dirty="0">
                <a:solidFill>
                  <a:schemeClr val="accent1"/>
                </a:solidFill>
              </a:rPr>
              <a:t>48%	</a:t>
            </a:r>
            <a:r>
              <a:rPr kumimoji="1" lang="ja-JP" altLang="en-US" sz="2800" b="1" dirty="0">
                <a:solidFill>
                  <a:schemeClr val="accent1"/>
                </a:solidFill>
              </a:rPr>
              <a:t>　　　　</a:t>
            </a:r>
            <a:r>
              <a:rPr kumimoji="1" lang="en-US" altLang="ja-JP" sz="2800" b="1" dirty="0">
                <a:solidFill>
                  <a:schemeClr val="accent1"/>
                </a:solidFill>
              </a:rPr>
              <a:t>	53%</a:t>
            </a:r>
            <a:r>
              <a:rPr kumimoji="1" lang="en-US" altLang="ja-JP" sz="1600" b="1" dirty="0">
                <a:solidFill>
                  <a:schemeClr val="accent1"/>
                </a:solidFill>
              </a:rPr>
              <a:t>				</a:t>
            </a:r>
          </a:p>
          <a:p>
            <a:r>
              <a:rPr kumimoji="1" lang="en-US" altLang="ja-JP" sz="1600" b="1" dirty="0">
                <a:solidFill>
                  <a:schemeClr val="accent1"/>
                </a:solidFill>
              </a:rPr>
              <a:t>	</a:t>
            </a:r>
            <a:r>
              <a:rPr kumimoji="1" lang="ja-JP" altLang="en-US" sz="1600" b="1" dirty="0">
                <a:solidFill>
                  <a:schemeClr val="accent1"/>
                </a:solidFill>
              </a:rPr>
              <a:t>結合率 ≧ </a:t>
            </a:r>
            <a:r>
              <a:rPr kumimoji="1" lang="en-US" altLang="ja-JP" sz="1600" b="1" dirty="0">
                <a:solidFill>
                  <a:schemeClr val="accent1"/>
                </a:solidFill>
              </a:rPr>
              <a:t>5	 	</a:t>
            </a:r>
            <a:r>
              <a:rPr kumimoji="1" lang="ja-JP" altLang="en-US" sz="1600" b="1" dirty="0">
                <a:solidFill>
                  <a:schemeClr val="accent1"/>
                </a:solidFill>
              </a:rPr>
              <a:t>　結合率 ≧ </a:t>
            </a:r>
            <a:r>
              <a:rPr kumimoji="1" lang="en-US" altLang="ja-JP" sz="1600" b="1" dirty="0">
                <a:solidFill>
                  <a:schemeClr val="accent1"/>
                </a:solidFill>
              </a:rPr>
              <a:t>5 </a:t>
            </a:r>
          </a:p>
          <a:p>
            <a:r>
              <a:rPr kumimoji="1" lang="en-US" altLang="ja-JP" sz="1600" b="1" dirty="0">
                <a:solidFill>
                  <a:schemeClr val="accent1"/>
                </a:solidFill>
              </a:rPr>
              <a:t>					</a:t>
            </a:r>
            <a:r>
              <a:rPr kumimoji="1" lang="ja-JP" altLang="en-US" sz="1600" b="1" dirty="0">
                <a:solidFill>
                  <a:schemeClr val="accent1"/>
                </a:solidFill>
              </a:rPr>
              <a:t>　</a:t>
            </a:r>
            <a:r>
              <a:rPr kumimoji="1" lang="en-US" altLang="ja-JP" sz="1600" b="1" dirty="0">
                <a:solidFill>
                  <a:schemeClr val="accent1"/>
                </a:solidFill>
              </a:rPr>
              <a:t>delta affinity </a:t>
            </a:r>
            <a:r>
              <a:rPr kumimoji="1" lang="ja-JP" altLang="en-US" sz="1600" b="1" dirty="0">
                <a:solidFill>
                  <a:schemeClr val="accent1"/>
                </a:solidFill>
              </a:rPr>
              <a:t>≦ </a:t>
            </a:r>
            <a:r>
              <a:rPr kumimoji="1" lang="en-US" altLang="ja-JP" sz="1600" b="1" dirty="0">
                <a:solidFill>
                  <a:schemeClr val="accent1"/>
                </a:solidFill>
              </a:rPr>
              <a:t>1</a:t>
            </a:r>
          </a:p>
          <a:p>
            <a:endParaRPr kumimoji="1" lang="en-US" altLang="ja-JP" sz="800" b="1" dirty="0">
              <a:solidFill>
                <a:schemeClr val="accent1"/>
              </a:solidFill>
            </a:endParaRPr>
          </a:p>
          <a:p>
            <a:r>
              <a:rPr kumimoji="1" lang="ja-JP" altLang="en-US" b="1" dirty="0">
                <a:solidFill>
                  <a:schemeClr val="accent1"/>
                </a:solidFill>
              </a:rPr>
              <a:t>➡</a:t>
            </a:r>
            <a:r>
              <a:rPr kumimoji="1" lang="en-US" altLang="ja-JP" b="1" dirty="0">
                <a:solidFill>
                  <a:schemeClr val="accent1"/>
                </a:solidFill>
              </a:rPr>
              <a:t>delta affinity</a:t>
            </a:r>
            <a:r>
              <a:rPr kumimoji="1" lang="ja-JP" altLang="en-US" b="1" dirty="0">
                <a:solidFill>
                  <a:schemeClr val="accent1"/>
                </a:solidFill>
              </a:rPr>
              <a:t>によるスクリーニングでヒット率は向上</a:t>
            </a:r>
            <a:endParaRPr kumimoji="1" lang="en-US" altLang="ja-JP" b="1" dirty="0">
              <a:solidFill>
                <a:schemeClr val="accent1"/>
              </a:solidFill>
            </a:endParaRPr>
          </a:p>
        </p:txBody>
      </p:sp>
      <p:cxnSp>
        <p:nvCxnSpPr>
          <p:cNvPr id="20" name="直線矢印コネクタ 19">
            <a:extLst>
              <a:ext uri="{FF2B5EF4-FFF2-40B4-BE49-F238E27FC236}">
                <a16:creationId xmlns:a16="http://schemas.microsoft.com/office/drawing/2014/main" id="{73B22AA7-07D2-456E-B3F4-640167C5CD56}"/>
              </a:ext>
            </a:extLst>
          </p:cNvPr>
          <p:cNvCxnSpPr>
            <a:cxnSpLocks/>
          </p:cNvCxnSpPr>
          <p:nvPr/>
        </p:nvCxnSpPr>
        <p:spPr>
          <a:xfrm>
            <a:off x="8088225" y="4906256"/>
            <a:ext cx="1049315"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0B92C5B7-8A46-4834-8D21-84726643B634}"/>
              </a:ext>
            </a:extLst>
          </p:cNvPr>
          <p:cNvSpPr txBox="1"/>
          <p:nvPr/>
        </p:nvSpPr>
        <p:spPr>
          <a:xfrm>
            <a:off x="1518164" y="828300"/>
            <a:ext cx="2472728" cy="461665"/>
          </a:xfrm>
          <a:prstGeom prst="rect">
            <a:avLst/>
          </a:prstGeom>
          <a:noFill/>
        </p:spPr>
        <p:txBody>
          <a:bodyPr wrap="none" rtlCol="0">
            <a:spAutoFit/>
          </a:bodyPr>
          <a:lstStyle/>
          <a:p>
            <a:r>
              <a:rPr kumimoji="1" lang="en-US" altLang="ja-JP" sz="1200" dirty="0"/>
              <a:t>TeCel7A-TrCBM1</a:t>
            </a:r>
            <a:r>
              <a:rPr kumimoji="1" lang="ja-JP" altLang="en-US" sz="1200" dirty="0"/>
              <a:t>：野生型</a:t>
            </a:r>
            <a:endParaRPr kumimoji="1" lang="en-US" altLang="ja-JP" sz="1200" dirty="0"/>
          </a:p>
          <a:p>
            <a:r>
              <a:rPr kumimoji="1" lang="ja-JP" altLang="en-US" sz="1200" dirty="0"/>
              <a:t>数字：変異体、</a:t>
            </a:r>
            <a:r>
              <a:rPr kumimoji="1" lang="en-US" altLang="ja-JP" sz="1200" dirty="0"/>
              <a:t>TeCel7A-</a:t>
            </a:r>
            <a:r>
              <a:rPr kumimoji="1" lang="ja-JP" altLang="en-US" sz="1200" dirty="0"/>
              <a:t>設計</a:t>
            </a:r>
            <a:r>
              <a:rPr kumimoji="1" lang="en-US" altLang="ja-JP" sz="1200" dirty="0"/>
              <a:t>CBD</a:t>
            </a:r>
            <a:endParaRPr kumimoji="1" lang="ja-JP" altLang="en-US" sz="1200" dirty="0"/>
          </a:p>
        </p:txBody>
      </p:sp>
      <p:cxnSp>
        <p:nvCxnSpPr>
          <p:cNvPr id="23" name="直線矢印コネクタ 22">
            <a:extLst>
              <a:ext uri="{FF2B5EF4-FFF2-40B4-BE49-F238E27FC236}">
                <a16:creationId xmlns:a16="http://schemas.microsoft.com/office/drawing/2014/main" id="{94B2152C-2B0A-438C-A567-99DC1E609D47}"/>
              </a:ext>
            </a:extLst>
          </p:cNvPr>
          <p:cNvCxnSpPr>
            <a:cxnSpLocks/>
          </p:cNvCxnSpPr>
          <p:nvPr/>
        </p:nvCxnSpPr>
        <p:spPr>
          <a:xfrm flipV="1">
            <a:off x="7716065" y="3579300"/>
            <a:ext cx="2107612" cy="23756"/>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803A0E7-A6B8-45E5-B5CC-46D148FC1CAE}"/>
              </a:ext>
            </a:extLst>
          </p:cNvPr>
          <p:cNvCxnSpPr>
            <a:cxnSpLocks/>
          </p:cNvCxnSpPr>
          <p:nvPr/>
        </p:nvCxnSpPr>
        <p:spPr>
          <a:xfrm flipV="1">
            <a:off x="7767442" y="1878712"/>
            <a:ext cx="0" cy="1764710"/>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F9FB8AF9-2604-46B2-861B-B929A0EBDA96}"/>
              </a:ext>
            </a:extLst>
          </p:cNvPr>
          <p:cNvSpPr/>
          <p:nvPr/>
        </p:nvSpPr>
        <p:spPr>
          <a:xfrm>
            <a:off x="6650074" y="988785"/>
            <a:ext cx="4820566" cy="3024752"/>
          </a:xfrm>
          <a:prstGeom prst="rect">
            <a:avLst/>
          </a:prstGeom>
          <a:noFill/>
          <a:ln>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2B47E006-D401-4BC7-91CB-0D16D8CD7B77}"/>
              </a:ext>
            </a:extLst>
          </p:cNvPr>
          <p:cNvSpPr txBox="1"/>
          <p:nvPr/>
        </p:nvSpPr>
        <p:spPr>
          <a:xfrm>
            <a:off x="8733406" y="3673587"/>
            <a:ext cx="2228427" cy="276999"/>
          </a:xfrm>
          <a:prstGeom prst="rect">
            <a:avLst/>
          </a:prstGeom>
          <a:noFill/>
        </p:spPr>
        <p:txBody>
          <a:bodyPr wrap="square" rtlCol="0">
            <a:spAutoFit/>
          </a:bodyPr>
          <a:lstStyle/>
          <a:p>
            <a:r>
              <a:rPr kumimoji="1" lang="ja-JP" altLang="en-US" sz="1200" dirty="0"/>
              <a:t>結合エネルギー（</a:t>
            </a:r>
            <a:r>
              <a:rPr kumimoji="1" lang="en-US" altLang="ja-JP" sz="1200" dirty="0"/>
              <a:t>delta affinity</a:t>
            </a:r>
            <a:r>
              <a:rPr kumimoji="1" lang="ja-JP" altLang="en-US" sz="1200" dirty="0"/>
              <a:t>）</a:t>
            </a:r>
          </a:p>
        </p:txBody>
      </p:sp>
      <p:sp>
        <p:nvSpPr>
          <p:cNvPr id="33" name="テキスト ボックス 32">
            <a:extLst>
              <a:ext uri="{FF2B5EF4-FFF2-40B4-BE49-F238E27FC236}">
                <a16:creationId xmlns:a16="http://schemas.microsoft.com/office/drawing/2014/main" id="{B7ED124C-0A5C-4D0B-9896-D52A3E82444F}"/>
              </a:ext>
            </a:extLst>
          </p:cNvPr>
          <p:cNvSpPr txBox="1"/>
          <p:nvPr/>
        </p:nvSpPr>
        <p:spPr>
          <a:xfrm>
            <a:off x="6800547" y="1074045"/>
            <a:ext cx="1816523" cy="369332"/>
          </a:xfrm>
          <a:prstGeom prst="rect">
            <a:avLst/>
          </a:prstGeom>
          <a:solidFill>
            <a:schemeClr val="bg2"/>
          </a:solidFill>
        </p:spPr>
        <p:txBody>
          <a:bodyPr wrap="none" rtlCol="0">
            <a:spAutoFit/>
          </a:bodyPr>
          <a:lstStyle/>
          <a:p>
            <a:r>
              <a:rPr kumimoji="1" lang="ja-JP" altLang="en-US" dirty="0">
                <a:solidFill>
                  <a:schemeClr val="bg1"/>
                </a:solidFill>
              </a:rPr>
              <a:t>予想（イメージ）</a:t>
            </a:r>
          </a:p>
        </p:txBody>
      </p:sp>
      <p:sp>
        <p:nvSpPr>
          <p:cNvPr id="34" name="テキスト ボックス 33">
            <a:extLst>
              <a:ext uri="{FF2B5EF4-FFF2-40B4-BE49-F238E27FC236}">
                <a16:creationId xmlns:a16="http://schemas.microsoft.com/office/drawing/2014/main" id="{B243F718-A168-47B9-9791-537C9E1D1736}"/>
              </a:ext>
            </a:extLst>
          </p:cNvPr>
          <p:cNvSpPr txBox="1"/>
          <p:nvPr/>
        </p:nvSpPr>
        <p:spPr>
          <a:xfrm>
            <a:off x="7049197" y="1553960"/>
            <a:ext cx="2825857" cy="276999"/>
          </a:xfrm>
          <a:prstGeom prst="rect">
            <a:avLst/>
          </a:prstGeom>
          <a:noFill/>
        </p:spPr>
        <p:txBody>
          <a:bodyPr wrap="square" rtlCol="0">
            <a:spAutoFit/>
          </a:bodyPr>
          <a:lstStyle/>
          <a:p>
            <a:r>
              <a:rPr kumimoji="1" lang="ja-JP" altLang="en-US" sz="1200" dirty="0"/>
              <a:t>結合率（結晶性セルロース）</a:t>
            </a:r>
            <a:endParaRPr kumimoji="1" lang="en-US" altLang="ja-JP" sz="1200" dirty="0"/>
          </a:p>
        </p:txBody>
      </p:sp>
      <p:sp>
        <p:nvSpPr>
          <p:cNvPr id="35" name="テキスト ボックス 34">
            <a:extLst>
              <a:ext uri="{FF2B5EF4-FFF2-40B4-BE49-F238E27FC236}">
                <a16:creationId xmlns:a16="http://schemas.microsoft.com/office/drawing/2014/main" id="{050E9328-9A85-4477-A49E-59A358338D1A}"/>
              </a:ext>
            </a:extLst>
          </p:cNvPr>
          <p:cNvSpPr txBox="1"/>
          <p:nvPr/>
        </p:nvSpPr>
        <p:spPr>
          <a:xfrm>
            <a:off x="8355554" y="2312958"/>
            <a:ext cx="1263487" cy="276999"/>
          </a:xfrm>
          <a:prstGeom prst="rect">
            <a:avLst/>
          </a:prstGeom>
          <a:noFill/>
        </p:spPr>
        <p:txBody>
          <a:bodyPr wrap="none" rtlCol="0">
            <a:spAutoFit/>
          </a:bodyPr>
          <a:lstStyle/>
          <a:p>
            <a:r>
              <a:rPr kumimoji="1" lang="ja-JP" altLang="en-US" sz="1200" b="1" dirty="0">
                <a:solidFill>
                  <a:schemeClr val="bg2">
                    <a:lumMod val="75000"/>
                  </a:schemeClr>
                </a:solidFill>
              </a:rPr>
              <a:t>シグモイド曲線？</a:t>
            </a:r>
          </a:p>
        </p:txBody>
      </p:sp>
      <p:sp>
        <p:nvSpPr>
          <p:cNvPr id="7" name="テキスト ボックス 6">
            <a:extLst>
              <a:ext uri="{FF2B5EF4-FFF2-40B4-BE49-F238E27FC236}">
                <a16:creationId xmlns:a16="http://schemas.microsoft.com/office/drawing/2014/main" id="{A90F82A5-9AF5-C003-71E6-CC10E6291C06}"/>
              </a:ext>
            </a:extLst>
          </p:cNvPr>
          <p:cNvSpPr txBox="1"/>
          <p:nvPr/>
        </p:nvSpPr>
        <p:spPr>
          <a:xfrm>
            <a:off x="1887143" y="5937602"/>
            <a:ext cx="3267930" cy="307777"/>
          </a:xfrm>
          <a:prstGeom prst="rect">
            <a:avLst/>
          </a:prstGeom>
          <a:noFill/>
        </p:spPr>
        <p:txBody>
          <a:bodyPr wrap="square">
            <a:spAutoFit/>
          </a:bodyPr>
          <a:lstStyle/>
          <a:p>
            <a:pPr algn="ctr"/>
            <a:r>
              <a:rPr kumimoji="1" lang="ja-JP" altLang="en-US" sz="1400" dirty="0"/>
              <a:t>結合エネルギー</a:t>
            </a:r>
            <a:endParaRPr kumimoji="1" lang="en-US" altLang="ja-JP" sz="1400" dirty="0"/>
          </a:p>
        </p:txBody>
      </p:sp>
      <p:sp>
        <p:nvSpPr>
          <p:cNvPr id="26" name="吹き出し: 角を丸めた四角形 25">
            <a:extLst>
              <a:ext uri="{FF2B5EF4-FFF2-40B4-BE49-F238E27FC236}">
                <a16:creationId xmlns:a16="http://schemas.microsoft.com/office/drawing/2014/main" id="{374832DF-8BE7-4AA8-85FD-66E519B7E9DA}"/>
              </a:ext>
            </a:extLst>
          </p:cNvPr>
          <p:cNvSpPr/>
          <p:nvPr/>
        </p:nvSpPr>
        <p:spPr>
          <a:xfrm>
            <a:off x="10426495" y="2547173"/>
            <a:ext cx="1678985" cy="953279"/>
          </a:xfrm>
          <a:prstGeom prst="wedgeRoundRectCallout">
            <a:avLst>
              <a:gd name="adj1" fmla="val -38851"/>
              <a:gd name="adj2" fmla="val 65075"/>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6EC93C1A-2349-4D93-A683-DAA25D2236C0}"/>
              </a:ext>
            </a:extLst>
          </p:cNvPr>
          <p:cNvSpPr txBox="1"/>
          <p:nvPr/>
        </p:nvSpPr>
        <p:spPr>
          <a:xfrm>
            <a:off x="10426495" y="2599143"/>
            <a:ext cx="1717065" cy="830997"/>
          </a:xfrm>
          <a:prstGeom prst="rect">
            <a:avLst/>
          </a:prstGeom>
          <a:noFill/>
        </p:spPr>
        <p:txBody>
          <a:bodyPr wrap="square" rtlCol="0">
            <a:spAutoFit/>
          </a:bodyPr>
          <a:lstStyle/>
          <a:p>
            <a:r>
              <a:rPr kumimoji="1" lang="en-US" altLang="ja-JP" sz="1200" dirty="0"/>
              <a:t>delta affinity</a:t>
            </a:r>
          </a:p>
          <a:p>
            <a:r>
              <a:rPr kumimoji="1" lang="ja-JP" altLang="en-US" sz="1200" dirty="0"/>
              <a:t>：</a:t>
            </a:r>
            <a:r>
              <a:rPr kumimoji="1" lang="en-US" altLang="ja-JP" sz="1200" dirty="0" err="1"/>
              <a:t>Autodock</a:t>
            </a:r>
            <a:r>
              <a:rPr kumimoji="1" lang="en-US" altLang="ja-JP" sz="1200" dirty="0"/>
              <a:t> vina</a:t>
            </a:r>
            <a:r>
              <a:rPr kumimoji="1" lang="ja-JP" altLang="en-US" sz="1200" dirty="0"/>
              <a:t>による</a:t>
            </a:r>
            <a:endParaRPr kumimoji="1" lang="en-US" altLang="ja-JP" sz="1200" dirty="0"/>
          </a:p>
          <a:p>
            <a:r>
              <a:rPr kumimoji="1" lang="ja-JP" altLang="en-US" sz="1200" dirty="0"/>
              <a:t>　 </a:t>
            </a:r>
            <a:r>
              <a:rPr kumimoji="1" lang="en-US" altLang="ja-JP" sz="1200" dirty="0"/>
              <a:t>WT</a:t>
            </a:r>
            <a:r>
              <a:rPr kumimoji="1" lang="ja-JP" altLang="en-US" sz="1200" dirty="0"/>
              <a:t>の基質親和性</a:t>
            </a:r>
            <a:endParaRPr kumimoji="1" lang="en-US" altLang="ja-JP" sz="1200" dirty="0"/>
          </a:p>
          <a:p>
            <a:r>
              <a:rPr kumimoji="1" lang="en-US" altLang="ja-JP" sz="1200" dirty="0"/>
              <a:t> </a:t>
            </a:r>
            <a:r>
              <a:rPr kumimoji="1" lang="ja-JP" altLang="en-US" sz="1200" dirty="0"/>
              <a:t>　との差を示す。</a:t>
            </a:r>
            <a:endParaRPr kumimoji="1" lang="en-US" altLang="ja-JP" sz="1200" dirty="0"/>
          </a:p>
        </p:txBody>
      </p:sp>
      <p:sp>
        <p:nvSpPr>
          <p:cNvPr id="28" name="吹き出し: 角を丸めた四角形 27">
            <a:extLst>
              <a:ext uri="{FF2B5EF4-FFF2-40B4-BE49-F238E27FC236}">
                <a16:creationId xmlns:a16="http://schemas.microsoft.com/office/drawing/2014/main" id="{E8C1F817-E975-4283-AC13-6DC52E338F97}"/>
              </a:ext>
            </a:extLst>
          </p:cNvPr>
          <p:cNvSpPr/>
          <p:nvPr/>
        </p:nvSpPr>
        <p:spPr>
          <a:xfrm>
            <a:off x="9246218" y="1149221"/>
            <a:ext cx="2029087" cy="801912"/>
          </a:xfrm>
          <a:prstGeom prst="wedgeRoundRectCallout">
            <a:avLst>
              <a:gd name="adj1" fmla="val -62262"/>
              <a:gd name="adj2" fmla="val 1870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768EFFFF-2F79-27BF-5402-7C1C542231A0}"/>
              </a:ext>
            </a:extLst>
          </p:cNvPr>
          <p:cNvSpPr txBox="1"/>
          <p:nvPr/>
        </p:nvSpPr>
        <p:spPr>
          <a:xfrm>
            <a:off x="9246218" y="1223902"/>
            <a:ext cx="2107612" cy="646331"/>
          </a:xfrm>
          <a:prstGeom prst="rect">
            <a:avLst/>
          </a:prstGeom>
          <a:noFill/>
        </p:spPr>
        <p:txBody>
          <a:bodyPr wrap="square" rtlCol="0">
            <a:spAutoFit/>
          </a:bodyPr>
          <a:lstStyle/>
          <a:p>
            <a:r>
              <a:rPr kumimoji="1" lang="ja-JP" altLang="en-US" sz="1200" dirty="0"/>
              <a:t>結合率</a:t>
            </a:r>
            <a:endParaRPr kumimoji="1" lang="en-US" altLang="ja-JP" sz="1200" dirty="0"/>
          </a:p>
          <a:p>
            <a:r>
              <a:rPr kumimoji="1" lang="ja-JP" altLang="en-US" sz="1200" dirty="0"/>
              <a:t>：結晶性セルロースへ結合した</a:t>
            </a:r>
            <a:endParaRPr kumimoji="1" lang="en-US" altLang="ja-JP" sz="1200" dirty="0"/>
          </a:p>
          <a:p>
            <a:r>
              <a:rPr kumimoji="1" lang="ja-JP" altLang="en-US" sz="1200" dirty="0"/>
              <a:t>　 タンパク質の割合を示す。</a:t>
            </a:r>
            <a:endParaRPr kumimoji="1" lang="en-US" altLang="ja-JP" sz="1200" dirty="0"/>
          </a:p>
        </p:txBody>
      </p:sp>
      <p:sp>
        <p:nvSpPr>
          <p:cNvPr id="29" name="テキスト ボックス 28">
            <a:extLst>
              <a:ext uri="{FF2B5EF4-FFF2-40B4-BE49-F238E27FC236}">
                <a16:creationId xmlns:a16="http://schemas.microsoft.com/office/drawing/2014/main" id="{CC305E07-A427-4BF4-A382-3B38BB016413}"/>
              </a:ext>
            </a:extLst>
          </p:cNvPr>
          <p:cNvSpPr txBox="1"/>
          <p:nvPr/>
        </p:nvSpPr>
        <p:spPr>
          <a:xfrm>
            <a:off x="4273065" y="828300"/>
            <a:ext cx="1822935" cy="830997"/>
          </a:xfrm>
          <a:prstGeom prst="rect">
            <a:avLst/>
          </a:prstGeom>
          <a:noFill/>
        </p:spPr>
        <p:txBody>
          <a:bodyPr wrap="none" rtlCol="0">
            <a:spAutoFit/>
          </a:bodyPr>
          <a:lstStyle/>
          <a:p>
            <a:r>
              <a:rPr kumimoji="1" lang="ja-JP" altLang="en-US" sz="1200" dirty="0"/>
              <a:t>色分け：簡易評価結果</a:t>
            </a:r>
            <a:endParaRPr kumimoji="1" lang="en-US" altLang="ja-JP" sz="1200" dirty="0"/>
          </a:p>
          <a:p>
            <a:r>
              <a:rPr kumimoji="1" lang="ja-JP" altLang="en-US" sz="1200" dirty="0">
                <a:solidFill>
                  <a:schemeClr val="accent3"/>
                </a:solidFill>
              </a:rPr>
              <a:t>●</a:t>
            </a:r>
            <a:r>
              <a:rPr kumimoji="1" lang="en-US" altLang="ja-JP" sz="1200" dirty="0">
                <a:solidFill>
                  <a:schemeClr val="accent3"/>
                </a:solidFill>
              </a:rPr>
              <a:t>WT</a:t>
            </a:r>
            <a:r>
              <a:rPr kumimoji="1" lang="ja-JP" altLang="en-US" sz="1200" dirty="0">
                <a:solidFill>
                  <a:schemeClr val="accent3"/>
                </a:solidFill>
              </a:rPr>
              <a:t>と同等の結合能</a:t>
            </a:r>
            <a:endParaRPr kumimoji="1" lang="en-US" altLang="ja-JP" sz="1200" dirty="0">
              <a:solidFill>
                <a:schemeClr val="accent3"/>
              </a:solidFill>
            </a:endParaRPr>
          </a:p>
          <a:p>
            <a:r>
              <a:rPr kumimoji="1" lang="ja-JP" altLang="en-US" sz="1200" dirty="0">
                <a:solidFill>
                  <a:schemeClr val="accent2"/>
                </a:solidFill>
              </a:rPr>
              <a:t>●中間</a:t>
            </a:r>
            <a:endParaRPr kumimoji="1" lang="en-US" altLang="ja-JP" sz="1200" dirty="0">
              <a:solidFill>
                <a:schemeClr val="accent2"/>
              </a:solidFill>
            </a:endParaRPr>
          </a:p>
          <a:p>
            <a:r>
              <a:rPr kumimoji="1" lang="ja-JP" altLang="en-US" sz="1200" dirty="0">
                <a:solidFill>
                  <a:srgbClr val="FF0000"/>
                </a:solidFill>
              </a:rPr>
              <a:t>●</a:t>
            </a:r>
            <a:r>
              <a:rPr kumimoji="1" lang="en-US" altLang="ja-JP" sz="1200" dirty="0">
                <a:solidFill>
                  <a:srgbClr val="FF0000"/>
                </a:solidFill>
              </a:rPr>
              <a:t>Control</a:t>
            </a:r>
            <a:r>
              <a:rPr kumimoji="1" lang="ja-JP" altLang="en-US" sz="1200" dirty="0">
                <a:solidFill>
                  <a:srgbClr val="FF0000"/>
                </a:solidFill>
              </a:rPr>
              <a:t>と同等の結合能</a:t>
            </a:r>
          </a:p>
        </p:txBody>
      </p:sp>
    </p:spTree>
    <p:extLst>
      <p:ext uri="{BB962C8B-B14F-4D97-AF65-F5344CB8AC3E}">
        <p14:creationId xmlns:p14="http://schemas.microsoft.com/office/powerpoint/2010/main" val="3040360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260D3B-E2F6-4FC5-A74C-EC07CDB7EE96}"/>
              </a:ext>
            </a:extLst>
          </p:cNvPr>
          <p:cNvSpPr>
            <a:spLocks noGrp="1"/>
          </p:cNvSpPr>
          <p:nvPr>
            <p:ph type="title"/>
          </p:nvPr>
        </p:nvSpPr>
        <p:spPr/>
        <p:txBody>
          <a:bodyPr>
            <a:noAutofit/>
          </a:bodyPr>
          <a:lstStyle/>
          <a:p>
            <a:r>
              <a:rPr lang="en-US" altLang="ja-JP" sz="1400" dirty="0"/>
              <a:t>FY22</a:t>
            </a:r>
            <a:r>
              <a:rPr lang="ja-JP" altLang="en-US" sz="1400" dirty="0"/>
              <a:t>下半期活動報告　＞　実験値と計算値の関係の考察</a:t>
            </a:r>
            <a:br>
              <a:rPr kumimoji="1" lang="en-US" altLang="ja-JP" sz="2400" dirty="0"/>
            </a:br>
            <a:r>
              <a:rPr kumimoji="1" lang="ja-JP" altLang="en-US" sz="2400" dirty="0"/>
              <a:t>　比較３　酵素活性 </a:t>
            </a:r>
            <a:r>
              <a:rPr kumimoji="1" lang="en-US" altLang="ja-JP" sz="2400" dirty="0"/>
              <a:t>vs </a:t>
            </a:r>
            <a:r>
              <a:rPr kumimoji="1" lang="ja-JP" altLang="en-US" sz="2400" dirty="0"/>
              <a:t>結合エネルギー（</a:t>
            </a:r>
            <a:r>
              <a:rPr kumimoji="1" lang="en-US" altLang="ja-JP" sz="2400" dirty="0"/>
              <a:t>delta affinity</a:t>
            </a:r>
            <a:r>
              <a:rPr kumimoji="1" lang="ja-JP" altLang="en-US" sz="2400" dirty="0"/>
              <a:t>）</a:t>
            </a:r>
          </a:p>
        </p:txBody>
      </p:sp>
      <p:sp>
        <p:nvSpPr>
          <p:cNvPr id="3" name="スライド番号プレースホルダー 2">
            <a:extLst>
              <a:ext uri="{FF2B5EF4-FFF2-40B4-BE49-F238E27FC236}">
                <a16:creationId xmlns:a16="http://schemas.microsoft.com/office/drawing/2014/main" id="{7E20349F-AA63-43C7-BB3C-35D42D59BC8E}"/>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graphicFrame>
        <p:nvGraphicFramePr>
          <p:cNvPr id="6" name="グラフ 5">
            <a:extLst>
              <a:ext uri="{FF2B5EF4-FFF2-40B4-BE49-F238E27FC236}">
                <a16:creationId xmlns:a16="http://schemas.microsoft.com/office/drawing/2014/main" id="{F7998520-7C6F-4D76-BF49-0F5DB96EC07E}"/>
              </a:ext>
            </a:extLst>
          </p:cNvPr>
          <p:cNvGraphicFramePr>
            <a:graphicFrameLocks/>
          </p:cNvGraphicFramePr>
          <p:nvPr/>
        </p:nvGraphicFramePr>
        <p:xfrm>
          <a:off x="1172713" y="1823240"/>
          <a:ext cx="4320000" cy="4320000"/>
        </p:xfrm>
        <a:graphic>
          <a:graphicData uri="http://schemas.openxmlformats.org/drawingml/2006/chart">
            <c:chart xmlns:c="http://schemas.openxmlformats.org/drawingml/2006/chart" xmlns:r="http://schemas.openxmlformats.org/officeDocument/2006/relationships" r:id="rId2"/>
          </a:graphicData>
        </a:graphic>
      </p:graphicFrame>
      <p:sp>
        <p:nvSpPr>
          <p:cNvPr id="15" name="テキスト ボックス 14">
            <a:extLst>
              <a:ext uri="{FF2B5EF4-FFF2-40B4-BE49-F238E27FC236}">
                <a16:creationId xmlns:a16="http://schemas.microsoft.com/office/drawing/2014/main" id="{2301626C-29CA-4CAA-8864-C7277A61F04E}"/>
              </a:ext>
            </a:extLst>
          </p:cNvPr>
          <p:cNvSpPr txBox="1"/>
          <p:nvPr/>
        </p:nvSpPr>
        <p:spPr>
          <a:xfrm>
            <a:off x="721360" y="874467"/>
            <a:ext cx="646331" cy="369332"/>
          </a:xfrm>
          <a:prstGeom prst="rect">
            <a:avLst/>
          </a:prstGeom>
          <a:solidFill>
            <a:schemeClr val="accent1"/>
          </a:solidFill>
        </p:spPr>
        <p:txBody>
          <a:bodyPr wrap="none" rtlCol="0">
            <a:spAutoFit/>
          </a:bodyPr>
          <a:lstStyle/>
          <a:p>
            <a:r>
              <a:rPr kumimoji="1" lang="ja-JP" altLang="en-US" dirty="0">
                <a:solidFill>
                  <a:schemeClr val="bg1"/>
                </a:solidFill>
              </a:rPr>
              <a:t>結果</a:t>
            </a:r>
          </a:p>
        </p:txBody>
      </p:sp>
      <p:sp>
        <p:nvSpPr>
          <p:cNvPr id="16" name="テキスト ボックス 15">
            <a:extLst>
              <a:ext uri="{FF2B5EF4-FFF2-40B4-BE49-F238E27FC236}">
                <a16:creationId xmlns:a16="http://schemas.microsoft.com/office/drawing/2014/main" id="{53101A69-10D6-4750-9DD0-5AC16666F69D}"/>
              </a:ext>
            </a:extLst>
          </p:cNvPr>
          <p:cNvSpPr txBox="1"/>
          <p:nvPr/>
        </p:nvSpPr>
        <p:spPr>
          <a:xfrm rot="16200000">
            <a:off x="-615141" y="3401919"/>
            <a:ext cx="3267930" cy="307777"/>
          </a:xfrm>
          <a:prstGeom prst="rect">
            <a:avLst/>
          </a:prstGeom>
          <a:noFill/>
        </p:spPr>
        <p:txBody>
          <a:bodyPr wrap="square">
            <a:spAutoFit/>
          </a:bodyPr>
          <a:lstStyle/>
          <a:p>
            <a:pPr algn="ctr"/>
            <a:r>
              <a:rPr kumimoji="1" lang="ja-JP" altLang="en-US" sz="1400" dirty="0"/>
              <a:t>酵素活性（</a:t>
            </a:r>
            <a:r>
              <a:rPr kumimoji="1" lang="ja-JP" altLang="en-US" sz="1400" b="1" dirty="0">
                <a:solidFill>
                  <a:schemeClr val="accent4">
                    <a:lumMod val="60000"/>
                    <a:lumOff val="40000"/>
                  </a:schemeClr>
                </a:solidFill>
              </a:rPr>
              <a:t>結晶性セルロース</a:t>
            </a:r>
            <a:r>
              <a:rPr kumimoji="1" lang="ja-JP" altLang="en-US" sz="1400" dirty="0"/>
              <a:t>）</a:t>
            </a:r>
            <a:endParaRPr kumimoji="1" lang="en-US" altLang="ja-JP" sz="1400" dirty="0"/>
          </a:p>
        </p:txBody>
      </p:sp>
      <p:sp>
        <p:nvSpPr>
          <p:cNvPr id="18" name="テキスト ボックス 17">
            <a:extLst>
              <a:ext uri="{FF2B5EF4-FFF2-40B4-BE49-F238E27FC236}">
                <a16:creationId xmlns:a16="http://schemas.microsoft.com/office/drawing/2014/main" id="{A3B56EF9-DAD4-4829-A9D2-B4A140F3A401}"/>
              </a:ext>
            </a:extLst>
          </p:cNvPr>
          <p:cNvSpPr txBox="1"/>
          <p:nvPr/>
        </p:nvSpPr>
        <p:spPr>
          <a:xfrm>
            <a:off x="8453661" y="2617336"/>
            <a:ext cx="2016899" cy="461665"/>
          </a:xfrm>
          <a:prstGeom prst="rect">
            <a:avLst/>
          </a:prstGeom>
          <a:noFill/>
        </p:spPr>
        <p:txBody>
          <a:bodyPr wrap="none" rtlCol="0">
            <a:spAutoFit/>
          </a:bodyPr>
          <a:lstStyle/>
          <a:p>
            <a:r>
              <a:rPr kumimoji="1" lang="ja-JP" altLang="en-US" sz="1200" b="1" dirty="0">
                <a:solidFill>
                  <a:schemeClr val="bg2">
                    <a:lumMod val="75000"/>
                  </a:schemeClr>
                </a:solidFill>
              </a:rPr>
              <a:t>結合エネルギーが小さくなると</a:t>
            </a:r>
            <a:endParaRPr kumimoji="1" lang="en-US" altLang="ja-JP" sz="1200" b="1" dirty="0">
              <a:solidFill>
                <a:schemeClr val="bg2">
                  <a:lumMod val="75000"/>
                </a:schemeClr>
              </a:solidFill>
            </a:endParaRPr>
          </a:p>
          <a:p>
            <a:r>
              <a:rPr kumimoji="1" lang="ja-JP" altLang="en-US" sz="1200" b="1" dirty="0">
                <a:solidFill>
                  <a:schemeClr val="bg2">
                    <a:lumMod val="75000"/>
                  </a:schemeClr>
                </a:solidFill>
              </a:rPr>
              <a:t>酵素活性が向上する。</a:t>
            </a:r>
          </a:p>
        </p:txBody>
      </p:sp>
      <p:sp>
        <p:nvSpPr>
          <p:cNvPr id="20" name="テキスト ボックス 19">
            <a:extLst>
              <a:ext uri="{FF2B5EF4-FFF2-40B4-BE49-F238E27FC236}">
                <a16:creationId xmlns:a16="http://schemas.microsoft.com/office/drawing/2014/main" id="{9325F4C2-D105-4A35-9014-43902CB8A2D1}"/>
              </a:ext>
            </a:extLst>
          </p:cNvPr>
          <p:cNvSpPr txBox="1"/>
          <p:nvPr/>
        </p:nvSpPr>
        <p:spPr>
          <a:xfrm>
            <a:off x="6233886" y="4310827"/>
            <a:ext cx="5872442" cy="1692771"/>
          </a:xfrm>
          <a:prstGeom prst="rect">
            <a:avLst/>
          </a:prstGeom>
          <a:noFill/>
        </p:spPr>
        <p:txBody>
          <a:bodyPr wrap="square" rtlCol="0">
            <a:spAutoFit/>
          </a:bodyPr>
          <a:lstStyle/>
          <a:p>
            <a:r>
              <a:rPr kumimoji="1" lang="ja-JP" altLang="en-US" b="1" dirty="0">
                <a:solidFill>
                  <a:schemeClr val="accent1"/>
                </a:solidFill>
              </a:rPr>
              <a:t>・ヒット率：酵素活性が高い酵素の割合</a:t>
            </a:r>
            <a:endParaRPr kumimoji="1" lang="en-US" altLang="ja-JP" b="1" dirty="0">
              <a:solidFill>
                <a:schemeClr val="accent1"/>
              </a:solidFill>
            </a:endParaRPr>
          </a:p>
          <a:p>
            <a:r>
              <a:rPr kumimoji="1" lang="en-US" altLang="ja-JP" b="1" dirty="0">
                <a:solidFill>
                  <a:schemeClr val="accent1"/>
                </a:solidFill>
              </a:rPr>
              <a:t>	</a:t>
            </a:r>
            <a:r>
              <a:rPr kumimoji="1" lang="ja-JP" altLang="en-US" b="1" dirty="0">
                <a:solidFill>
                  <a:schemeClr val="accent1"/>
                </a:solidFill>
              </a:rPr>
              <a:t>　</a:t>
            </a:r>
            <a:r>
              <a:rPr kumimoji="1" lang="en-US" altLang="ja-JP" sz="2800" b="1" dirty="0">
                <a:solidFill>
                  <a:schemeClr val="accent1"/>
                </a:solidFill>
              </a:rPr>
              <a:t>40%	</a:t>
            </a:r>
            <a:r>
              <a:rPr kumimoji="1" lang="ja-JP" altLang="en-US" sz="2800" b="1" dirty="0">
                <a:solidFill>
                  <a:schemeClr val="accent1"/>
                </a:solidFill>
              </a:rPr>
              <a:t>　　　　</a:t>
            </a:r>
            <a:r>
              <a:rPr kumimoji="1" lang="en-US" altLang="ja-JP" sz="2800" b="1" dirty="0">
                <a:solidFill>
                  <a:schemeClr val="accent1"/>
                </a:solidFill>
              </a:rPr>
              <a:t>	40%</a:t>
            </a:r>
            <a:r>
              <a:rPr kumimoji="1" lang="en-US" altLang="ja-JP" sz="1600" b="1" dirty="0">
                <a:solidFill>
                  <a:schemeClr val="accent1"/>
                </a:solidFill>
              </a:rPr>
              <a:t>					</a:t>
            </a:r>
            <a:r>
              <a:rPr kumimoji="1" lang="ja-JP" altLang="en-US" sz="1600" b="1" dirty="0">
                <a:solidFill>
                  <a:schemeClr val="accent1"/>
                </a:solidFill>
              </a:rPr>
              <a:t>酵素活性 ≧ </a:t>
            </a:r>
            <a:r>
              <a:rPr kumimoji="1" lang="en-US" altLang="ja-JP" sz="1600" b="1" dirty="0">
                <a:solidFill>
                  <a:schemeClr val="accent1"/>
                </a:solidFill>
              </a:rPr>
              <a:t>4	 	</a:t>
            </a:r>
            <a:r>
              <a:rPr kumimoji="1" lang="ja-JP" altLang="en-US" sz="1600" b="1" dirty="0">
                <a:solidFill>
                  <a:schemeClr val="accent1"/>
                </a:solidFill>
              </a:rPr>
              <a:t>　酵素活性 ≧ </a:t>
            </a:r>
            <a:r>
              <a:rPr kumimoji="1" lang="en-US" altLang="ja-JP" sz="1600" b="1" dirty="0">
                <a:solidFill>
                  <a:schemeClr val="accent1"/>
                </a:solidFill>
              </a:rPr>
              <a:t>4 </a:t>
            </a:r>
          </a:p>
          <a:p>
            <a:r>
              <a:rPr kumimoji="1" lang="en-US" altLang="ja-JP" sz="1600" b="1" dirty="0">
                <a:solidFill>
                  <a:schemeClr val="accent1"/>
                </a:solidFill>
              </a:rPr>
              <a:t>					</a:t>
            </a:r>
            <a:r>
              <a:rPr kumimoji="1" lang="ja-JP" altLang="en-US" sz="1600" b="1" dirty="0">
                <a:solidFill>
                  <a:schemeClr val="accent1"/>
                </a:solidFill>
              </a:rPr>
              <a:t>　結合エネルギー≦ </a:t>
            </a:r>
            <a:r>
              <a:rPr kumimoji="1" lang="en-US" altLang="ja-JP" sz="1600" b="1" dirty="0">
                <a:solidFill>
                  <a:schemeClr val="accent1"/>
                </a:solidFill>
              </a:rPr>
              <a:t>1</a:t>
            </a:r>
          </a:p>
          <a:p>
            <a:r>
              <a:rPr kumimoji="1" lang="en-US" altLang="ja-JP" sz="800" b="1" dirty="0">
                <a:solidFill>
                  <a:schemeClr val="accent1"/>
                </a:solidFill>
              </a:rPr>
              <a:t> </a:t>
            </a:r>
          </a:p>
          <a:p>
            <a:r>
              <a:rPr kumimoji="1" lang="ja-JP" altLang="en-US" sz="1800" b="1" dirty="0">
                <a:solidFill>
                  <a:schemeClr val="accent1"/>
                </a:solidFill>
              </a:rPr>
              <a:t>➡</a:t>
            </a:r>
            <a:r>
              <a:rPr kumimoji="1" lang="ja-JP" altLang="en-US" b="1" dirty="0">
                <a:solidFill>
                  <a:schemeClr val="accent1"/>
                </a:solidFill>
              </a:rPr>
              <a:t>結合エネルギー</a:t>
            </a:r>
            <a:r>
              <a:rPr kumimoji="1" lang="ja-JP" altLang="en-US" sz="1800" b="1" dirty="0">
                <a:solidFill>
                  <a:schemeClr val="accent1"/>
                </a:solidFill>
              </a:rPr>
              <a:t>による</a:t>
            </a:r>
            <a:r>
              <a:rPr kumimoji="1" lang="ja-JP" altLang="en-US" b="1" dirty="0">
                <a:solidFill>
                  <a:schemeClr val="accent1"/>
                </a:solidFill>
              </a:rPr>
              <a:t>スクリーニングでヒット率は変化なし</a:t>
            </a:r>
            <a:endParaRPr kumimoji="1" lang="en-US" altLang="ja-JP" sz="1800" b="1" dirty="0">
              <a:solidFill>
                <a:schemeClr val="accent1"/>
              </a:solidFill>
            </a:endParaRPr>
          </a:p>
        </p:txBody>
      </p:sp>
      <p:cxnSp>
        <p:nvCxnSpPr>
          <p:cNvPr id="5" name="直線矢印コネクタ 4">
            <a:extLst>
              <a:ext uri="{FF2B5EF4-FFF2-40B4-BE49-F238E27FC236}">
                <a16:creationId xmlns:a16="http://schemas.microsoft.com/office/drawing/2014/main" id="{064AC5D6-907E-4B66-AB74-CB2D04712E46}"/>
              </a:ext>
            </a:extLst>
          </p:cNvPr>
          <p:cNvCxnSpPr>
            <a:cxnSpLocks/>
          </p:cNvCxnSpPr>
          <p:nvPr/>
        </p:nvCxnSpPr>
        <p:spPr>
          <a:xfrm>
            <a:off x="7929004" y="4849760"/>
            <a:ext cx="1049315"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050D9D6D-4B1A-407E-B076-28077FC3482A}"/>
              </a:ext>
            </a:extLst>
          </p:cNvPr>
          <p:cNvSpPr txBox="1"/>
          <p:nvPr/>
        </p:nvSpPr>
        <p:spPr>
          <a:xfrm>
            <a:off x="1518164" y="828300"/>
            <a:ext cx="2472728" cy="461665"/>
          </a:xfrm>
          <a:prstGeom prst="rect">
            <a:avLst/>
          </a:prstGeom>
          <a:noFill/>
        </p:spPr>
        <p:txBody>
          <a:bodyPr wrap="none" rtlCol="0">
            <a:spAutoFit/>
          </a:bodyPr>
          <a:lstStyle/>
          <a:p>
            <a:r>
              <a:rPr kumimoji="1" lang="en-US" altLang="ja-JP" sz="1200" dirty="0"/>
              <a:t>TeCel7A-TrCBM1</a:t>
            </a:r>
            <a:r>
              <a:rPr kumimoji="1" lang="ja-JP" altLang="en-US" sz="1200" dirty="0"/>
              <a:t>：野生型</a:t>
            </a:r>
            <a:endParaRPr kumimoji="1" lang="en-US" altLang="ja-JP" sz="1200" dirty="0"/>
          </a:p>
          <a:p>
            <a:r>
              <a:rPr kumimoji="1" lang="ja-JP" altLang="en-US" sz="1200" dirty="0"/>
              <a:t>数字：変異体、</a:t>
            </a:r>
            <a:r>
              <a:rPr kumimoji="1" lang="en-US" altLang="ja-JP" sz="1200" dirty="0"/>
              <a:t>TeCel7A-</a:t>
            </a:r>
            <a:r>
              <a:rPr kumimoji="1" lang="ja-JP" altLang="en-US" sz="1200" dirty="0"/>
              <a:t>設計</a:t>
            </a:r>
            <a:r>
              <a:rPr kumimoji="1" lang="en-US" altLang="ja-JP" sz="1200" dirty="0"/>
              <a:t>CBD</a:t>
            </a:r>
            <a:endParaRPr kumimoji="1" lang="ja-JP" altLang="en-US" sz="1200" dirty="0"/>
          </a:p>
        </p:txBody>
      </p:sp>
      <p:sp>
        <p:nvSpPr>
          <p:cNvPr id="38" name="フリーフォーム: 図形 37">
            <a:extLst>
              <a:ext uri="{FF2B5EF4-FFF2-40B4-BE49-F238E27FC236}">
                <a16:creationId xmlns:a16="http://schemas.microsoft.com/office/drawing/2014/main" id="{206BF646-B719-4300-BB92-E4C8200EE927}"/>
              </a:ext>
            </a:extLst>
          </p:cNvPr>
          <p:cNvSpPr/>
          <p:nvPr/>
        </p:nvSpPr>
        <p:spPr>
          <a:xfrm flipH="1">
            <a:off x="7818820" y="2500314"/>
            <a:ext cx="1785878" cy="960338"/>
          </a:xfrm>
          <a:custGeom>
            <a:avLst/>
            <a:gdLst>
              <a:gd name="connsiteX0" fmla="*/ 0 w 597877"/>
              <a:gd name="connsiteY0" fmla="*/ 439701 h 439701"/>
              <a:gd name="connsiteX1" fmla="*/ 316523 w 597877"/>
              <a:gd name="connsiteY1" fmla="*/ 360570 h 439701"/>
              <a:gd name="connsiteX2" fmla="*/ 465992 w 597877"/>
              <a:gd name="connsiteY2" fmla="*/ 86 h 439701"/>
              <a:gd name="connsiteX3" fmla="*/ 597877 w 597877"/>
              <a:gd name="connsiteY3" fmla="*/ 395739 h 439701"/>
            </a:gdLst>
            <a:ahLst/>
            <a:cxnLst>
              <a:cxn ang="0">
                <a:pos x="connsiteX0" y="connsiteY0"/>
              </a:cxn>
              <a:cxn ang="0">
                <a:pos x="connsiteX1" y="connsiteY1"/>
              </a:cxn>
              <a:cxn ang="0">
                <a:pos x="connsiteX2" y="connsiteY2"/>
              </a:cxn>
              <a:cxn ang="0">
                <a:pos x="connsiteX3" y="connsiteY3"/>
              </a:cxn>
            </a:cxnLst>
            <a:rect l="l" t="t" r="r" b="b"/>
            <a:pathLst>
              <a:path w="597877" h="439701">
                <a:moveTo>
                  <a:pt x="0" y="439701"/>
                </a:moveTo>
                <a:cubicBezTo>
                  <a:pt x="119429" y="436770"/>
                  <a:pt x="238858" y="433839"/>
                  <a:pt x="316523" y="360570"/>
                </a:cubicBezTo>
                <a:cubicBezTo>
                  <a:pt x="394188" y="287301"/>
                  <a:pt x="419100" y="-5775"/>
                  <a:pt x="465992" y="86"/>
                </a:cubicBezTo>
                <a:cubicBezTo>
                  <a:pt x="512884" y="5947"/>
                  <a:pt x="536331" y="381085"/>
                  <a:pt x="597877" y="395739"/>
                </a:cubicBezTo>
              </a:path>
            </a:pathLst>
          </a:custGeom>
          <a:noFill/>
          <a:ln>
            <a:solidFill>
              <a:schemeClr val="bg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9A7FE300-2969-44BB-B495-39C10543BEAC}"/>
              </a:ext>
            </a:extLst>
          </p:cNvPr>
          <p:cNvCxnSpPr>
            <a:cxnSpLocks/>
          </p:cNvCxnSpPr>
          <p:nvPr/>
        </p:nvCxnSpPr>
        <p:spPr>
          <a:xfrm flipV="1">
            <a:off x="7716065" y="3579300"/>
            <a:ext cx="2107612" cy="23756"/>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6FB25C5E-D40A-411B-9E91-5D17CCDAC08A}"/>
              </a:ext>
            </a:extLst>
          </p:cNvPr>
          <p:cNvCxnSpPr>
            <a:cxnSpLocks/>
          </p:cNvCxnSpPr>
          <p:nvPr/>
        </p:nvCxnSpPr>
        <p:spPr>
          <a:xfrm flipV="1">
            <a:off x="7767442" y="1878712"/>
            <a:ext cx="0" cy="1764710"/>
          </a:xfrm>
          <a:prstGeom prst="straightConnector1">
            <a:avLst/>
          </a:prstGeom>
          <a:ln>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3CAB32EE-E0A5-446F-93C1-886F7DBAB9C6}"/>
              </a:ext>
            </a:extLst>
          </p:cNvPr>
          <p:cNvSpPr/>
          <p:nvPr/>
        </p:nvSpPr>
        <p:spPr>
          <a:xfrm>
            <a:off x="6650074" y="988785"/>
            <a:ext cx="4820566" cy="3024752"/>
          </a:xfrm>
          <a:prstGeom prst="rect">
            <a:avLst/>
          </a:prstGeom>
          <a:noFill/>
          <a:ln>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306231B3-08EF-4900-A8EF-1BEB9577B8D4}"/>
              </a:ext>
            </a:extLst>
          </p:cNvPr>
          <p:cNvSpPr txBox="1"/>
          <p:nvPr/>
        </p:nvSpPr>
        <p:spPr>
          <a:xfrm>
            <a:off x="8733406" y="3649097"/>
            <a:ext cx="2228427" cy="276999"/>
          </a:xfrm>
          <a:prstGeom prst="rect">
            <a:avLst/>
          </a:prstGeom>
          <a:noFill/>
        </p:spPr>
        <p:txBody>
          <a:bodyPr wrap="square" rtlCol="0">
            <a:spAutoFit/>
          </a:bodyPr>
          <a:lstStyle/>
          <a:p>
            <a:r>
              <a:rPr kumimoji="1" lang="ja-JP" altLang="en-US" sz="1200" dirty="0"/>
              <a:t>結合エネルギー（</a:t>
            </a:r>
            <a:r>
              <a:rPr kumimoji="1" lang="en-US" altLang="ja-JP" sz="1200" dirty="0"/>
              <a:t>delta</a:t>
            </a:r>
            <a:r>
              <a:rPr kumimoji="1" lang="ja-JP" altLang="en-US" sz="1200" dirty="0"/>
              <a:t> </a:t>
            </a:r>
            <a:r>
              <a:rPr kumimoji="1" lang="en-US" altLang="ja-JP" sz="1200" dirty="0"/>
              <a:t>affinity</a:t>
            </a:r>
            <a:r>
              <a:rPr kumimoji="1" lang="ja-JP" altLang="en-US" sz="1200" dirty="0"/>
              <a:t>）</a:t>
            </a:r>
          </a:p>
        </p:txBody>
      </p:sp>
      <p:sp>
        <p:nvSpPr>
          <p:cNvPr id="43" name="テキスト ボックス 42">
            <a:extLst>
              <a:ext uri="{FF2B5EF4-FFF2-40B4-BE49-F238E27FC236}">
                <a16:creationId xmlns:a16="http://schemas.microsoft.com/office/drawing/2014/main" id="{8B50096E-0F5C-4404-B49F-F58DE5A3E88D}"/>
              </a:ext>
            </a:extLst>
          </p:cNvPr>
          <p:cNvSpPr txBox="1"/>
          <p:nvPr/>
        </p:nvSpPr>
        <p:spPr>
          <a:xfrm>
            <a:off x="6800547" y="1074045"/>
            <a:ext cx="1816523" cy="369332"/>
          </a:xfrm>
          <a:prstGeom prst="rect">
            <a:avLst/>
          </a:prstGeom>
          <a:solidFill>
            <a:schemeClr val="bg2"/>
          </a:solidFill>
        </p:spPr>
        <p:txBody>
          <a:bodyPr wrap="none" rtlCol="0">
            <a:spAutoFit/>
          </a:bodyPr>
          <a:lstStyle/>
          <a:p>
            <a:r>
              <a:rPr kumimoji="1" lang="ja-JP" altLang="en-US" dirty="0">
                <a:solidFill>
                  <a:schemeClr val="bg1"/>
                </a:solidFill>
              </a:rPr>
              <a:t>予想（イメージ）</a:t>
            </a:r>
          </a:p>
        </p:txBody>
      </p:sp>
      <p:sp>
        <p:nvSpPr>
          <p:cNvPr id="44" name="テキスト ボックス 43">
            <a:extLst>
              <a:ext uri="{FF2B5EF4-FFF2-40B4-BE49-F238E27FC236}">
                <a16:creationId xmlns:a16="http://schemas.microsoft.com/office/drawing/2014/main" id="{F260237A-8490-4AFA-9DFC-A78C79242D89}"/>
              </a:ext>
            </a:extLst>
          </p:cNvPr>
          <p:cNvSpPr txBox="1"/>
          <p:nvPr/>
        </p:nvSpPr>
        <p:spPr>
          <a:xfrm>
            <a:off x="7049197" y="1553960"/>
            <a:ext cx="2825857" cy="276999"/>
          </a:xfrm>
          <a:prstGeom prst="rect">
            <a:avLst/>
          </a:prstGeom>
          <a:noFill/>
        </p:spPr>
        <p:txBody>
          <a:bodyPr wrap="square" rtlCol="0">
            <a:spAutoFit/>
          </a:bodyPr>
          <a:lstStyle/>
          <a:p>
            <a:r>
              <a:rPr kumimoji="1" lang="ja-JP" altLang="en-US" sz="1200" dirty="0"/>
              <a:t>酵素活性（基質：結晶性セルロース）</a:t>
            </a:r>
          </a:p>
        </p:txBody>
      </p:sp>
      <p:sp>
        <p:nvSpPr>
          <p:cNvPr id="22" name="テキスト ボックス 21">
            <a:extLst>
              <a:ext uri="{FF2B5EF4-FFF2-40B4-BE49-F238E27FC236}">
                <a16:creationId xmlns:a16="http://schemas.microsoft.com/office/drawing/2014/main" id="{DAA1D3A4-CD6A-4D05-8C3A-E9230105B323}"/>
              </a:ext>
            </a:extLst>
          </p:cNvPr>
          <p:cNvSpPr txBox="1"/>
          <p:nvPr/>
        </p:nvSpPr>
        <p:spPr>
          <a:xfrm>
            <a:off x="2001443" y="5875811"/>
            <a:ext cx="3267930" cy="307777"/>
          </a:xfrm>
          <a:prstGeom prst="rect">
            <a:avLst/>
          </a:prstGeom>
          <a:noFill/>
        </p:spPr>
        <p:txBody>
          <a:bodyPr wrap="square">
            <a:spAutoFit/>
          </a:bodyPr>
          <a:lstStyle/>
          <a:p>
            <a:pPr algn="ctr"/>
            <a:r>
              <a:rPr kumimoji="1" lang="ja-JP" altLang="en-US" sz="1400" dirty="0"/>
              <a:t>結合エネルギー</a:t>
            </a:r>
            <a:endParaRPr kumimoji="1" lang="en-US" altLang="ja-JP" sz="1400" dirty="0"/>
          </a:p>
        </p:txBody>
      </p:sp>
      <p:sp>
        <p:nvSpPr>
          <p:cNvPr id="7" name="吹き出し: 角を丸めた四角形 6">
            <a:extLst>
              <a:ext uri="{FF2B5EF4-FFF2-40B4-BE49-F238E27FC236}">
                <a16:creationId xmlns:a16="http://schemas.microsoft.com/office/drawing/2014/main" id="{C418BBB9-A6F0-4D7C-BF7C-55705BF98EDD}"/>
              </a:ext>
            </a:extLst>
          </p:cNvPr>
          <p:cNvSpPr/>
          <p:nvPr/>
        </p:nvSpPr>
        <p:spPr>
          <a:xfrm>
            <a:off x="10426495" y="2547173"/>
            <a:ext cx="1678985" cy="953279"/>
          </a:xfrm>
          <a:prstGeom prst="wedgeRoundRectCallout">
            <a:avLst>
              <a:gd name="adj1" fmla="val -38851"/>
              <a:gd name="adj2" fmla="val 65075"/>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BE84985B-78D2-ED13-4A80-D4EB48898DBD}"/>
              </a:ext>
            </a:extLst>
          </p:cNvPr>
          <p:cNvSpPr txBox="1"/>
          <p:nvPr/>
        </p:nvSpPr>
        <p:spPr>
          <a:xfrm>
            <a:off x="10426495" y="2599143"/>
            <a:ext cx="1717065" cy="830997"/>
          </a:xfrm>
          <a:prstGeom prst="rect">
            <a:avLst/>
          </a:prstGeom>
          <a:noFill/>
        </p:spPr>
        <p:txBody>
          <a:bodyPr wrap="square" rtlCol="0">
            <a:spAutoFit/>
          </a:bodyPr>
          <a:lstStyle/>
          <a:p>
            <a:r>
              <a:rPr kumimoji="1" lang="en-US" altLang="ja-JP" sz="1200" dirty="0"/>
              <a:t>delta affinity</a:t>
            </a:r>
          </a:p>
          <a:p>
            <a:r>
              <a:rPr kumimoji="1" lang="ja-JP" altLang="en-US" sz="1200" dirty="0"/>
              <a:t>：</a:t>
            </a:r>
            <a:r>
              <a:rPr kumimoji="1" lang="en-US" altLang="ja-JP" sz="1200" dirty="0" err="1"/>
              <a:t>Autodock</a:t>
            </a:r>
            <a:r>
              <a:rPr kumimoji="1" lang="en-US" altLang="ja-JP" sz="1200" dirty="0"/>
              <a:t> vina</a:t>
            </a:r>
            <a:r>
              <a:rPr kumimoji="1" lang="ja-JP" altLang="en-US" sz="1200" dirty="0"/>
              <a:t>による</a:t>
            </a:r>
            <a:endParaRPr kumimoji="1" lang="en-US" altLang="ja-JP" sz="1200" dirty="0"/>
          </a:p>
          <a:p>
            <a:r>
              <a:rPr kumimoji="1" lang="ja-JP" altLang="en-US" sz="1200" dirty="0"/>
              <a:t>　 </a:t>
            </a:r>
            <a:r>
              <a:rPr kumimoji="1" lang="en-US" altLang="ja-JP" sz="1200" dirty="0"/>
              <a:t>WT</a:t>
            </a:r>
            <a:r>
              <a:rPr kumimoji="1" lang="ja-JP" altLang="en-US" sz="1200" dirty="0"/>
              <a:t>の基質親和性</a:t>
            </a:r>
            <a:endParaRPr kumimoji="1" lang="en-US" altLang="ja-JP" sz="1200" dirty="0"/>
          </a:p>
          <a:p>
            <a:r>
              <a:rPr kumimoji="1" lang="en-US" altLang="ja-JP" sz="1200" dirty="0"/>
              <a:t> </a:t>
            </a:r>
            <a:r>
              <a:rPr kumimoji="1" lang="ja-JP" altLang="en-US" sz="1200" dirty="0"/>
              <a:t>　との差を示す。</a:t>
            </a:r>
            <a:endParaRPr kumimoji="1" lang="en-US" altLang="ja-JP" sz="1200" dirty="0"/>
          </a:p>
        </p:txBody>
      </p:sp>
      <p:sp>
        <p:nvSpPr>
          <p:cNvPr id="23" name="テキスト ボックス 22">
            <a:extLst>
              <a:ext uri="{FF2B5EF4-FFF2-40B4-BE49-F238E27FC236}">
                <a16:creationId xmlns:a16="http://schemas.microsoft.com/office/drawing/2014/main" id="{11ED2715-499A-4E2A-B11F-6D1AC129616A}"/>
              </a:ext>
            </a:extLst>
          </p:cNvPr>
          <p:cNvSpPr txBox="1"/>
          <p:nvPr/>
        </p:nvSpPr>
        <p:spPr>
          <a:xfrm>
            <a:off x="4273065" y="828300"/>
            <a:ext cx="1822935" cy="830997"/>
          </a:xfrm>
          <a:prstGeom prst="rect">
            <a:avLst/>
          </a:prstGeom>
          <a:noFill/>
        </p:spPr>
        <p:txBody>
          <a:bodyPr wrap="none" rtlCol="0">
            <a:spAutoFit/>
          </a:bodyPr>
          <a:lstStyle/>
          <a:p>
            <a:r>
              <a:rPr kumimoji="1" lang="ja-JP" altLang="en-US" sz="1200" dirty="0"/>
              <a:t>色分け：簡易評価結果</a:t>
            </a:r>
            <a:endParaRPr kumimoji="1" lang="en-US" altLang="ja-JP" sz="1200" dirty="0"/>
          </a:p>
          <a:p>
            <a:r>
              <a:rPr kumimoji="1" lang="ja-JP" altLang="en-US" sz="1200" dirty="0">
                <a:solidFill>
                  <a:schemeClr val="accent3"/>
                </a:solidFill>
              </a:rPr>
              <a:t>●</a:t>
            </a:r>
            <a:r>
              <a:rPr kumimoji="1" lang="en-US" altLang="ja-JP" sz="1200" dirty="0">
                <a:solidFill>
                  <a:schemeClr val="accent3"/>
                </a:solidFill>
              </a:rPr>
              <a:t>WT</a:t>
            </a:r>
            <a:r>
              <a:rPr kumimoji="1" lang="ja-JP" altLang="en-US" sz="1200" dirty="0">
                <a:solidFill>
                  <a:schemeClr val="accent3"/>
                </a:solidFill>
              </a:rPr>
              <a:t>と同等の結合能</a:t>
            </a:r>
            <a:endParaRPr kumimoji="1" lang="en-US" altLang="ja-JP" sz="1200" dirty="0">
              <a:solidFill>
                <a:schemeClr val="accent3"/>
              </a:solidFill>
            </a:endParaRPr>
          </a:p>
          <a:p>
            <a:r>
              <a:rPr kumimoji="1" lang="ja-JP" altLang="en-US" sz="1200" dirty="0">
                <a:solidFill>
                  <a:schemeClr val="accent2"/>
                </a:solidFill>
              </a:rPr>
              <a:t>●中間</a:t>
            </a:r>
            <a:endParaRPr kumimoji="1" lang="en-US" altLang="ja-JP" sz="1200" dirty="0">
              <a:solidFill>
                <a:schemeClr val="accent2"/>
              </a:solidFill>
            </a:endParaRPr>
          </a:p>
          <a:p>
            <a:r>
              <a:rPr kumimoji="1" lang="ja-JP" altLang="en-US" sz="1200" dirty="0">
                <a:solidFill>
                  <a:srgbClr val="FF0000"/>
                </a:solidFill>
              </a:rPr>
              <a:t>●</a:t>
            </a:r>
            <a:r>
              <a:rPr kumimoji="1" lang="en-US" altLang="ja-JP" sz="1200" dirty="0">
                <a:solidFill>
                  <a:srgbClr val="FF0000"/>
                </a:solidFill>
              </a:rPr>
              <a:t>Control</a:t>
            </a:r>
            <a:r>
              <a:rPr kumimoji="1" lang="ja-JP" altLang="en-US" sz="1200" dirty="0">
                <a:solidFill>
                  <a:srgbClr val="FF0000"/>
                </a:solidFill>
              </a:rPr>
              <a:t>と同等の結合能</a:t>
            </a:r>
          </a:p>
        </p:txBody>
      </p:sp>
    </p:spTree>
    <p:extLst>
      <p:ext uri="{BB962C8B-B14F-4D97-AF65-F5344CB8AC3E}">
        <p14:creationId xmlns:p14="http://schemas.microsoft.com/office/powerpoint/2010/main" val="365100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9D17E-9A42-45E9-810F-C322F51ADBAA}"/>
              </a:ext>
            </a:extLst>
          </p:cNvPr>
          <p:cNvSpPr>
            <a:spLocks noGrp="1"/>
          </p:cNvSpPr>
          <p:nvPr>
            <p:ph type="title"/>
          </p:nvPr>
        </p:nvSpPr>
        <p:spPr/>
        <p:txBody>
          <a:bodyPr>
            <a:noAutofit/>
          </a:bodyPr>
          <a:lstStyle/>
          <a:p>
            <a:r>
              <a:rPr lang="en-US" altLang="ja-JP" sz="1400" dirty="0"/>
              <a:t>FY22</a:t>
            </a:r>
            <a:r>
              <a:rPr lang="ja-JP" altLang="en-US" sz="1400" dirty="0"/>
              <a:t>下半期活動報告　＞　実験値と計算値の関係の考察</a:t>
            </a:r>
            <a:br>
              <a:rPr kumimoji="1" lang="en-US" altLang="ja-JP" sz="2400" dirty="0"/>
            </a:br>
            <a:r>
              <a:rPr kumimoji="1" lang="ja-JP" altLang="en-US" sz="2400" dirty="0"/>
              <a:t>　まとめ</a:t>
            </a:r>
          </a:p>
        </p:txBody>
      </p:sp>
      <p:sp>
        <p:nvSpPr>
          <p:cNvPr id="3" name="スライド番号プレースホルダー 2">
            <a:extLst>
              <a:ext uri="{FF2B5EF4-FFF2-40B4-BE49-F238E27FC236}">
                <a16:creationId xmlns:a16="http://schemas.microsoft.com/office/drawing/2014/main" id="{D790C763-E9CE-44E0-A405-32DE624F40F1}"/>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4" name="テキスト ボックス 3">
            <a:extLst>
              <a:ext uri="{FF2B5EF4-FFF2-40B4-BE49-F238E27FC236}">
                <a16:creationId xmlns:a16="http://schemas.microsoft.com/office/drawing/2014/main" id="{771B70B6-9731-45B1-B4CE-B9EBDFDDB64E}"/>
              </a:ext>
            </a:extLst>
          </p:cNvPr>
          <p:cNvSpPr txBox="1"/>
          <p:nvPr/>
        </p:nvSpPr>
        <p:spPr>
          <a:xfrm>
            <a:off x="641160" y="844357"/>
            <a:ext cx="11276020" cy="1446550"/>
          </a:xfrm>
          <a:prstGeom prst="rect">
            <a:avLst/>
          </a:prstGeom>
          <a:noFill/>
        </p:spPr>
        <p:txBody>
          <a:bodyPr wrap="square" rtlCol="0">
            <a:spAutoFit/>
          </a:bodyPr>
          <a:lstStyle/>
          <a:p>
            <a:r>
              <a:rPr kumimoji="1" lang="ja-JP" altLang="en-US" sz="2200" b="1" dirty="0">
                <a:solidFill>
                  <a:schemeClr val="accent1"/>
                </a:solidFill>
              </a:rPr>
              <a:t>目的：「結合能の評価を軸にした</a:t>
            </a:r>
            <a:r>
              <a:rPr kumimoji="1" lang="en-US" altLang="ja-JP" sz="2200" b="1" dirty="0">
                <a:solidFill>
                  <a:schemeClr val="accent1"/>
                </a:solidFill>
              </a:rPr>
              <a:t>CBD</a:t>
            </a:r>
            <a:r>
              <a:rPr kumimoji="1" lang="ja-JP" altLang="en-US" sz="2200" b="1" dirty="0">
                <a:solidFill>
                  <a:schemeClr val="accent1"/>
                </a:solidFill>
              </a:rPr>
              <a:t>の設計は、有用なセルラーゼの候補生成に有効である」</a:t>
            </a:r>
            <a:endParaRPr kumimoji="1" lang="en-US" altLang="ja-JP" sz="2200" b="1" dirty="0">
              <a:solidFill>
                <a:schemeClr val="accent1"/>
              </a:solidFill>
            </a:endParaRPr>
          </a:p>
          <a:p>
            <a:r>
              <a:rPr kumimoji="1" lang="en-US" altLang="ja-JP" sz="2200" b="1" dirty="0">
                <a:solidFill>
                  <a:schemeClr val="accent1"/>
                </a:solidFill>
              </a:rPr>
              <a:t>		</a:t>
            </a:r>
            <a:r>
              <a:rPr kumimoji="1" lang="ja-JP" altLang="en-US" sz="2200" b="1" dirty="0">
                <a:solidFill>
                  <a:schemeClr val="accent1"/>
                </a:solidFill>
              </a:rPr>
              <a:t>という仮説を検証するため。</a:t>
            </a:r>
            <a:endParaRPr kumimoji="1" lang="en-US" altLang="ja-JP" sz="2200" b="1" dirty="0">
              <a:solidFill>
                <a:schemeClr val="accent1"/>
              </a:solidFill>
            </a:endParaRPr>
          </a:p>
          <a:p>
            <a:r>
              <a:rPr kumimoji="1" lang="ja-JP" altLang="en-US" sz="2200" b="1" dirty="0">
                <a:solidFill>
                  <a:schemeClr val="accent1"/>
                </a:solidFill>
              </a:rPr>
              <a:t>結果：結合能の評価によって、有用なセルラーゼをスクリーニングする効果は若干あるが、</a:t>
            </a:r>
            <a:br>
              <a:rPr kumimoji="1" lang="en-US" altLang="ja-JP" sz="2200" b="1" dirty="0">
                <a:solidFill>
                  <a:schemeClr val="accent1"/>
                </a:solidFill>
              </a:rPr>
            </a:br>
            <a:r>
              <a:rPr kumimoji="1" lang="ja-JP" altLang="en-US" sz="2200" b="1" dirty="0">
                <a:solidFill>
                  <a:schemeClr val="accent1"/>
                </a:solidFill>
              </a:rPr>
              <a:t>　　　　　現状では産業用途で使用可能なレベルには達していないと考えられる。</a:t>
            </a:r>
          </a:p>
        </p:txBody>
      </p:sp>
      <p:graphicFrame>
        <p:nvGraphicFramePr>
          <p:cNvPr id="21" name="表 24">
            <a:extLst>
              <a:ext uri="{FF2B5EF4-FFF2-40B4-BE49-F238E27FC236}">
                <a16:creationId xmlns:a16="http://schemas.microsoft.com/office/drawing/2014/main" id="{5D44270B-9A96-4372-8FAF-19D0180A3DC6}"/>
              </a:ext>
            </a:extLst>
          </p:cNvPr>
          <p:cNvGraphicFramePr>
            <a:graphicFrameLocks noGrp="1"/>
          </p:cNvGraphicFramePr>
          <p:nvPr/>
        </p:nvGraphicFramePr>
        <p:xfrm>
          <a:off x="881082" y="2290907"/>
          <a:ext cx="10429836" cy="3963065"/>
        </p:xfrm>
        <a:graphic>
          <a:graphicData uri="http://schemas.openxmlformats.org/drawingml/2006/table">
            <a:tbl>
              <a:tblPr firstRow="1" bandRow="1">
                <a:tableStyleId>{5C22544A-7EE6-4342-B048-85BDC9FD1C3A}</a:tableStyleId>
              </a:tblPr>
              <a:tblGrid>
                <a:gridCol w="1225484">
                  <a:extLst>
                    <a:ext uri="{9D8B030D-6E8A-4147-A177-3AD203B41FA5}">
                      <a16:colId xmlns:a16="http://schemas.microsoft.com/office/drawing/2014/main" val="2570741219"/>
                    </a:ext>
                  </a:extLst>
                </a:gridCol>
                <a:gridCol w="4609708">
                  <a:extLst>
                    <a:ext uri="{9D8B030D-6E8A-4147-A177-3AD203B41FA5}">
                      <a16:colId xmlns:a16="http://schemas.microsoft.com/office/drawing/2014/main" val="1307251249"/>
                    </a:ext>
                  </a:extLst>
                </a:gridCol>
                <a:gridCol w="4594644">
                  <a:extLst>
                    <a:ext uri="{9D8B030D-6E8A-4147-A177-3AD203B41FA5}">
                      <a16:colId xmlns:a16="http://schemas.microsoft.com/office/drawing/2014/main" val="2690809048"/>
                    </a:ext>
                  </a:extLst>
                </a:gridCol>
              </a:tblGrid>
              <a:tr h="408575">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9525" cap="flat" cmpd="sng" algn="ctr">
                      <a:solidFill>
                        <a:schemeClr val="bg1"/>
                      </a:solidFill>
                      <a:prstDash val="solid"/>
                      <a:round/>
                      <a:headEnd type="none" w="med" len="med"/>
                      <a:tailEnd type="none" w="med" len="med"/>
                    </a:lnTlToBr>
                    <a:solidFill>
                      <a:schemeClr val="bg2">
                        <a:lumMod val="40000"/>
                        <a:lumOff val="60000"/>
                      </a:schemeClr>
                    </a:solidFill>
                  </a:tcPr>
                </a:tc>
                <a:tc>
                  <a:txBody>
                    <a:bodyPr/>
                    <a:lstStyle/>
                    <a:p>
                      <a:pPr algn="ctr"/>
                      <a:r>
                        <a:rPr kumimoji="1" lang="ja-JP" altLang="en-US" b="0" dirty="0">
                          <a:solidFill>
                            <a:schemeClr val="tx1"/>
                          </a:solidFill>
                        </a:rPr>
                        <a:t>計算値</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pPr algn="ctr"/>
                      <a:r>
                        <a:rPr kumimoji="1" lang="ja-JP" altLang="en-US" b="0" dirty="0">
                          <a:solidFill>
                            <a:schemeClr val="tx1"/>
                          </a:solidFill>
                        </a:rPr>
                        <a:t>実験値</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625946036"/>
                  </a:ext>
                </a:extLst>
              </a:tr>
              <a:tr h="1777245">
                <a:tc>
                  <a:txBody>
                    <a:bodyPr/>
                    <a:lstStyle/>
                    <a:p>
                      <a:r>
                        <a:rPr kumimoji="1" lang="ja-JP" altLang="en-US" b="0" dirty="0">
                          <a:solidFill>
                            <a:schemeClr val="tx1"/>
                          </a:solidFill>
                        </a:rPr>
                        <a:t>結合能</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4256171"/>
                  </a:ext>
                </a:extLst>
              </a:tr>
              <a:tr h="1777245">
                <a:tc>
                  <a:txBody>
                    <a:bodyPr/>
                    <a:lstStyle/>
                    <a:p>
                      <a:r>
                        <a:rPr kumimoji="1" lang="ja-JP" altLang="en-US" b="0" dirty="0">
                          <a:solidFill>
                            <a:schemeClr val="tx1"/>
                          </a:solidFill>
                        </a:rPr>
                        <a:t>活性能</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endParaRPr kumimoji="1" lang="en-US" altLang="ja-JP" dirty="0"/>
                    </a:p>
                    <a:p>
                      <a:endParaRPr kumimoji="1" lang="en-US" altLang="ja-JP"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endParaRPr kumimoji="1" lang="ja-JP" altLang="en-US" dirty="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499114293"/>
                  </a:ext>
                </a:extLst>
              </a:tr>
            </a:tbl>
          </a:graphicData>
        </a:graphic>
      </p:graphicFrame>
      <p:sp>
        <p:nvSpPr>
          <p:cNvPr id="24" name="フローチャート: 代替処理 23">
            <a:extLst>
              <a:ext uri="{FF2B5EF4-FFF2-40B4-BE49-F238E27FC236}">
                <a16:creationId xmlns:a16="http://schemas.microsoft.com/office/drawing/2014/main" id="{8D435945-60A4-4127-9027-C3D865B44237}"/>
              </a:ext>
            </a:extLst>
          </p:cNvPr>
          <p:cNvSpPr/>
          <p:nvPr/>
        </p:nvSpPr>
        <p:spPr>
          <a:xfrm>
            <a:off x="3161907" y="3163327"/>
            <a:ext cx="2380583" cy="89756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計算値・結合能</a:t>
            </a:r>
            <a:endParaRPr kumimoji="1" lang="en-US" altLang="ja-JP" dirty="0">
              <a:solidFill>
                <a:schemeClr val="bg1"/>
              </a:solidFill>
            </a:endParaRPr>
          </a:p>
          <a:p>
            <a:pPr algn="ctr"/>
            <a:r>
              <a:rPr kumimoji="1" lang="ja-JP" altLang="en-US" sz="2400" dirty="0">
                <a:solidFill>
                  <a:schemeClr val="bg1"/>
                </a:solidFill>
              </a:rPr>
              <a:t>結合エネルギー</a:t>
            </a:r>
          </a:p>
        </p:txBody>
      </p:sp>
      <p:sp>
        <p:nvSpPr>
          <p:cNvPr id="25" name="フローチャート: 代替処理 24">
            <a:extLst>
              <a:ext uri="{FF2B5EF4-FFF2-40B4-BE49-F238E27FC236}">
                <a16:creationId xmlns:a16="http://schemas.microsoft.com/office/drawing/2014/main" id="{00D579B4-B0EB-4BDA-BA9B-4B32B54BAFBB}"/>
              </a:ext>
            </a:extLst>
          </p:cNvPr>
          <p:cNvSpPr/>
          <p:nvPr/>
        </p:nvSpPr>
        <p:spPr>
          <a:xfrm>
            <a:off x="7906555" y="3164343"/>
            <a:ext cx="2380583" cy="89756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実験値・結合能</a:t>
            </a:r>
            <a:endParaRPr kumimoji="1" lang="en-US" altLang="ja-JP" dirty="0">
              <a:solidFill>
                <a:schemeClr val="bg1"/>
              </a:solidFill>
            </a:endParaRPr>
          </a:p>
          <a:p>
            <a:pPr algn="ctr"/>
            <a:r>
              <a:rPr kumimoji="1" lang="ja-JP" altLang="en-US" sz="2400" dirty="0">
                <a:solidFill>
                  <a:schemeClr val="bg1"/>
                </a:solidFill>
              </a:rPr>
              <a:t>結合率</a:t>
            </a:r>
          </a:p>
        </p:txBody>
      </p:sp>
      <p:sp>
        <p:nvSpPr>
          <p:cNvPr id="26" name="フローチャート: 代替処理 25">
            <a:extLst>
              <a:ext uri="{FF2B5EF4-FFF2-40B4-BE49-F238E27FC236}">
                <a16:creationId xmlns:a16="http://schemas.microsoft.com/office/drawing/2014/main" id="{1BB5C04C-3818-407F-ABC5-3FE0D1FD34A0}"/>
              </a:ext>
            </a:extLst>
          </p:cNvPr>
          <p:cNvSpPr/>
          <p:nvPr/>
        </p:nvSpPr>
        <p:spPr>
          <a:xfrm>
            <a:off x="7945688" y="4982943"/>
            <a:ext cx="2380583" cy="897568"/>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実験値・結合能</a:t>
            </a:r>
            <a:endParaRPr kumimoji="1" lang="en-US" altLang="ja-JP" dirty="0">
              <a:solidFill>
                <a:schemeClr val="bg1"/>
              </a:solidFill>
            </a:endParaRPr>
          </a:p>
          <a:p>
            <a:pPr algn="ctr"/>
            <a:r>
              <a:rPr kumimoji="1" lang="ja-JP" altLang="en-US" sz="2400" dirty="0">
                <a:solidFill>
                  <a:schemeClr val="bg1"/>
                </a:solidFill>
              </a:rPr>
              <a:t>活性能</a:t>
            </a:r>
          </a:p>
        </p:txBody>
      </p:sp>
      <p:cxnSp>
        <p:nvCxnSpPr>
          <p:cNvPr id="27" name="直線矢印コネクタ 26">
            <a:extLst>
              <a:ext uri="{FF2B5EF4-FFF2-40B4-BE49-F238E27FC236}">
                <a16:creationId xmlns:a16="http://schemas.microsoft.com/office/drawing/2014/main" id="{6100C0D5-A846-4F2E-B79E-1B48880589BA}"/>
              </a:ext>
            </a:extLst>
          </p:cNvPr>
          <p:cNvCxnSpPr>
            <a:cxnSpLocks/>
          </p:cNvCxnSpPr>
          <p:nvPr/>
        </p:nvCxnSpPr>
        <p:spPr>
          <a:xfrm>
            <a:off x="5670899" y="3638975"/>
            <a:ext cx="2133697"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F086BAFE-EBE7-48A4-878D-4A4A41E961B7}"/>
              </a:ext>
            </a:extLst>
          </p:cNvPr>
          <p:cNvCxnSpPr>
            <a:cxnSpLocks/>
          </p:cNvCxnSpPr>
          <p:nvPr/>
        </p:nvCxnSpPr>
        <p:spPr>
          <a:xfrm>
            <a:off x="9087612" y="4147895"/>
            <a:ext cx="0" cy="750067"/>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90DCB19-418C-4DF4-A04E-C29A1B67A9DA}"/>
              </a:ext>
            </a:extLst>
          </p:cNvPr>
          <p:cNvCxnSpPr>
            <a:cxnSpLocks/>
          </p:cNvCxnSpPr>
          <p:nvPr/>
        </p:nvCxnSpPr>
        <p:spPr>
          <a:xfrm>
            <a:off x="5656867" y="3742479"/>
            <a:ext cx="2198137" cy="1766776"/>
          </a:xfrm>
          <a:prstGeom prst="straightConnector1">
            <a:avLst/>
          </a:prstGeom>
          <a:ln w="762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9663A0-F46E-4DB8-A7BD-AA36A0860E4C}"/>
              </a:ext>
            </a:extLst>
          </p:cNvPr>
          <p:cNvSpPr txBox="1"/>
          <p:nvPr/>
        </p:nvSpPr>
        <p:spPr>
          <a:xfrm>
            <a:off x="2890393" y="4409554"/>
            <a:ext cx="4070648" cy="1661993"/>
          </a:xfrm>
          <a:prstGeom prst="rect">
            <a:avLst/>
          </a:prstGeom>
          <a:noFill/>
        </p:spPr>
        <p:txBody>
          <a:bodyPr wrap="square" rtlCol="0">
            <a:spAutoFit/>
          </a:bodyPr>
          <a:lstStyle/>
          <a:p>
            <a:r>
              <a:rPr kumimoji="1" lang="ja-JP" altLang="en-US" b="1" dirty="0">
                <a:solidFill>
                  <a:schemeClr val="tx1">
                    <a:lumMod val="50000"/>
                    <a:lumOff val="50000"/>
                  </a:schemeClr>
                </a:solidFill>
              </a:rPr>
              <a:t>比較</a:t>
            </a:r>
            <a:r>
              <a:rPr kumimoji="1" lang="en-US" altLang="ja-JP" b="1" dirty="0">
                <a:solidFill>
                  <a:schemeClr val="tx1">
                    <a:lumMod val="50000"/>
                    <a:lumOff val="50000"/>
                  </a:schemeClr>
                </a:solidFill>
              </a:rPr>
              <a:t>3</a:t>
            </a:r>
          </a:p>
          <a:p>
            <a:r>
              <a:rPr kumimoji="1" lang="en-US" altLang="ja-JP" b="1" dirty="0">
                <a:solidFill>
                  <a:schemeClr val="tx1">
                    <a:lumMod val="50000"/>
                    <a:lumOff val="50000"/>
                  </a:schemeClr>
                </a:solidFill>
              </a:rPr>
              <a:t> delta</a:t>
            </a:r>
            <a:r>
              <a:rPr kumimoji="1" lang="ja-JP" altLang="en-US" b="1" dirty="0">
                <a:solidFill>
                  <a:schemeClr val="tx1">
                    <a:lumMod val="50000"/>
                    <a:lumOff val="50000"/>
                  </a:schemeClr>
                </a:solidFill>
              </a:rPr>
              <a:t> </a:t>
            </a:r>
            <a:r>
              <a:rPr kumimoji="1" lang="en-US" altLang="ja-JP" b="1" dirty="0">
                <a:solidFill>
                  <a:schemeClr val="tx1">
                    <a:lumMod val="50000"/>
                    <a:lumOff val="50000"/>
                  </a:schemeClr>
                </a:solidFill>
              </a:rPr>
              <a:t>affinity</a:t>
            </a:r>
            <a:r>
              <a:rPr kumimoji="1" lang="ja-JP" altLang="en-US" b="1" dirty="0">
                <a:solidFill>
                  <a:schemeClr val="tx1">
                    <a:lumMod val="50000"/>
                    <a:lumOff val="50000"/>
                  </a:schemeClr>
                </a:solidFill>
              </a:rPr>
              <a:t>によるスクリーニングで</a:t>
            </a:r>
            <a:endParaRPr kumimoji="1" lang="en-US" altLang="ja-JP" b="1" dirty="0">
              <a:solidFill>
                <a:schemeClr val="tx1">
                  <a:lumMod val="50000"/>
                  <a:lumOff val="50000"/>
                </a:schemeClr>
              </a:solidFill>
            </a:endParaRPr>
          </a:p>
          <a:p>
            <a:r>
              <a:rPr kumimoji="1" lang="ja-JP" altLang="en-US" b="1" dirty="0">
                <a:solidFill>
                  <a:schemeClr val="tx1">
                    <a:lumMod val="50000"/>
                    <a:lumOff val="50000"/>
                  </a:schemeClr>
                </a:solidFill>
              </a:rPr>
              <a:t> ヒット率は変化なし</a:t>
            </a:r>
            <a:endParaRPr kumimoji="1" lang="ja-JP" altLang="en-US" dirty="0">
              <a:solidFill>
                <a:schemeClr val="tx1">
                  <a:lumMod val="50000"/>
                  <a:lumOff val="50000"/>
                </a:schemeClr>
              </a:solidFill>
            </a:endParaRPr>
          </a:p>
          <a:p>
            <a:r>
              <a:rPr kumimoji="1" lang="ja-JP" altLang="en-US" sz="1600" dirty="0">
                <a:solidFill>
                  <a:schemeClr val="tx1">
                    <a:lumMod val="50000"/>
                    <a:lumOff val="50000"/>
                  </a:schemeClr>
                </a:solidFill>
              </a:rPr>
              <a:t>　要因</a:t>
            </a:r>
            <a:r>
              <a:rPr kumimoji="1" lang="en-US" altLang="ja-JP" sz="1600" dirty="0">
                <a:solidFill>
                  <a:schemeClr val="tx1">
                    <a:lumMod val="50000"/>
                    <a:lumOff val="50000"/>
                  </a:schemeClr>
                </a:solidFill>
              </a:rPr>
              <a:t>1. </a:t>
            </a:r>
            <a:r>
              <a:rPr kumimoji="1" lang="ja-JP" altLang="en-US" sz="1600" dirty="0">
                <a:solidFill>
                  <a:schemeClr val="tx1">
                    <a:lumMod val="50000"/>
                    <a:lumOff val="50000"/>
                  </a:schemeClr>
                </a:solidFill>
              </a:rPr>
              <a:t>データの区分が異なる</a:t>
            </a:r>
            <a:endParaRPr kumimoji="1" lang="en-US" altLang="ja-JP" sz="1600" dirty="0">
              <a:solidFill>
                <a:schemeClr val="tx1">
                  <a:lumMod val="50000"/>
                  <a:lumOff val="50000"/>
                </a:schemeClr>
              </a:solidFill>
            </a:endParaRPr>
          </a:p>
          <a:p>
            <a:r>
              <a:rPr kumimoji="1" lang="en-US" altLang="ja-JP" sz="1600" dirty="0">
                <a:solidFill>
                  <a:schemeClr val="tx1">
                    <a:lumMod val="50000"/>
                    <a:lumOff val="50000"/>
                  </a:schemeClr>
                </a:solidFill>
              </a:rPr>
              <a:t>	</a:t>
            </a:r>
            <a:r>
              <a:rPr kumimoji="1" lang="ja-JP" altLang="en-US" sz="1600" dirty="0">
                <a:solidFill>
                  <a:schemeClr val="tx1">
                    <a:lumMod val="50000"/>
                    <a:lumOff val="50000"/>
                  </a:schemeClr>
                </a:solidFill>
              </a:rPr>
              <a:t>　（計算⇔実験、結合能⇔活性能）</a:t>
            </a:r>
            <a:endParaRPr kumimoji="1" lang="en-US" altLang="ja-JP" sz="1600" dirty="0">
              <a:solidFill>
                <a:schemeClr val="tx1">
                  <a:lumMod val="50000"/>
                  <a:lumOff val="50000"/>
                </a:schemeClr>
              </a:solidFill>
            </a:endParaRPr>
          </a:p>
          <a:p>
            <a:r>
              <a:rPr kumimoji="1" lang="ja-JP" altLang="en-US" sz="1600" dirty="0">
                <a:solidFill>
                  <a:schemeClr val="tx1">
                    <a:lumMod val="50000"/>
                    <a:lumOff val="50000"/>
                  </a:schemeClr>
                </a:solidFill>
              </a:rPr>
              <a:t>　要因</a:t>
            </a:r>
            <a:r>
              <a:rPr kumimoji="1" lang="en-US" altLang="ja-JP" sz="1600" dirty="0">
                <a:solidFill>
                  <a:schemeClr val="tx1">
                    <a:lumMod val="50000"/>
                    <a:lumOff val="50000"/>
                  </a:schemeClr>
                </a:solidFill>
              </a:rPr>
              <a:t>2. </a:t>
            </a:r>
            <a:r>
              <a:rPr kumimoji="1" lang="ja-JP" altLang="en-US" sz="1600" dirty="0">
                <a:solidFill>
                  <a:schemeClr val="tx1">
                    <a:lumMod val="50000"/>
                    <a:lumOff val="50000"/>
                  </a:schemeClr>
                </a:solidFill>
              </a:rPr>
              <a:t>各評価方法に改善の余地がある</a:t>
            </a:r>
            <a:endParaRPr kumimoji="1" lang="en-US" altLang="ja-JP" sz="1600" dirty="0">
              <a:solidFill>
                <a:schemeClr val="tx1">
                  <a:lumMod val="50000"/>
                  <a:lumOff val="50000"/>
                </a:schemeClr>
              </a:solidFill>
            </a:endParaRPr>
          </a:p>
        </p:txBody>
      </p:sp>
      <p:sp>
        <p:nvSpPr>
          <p:cNvPr id="31" name="テキスト ボックス 30">
            <a:extLst>
              <a:ext uri="{FF2B5EF4-FFF2-40B4-BE49-F238E27FC236}">
                <a16:creationId xmlns:a16="http://schemas.microsoft.com/office/drawing/2014/main" id="{F3F5FCA9-AA79-4E15-A200-8E972AA7EC79}"/>
              </a:ext>
            </a:extLst>
          </p:cNvPr>
          <p:cNvSpPr txBox="1"/>
          <p:nvPr/>
        </p:nvSpPr>
        <p:spPr>
          <a:xfrm>
            <a:off x="9225896" y="4017123"/>
            <a:ext cx="3085525" cy="923330"/>
          </a:xfrm>
          <a:prstGeom prst="rect">
            <a:avLst/>
          </a:prstGeom>
          <a:noFill/>
        </p:spPr>
        <p:txBody>
          <a:bodyPr wrap="square" rtlCol="0">
            <a:spAutoFit/>
          </a:bodyPr>
          <a:lstStyle/>
          <a:p>
            <a:r>
              <a:rPr kumimoji="1" lang="ja-JP" altLang="en-US" b="1" dirty="0">
                <a:solidFill>
                  <a:srgbClr val="FF0000"/>
                </a:solidFill>
              </a:rPr>
              <a:t>比較</a:t>
            </a:r>
            <a:r>
              <a:rPr kumimoji="1" lang="en-US" altLang="ja-JP" b="1" dirty="0">
                <a:solidFill>
                  <a:srgbClr val="FF0000"/>
                </a:solidFill>
              </a:rPr>
              <a:t>2</a:t>
            </a:r>
          </a:p>
          <a:p>
            <a:r>
              <a:rPr kumimoji="1" lang="ja-JP" altLang="en-US" b="1" dirty="0">
                <a:solidFill>
                  <a:srgbClr val="FF0000"/>
                </a:solidFill>
              </a:rPr>
              <a:t> 結合率によるスクリーニングで</a:t>
            </a:r>
            <a:endParaRPr kumimoji="1" lang="en-US" altLang="ja-JP" b="1" dirty="0">
              <a:solidFill>
                <a:srgbClr val="FF0000"/>
              </a:solidFill>
            </a:endParaRPr>
          </a:p>
          <a:p>
            <a:r>
              <a:rPr kumimoji="1" lang="ja-JP" altLang="en-US" b="1" dirty="0">
                <a:solidFill>
                  <a:srgbClr val="FF0000"/>
                </a:solidFill>
              </a:rPr>
              <a:t> ヒット率は向上</a:t>
            </a:r>
            <a:endParaRPr kumimoji="1" lang="ja-JP" altLang="en-US" dirty="0">
              <a:solidFill>
                <a:srgbClr val="FF0000"/>
              </a:solidFill>
            </a:endParaRPr>
          </a:p>
        </p:txBody>
      </p:sp>
      <p:sp>
        <p:nvSpPr>
          <p:cNvPr id="32" name="テキスト ボックス 31">
            <a:extLst>
              <a:ext uri="{FF2B5EF4-FFF2-40B4-BE49-F238E27FC236}">
                <a16:creationId xmlns:a16="http://schemas.microsoft.com/office/drawing/2014/main" id="{B50FECBE-10FD-4E57-9CB9-D837E452371D}"/>
              </a:ext>
            </a:extLst>
          </p:cNvPr>
          <p:cNvSpPr txBox="1"/>
          <p:nvPr/>
        </p:nvSpPr>
        <p:spPr>
          <a:xfrm>
            <a:off x="5606694" y="2336805"/>
            <a:ext cx="2262106" cy="1200329"/>
          </a:xfrm>
          <a:prstGeom prst="rect">
            <a:avLst/>
          </a:prstGeom>
          <a:noFill/>
        </p:spPr>
        <p:txBody>
          <a:bodyPr wrap="square" rtlCol="0">
            <a:spAutoFit/>
          </a:bodyPr>
          <a:lstStyle/>
          <a:p>
            <a:r>
              <a:rPr kumimoji="1" lang="ja-JP" altLang="en-US" b="1" dirty="0">
                <a:solidFill>
                  <a:srgbClr val="FF0000"/>
                </a:solidFill>
              </a:rPr>
              <a:t>比較</a:t>
            </a:r>
            <a:r>
              <a:rPr kumimoji="1" lang="en-US" altLang="ja-JP" b="1" dirty="0">
                <a:solidFill>
                  <a:srgbClr val="FF0000"/>
                </a:solidFill>
              </a:rPr>
              <a:t>1</a:t>
            </a:r>
          </a:p>
          <a:p>
            <a:pPr algn="ctr"/>
            <a:r>
              <a:rPr kumimoji="1" lang="en-US" altLang="ja-JP" b="1" dirty="0">
                <a:solidFill>
                  <a:srgbClr val="FF0000"/>
                </a:solidFill>
              </a:rPr>
              <a:t>delta affinity</a:t>
            </a:r>
            <a:r>
              <a:rPr kumimoji="1" lang="ja-JP" altLang="en-US" b="1" dirty="0">
                <a:solidFill>
                  <a:srgbClr val="FF0000"/>
                </a:solidFill>
              </a:rPr>
              <a:t>による</a:t>
            </a:r>
            <a:endParaRPr kumimoji="1" lang="en-US" altLang="ja-JP" b="1" dirty="0">
              <a:solidFill>
                <a:srgbClr val="FF0000"/>
              </a:solidFill>
            </a:endParaRPr>
          </a:p>
          <a:p>
            <a:pPr algn="ctr"/>
            <a:r>
              <a:rPr kumimoji="1" lang="ja-JP" altLang="en-US" b="1" dirty="0">
                <a:solidFill>
                  <a:srgbClr val="FF0000"/>
                </a:solidFill>
              </a:rPr>
              <a:t>スクリーニングで</a:t>
            </a:r>
            <a:endParaRPr kumimoji="1" lang="en-US" altLang="ja-JP" b="1" dirty="0">
              <a:solidFill>
                <a:srgbClr val="FF0000"/>
              </a:solidFill>
            </a:endParaRPr>
          </a:p>
          <a:p>
            <a:pPr algn="ctr"/>
            <a:r>
              <a:rPr kumimoji="1" lang="ja-JP" altLang="en-US" b="1" dirty="0">
                <a:solidFill>
                  <a:srgbClr val="FF0000"/>
                </a:solidFill>
              </a:rPr>
              <a:t>ヒット率は向上</a:t>
            </a:r>
            <a:endParaRPr kumimoji="1" lang="ja-JP" altLang="en-US" dirty="0">
              <a:solidFill>
                <a:srgbClr val="FF0000"/>
              </a:solidFill>
            </a:endParaRPr>
          </a:p>
        </p:txBody>
      </p:sp>
    </p:spTree>
    <p:extLst>
      <p:ext uri="{BB962C8B-B14F-4D97-AF65-F5344CB8AC3E}">
        <p14:creationId xmlns:p14="http://schemas.microsoft.com/office/powerpoint/2010/main" val="1796824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97E145-BA6F-4D1B-BE14-573559AC4112}"/>
              </a:ext>
            </a:extLst>
          </p:cNvPr>
          <p:cNvSpPr>
            <a:spLocks noGrp="1"/>
          </p:cNvSpPr>
          <p:nvPr>
            <p:ph type="title"/>
          </p:nvPr>
        </p:nvSpPr>
        <p:spPr/>
        <p:txBody>
          <a:bodyPr>
            <a:noAutofit/>
          </a:bodyPr>
          <a:lstStyle/>
          <a:p>
            <a:r>
              <a:rPr lang="en-US" altLang="ja-JP" sz="1400" dirty="0"/>
              <a:t>FY22</a:t>
            </a:r>
            <a:r>
              <a:rPr lang="ja-JP" altLang="en-US" sz="1400" dirty="0"/>
              <a:t>下半期活動報告</a:t>
            </a:r>
            <a:br>
              <a:rPr kumimoji="1" lang="en-US" altLang="ja-JP" sz="2400" dirty="0"/>
            </a:br>
            <a:r>
              <a:rPr kumimoji="1" lang="ja-JP" altLang="en-US" sz="2400" dirty="0"/>
              <a:t>　まとめ</a:t>
            </a:r>
          </a:p>
        </p:txBody>
      </p:sp>
      <p:sp>
        <p:nvSpPr>
          <p:cNvPr id="3" name="スライド番号プレースホルダー 2">
            <a:extLst>
              <a:ext uri="{FF2B5EF4-FFF2-40B4-BE49-F238E27FC236}">
                <a16:creationId xmlns:a16="http://schemas.microsoft.com/office/drawing/2014/main" id="{AD936121-518D-4700-A154-648756E5C131}"/>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 name="テキスト プレースホルダー 3">
            <a:extLst>
              <a:ext uri="{FF2B5EF4-FFF2-40B4-BE49-F238E27FC236}">
                <a16:creationId xmlns:a16="http://schemas.microsoft.com/office/drawing/2014/main" id="{1BDD5C67-A44F-4313-8A49-857A0669965D}"/>
              </a:ext>
            </a:extLst>
          </p:cNvPr>
          <p:cNvSpPr txBox="1">
            <a:spLocks/>
          </p:cNvSpPr>
          <p:nvPr/>
        </p:nvSpPr>
        <p:spPr>
          <a:xfrm>
            <a:off x="625483" y="1004806"/>
            <a:ext cx="10865791" cy="4140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1"/>
                </a:solidFill>
              </a:rPr>
              <a:t>東京大学で実施した実験について</a:t>
            </a:r>
            <a:endParaRPr lang="en-US" altLang="ja-JP" dirty="0">
              <a:solidFill>
                <a:schemeClr val="accent1"/>
              </a:solidFill>
            </a:endParaRPr>
          </a:p>
          <a:p>
            <a:pPr lvl="1"/>
            <a:r>
              <a:rPr lang="ja-JP" altLang="en-US" sz="2000" dirty="0">
                <a:solidFill>
                  <a:schemeClr val="accent1"/>
                </a:solidFill>
              </a:rPr>
              <a:t>目的</a:t>
            </a:r>
            <a:endParaRPr lang="en-US" altLang="ja-JP" sz="2000" dirty="0">
              <a:solidFill>
                <a:schemeClr val="accent1"/>
              </a:solidFill>
            </a:endParaRPr>
          </a:p>
          <a:p>
            <a:pPr marL="1371600" lvl="2" indent="-457200">
              <a:buFont typeface="+mj-lt"/>
              <a:buAutoNum type="arabicPeriod"/>
            </a:pPr>
            <a:r>
              <a:rPr lang="ja-JP" altLang="en-US" dirty="0">
                <a:solidFill>
                  <a:schemeClr val="accent1"/>
                </a:solidFill>
              </a:rPr>
              <a:t>セルロース分解酵素の異種宿主発現・評価の実施可能性の検証</a:t>
            </a:r>
          </a:p>
          <a:p>
            <a:pPr marL="1371600" lvl="2" indent="-457200">
              <a:buFont typeface="+mj-lt"/>
              <a:buAutoNum type="arabicPeriod"/>
            </a:pPr>
            <a:r>
              <a:rPr lang="ja-JP" altLang="en-US" dirty="0">
                <a:solidFill>
                  <a:schemeClr val="accent1"/>
                </a:solidFill>
              </a:rPr>
              <a:t>バイオリファイナリ向けのセルロース分解酵素の「設計・実験・評価」の実施可能性の検証</a:t>
            </a:r>
          </a:p>
          <a:p>
            <a:pPr lvl="1"/>
            <a:r>
              <a:rPr lang="ja-JP" altLang="en-US" sz="2000" dirty="0">
                <a:solidFill>
                  <a:schemeClr val="accent1"/>
                </a:solidFill>
              </a:rPr>
              <a:t>内容　セルロース分解酵素の酵母を用いた合成・評価</a:t>
            </a:r>
            <a:endParaRPr lang="en-US" altLang="ja-JP" sz="2000" dirty="0">
              <a:solidFill>
                <a:schemeClr val="accent1"/>
              </a:solidFill>
            </a:endParaRPr>
          </a:p>
          <a:p>
            <a:pPr lvl="1"/>
            <a:r>
              <a:rPr kumimoji="1" lang="ja-JP" altLang="en-US" sz="2000" dirty="0">
                <a:solidFill>
                  <a:schemeClr val="accent1"/>
                </a:solidFill>
              </a:rPr>
              <a:t>セルロース分解酵素の「設計・実験・評価」の実施は可能である。発現しにくさ等の課題もある。</a:t>
            </a:r>
            <a:endParaRPr kumimoji="1" lang="en-US" altLang="ja-JP" sz="2000" dirty="0">
              <a:solidFill>
                <a:schemeClr val="accent1"/>
              </a:solidFill>
            </a:endParaRPr>
          </a:p>
          <a:p>
            <a:pPr lvl="1"/>
            <a:endParaRPr lang="en-US" altLang="ja-JP" sz="2000" dirty="0">
              <a:solidFill>
                <a:schemeClr val="accent1"/>
              </a:solidFill>
            </a:endParaRPr>
          </a:p>
          <a:p>
            <a:r>
              <a:rPr lang="ja-JP" altLang="en-US" dirty="0">
                <a:solidFill>
                  <a:schemeClr val="accent1"/>
                </a:solidFill>
              </a:rPr>
              <a:t>実験値・計算値間の関係について</a:t>
            </a:r>
            <a:endParaRPr lang="en-US" altLang="ja-JP" dirty="0">
              <a:solidFill>
                <a:schemeClr val="accent1"/>
              </a:solidFill>
            </a:endParaRPr>
          </a:p>
          <a:p>
            <a:pPr lvl="1"/>
            <a:r>
              <a:rPr kumimoji="1" lang="ja-JP" altLang="en-US" sz="2000" dirty="0">
                <a:solidFill>
                  <a:schemeClr val="accent1"/>
                </a:solidFill>
              </a:rPr>
              <a:t>目的</a:t>
            </a:r>
            <a:r>
              <a:rPr lang="ja-JP" altLang="en-US" sz="2000" dirty="0">
                <a:solidFill>
                  <a:schemeClr val="accent1"/>
                </a:solidFill>
              </a:rPr>
              <a:t>　</a:t>
            </a:r>
            <a:r>
              <a:rPr kumimoji="1" lang="ja-JP" altLang="en-US" sz="2000" dirty="0">
                <a:solidFill>
                  <a:schemeClr val="accent1"/>
                </a:solidFill>
              </a:rPr>
              <a:t>「結合能の評価を軸にした</a:t>
            </a:r>
            <a:r>
              <a:rPr kumimoji="1" lang="en-US" altLang="ja-JP" sz="2000" dirty="0">
                <a:solidFill>
                  <a:schemeClr val="accent1"/>
                </a:solidFill>
              </a:rPr>
              <a:t>CBD</a:t>
            </a:r>
            <a:r>
              <a:rPr kumimoji="1" lang="ja-JP" altLang="en-US" sz="2000" dirty="0">
                <a:solidFill>
                  <a:schemeClr val="accent1"/>
                </a:solidFill>
              </a:rPr>
              <a:t>の設計は、有用なセルラーゼの候補生成に有効である」という仮説を検証するため。</a:t>
            </a:r>
            <a:endParaRPr kumimoji="1" lang="en-US" altLang="ja-JP" sz="2000" dirty="0">
              <a:solidFill>
                <a:schemeClr val="accent1"/>
              </a:solidFill>
            </a:endParaRPr>
          </a:p>
          <a:p>
            <a:pPr lvl="1"/>
            <a:r>
              <a:rPr kumimoji="1" lang="ja-JP" altLang="en-US" sz="2000" dirty="0">
                <a:solidFill>
                  <a:schemeClr val="accent1"/>
                </a:solidFill>
              </a:rPr>
              <a:t>内容　結合能に関わるデータ（結合率・結合エネルギー）と有用性に関わるデータ（酵素活性）を比較</a:t>
            </a:r>
            <a:endParaRPr kumimoji="1" lang="en-US" altLang="ja-JP" sz="2000" dirty="0">
              <a:solidFill>
                <a:schemeClr val="accent1"/>
              </a:solidFill>
            </a:endParaRPr>
          </a:p>
          <a:p>
            <a:pPr lvl="1"/>
            <a:r>
              <a:rPr kumimoji="1" lang="ja-JP" altLang="en-US" sz="2000" dirty="0">
                <a:solidFill>
                  <a:schemeClr val="accent1"/>
                </a:solidFill>
              </a:rPr>
              <a:t>結果　結合能の評価によって、有用なセルラーゼをスクリーニングする効果は現状不十分である。</a:t>
            </a:r>
          </a:p>
        </p:txBody>
      </p:sp>
    </p:spTree>
    <p:extLst>
      <p:ext uri="{BB962C8B-B14F-4D97-AF65-F5344CB8AC3E}">
        <p14:creationId xmlns:p14="http://schemas.microsoft.com/office/powerpoint/2010/main" val="2218248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E8DFFC0B-0648-4312-A963-5DFD4A9E029E}"/>
              </a:ext>
            </a:extLst>
          </p:cNvPr>
          <p:cNvSpPr/>
          <p:nvPr/>
        </p:nvSpPr>
        <p:spPr>
          <a:xfrm>
            <a:off x="596943" y="4783670"/>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正方形/長方形 41">
            <a:extLst>
              <a:ext uri="{FF2B5EF4-FFF2-40B4-BE49-F238E27FC236}">
                <a16:creationId xmlns:a16="http://schemas.microsoft.com/office/drawing/2014/main" id="{FB53EDAC-D912-44C6-9419-A54196842CAC}"/>
              </a:ext>
            </a:extLst>
          </p:cNvPr>
          <p:cNvSpPr/>
          <p:nvPr/>
        </p:nvSpPr>
        <p:spPr>
          <a:xfrm>
            <a:off x="604942" y="3480788"/>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048E07F3-7114-4C7C-BD02-6FF087D70018}"/>
              </a:ext>
            </a:extLst>
          </p:cNvPr>
          <p:cNvSpPr/>
          <p:nvPr/>
        </p:nvSpPr>
        <p:spPr>
          <a:xfrm>
            <a:off x="6356451" y="2154644"/>
            <a:ext cx="2160000" cy="3884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B8FEF7CD-7BA2-4DBC-8BBD-98D11DC4B734}"/>
              </a:ext>
            </a:extLst>
          </p:cNvPr>
          <p:cNvSpPr/>
          <p:nvPr/>
        </p:nvSpPr>
        <p:spPr>
          <a:xfrm>
            <a:off x="9685561" y="2154644"/>
            <a:ext cx="2160000" cy="3884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843C5AE6-2ECB-461D-A0C0-55D444378FCD}"/>
              </a:ext>
            </a:extLst>
          </p:cNvPr>
          <p:cNvSpPr/>
          <p:nvPr/>
        </p:nvSpPr>
        <p:spPr>
          <a:xfrm>
            <a:off x="4093897" y="2173649"/>
            <a:ext cx="1152291" cy="7532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正方形/長方形 36">
            <a:extLst>
              <a:ext uri="{FF2B5EF4-FFF2-40B4-BE49-F238E27FC236}">
                <a16:creationId xmlns:a16="http://schemas.microsoft.com/office/drawing/2014/main" id="{E11DCBB1-ECC9-48E3-9730-847B59B6D4F8}"/>
              </a:ext>
            </a:extLst>
          </p:cNvPr>
          <p:cNvSpPr/>
          <p:nvPr/>
        </p:nvSpPr>
        <p:spPr>
          <a:xfrm>
            <a:off x="604942" y="2156614"/>
            <a:ext cx="2520000" cy="12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AF54A0A5-239C-4989-957C-4EBC11FE6C20}"/>
              </a:ext>
            </a:extLst>
          </p:cNvPr>
          <p:cNvSpPr>
            <a:spLocks noGrp="1"/>
          </p:cNvSpPr>
          <p:nvPr>
            <p:ph type="title"/>
          </p:nvPr>
        </p:nvSpPr>
        <p:spPr/>
        <p:txBody>
          <a:bodyPr>
            <a:normAutofit fontScale="90000"/>
          </a:bodyPr>
          <a:lstStyle/>
          <a:p>
            <a:r>
              <a:rPr kumimoji="1" lang="ja-JP" altLang="en-US" sz="1600" b="1" i="0" u="none" strike="noStrike" kern="1200" cap="none" spc="0" normalizeH="0" baseline="0" noProof="0" dirty="0">
                <a:ln>
                  <a:noFill/>
                </a:ln>
                <a:solidFill>
                  <a:prstClr val="white"/>
                </a:solidFill>
                <a:effectLst/>
                <a:uLnTx/>
                <a:uFillTx/>
                <a:latin typeface="Arial"/>
                <a:ea typeface="Meiryo UI"/>
                <a:cs typeface="+mj-cs"/>
              </a:rPr>
              <a:t>活動内容の振り返り</a:t>
            </a:r>
            <a:br>
              <a:rPr kumimoji="1" lang="en-US" altLang="ja-JP" sz="2700" dirty="0"/>
            </a:br>
            <a:r>
              <a:rPr kumimoji="1" lang="ja-JP" altLang="en-US" sz="2700" dirty="0"/>
              <a:t>本テーマの背景</a:t>
            </a:r>
            <a:endParaRPr kumimoji="1" lang="ja-JP" altLang="en-US" dirty="0"/>
          </a:p>
        </p:txBody>
      </p:sp>
      <p:sp>
        <p:nvSpPr>
          <p:cNvPr id="3" name="スライド番号プレースホルダー 2">
            <a:extLst>
              <a:ext uri="{FF2B5EF4-FFF2-40B4-BE49-F238E27FC236}">
                <a16:creationId xmlns:a16="http://schemas.microsoft.com/office/drawing/2014/main" id="{DFA07E2C-40E7-4EED-BBA7-4A835C4DC258}"/>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7D9444A7-C34F-4AB4-ADFF-8D336167353C}"/>
              </a:ext>
            </a:extLst>
          </p:cNvPr>
          <p:cNvSpPr>
            <a:spLocks noGrp="1"/>
          </p:cNvSpPr>
          <p:nvPr>
            <p:ph type="body" sz="quarter" idx="11"/>
          </p:nvPr>
        </p:nvSpPr>
        <p:spPr>
          <a:xfrm>
            <a:off x="517055" y="1012375"/>
            <a:ext cx="11341887" cy="774571"/>
          </a:xfrm>
        </p:spPr>
        <p:txBody>
          <a:bodyPr/>
          <a:lstStyle/>
          <a:p>
            <a:r>
              <a:rPr kumimoji="1" lang="ja-JP" altLang="en-US" sz="2000" dirty="0">
                <a:solidFill>
                  <a:schemeClr val="tx1"/>
                </a:solidFill>
              </a:rPr>
              <a:t>長期経営構想の注力すべき事業領域としてバイオエコノミーが位置づけられている。</a:t>
            </a:r>
            <a:endParaRPr kumimoji="1" lang="en-US" altLang="ja-JP" sz="2000" dirty="0">
              <a:solidFill>
                <a:schemeClr val="tx1"/>
              </a:solidFill>
            </a:endParaRPr>
          </a:p>
          <a:p>
            <a:r>
              <a:rPr lang="ja-JP" altLang="en-US" sz="2000" dirty="0">
                <a:solidFill>
                  <a:schemeClr val="tx1"/>
                </a:solidFill>
              </a:rPr>
              <a:t>そこで重要に</a:t>
            </a:r>
            <a:r>
              <a:rPr kumimoji="1" lang="ja-JP" altLang="en-US" sz="2000" dirty="0">
                <a:solidFill>
                  <a:schemeClr val="tx1"/>
                </a:solidFill>
              </a:rPr>
              <a:t>なるのは酵素を含めた生物による物質生産技術</a:t>
            </a:r>
            <a:r>
              <a:rPr kumimoji="1" lang="ja-JP" altLang="en-US" sz="1200" dirty="0">
                <a:solidFill>
                  <a:schemeClr val="tx1"/>
                </a:solidFill>
              </a:rPr>
              <a:t>（バイオ系物質生産技術）</a:t>
            </a:r>
            <a:r>
              <a:rPr kumimoji="1" lang="ja-JP" altLang="en-US" sz="2000" dirty="0">
                <a:solidFill>
                  <a:schemeClr val="tx1"/>
                </a:solidFill>
              </a:rPr>
              <a:t>だと考えている。</a:t>
            </a:r>
          </a:p>
        </p:txBody>
      </p:sp>
      <p:pic>
        <p:nvPicPr>
          <p:cNvPr id="5" name="コンテンツ プレースホルダー 8" descr="もみの木">
            <a:extLst>
              <a:ext uri="{FF2B5EF4-FFF2-40B4-BE49-F238E27FC236}">
                <a16:creationId xmlns:a16="http://schemas.microsoft.com/office/drawing/2014/main" id="{9AEA3463-AC1A-4F2C-9191-C2F6C3114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659" y="2643379"/>
            <a:ext cx="413735" cy="413735"/>
          </a:xfrm>
          <a:prstGeom prst="rect">
            <a:avLst/>
          </a:prstGeom>
        </p:spPr>
      </p:pic>
      <p:pic>
        <p:nvPicPr>
          <p:cNvPr id="6" name="グラフィックス 5" descr="落葉樹">
            <a:extLst>
              <a:ext uri="{FF2B5EF4-FFF2-40B4-BE49-F238E27FC236}">
                <a16:creationId xmlns:a16="http://schemas.microsoft.com/office/drawing/2014/main" id="{4FADA2B7-CAEA-4D0F-B511-FC91034E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2038" y="2601528"/>
            <a:ext cx="453743" cy="453743"/>
          </a:xfrm>
          <a:prstGeom prst="rect">
            <a:avLst/>
          </a:prstGeom>
        </p:spPr>
      </p:pic>
      <p:pic>
        <p:nvPicPr>
          <p:cNvPr id="7" name="グラフィックス 6" descr="トウモロコシ">
            <a:extLst>
              <a:ext uri="{FF2B5EF4-FFF2-40B4-BE49-F238E27FC236}">
                <a16:creationId xmlns:a16="http://schemas.microsoft.com/office/drawing/2014/main" id="{737B6F6A-4878-4FCF-BC77-1B3814E270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19645" y="2595218"/>
            <a:ext cx="492119" cy="492119"/>
          </a:xfrm>
          <a:prstGeom prst="rect">
            <a:avLst/>
          </a:prstGeom>
        </p:spPr>
      </p:pic>
      <p:sp>
        <p:nvSpPr>
          <p:cNvPr id="8" name="テキスト ボックス 7">
            <a:extLst>
              <a:ext uri="{FF2B5EF4-FFF2-40B4-BE49-F238E27FC236}">
                <a16:creationId xmlns:a16="http://schemas.microsoft.com/office/drawing/2014/main" id="{F4AED2DA-064F-41A7-A1FB-F70065AC3BC2}"/>
              </a:ext>
            </a:extLst>
          </p:cNvPr>
          <p:cNvSpPr txBox="1"/>
          <p:nvPr/>
        </p:nvSpPr>
        <p:spPr>
          <a:xfrm>
            <a:off x="2047501" y="3118240"/>
            <a:ext cx="914033" cy="307777"/>
          </a:xfrm>
          <a:prstGeom prst="rect">
            <a:avLst/>
          </a:prstGeom>
          <a:noFill/>
        </p:spPr>
        <p:txBody>
          <a:bodyPr wrap="none" rtlCol="0">
            <a:spAutoFit/>
          </a:bodyPr>
          <a:lstStyle/>
          <a:p>
            <a:r>
              <a:rPr lang="ja-JP" altLang="en-US" sz="1400" dirty="0"/>
              <a:t>デンプン系</a:t>
            </a:r>
            <a:endParaRPr kumimoji="1" lang="ja-JP" altLang="en-US" sz="1400" dirty="0"/>
          </a:p>
        </p:txBody>
      </p:sp>
      <p:sp>
        <p:nvSpPr>
          <p:cNvPr id="9" name="テキスト ボックス 8">
            <a:extLst>
              <a:ext uri="{FF2B5EF4-FFF2-40B4-BE49-F238E27FC236}">
                <a16:creationId xmlns:a16="http://schemas.microsoft.com/office/drawing/2014/main" id="{25FDD4FA-7695-46F5-BD1A-7686E9792A53}"/>
              </a:ext>
            </a:extLst>
          </p:cNvPr>
          <p:cNvSpPr txBox="1"/>
          <p:nvPr/>
        </p:nvSpPr>
        <p:spPr>
          <a:xfrm>
            <a:off x="806482" y="3112146"/>
            <a:ext cx="1069524" cy="307777"/>
          </a:xfrm>
          <a:prstGeom prst="rect">
            <a:avLst/>
          </a:prstGeom>
          <a:noFill/>
        </p:spPr>
        <p:txBody>
          <a:bodyPr wrap="none" rtlCol="0">
            <a:spAutoFit/>
          </a:bodyPr>
          <a:lstStyle/>
          <a:p>
            <a:r>
              <a:rPr kumimoji="1" lang="ja-JP" altLang="en-US" sz="1400" dirty="0"/>
              <a:t>セルロース系</a:t>
            </a:r>
          </a:p>
        </p:txBody>
      </p:sp>
      <p:pic>
        <p:nvPicPr>
          <p:cNvPr id="10" name="グラフィックス 9" descr="水">
            <a:extLst>
              <a:ext uri="{FF2B5EF4-FFF2-40B4-BE49-F238E27FC236}">
                <a16:creationId xmlns:a16="http://schemas.microsoft.com/office/drawing/2014/main" id="{ED596AD4-7A8C-477D-811F-05EC827A60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27681" y="2794888"/>
            <a:ext cx="466725" cy="466725"/>
          </a:xfrm>
          <a:prstGeom prst="rect">
            <a:avLst/>
          </a:prstGeom>
        </p:spPr>
      </p:pic>
      <p:pic>
        <p:nvPicPr>
          <p:cNvPr id="11" name="グラフィックス 10" descr="薬">
            <a:extLst>
              <a:ext uri="{FF2B5EF4-FFF2-40B4-BE49-F238E27FC236}">
                <a16:creationId xmlns:a16="http://schemas.microsoft.com/office/drawing/2014/main" id="{96191D33-3039-4770-8140-2008A17C2C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94332" y="4919859"/>
            <a:ext cx="408747" cy="408747"/>
          </a:xfrm>
          <a:prstGeom prst="rect">
            <a:avLst/>
          </a:prstGeom>
        </p:spPr>
      </p:pic>
      <p:sp>
        <p:nvSpPr>
          <p:cNvPr id="12" name="テキスト ボックス 11">
            <a:extLst>
              <a:ext uri="{FF2B5EF4-FFF2-40B4-BE49-F238E27FC236}">
                <a16:creationId xmlns:a16="http://schemas.microsoft.com/office/drawing/2014/main" id="{38E91084-615B-4F42-9413-C1250C8C45AC}"/>
              </a:ext>
            </a:extLst>
          </p:cNvPr>
          <p:cNvSpPr txBox="1"/>
          <p:nvPr/>
        </p:nvSpPr>
        <p:spPr>
          <a:xfrm>
            <a:off x="10489173" y="3261613"/>
            <a:ext cx="543739" cy="307777"/>
          </a:xfrm>
          <a:prstGeom prst="rect">
            <a:avLst/>
          </a:prstGeom>
          <a:noFill/>
        </p:spPr>
        <p:txBody>
          <a:bodyPr wrap="none" rtlCol="0">
            <a:spAutoFit/>
          </a:bodyPr>
          <a:lstStyle/>
          <a:p>
            <a:r>
              <a:rPr kumimoji="1" lang="ja-JP" altLang="en-US" sz="1400" dirty="0"/>
              <a:t>燃料</a:t>
            </a:r>
          </a:p>
        </p:txBody>
      </p:sp>
      <p:sp>
        <p:nvSpPr>
          <p:cNvPr id="13" name="テキスト ボックス 12">
            <a:extLst>
              <a:ext uri="{FF2B5EF4-FFF2-40B4-BE49-F238E27FC236}">
                <a16:creationId xmlns:a16="http://schemas.microsoft.com/office/drawing/2014/main" id="{55C93D21-06A5-4060-ACF1-7E3E3A8F2922}"/>
              </a:ext>
            </a:extLst>
          </p:cNvPr>
          <p:cNvSpPr txBox="1"/>
          <p:nvPr/>
        </p:nvSpPr>
        <p:spPr>
          <a:xfrm>
            <a:off x="10078298" y="5328606"/>
            <a:ext cx="1441420" cy="307777"/>
          </a:xfrm>
          <a:prstGeom prst="rect">
            <a:avLst/>
          </a:prstGeom>
          <a:noFill/>
        </p:spPr>
        <p:txBody>
          <a:bodyPr wrap="square" rtlCol="0">
            <a:spAutoFit/>
          </a:bodyPr>
          <a:lstStyle/>
          <a:p>
            <a:r>
              <a:rPr kumimoji="1" lang="ja-JP" altLang="en-US" sz="1400" dirty="0"/>
              <a:t>高付加価値製品</a:t>
            </a:r>
          </a:p>
        </p:txBody>
      </p:sp>
      <p:sp>
        <p:nvSpPr>
          <p:cNvPr id="14" name="テキスト ボックス 13">
            <a:extLst>
              <a:ext uri="{FF2B5EF4-FFF2-40B4-BE49-F238E27FC236}">
                <a16:creationId xmlns:a16="http://schemas.microsoft.com/office/drawing/2014/main" id="{6E58F430-3DCA-49C0-BB08-F5EB2920F214}"/>
              </a:ext>
            </a:extLst>
          </p:cNvPr>
          <p:cNvSpPr txBox="1"/>
          <p:nvPr/>
        </p:nvSpPr>
        <p:spPr>
          <a:xfrm>
            <a:off x="10245428" y="4259228"/>
            <a:ext cx="1082348" cy="307777"/>
          </a:xfrm>
          <a:prstGeom prst="rect">
            <a:avLst/>
          </a:prstGeom>
          <a:noFill/>
        </p:spPr>
        <p:txBody>
          <a:bodyPr wrap="none" rtlCol="0">
            <a:spAutoFit/>
          </a:bodyPr>
          <a:lstStyle/>
          <a:p>
            <a:r>
              <a:rPr lang="ja-JP" altLang="en-US" sz="1400" dirty="0"/>
              <a:t>汎用化学品</a:t>
            </a:r>
            <a:endParaRPr kumimoji="1" lang="ja-JP" altLang="en-US" sz="1400" dirty="0"/>
          </a:p>
        </p:txBody>
      </p:sp>
      <p:pic>
        <p:nvPicPr>
          <p:cNvPr id="15" name="グラフィックス 14" descr="フラスコ">
            <a:extLst>
              <a:ext uri="{FF2B5EF4-FFF2-40B4-BE49-F238E27FC236}">
                <a16:creationId xmlns:a16="http://schemas.microsoft.com/office/drawing/2014/main" id="{B7D76013-5B12-4FA1-8F8A-8CF94EF78D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173" y="3706528"/>
            <a:ext cx="565856" cy="565856"/>
          </a:xfrm>
          <a:prstGeom prst="rect">
            <a:avLst/>
          </a:prstGeom>
        </p:spPr>
      </p:pic>
      <p:sp>
        <p:nvSpPr>
          <p:cNvPr id="17" name="テキスト ボックス 16">
            <a:extLst>
              <a:ext uri="{FF2B5EF4-FFF2-40B4-BE49-F238E27FC236}">
                <a16:creationId xmlns:a16="http://schemas.microsoft.com/office/drawing/2014/main" id="{2B9FCD51-6CF2-49C8-BC54-7438E60CB17F}"/>
              </a:ext>
            </a:extLst>
          </p:cNvPr>
          <p:cNvSpPr txBox="1"/>
          <p:nvPr/>
        </p:nvSpPr>
        <p:spPr>
          <a:xfrm>
            <a:off x="4462293" y="2360321"/>
            <a:ext cx="415498" cy="369332"/>
          </a:xfrm>
          <a:prstGeom prst="rect">
            <a:avLst/>
          </a:prstGeom>
          <a:noFill/>
        </p:spPr>
        <p:txBody>
          <a:bodyPr wrap="none" rtlCol="0">
            <a:spAutoFit/>
          </a:bodyPr>
          <a:lstStyle/>
          <a:p>
            <a:r>
              <a:rPr kumimoji="1" lang="ja-JP" altLang="en-US" dirty="0"/>
              <a:t>糖</a:t>
            </a:r>
          </a:p>
        </p:txBody>
      </p:sp>
      <p:sp>
        <p:nvSpPr>
          <p:cNvPr id="19" name="テキスト ボックス 18">
            <a:extLst>
              <a:ext uri="{FF2B5EF4-FFF2-40B4-BE49-F238E27FC236}">
                <a16:creationId xmlns:a16="http://schemas.microsoft.com/office/drawing/2014/main" id="{A4AE5BD2-3F5A-4214-B015-77D0AD2E29A9}"/>
              </a:ext>
            </a:extLst>
          </p:cNvPr>
          <p:cNvSpPr txBox="1"/>
          <p:nvPr/>
        </p:nvSpPr>
        <p:spPr>
          <a:xfrm>
            <a:off x="6767037" y="4018894"/>
            <a:ext cx="1338828" cy="369332"/>
          </a:xfrm>
          <a:prstGeom prst="rect">
            <a:avLst/>
          </a:prstGeom>
          <a:noFill/>
        </p:spPr>
        <p:txBody>
          <a:bodyPr wrap="none" rtlCol="0">
            <a:spAutoFit/>
          </a:bodyPr>
          <a:lstStyle/>
          <a:p>
            <a:r>
              <a:rPr kumimoji="1" lang="ja-JP" altLang="en-US" dirty="0"/>
              <a:t>基幹化合物</a:t>
            </a:r>
          </a:p>
        </p:txBody>
      </p:sp>
      <p:sp>
        <p:nvSpPr>
          <p:cNvPr id="21" name="テキスト ボックス 20">
            <a:extLst>
              <a:ext uri="{FF2B5EF4-FFF2-40B4-BE49-F238E27FC236}">
                <a16:creationId xmlns:a16="http://schemas.microsoft.com/office/drawing/2014/main" id="{228D75B9-AA78-499D-8082-A85DBC11B7D4}"/>
              </a:ext>
            </a:extLst>
          </p:cNvPr>
          <p:cNvSpPr txBox="1"/>
          <p:nvPr/>
        </p:nvSpPr>
        <p:spPr>
          <a:xfrm>
            <a:off x="895395" y="2175655"/>
            <a:ext cx="1997663" cy="369332"/>
          </a:xfrm>
          <a:prstGeom prst="rect">
            <a:avLst/>
          </a:prstGeom>
          <a:noFill/>
        </p:spPr>
        <p:txBody>
          <a:bodyPr wrap="none" rtlCol="0">
            <a:spAutoFit/>
          </a:bodyPr>
          <a:lstStyle/>
          <a:p>
            <a:r>
              <a:rPr kumimoji="1" lang="ja-JP" altLang="en-US" dirty="0"/>
              <a:t>陸上バイオマス資源</a:t>
            </a:r>
          </a:p>
        </p:txBody>
      </p:sp>
      <p:sp>
        <p:nvSpPr>
          <p:cNvPr id="22" name="テキスト ボックス 21">
            <a:extLst>
              <a:ext uri="{FF2B5EF4-FFF2-40B4-BE49-F238E27FC236}">
                <a16:creationId xmlns:a16="http://schemas.microsoft.com/office/drawing/2014/main" id="{9EA0CD03-CBE2-4B78-B2E4-69043766F256}"/>
              </a:ext>
            </a:extLst>
          </p:cNvPr>
          <p:cNvSpPr txBox="1"/>
          <p:nvPr/>
        </p:nvSpPr>
        <p:spPr>
          <a:xfrm>
            <a:off x="879417" y="3477234"/>
            <a:ext cx="1997663" cy="369332"/>
          </a:xfrm>
          <a:prstGeom prst="rect">
            <a:avLst/>
          </a:prstGeom>
          <a:noFill/>
        </p:spPr>
        <p:txBody>
          <a:bodyPr wrap="none" rtlCol="0">
            <a:spAutoFit/>
          </a:bodyPr>
          <a:lstStyle/>
          <a:p>
            <a:r>
              <a:rPr kumimoji="1" lang="ja-JP" altLang="en-US" dirty="0"/>
              <a:t>海洋バイオマス資源</a:t>
            </a:r>
          </a:p>
        </p:txBody>
      </p:sp>
      <p:sp>
        <p:nvSpPr>
          <p:cNvPr id="23" name="テキスト ボックス 22">
            <a:extLst>
              <a:ext uri="{FF2B5EF4-FFF2-40B4-BE49-F238E27FC236}">
                <a16:creationId xmlns:a16="http://schemas.microsoft.com/office/drawing/2014/main" id="{AA6E3383-2520-4836-A426-31037F2DDC26}"/>
              </a:ext>
            </a:extLst>
          </p:cNvPr>
          <p:cNvSpPr txBox="1"/>
          <p:nvPr/>
        </p:nvSpPr>
        <p:spPr>
          <a:xfrm>
            <a:off x="1306075" y="4776919"/>
            <a:ext cx="1107996" cy="369332"/>
          </a:xfrm>
          <a:prstGeom prst="rect">
            <a:avLst/>
          </a:prstGeom>
          <a:noFill/>
        </p:spPr>
        <p:txBody>
          <a:bodyPr wrap="none" rtlCol="0">
            <a:spAutoFit/>
          </a:bodyPr>
          <a:lstStyle/>
          <a:p>
            <a:r>
              <a:rPr kumimoji="1" lang="ja-JP" altLang="en-US" dirty="0"/>
              <a:t>化石資源</a:t>
            </a:r>
          </a:p>
        </p:txBody>
      </p:sp>
      <p:pic>
        <p:nvPicPr>
          <p:cNvPr id="28" name="グラフィックス 27" descr="ドラム缶 単色塗りつぶし">
            <a:extLst>
              <a:ext uri="{FF2B5EF4-FFF2-40B4-BE49-F238E27FC236}">
                <a16:creationId xmlns:a16="http://schemas.microsoft.com/office/drawing/2014/main" id="{A2E2AF82-5795-45DF-B670-203E13D911C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16344" y="5125501"/>
            <a:ext cx="582276" cy="582276"/>
          </a:xfrm>
          <a:prstGeom prst="rect">
            <a:avLst/>
          </a:prstGeom>
        </p:spPr>
      </p:pic>
      <p:pic>
        <p:nvPicPr>
          <p:cNvPr id="32" name="グラフィックス 31" descr="海藻 単色塗りつぶし">
            <a:extLst>
              <a:ext uri="{FF2B5EF4-FFF2-40B4-BE49-F238E27FC236}">
                <a16:creationId xmlns:a16="http://schemas.microsoft.com/office/drawing/2014/main" id="{922256F0-EE8A-469C-AF0B-C19C307510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0105" y="3838942"/>
            <a:ext cx="576288" cy="576288"/>
          </a:xfrm>
          <a:prstGeom prst="rect">
            <a:avLst/>
          </a:prstGeom>
        </p:spPr>
      </p:pic>
      <p:sp>
        <p:nvSpPr>
          <p:cNvPr id="33" name="テキスト ボックス 32">
            <a:extLst>
              <a:ext uri="{FF2B5EF4-FFF2-40B4-BE49-F238E27FC236}">
                <a16:creationId xmlns:a16="http://schemas.microsoft.com/office/drawing/2014/main" id="{7D000409-89AD-4A09-B527-A01BB56A3DF3}"/>
              </a:ext>
            </a:extLst>
          </p:cNvPr>
          <p:cNvSpPr txBox="1"/>
          <p:nvPr/>
        </p:nvSpPr>
        <p:spPr>
          <a:xfrm>
            <a:off x="995207" y="4422948"/>
            <a:ext cx="1818126" cy="307777"/>
          </a:xfrm>
          <a:prstGeom prst="rect">
            <a:avLst/>
          </a:prstGeom>
          <a:noFill/>
        </p:spPr>
        <p:txBody>
          <a:bodyPr wrap="none" rtlCol="0">
            <a:spAutoFit/>
          </a:bodyPr>
          <a:lstStyle/>
          <a:p>
            <a:r>
              <a:rPr kumimoji="1" lang="ja-JP" altLang="en-US" sz="1400" dirty="0"/>
              <a:t>藻類、植物プランクトン</a:t>
            </a:r>
          </a:p>
        </p:txBody>
      </p:sp>
      <p:sp>
        <p:nvSpPr>
          <p:cNvPr id="35" name="テキスト ボックス 34">
            <a:extLst>
              <a:ext uri="{FF2B5EF4-FFF2-40B4-BE49-F238E27FC236}">
                <a16:creationId xmlns:a16="http://schemas.microsoft.com/office/drawing/2014/main" id="{C90EC726-C965-46B6-819C-0C8C8DA30928}"/>
              </a:ext>
            </a:extLst>
          </p:cNvPr>
          <p:cNvSpPr txBox="1"/>
          <p:nvPr/>
        </p:nvSpPr>
        <p:spPr>
          <a:xfrm>
            <a:off x="1016853" y="5730995"/>
            <a:ext cx="1781257" cy="307777"/>
          </a:xfrm>
          <a:prstGeom prst="rect">
            <a:avLst/>
          </a:prstGeom>
          <a:noFill/>
        </p:spPr>
        <p:txBody>
          <a:bodyPr wrap="none" rtlCol="0">
            <a:spAutoFit/>
          </a:bodyPr>
          <a:lstStyle/>
          <a:p>
            <a:r>
              <a:rPr kumimoji="1" lang="ja-JP" altLang="en-US" sz="1400" dirty="0"/>
              <a:t>石油、天然ガス、石炭</a:t>
            </a:r>
          </a:p>
        </p:txBody>
      </p:sp>
      <p:sp>
        <p:nvSpPr>
          <p:cNvPr id="45" name="テキスト ボックス 44">
            <a:extLst>
              <a:ext uri="{FF2B5EF4-FFF2-40B4-BE49-F238E27FC236}">
                <a16:creationId xmlns:a16="http://schemas.microsoft.com/office/drawing/2014/main" id="{B3A50B54-DE4D-4756-AD26-666F92CB792E}"/>
              </a:ext>
            </a:extLst>
          </p:cNvPr>
          <p:cNvSpPr txBox="1"/>
          <p:nvPr/>
        </p:nvSpPr>
        <p:spPr>
          <a:xfrm>
            <a:off x="10091628" y="2213800"/>
            <a:ext cx="1338828" cy="369332"/>
          </a:xfrm>
          <a:prstGeom prst="rect">
            <a:avLst/>
          </a:prstGeom>
          <a:noFill/>
        </p:spPr>
        <p:txBody>
          <a:bodyPr wrap="none" rtlCol="0">
            <a:spAutoFit/>
          </a:bodyPr>
          <a:lstStyle/>
          <a:p>
            <a:r>
              <a:rPr kumimoji="1" lang="ja-JP" altLang="en-US" dirty="0"/>
              <a:t>最終目的品</a:t>
            </a:r>
          </a:p>
        </p:txBody>
      </p:sp>
      <p:cxnSp>
        <p:nvCxnSpPr>
          <p:cNvPr id="56" name="直線矢印コネクタ 55">
            <a:extLst>
              <a:ext uri="{FF2B5EF4-FFF2-40B4-BE49-F238E27FC236}">
                <a16:creationId xmlns:a16="http://schemas.microsoft.com/office/drawing/2014/main" id="{DA51A420-8313-4191-99C1-BCF0FC8D5E26}"/>
              </a:ext>
            </a:extLst>
          </p:cNvPr>
          <p:cNvCxnSpPr>
            <a:cxnSpLocks/>
            <a:endCxn id="38" idx="1"/>
          </p:cNvCxnSpPr>
          <p:nvPr/>
        </p:nvCxnSpPr>
        <p:spPr>
          <a:xfrm>
            <a:off x="3124942" y="2544987"/>
            <a:ext cx="968955" cy="5281"/>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963B6D8-1FF6-4207-A9C5-C6BADB092177}"/>
              </a:ext>
            </a:extLst>
          </p:cNvPr>
          <p:cNvCxnSpPr>
            <a:cxnSpLocks/>
          </p:cNvCxnSpPr>
          <p:nvPr/>
        </p:nvCxnSpPr>
        <p:spPr>
          <a:xfrm>
            <a:off x="5263558" y="2539706"/>
            <a:ext cx="1092893"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05888959-A51E-4A94-808B-833F81194C10}"/>
              </a:ext>
            </a:extLst>
          </p:cNvPr>
          <p:cNvCxnSpPr>
            <a:cxnSpLocks/>
          </p:cNvCxnSpPr>
          <p:nvPr/>
        </p:nvCxnSpPr>
        <p:spPr>
          <a:xfrm>
            <a:off x="3142689" y="3214096"/>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9EEF5E22-63F8-43A3-A407-068E52C5E4D4}"/>
              </a:ext>
            </a:extLst>
          </p:cNvPr>
          <p:cNvCxnSpPr>
            <a:cxnSpLocks/>
          </p:cNvCxnSpPr>
          <p:nvPr/>
        </p:nvCxnSpPr>
        <p:spPr>
          <a:xfrm>
            <a:off x="3142689" y="4189961"/>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701CE77-46A8-4818-810A-42D87D3536D4}"/>
              </a:ext>
            </a:extLst>
          </p:cNvPr>
          <p:cNvCxnSpPr>
            <a:cxnSpLocks/>
          </p:cNvCxnSpPr>
          <p:nvPr/>
        </p:nvCxnSpPr>
        <p:spPr>
          <a:xfrm>
            <a:off x="3142689" y="5449231"/>
            <a:ext cx="3221761"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4C2A3BAE-7307-4910-AFFD-E7AB6F7010AB}"/>
              </a:ext>
            </a:extLst>
          </p:cNvPr>
          <p:cNvCxnSpPr>
            <a:cxnSpLocks/>
          </p:cNvCxnSpPr>
          <p:nvPr/>
        </p:nvCxnSpPr>
        <p:spPr>
          <a:xfrm>
            <a:off x="8533676" y="4189961"/>
            <a:ext cx="1092893" cy="0"/>
          </a:xfrm>
          <a:prstGeom prst="straightConnector1">
            <a:avLst/>
          </a:prstGeom>
          <a:ln w="762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4481624D-814E-4245-9641-B95E97596A8B}"/>
              </a:ext>
            </a:extLst>
          </p:cNvPr>
          <p:cNvSpPr txBox="1"/>
          <p:nvPr/>
        </p:nvSpPr>
        <p:spPr>
          <a:xfrm>
            <a:off x="3293183" y="2190002"/>
            <a:ext cx="543739" cy="307777"/>
          </a:xfrm>
          <a:prstGeom prst="rect">
            <a:avLst/>
          </a:prstGeom>
          <a:noFill/>
        </p:spPr>
        <p:txBody>
          <a:bodyPr wrap="none" rtlCol="0">
            <a:spAutoFit/>
          </a:bodyPr>
          <a:lstStyle/>
          <a:p>
            <a:r>
              <a:rPr kumimoji="1" lang="ja-JP" altLang="en-US" sz="1400" dirty="0"/>
              <a:t>糖化</a:t>
            </a:r>
          </a:p>
        </p:txBody>
      </p:sp>
      <p:sp>
        <p:nvSpPr>
          <p:cNvPr id="66" name="テキスト ボックス 65">
            <a:extLst>
              <a:ext uri="{FF2B5EF4-FFF2-40B4-BE49-F238E27FC236}">
                <a16:creationId xmlns:a16="http://schemas.microsoft.com/office/drawing/2014/main" id="{B845A03F-58CA-42BD-8DBE-E6C22D93813B}"/>
              </a:ext>
            </a:extLst>
          </p:cNvPr>
          <p:cNvSpPr txBox="1"/>
          <p:nvPr/>
        </p:nvSpPr>
        <p:spPr>
          <a:xfrm>
            <a:off x="5500027" y="2206432"/>
            <a:ext cx="543739" cy="307777"/>
          </a:xfrm>
          <a:prstGeom prst="rect">
            <a:avLst/>
          </a:prstGeom>
          <a:noFill/>
        </p:spPr>
        <p:txBody>
          <a:bodyPr wrap="none" rtlCol="0">
            <a:spAutoFit/>
          </a:bodyPr>
          <a:lstStyle/>
          <a:p>
            <a:r>
              <a:rPr kumimoji="1" lang="ja-JP" altLang="en-US" sz="1400" dirty="0"/>
              <a:t>発酵</a:t>
            </a:r>
          </a:p>
        </p:txBody>
      </p:sp>
      <p:sp>
        <p:nvSpPr>
          <p:cNvPr id="69" name="テキスト ボックス 68">
            <a:extLst>
              <a:ext uri="{FF2B5EF4-FFF2-40B4-BE49-F238E27FC236}">
                <a16:creationId xmlns:a16="http://schemas.microsoft.com/office/drawing/2014/main" id="{225372CF-A123-42C9-A0F0-B51F2FBAB099}"/>
              </a:ext>
            </a:extLst>
          </p:cNvPr>
          <p:cNvSpPr txBox="1"/>
          <p:nvPr/>
        </p:nvSpPr>
        <p:spPr>
          <a:xfrm>
            <a:off x="3915091" y="5165826"/>
            <a:ext cx="1532792" cy="261610"/>
          </a:xfrm>
          <a:prstGeom prst="rect">
            <a:avLst/>
          </a:prstGeom>
          <a:noFill/>
        </p:spPr>
        <p:txBody>
          <a:bodyPr wrap="none" rtlCol="0">
            <a:spAutoFit/>
          </a:bodyPr>
          <a:lstStyle/>
          <a:p>
            <a:r>
              <a:rPr kumimoji="1" lang="ja-JP" altLang="en-US" sz="1100" dirty="0"/>
              <a:t>分留・石油化学プロセス</a:t>
            </a:r>
          </a:p>
        </p:txBody>
      </p:sp>
      <p:sp>
        <p:nvSpPr>
          <p:cNvPr id="46" name="テキスト ボックス 45">
            <a:extLst>
              <a:ext uri="{FF2B5EF4-FFF2-40B4-BE49-F238E27FC236}">
                <a16:creationId xmlns:a16="http://schemas.microsoft.com/office/drawing/2014/main" id="{EB87FFC0-2989-4CBF-AE53-7EB6216715F2}"/>
              </a:ext>
            </a:extLst>
          </p:cNvPr>
          <p:cNvSpPr txBox="1"/>
          <p:nvPr/>
        </p:nvSpPr>
        <p:spPr>
          <a:xfrm>
            <a:off x="4063528" y="3225029"/>
            <a:ext cx="1298753" cy="246221"/>
          </a:xfrm>
          <a:prstGeom prst="rect">
            <a:avLst/>
          </a:prstGeom>
          <a:noFill/>
        </p:spPr>
        <p:txBody>
          <a:bodyPr wrap="none" rtlCol="0">
            <a:spAutoFit/>
          </a:bodyPr>
          <a:lstStyle/>
          <a:p>
            <a:r>
              <a:rPr kumimoji="1" lang="ja-JP" altLang="en-US" sz="1000" dirty="0"/>
              <a:t>熱化学プラットフォーム</a:t>
            </a:r>
          </a:p>
        </p:txBody>
      </p:sp>
      <p:sp>
        <p:nvSpPr>
          <p:cNvPr id="47" name="テキスト ボックス 46">
            <a:extLst>
              <a:ext uri="{FF2B5EF4-FFF2-40B4-BE49-F238E27FC236}">
                <a16:creationId xmlns:a16="http://schemas.microsoft.com/office/drawing/2014/main" id="{6F53B0F1-F885-4982-8054-DD36E9698A9B}"/>
              </a:ext>
            </a:extLst>
          </p:cNvPr>
          <p:cNvSpPr txBox="1"/>
          <p:nvPr/>
        </p:nvSpPr>
        <p:spPr>
          <a:xfrm>
            <a:off x="4187416" y="1917830"/>
            <a:ext cx="1075936" cy="246221"/>
          </a:xfrm>
          <a:prstGeom prst="rect">
            <a:avLst/>
          </a:prstGeom>
          <a:noFill/>
        </p:spPr>
        <p:txBody>
          <a:bodyPr wrap="none" rtlCol="0">
            <a:spAutoFit/>
          </a:bodyPr>
          <a:lstStyle/>
          <a:p>
            <a:r>
              <a:rPr kumimoji="1" lang="ja-JP" altLang="en-US" sz="1000" dirty="0"/>
              <a:t>糖プラットフォーム</a:t>
            </a:r>
          </a:p>
        </p:txBody>
      </p:sp>
    </p:spTree>
    <p:extLst>
      <p:ext uri="{BB962C8B-B14F-4D97-AF65-F5344CB8AC3E}">
        <p14:creationId xmlns:p14="http://schemas.microsoft.com/office/powerpoint/2010/main" val="1981262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40</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活動内容の振り返り（熊谷）　</a:t>
            </a:r>
            <a:r>
              <a:rPr lang="en-US" altLang="ja-JP" sz="2400" dirty="0">
                <a:solidFill>
                  <a:schemeClr val="bg1">
                    <a:lumMod val="65000"/>
                  </a:schemeClr>
                </a:solidFill>
              </a:rPr>
              <a:t>15:00</a:t>
            </a:r>
            <a:r>
              <a:rPr lang="ja-JP" altLang="en-US" sz="2400" dirty="0">
                <a:solidFill>
                  <a:schemeClr val="bg1">
                    <a:lumMod val="65000"/>
                  </a:schemeClr>
                </a:solidFill>
              </a:rPr>
              <a:t>～</a:t>
            </a:r>
            <a:r>
              <a:rPr lang="en-US" altLang="ja-JP" sz="2400" dirty="0">
                <a:solidFill>
                  <a:schemeClr val="bg1">
                    <a:lumMod val="65000"/>
                  </a:schemeClr>
                </a:solidFill>
              </a:rPr>
              <a:t>15:10</a:t>
            </a:r>
          </a:p>
          <a:p>
            <a:r>
              <a:rPr lang="en-US" altLang="ja-JP" sz="2400" dirty="0">
                <a:solidFill>
                  <a:schemeClr val="bg1">
                    <a:lumMod val="65000"/>
                  </a:schemeClr>
                </a:solidFill>
              </a:rPr>
              <a:t>FY22</a:t>
            </a:r>
            <a:r>
              <a:rPr lang="ja-JP" altLang="en-US" sz="2400" dirty="0">
                <a:solidFill>
                  <a:schemeClr val="bg1">
                    <a:lumMod val="65000"/>
                  </a:schemeClr>
                </a:solidFill>
              </a:rPr>
              <a:t>下半期活動報告（原）　</a:t>
            </a:r>
            <a:r>
              <a:rPr lang="en-US" altLang="ja-JP" sz="2400" dirty="0">
                <a:solidFill>
                  <a:schemeClr val="bg1">
                    <a:lumMod val="65000"/>
                  </a:schemeClr>
                </a:solidFill>
              </a:rPr>
              <a:t>15:10</a:t>
            </a:r>
            <a:r>
              <a:rPr lang="ja-JP" altLang="en-US" sz="2400" dirty="0">
                <a:solidFill>
                  <a:schemeClr val="bg1">
                    <a:lumMod val="65000"/>
                  </a:schemeClr>
                </a:solidFill>
              </a:rPr>
              <a:t>～</a:t>
            </a:r>
            <a:r>
              <a:rPr lang="en-US" altLang="ja-JP" sz="2400" dirty="0">
                <a:solidFill>
                  <a:schemeClr val="bg1">
                    <a:lumMod val="65000"/>
                  </a:schemeClr>
                </a:solidFill>
              </a:rPr>
              <a:t>15:40</a:t>
            </a:r>
          </a:p>
          <a:p>
            <a:r>
              <a:rPr lang="ja-JP" altLang="en-US" sz="2400" dirty="0"/>
              <a:t>成果や取り組みに関するレビュー　</a:t>
            </a:r>
            <a:r>
              <a:rPr lang="en-US" altLang="ja-JP" sz="2400" dirty="0"/>
              <a:t>15:40</a:t>
            </a:r>
            <a:r>
              <a:rPr lang="ja-JP" altLang="en-US" sz="2400" dirty="0"/>
              <a:t>～</a:t>
            </a:r>
            <a:r>
              <a:rPr lang="en-US" altLang="ja-JP" sz="2400" dirty="0"/>
              <a:t>16:00</a:t>
            </a:r>
          </a:p>
          <a:p>
            <a:r>
              <a:rPr lang="ja-JP" altLang="en-US" sz="2400" dirty="0">
                <a:solidFill>
                  <a:schemeClr val="bg1">
                    <a:lumMod val="65000"/>
                  </a:schemeClr>
                </a:solidFill>
              </a:rPr>
              <a:t>今後についてご相談（熊谷）　</a:t>
            </a:r>
            <a:r>
              <a:rPr lang="en-US" altLang="ja-JP" sz="2400" dirty="0">
                <a:solidFill>
                  <a:schemeClr val="bg1">
                    <a:lumMod val="65000"/>
                  </a:schemeClr>
                </a:solidFill>
              </a:rPr>
              <a:t>16:00</a:t>
            </a:r>
            <a:r>
              <a:rPr lang="ja-JP" altLang="en-US" sz="2400" dirty="0">
                <a:solidFill>
                  <a:schemeClr val="bg1">
                    <a:lumMod val="65000"/>
                  </a:schemeClr>
                </a:solidFill>
              </a:rPr>
              <a:t>～</a:t>
            </a:r>
            <a:r>
              <a:rPr lang="en-US" altLang="ja-JP" sz="2400" dirty="0">
                <a:solidFill>
                  <a:schemeClr val="bg1">
                    <a:lumMod val="65000"/>
                  </a:schemeClr>
                </a:solidFill>
              </a:rPr>
              <a:t>16:15</a:t>
            </a:r>
            <a:endParaRPr lang="ja-JP" altLang="en-US" sz="2400" dirty="0">
              <a:solidFill>
                <a:schemeClr val="bg1">
                  <a:lumMod val="65000"/>
                </a:schemeClr>
              </a:solidFill>
            </a:endParaRPr>
          </a:p>
        </p:txBody>
      </p:sp>
    </p:spTree>
    <p:extLst>
      <p:ext uri="{BB962C8B-B14F-4D97-AF65-F5344CB8AC3E}">
        <p14:creationId xmlns:p14="http://schemas.microsoft.com/office/powerpoint/2010/main" val="525091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7F6A6-42A4-4A74-A815-3C37285FCCF1}"/>
              </a:ext>
            </a:extLst>
          </p:cNvPr>
          <p:cNvSpPr>
            <a:spLocks noGrp="1"/>
          </p:cNvSpPr>
          <p:nvPr>
            <p:ph type="title"/>
          </p:nvPr>
        </p:nvSpPr>
        <p:spPr/>
        <p:txBody>
          <a:bodyPr/>
          <a:lstStyle/>
          <a:p>
            <a:r>
              <a:rPr lang="ja-JP" altLang="en-US" dirty="0"/>
              <a:t>本日の内容</a:t>
            </a:r>
            <a:endParaRPr kumimoji="1" lang="ja-JP" altLang="en-US" dirty="0"/>
          </a:p>
        </p:txBody>
      </p:sp>
      <p:sp>
        <p:nvSpPr>
          <p:cNvPr id="3" name="スライド番号プレースホルダー 2">
            <a:extLst>
              <a:ext uri="{FF2B5EF4-FFF2-40B4-BE49-F238E27FC236}">
                <a16:creationId xmlns:a16="http://schemas.microsoft.com/office/drawing/2014/main" id="{FAD26055-9CA8-478C-AEE9-E46111163C01}"/>
              </a:ext>
            </a:extLst>
          </p:cNvPr>
          <p:cNvSpPr>
            <a:spLocks noGrp="1"/>
          </p:cNvSpPr>
          <p:nvPr>
            <p:ph type="sldNum" sz="quarter" idx="12"/>
          </p:nvPr>
        </p:nvSpPr>
        <p:spPr/>
        <p:txBody>
          <a:bodyPr/>
          <a:lstStyle/>
          <a:p>
            <a:fld id="{584EAAFE-CFE5-40AD-8E95-5BFF290DC5CF}" type="slidenum">
              <a:rPr kumimoji="1" lang="ja-JP" altLang="en-US" smtClean="0"/>
              <a:pPr/>
              <a:t>41</a:t>
            </a:fld>
            <a:endParaRPr kumimoji="1" lang="ja-JP" altLang="en-US"/>
          </a:p>
        </p:txBody>
      </p:sp>
      <p:sp>
        <p:nvSpPr>
          <p:cNvPr id="4" name="テキスト プレースホルダー 3">
            <a:extLst>
              <a:ext uri="{FF2B5EF4-FFF2-40B4-BE49-F238E27FC236}">
                <a16:creationId xmlns:a16="http://schemas.microsoft.com/office/drawing/2014/main" id="{0EF3C89F-E7EE-4DDB-A8B5-878AB2D56589}"/>
              </a:ext>
            </a:extLst>
          </p:cNvPr>
          <p:cNvSpPr>
            <a:spLocks noGrp="1"/>
          </p:cNvSpPr>
          <p:nvPr>
            <p:ph type="body" sz="quarter" idx="13"/>
          </p:nvPr>
        </p:nvSpPr>
        <p:spPr/>
        <p:txBody>
          <a:bodyPr>
            <a:normAutofit/>
          </a:bodyPr>
          <a:lstStyle/>
          <a:p>
            <a:r>
              <a:rPr lang="ja-JP" altLang="en-US" sz="2400" dirty="0">
                <a:solidFill>
                  <a:schemeClr val="bg1">
                    <a:lumMod val="65000"/>
                  </a:schemeClr>
                </a:solidFill>
              </a:rPr>
              <a:t>活動内容の振り返り（熊谷）　</a:t>
            </a:r>
            <a:r>
              <a:rPr lang="en-US" altLang="ja-JP" sz="2400" dirty="0">
                <a:solidFill>
                  <a:schemeClr val="bg1">
                    <a:lumMod val="65000"/>
                  </a:schemeClr>
                </a:solidFill>
              </a:rPr>
              <a:t>15:00</a:t>
            </a:r>
            <a:r>
              <a:rPr lang="ja-JP" altLang="en-US" sz="2400" dirty="0">
                <a:solidFill>
                  <a:schemeClr val="bg1">
                    <a:lumMod val="65000"/>
                  </a:schemeClr>
                </a:solidFill>
              </a:rPr>
              <a:t>～</a:t>
            </a:r>
            <a:r>
              <a:rPr lang="en-US" altLang="ja-JP" sz="2400" dirty="0">
                <a:solidFill>
                  <a:schemeClr val="bg1">
                    <a:lumMod val="65000"/>
                  </a:schemeClr>
                </a:solidFill>
              </a:rPr>
              <a:t>15:10</a:t>
            </a:r>
          </a:p>
          <a:p>
            <a:r>
              <a:rPr lang="en-US" altLang="ja-JP" sz="2400" dirty="0">
                <a:solidFill>
                  <a:schemeClr val="bg1">
                    <a:lumMod val="65000"/>
                  </a:schemeClr>
                </a:solidFill>
              </a:rPr>
              <a:t>FY22</a:t>
            </a:r>
            <a:r>
              <a:rPr lang="ja-JP" altLang="en-US" sz="2400" dirty="0">
                <a:solidFill>
                  <a:schemeClr val="bg1">
                    <a:lumMod val="65000"/>
                  </a:schemeClr>
                </a:solidFill>
              </a:rPr>
              <a:t>下半期活動報告（原）　</a:t>
            </a:r>
            <a:r>
              <a:rPr lang="en-US" altLang="ja-JP" sz="2400" dirty="0">
                <a:solidFill>
                  <a:schemeClr val="bg1">
                    <a:lumMod val="65000"/>
                  </a:schemeClr>
                </a:solidFill>
              </a:rPr>
              <a:t>15:10</a:t>
            </a:r>
            <a:r>
              <a:rPr lang="ja-JP" altLang="en-US" sz="2400" dirty="0">
                <a:solidFill>
                  <a:schemeClr val="bg1">
                    <a:lumMod val="65000"/>
                  </a:schemeClr>
                </a:solidFill>
              </a:rPr>
              <a:t>～</a:t>
            </a:r>
            <a:r>
              <a:rPr lang="en-US" altLang="ja-JP" sz="2400" dirty="0">
                <a:solidFill>
                  <a:schemeClr val="bg1">
                    <a:lumMod val="65000"/>
                  </a:schemeClr>
                </a:solidFill>
              </a:rPr>
              <a:t>15:40</a:t>
            </a:r>
          </a:p>
          <a:p>
            <a:r>
              <a:rPr lang="ja-JP" altLang="en-US" sz="2400" dirty="0">
                <a:solidFill>
                  <a:schemeClr val="bg1">
                    <a:lumMod val="65000"/>
                  </a:schemeClr>
                </a:solidFill>
              </a:rPr>
              <a:t>成果や取り組みに関するレビュー　</a:t>
            </a:r>
            <a:r>
              <a:rPr lang="en-US" altLang="ja-JP" sz="2400" dirty="0">
                <a:solidFill>
                  <a:schemeClr val="bg1">
                    <a:lumMod val="65000"/>
                  </a:schemeClr>
                </a:solidFill>
              </a:rPr>
              <a:t>15:40</a:t>
            </a:r>
            <a:r>
              <a:rPr lang="ja-JP" altLang="en-US" sz="2400" dirty="0">
                <a:solidFill>
                  <a:schemeClr val="bg1">
                    <a:lumMod val="65000"/>
                  </a:schemeClr>
                </a:solidFill>
              </a:rPr>
              <a:t>～</a:t>
            </a:r>
            <a:r>
              <a:rPr lang="en-US" altLang="ja-JP" sz="2400" dirty="0">
                <a:solidFill>
                  <a:schemeClr val="bg1">
                    <a:lumMod val="65000"/>
                  </a:schemeClr>
                </a:solidFill>
              </a:rPr>
              <a:t>16:00</a:t>
            </a:r>
          </a:p>
          <a:p>
            <a:r>
              <a:rPr lang="ja-JP" altLang="en-US" sz="2400" dirty="0"/>
              <a:t>今後についてご相談（熊谷）　</a:t>
            </a:r>
            <a:r>
              <a:rPr lang="en-US" altLang="ja-JP" sz="2400" dirty="0"/>
              <a:t>16:00</a:t>
            </a:r>
            <a:r>
              <a:rPr lang="ja-JP" altLang="en-US" sz="2400" dirty="0"/>
              <a:t>～</a:t>
            </a:r>
            <a:r>
              <a:rPr lang="en-US" altLang="ja-JP" sz="2400" dirty="0"/>
              <a:t>16:15</a:t>
            </a:r>
            <a:endParaRPr lang="ja-JP" altLang="en-US" sz="2400" dirty="0"/>
          </a:p>
        </p:txBody>
      </p:sp>
    </p:spTree>
    <p:extLst>
      <p:ext uri="{BB962C8B-B14F-4D97-AF65-F5344CB8AC3E}">
        <p14:creationId xmlns:p14="http://schemas.microsoft.com/office/powerpoint/2010/main" val="233987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A360C-5CC4-484B-8C43-C25D7693573C}"/>
              </a:ext>
            </a:extLst>
          </p:cNvPr>
          <p:cNvSpPr>
            <a:spLocks noGrp="1"/>
          </p:cNvSpPr>
          <p:nvPr>
            <p:ph type="title"/>
          </p:nvPr>
        </p:nvSpPr>
        <p:spPr/>
        <p:txBody>
          <a:bodyPr>
            <a:normAutofit fontScale="90000"/>
          </a:bodyPr>
          <a:lstStyle/>
          <a:p>
            <a:r>
              <a:rPr kumimoji="1" lang="ja-JP" altLang="en-US" sz="1600" dirty="0"/>
              <a:t>今後について</a:t>
            </a:r>
            <a:br>
              <a:rPr kumimoji="1" lang="en-US" altLang="ja-JP" dirty="0"/>
            </a:br>
            <a:r>
              <a:rPr kumimoji="1" lang="ja-JP" altLang="en-US" dirty="0"/>
              <a:t>共同研究契約について</a:t>
            </a:r>
          </a:p>
        </p:txBody>
      </p:sp>
      <p:sp>
        <p:nvSpPr>
          <p:cNvPr id="3" name="スライド番号プレースホルダー 2">
            <a:extLst>
              <a:ext uri="{FF2B5EF4-FFF2-40B4-BE49-F238E27FC236}">
                <a16:creationId xmlns:a16="http://schemas.microsoft.com/office/drawing/2014/main" id="{6569EBB6-FDC7-439C-937D-764D36A3234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 name="テキスト プレースホルダー 3">
            <a:extLst>
              <a:ext uri="{FF2B5EF4-FFF2-40B4-BE49-F238E27FC236}">
                <a16:creationId xmlns:a16="http://schemas.microsoft.com/office/drawing/2014/main" id="{F9246D50-14E3-4414-B1DE-47436C174720}"/>
              </a:ext>
            </a:extLst>
          </p:cNvPr>
          <p:cNvSpPr>
            <a:spLocks noGrp="1"/>
          </p:cNvSpPr>
          <p:nvPr>
            <p:ph type="body" sz="quarter" idx="11"/>
          </p:nvPr>
        </p:nvSpPr>
        <p:spPr>
          <a:xfrm>
            <a:off x="517055" y="1071367"/>
            <a:ext cx="11341887" cy="3102901"/>
          </a:xfrm>
        </p:spPr>
        <p:txBody>
          <a:bodyPr/>
          <a:lstStyle/>
          <a:p>
            <a:pPr marL="457200" indent="-457200">
              <a:buClr>
                <a:schemeClr val="accent1"/>
              </a:buClr>
              <a:buFont typeface="Wingdings" panose="05000000000000000000" pitchFamily="2" charset="2"/>
              <a:buChar char="n"/>
            </a:pPr>
            <a:r>
              <a:rPr kumimoji="1" lang="en-US" altLang="ja-JP" dirty="0">
                <a:solidFill>
                  <a:schemeClr val="tx1"/>
                </a:solidFill>
              </a:rPr>
              <a:t>2023</a:t>
            </a:r>
            <a:r>
              <a:rPr kumimoji="1" lang="ja-JP" altLang="en-US" dirty="0">
                <a:solidFill>
                  <a:schemeClr val="tx1"/>
                </a:solidFill>
              </a:rPr>
              <a:t>年</a:t>
            </a:r>
            <a:r>
              <a:rPr kumimoji="1" lang="en-US" altLang="ja-JP" dirty="0">
                <a:solidFill>
                  <a:schemeClr val="tx1"/>
                </a:solidFill>
              </a:rPr>
              <a:t>3</a:t>
            </a:r>
            <a:r>
              <a:rPr kumimoji="1" lang="ja-JP" altLang="en-US" dirty="0">
                <a:solidFill>
                  <a:schemeClr val="tx1"/>
                </a:solidFill>
              </a:rPr>
              <a:t>月末で共同研究契約満了とさせていただく。</a:t>
            </a:r>
            <a:endParaRPr lang="en-US" altLang="ja-JP" sz="2000" dirty="0"/>
          </a:p>
          <a:p>
            <a:pPr marL="798513" lvl="1" indent="-457200">
              <a:spcBef>
                <a:spcPts val="1200"/>
              </a:spcBef>
              <a:buClr>
                <a:schemeClr val="tx1"/>
              </a:buClr>
              <a:buFont typeface="Wingdings" panose="05000000000000000000" pitchFamily="2" charset="2"/>
              <a:buChar char="Ø"/>
            </a:pPr>
            <a:r>
              <a:rPr lang="ja-JP" altLang="en-US" sz="2000" dirty="0"/>
              <a:t>本日</a:t>
            </a:r>
            <a:r>
              <a:rPr lang="ja-JP" altLang="en-US" sz="1800" dirty="0"/>
              <a:t>（</a:t>
            </a:r>
            <a:r>
              <a:rPr lang="en-US" altLang="ja-JP" sz="1800" dirty="0"/>
              <a:t>3</a:t>
            </a:r>
            <a:r>
              <a:rPr lang="ja-JP" altLang="en-US" sz="1800" dirty="0"/>
              <a:t>月</a:t>
            </a:r>
            <a:r>
              <a:rPr lang="en-US" altLang="ja-JP" sz="1800" dirty="0"/>
              <a:t>29</a:t>
            </a:r>
            <a:r>
              <a:rPr lang="ja-JP" altLang="en-US" sz="1800" dirty="0"/>
              <a:t>日）</a:t>
            </a:r>
            <a:r>
              <a:rPr lang="ja-JP" altLang="en-US" sz="2000" dirty="0"/>
              <a:t>の成果報告会と、共同研究報告書の提出で完了とする</a:t>
            </a:r>
            <a:endParaRPr lang="en-US" altLang="ja-JP" sz="2000" dirty="0">
              <a:solidFill>
                <a:schemeClr val="tx1"/>
              </a:solidFill>
            </a:endParaRPr>
          </a:p>
          <a:p>
            <a:pPr marL="457200" indent="-457200">
              <a:buClr>
                <a:schemeClr val="accent1"/>
              </a:buClr>
              <a:buFont typeface="Wingdings" panose="05000000000000000000" pitchFamily="2" charset="2"/>
              <a:buChar char="n"/>
            </a:pPr>
            <a:r>
              <a:rPr kumimoji="1" lang="en-US" altLang="ja-JP" dirty="0">
                <a:solidFill>
                  <a:schemeClr val="tx1"/>
                </a:solidFill>
              </a:rPr>
              <a:t>4</a:t>
            </a:r>
            <a:r>
              <a:rPr kumimoji="1" lang="ja-JP" altLang="en-US" dirty="0">
                <a:solidFill>
                  <a:schemeClr val="tx1"/>
                </a:solidFill>
              </a:rPr>
              <a:t>月以降の継続については弊社がすぐ判断できない状況にあるため、一旦終了とさせていただく。</a:t>
            </a:r>
            <a:endParaRPr kumimoji="1" lang="en-US" altLang="ja-JP" dirty="0">
              <a:solidFill>
                <a:schemeClr val="tx1"/>
              </a:solidFill>
            </a:endParaRPr>
          </a:p>
          <a:p>
            <a:pPr marL="798513" lvl="1" indent="-457200">
              <a:spcBef>
                <a:spcPts val="1200"/>
              </a:spcBef>
              <a:buClr>
                <a:schemeClr val="tx1"/>
              </a:buClr>
              <a:buFont typeface="Wingdings" panose="05000000000000000000" pitchFamily="2" charset="2"/>
              <a:buChar char="Ø"/>
            </a:pPr>
            <a:r>
              <a:rPr lang="ja-JP" altLang="en-US" sz="2000" dirty="0"/>
              <a:t>テーマクローズ後、テーマ探索・調査活動を進めたが、まだ結論は出ていないため</a:t>
            </a:r>
            <a:endParaRPr lang="en-US" altLang="ja-JP" sz="2000" dirty="0"/>
          </a:p>
          <a:p>
            <a:pPr marL="457200" indent="-457200">
              <a:buClr>
                <a:schemeClr val="accent1"/>
              </a:buClr>
              <a:buFont typeface="Wingdings" panose="05000000000000000000" pitchFamily="2" charset="2"/>
              <a:buChar char="n"/>
            </a:pPr>
            <a:r>
              <a:rPr lang="ja-JP" altLang="en-US" dirty="0">
                <a:solidFill>
                  <a:schemeClr val="tx1"/>
                </a:solidFill>
              </a:rPr>
              <a:t>弊社内で活動に進展があれば、五十嵐先生に改めてご相談に伺います。</a:t>
            </a:r>
            <a:endParaRPr kumimoji="1" lang="en-US" altLang="ja-JP" sz="1200" dirty="0"/>
          </a:p>
          <a:p>
            <a:pPr marL="798513" lvl="1" indent="-457200">
              <a:buFont typeface="Wingdings" panose="05000000000000000000" pitchFamily="2" charset="2"/>
              <a:buChar char="n"/>
            </a:pPr>
            <a:endParaRPr kumimoji="1" lang="ja-JP" altLang="en-US" sz="2000" dirty="0"/>
          </a:p>
        </p:txBody>
      </p:sp>
    </p:spTree>
    <p:extLst>
      <p:ext uri="{BB962C8B-B14F-4D97-AF65-F5344CB8AC3E}">
        <p14:creationId xmlns:p14="http://schemas.microsoft.com/office/powerpoint/2010/main" val="1472829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A360C-5CC4-484B-8C43-C25D7693573C}"/>
              </a:ext>
            </a:extLst>
          </p:cNvPr>
          <p:cNvSpPr>
            <a:spLocks noGrp="1"/>
          </p:cNvSpPr>
          <p:nvPr>
            <p:ph type="title"/>
          </p:nvPr>
        </p:nvSpPr>
        <p:spPr/>
        <p:txBody>
          <a:bodyPr>
            <a:normAutofit fontScale="90000"/>
          </a:bodyPr>
          <a:lstStyle/>
          <a:p>
            <a:r>
              <a:rPr kumimoji="1" lang="ja-JP" altLang="en-US" sz="1600" dirty="0"/>
              <a:t>今後について</a:t>
            </a:r>
            <a:br>
              <a:rPr kumimoji="1" lang="en-US" altLang="ja-JP" dirty="0"/>
            </a:br>
            <a:r>
              <a:rPr kumimoji="1" lang="ja-JP" altLang="en-US" dirty="0"/>
              <a:t>弊社内での</a:t>
            </a:r>
            <a:r>
              <a:rPr lang="ja-JP" altLang="en-US" dirty="0"/>
              <a:t>活動項目</a:t>
            </a:r>
            <a:r>
              <a:rPr kumimoji="1" lang="ja-JP" altLang="en-US" dirty="0"/>
              <a:t>（予定）</a:t>
            </a:r>
          </a:p>
        </p:txBody>
      </p:sp>
      <p:sp>
        <p:nvSpPr>
          <p:cNvPr id="3" name="スライド番号プレースホルダー 2">
            <a:extLst>
              <a:ext uri="{FF2B5EF4-FFF2-40B4-BE49-F238E27FC236}">
                <a16:creationId xmlns:a16="http://schemas.microsoft.com/office/drawing/2014/main" id="{6569EBB6-FDC7-439C-937D-764D36A3234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5" name="テキスト ボックス 4">
            <a:extLst>
              <a:ext uri="{FF2B5EF4-FFF2-40B4-BE49-F238E27FC236}">
                <a16:creationId xmlns:a16="http://schemas.microsoft.com/office/drawing/2014/main" id="{F7EB006B-9BF7-46AD-B76E-0B96FC9069F5}"/>
              </a:ext>
            </a:extLst>
          </p:cNvPr>
          <p:cNvSpPr txBox="1"/>
          <p:nvPr/>
        </p:nvSpPr>
        <p:spPr>
          <a:xfrm>
            <a:off x="608261" y="1096336"/>
            <a:ext cx="8764337" cy="461665"/>
          </a:xfrm>
          <a:prstGeom prst="rect">
            <a:avLst/>
          </a:prstGeom>
          <a:noFill/>
        </p:spPr>
        <p:txBody>
          <a:bodyPr wrap="square" rtlCol="0">
            <a:spAutoFit/>
          </a:bodyPr>
          <a:lstStyle/>
          <a:p>
            <a:r>
              <a:rPr kumimoji="1" lang="en-US" altLang="ja-JP" sz="2400" b="1" dirty="0">
                <a:solidFill>
                  <a:schemeClr val="accent1"/>
                </a:solidFill>
              </a:rPr>
              <a:t>1. </a:t>
            </a:r>
            <a:r>
              <a:rPr kumimoji="1" lang="ja-JP" altLang="en-US" sz="2400" b="1" dirty="0">
                <a:solidFill>
                  <a:schemeClr val="accent1"/>
                </a:solidFill>
              </a:rPr>
              <a:t>バイオマス分解酵素の市場・技術調査</a:t>
            </a:r>
            <a:endParaRPr kumimoji="1" lang="en-US" altLang="ja-JP" sz="2400" b="1" dirty="0">
              <a:solidFill>
                <a:schemeClr val="accent1"/>
              </a:solidFill>
            </a:endParaRPr>
          </a:p>
        </p:txBody>
      </p:sp>
      <p:sp>
        <p:nvSpPr>
          <p:cNvPr id="6" name="テキスト ボックス 5">
            <a:extLst>
              <a:ext uri="{FF2B5EF4-FFF2-40B4-BE49-F238E27FC236}">
                <a16:creationId xmlns:a16="http://schemas.microsoft.com/office/drawing/2014/main" id="{012ABE4D-49F6-4E78-8EC4-B78E38BC5356}"/>
              </a:ext>
            </a:extLst>
          </p:cNvPr>
          <p:cNvSpPr txBox="1"/>
          <p:nvPr/>
        </p:nvSpPr>
        <p:spPr>
          <a:xfrm>
            <a:off x="608261" y="3421311"/>
            <a:ext cx="8764337" cy="461665"/>
          </a:xfrm>
          <a:prstGeom prst="rect">
            <a:avLst/>
          </a:prstGeom>
          <a:noFill/>
        </p:spPr>
        <p:txBody>
          <a:bodyPr wrap="square" rtlCol="0">
            <a:spAutoFit/>
          </a:bodyPr>
          <a:lstStyle/>
          <a:p>
            <a:r>
              <a:rPr kumimoji="1" lang="en-US" altLang="ja-JP" sz="2400" b="1" dirty="0">
                <a:solidFill>
                  <a:schemeClr val="accent1"/>
                </a:solidFill>
              </a:rPr>
              <a:t>2. </a:t>
            </a:r>
            <a:r>
              <a:rPr kumimoji="1" lang="ja-JP" altLang="en-US" sz="2400" b="1" dirty="0">
                <a:solidFill>
                  <a:schemeClr val="accent1"/>
                </a:solidFill>
              </a:rPr>
              <a:t>これまでの実験データを活かした外部発表検討</a:t>
            </a:r>
          </a:p>
        </p:txBody>
      </p:sp>
      <p:sp>
        <p:nvSpPr>
          <p:cNvPr id="7" name="テキスト ボックス 6">
            <a:extLst>
              <a:ext uri="{FF2B5EF4-FFF2-40B4-BE49-F238E27FC236}">
                <a16:creationId xmlns:a16="http://schemas.microsoft.com/office/drawing/2014/main" id="{18846751-E90B-4A04-B9D2-6897C5F1C196}"/>
              </a:ext>
            </a:extLst>
          </p:cNvPr>
          <p:cNvSpPr txBox="1"/>
          <p:nvPr/>
        </p:nvSpPr>
        <p:spPr>
          <a:xfrm>
            <a:off x="701560" y="1700418"/>
            <a:ext cx="10972876" cy="369332"/>
          </a:xfrm>
          <a:prstGeom prst="rect">
            <a:avLst/>
          </a:prstGeom>
          <a:noFill/>
        </p:spPr>
        <p:txBody>
          <a:bodyPr wrap="none" rtlCol="0">
            <a:spAutoFit/>
          </a:bodyPr>
          <a:lstStyle/>
          <a:p>
            <a:r>
              <a:rPr kumimoji="1" lang="ja-JP" altLang="en-US" b="1" dirty="0"/>
              <a:t>バイオマス資源や前処理、酵素カクテルなど、設計した酵素を産業利用するときの周辺技術・業界・市場を調査する。</a:t>
            </a:r>
            <a:endParaRPr kumimoji="1" lang="en-US" altLang="ja-JP" b="1" dirty="0"/>
          </a:p>
        </p:txBody>
      </p:sp>
      <p:cxnSp>
        <p:nvCxnSpPr>
          <p:cNvPr id="8" name="直線コネクタ 7">
            <a:extLst>
              <a:ext uri="{FF2B5EF4-FFF2-40B4-BE49-F238E27FC236}">
                <a16:creationId xmlns:a16="http://schemas.microsoft.com/office/drawing/2014/main" id="{5286E7C6-3C2D-45A3-AB60-8EC9C1E07C51}"/>
              </a:ext>
            </a:extLst>
          </p:cNvPr>
          <p:cNvCxnSpPr>
            <a:cxnSpLocks/>
          </p:cNvCxnSpPr>
          <p:nvPr/>
        </p:nvCxnSpPr>
        <p:spPr>
          <a:xfrm>
            <a:off x="598322" y="1558001"/>
            <a:ext cx="7015382"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7A2C6C56-D218-487B-B6DC-925BBECCD637}"/>
              </a:ext>
            </a:extLst>
          </p:cNvPr>
          <p:cNvSpPr txBox="1"/>
          <p:nvPr/>
        </p:nvSpPr>
        <p:spPr>
          <a:xfrm>
            <a:off x="893167" y="2086931"/>
            <a:ext cx="10915135" cy="92333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分解効率や基質結合性は、前処理の種類や酵素カクテルの混合比率、バイオマス資源内のセルロース／ヘミセルロース／リグニンの比率にも影響する。</a:t>
            </a:r>
            <a:endParaRPr kumimoji="1" lang="en-US" altLang="ja-JP" dirty="0"/>
          </a:p>
          <a:p>
            <a:pPr marL="285750" indent="-285750">
              <a:buFont typeface="Wingdings" panose="05000000000000000000" pitchFamily="2" charset="2"/>
              <a:buChar char="Ø"/>
            </a:pPr>
            <a:r>
              <a:rPr kumimoji="1" lang="ja-JP" altLang="en-US" dirty="0"/>
              <a:t>酵素探索・改変プラットフォームとして、「</a:t>
            </a:r>
            <a:r>
              <a:rPr kumimoji="1" lang="en-US" altLang="ja-JP" dirty="0"/>
              <a:t>Bit-QED</a:t>
            </a:r>
            <a:r>
              <a:rPr kumimoji="1" lang="ja-JP" altLang="en-US" dirty="0"/>
              <a:t>（</a:t>
            </a:r>
            <a:r>
              <a:rPr kumimoji="1" lang="en-US" altLang="ja-JP" dirty="0" err="1"/>
              <a:t>bitBiome</a:t>
            </a:r>
            <a:r>
              <a:rPr kumimoji="1" lang="ja-JP" altLang="en-US" dirty="0"/>
              <a:t>）</a:t>
            </a:r>
            <a:r>
              <a:rPr kumimoji="1" lang="en-US" altLang="ja-JP" dirty="0"/>
              <a:t>*</a:t>
            </a:r>
            <a:r>
              <a:rPr kumimoji="1" lang="ja-JP" altLang="en-US" dirty="0"/>
              <a:t>」などが検討段階にある。</a:t>
            </a:r>
            <a:endParaRPr kumimoji="1" lang="en-US" altLang="ja-JP" dirty="0"/>
          </a:p>
        </p:txBody>
      </p:sp>
      <p:sp>
        <p:nvSpPr>
          <p:cNvPr id="11" name="テキスト ボックス 10">
            <a:extLst>
              <a:ext uri="{FF2B5EF4-FFF2-40B4-BE49-F238E27FC236}">
                <a16:creationId xmlns:a16="http://schemas.microsoft.com/office/drawing/2014/main" id="{9598C0BC-DDB0-4A2B-8E6D-BEABB30ADC88}"/>
              </a:ext>
            </a:extLst>
          </p:cNvPr>
          <p:cNvSpPr txBox="1"/>
          <p:nvPr/>
        </p:nvSpPr>
        <p:spPr>
          <a:xfrm>
            <a:off x="701560" y="3975494"/>
            <a:ext cx="9917138" cy="369332"/>
          </a:xfrm>
          <a:prstGeom prst="rect">
            <a:avLst/>
          </a:prstGeom>
          <a:noFill/>
        </p:spPr>
        <p:txBody>
          <a:bodyPr wrap="none" rtlCol="0">
            <a:spAutoFit/>
          </a:bodyPr>
          <a:lstStyle/>
          <a:p>
            <a:r>
              <a:rPr kumimoji="1" lang="ja-JP" altLang="en-US" b="1" dirty="0"/>
              <a:t>これまでに得た机上設計データおよび</a:t>
            </a:r>
            <a:r>
              <a:rPr kumimoji="1" lang="en-US" altLang="ja-JP" b="1" dirty="0"/>
              <a:t>Wet</a:t>
            </a:r>
            <a:r>
              <a:rPr kumimoji="1" lang="ja-JP" altLang="en-US" b="1" dirty="0"/>
              <a:t>評価データを活かした外部発表の可能性があれば、深堀する。</a:t>
            </a:r>
            <a:endParaRPr kumimoji="1" lang="en-US" altLang="ja-JP" b="1" dirty="0"/>
          </a:p>
        </p:txBody>
      </p:sp>
      <p:cxnSp>
        <p:nvCxnSpPr>
          <p:cNvPr id="12" name="直線コネクタ 11">
            <a:extLst>
              <a:ext uri="{FF2B5EF4-FFF2-40B4-BE49-F238E27FC236}">
                <a16:creationId xmlns:a16="http://schemas.microsoft.com/office/drawing/2014/main" id="{BB98492E-EA0E-47A0-954F-A4DA1BB40F73}"/>
              </a:ext>
            </a:extLst>
          </p:cNvPr>
          <p:cNvCxnSpPr>
            <a:cxnSpLocks/>
          </p:cNvCxnSpPr>
          <p:nvPr/>
        </p:nvCxnSpPr>
        <p:spPr>
          <a:xfrm>
            <a:off x="598322" y="3882976"/>
            <a:ext cx="7015382"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1DC5459-997F-418D-A508-CF99C8B92054}"/>
              </a:ext>
            </a:extLst>
          </p:cNvPr>
          <p:cNvSpPr txBox="1"/>
          <p:nvPr/>
        </p:nvSpPr>
        <p:spPr>
          <a:xfrm>
            <a:off x="893167" y="4397559"/>
            <a:ext cx="10079634" cy="646331"/>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「酵素活性を見据えたセルロース結合性タンパク質の計算機設計」</a:t>
            </a:r>
            <a:endParaRPr kumimoji="1" lang="en-US" altLang="ja-JP" dirty="0"/>
          </a:p>
          <a:p>
            <a:pPr marL="285750" indent="-285750">
              <a:buFont typeface="Wingdings" panose="05000000000000000000" pitchFamily="2" charset="2"/>
              <a:buChar char="Ø"/>
            </a:pPr>
            <a:r>
              <a:rPr kumimoji="1" lang="ja-JP" altLang="en-US" dirty="0"/>
              <a:t>「アミノ酸配列の大幅改変が可能な、</a:t>
            </a:r>
            <a:r>
              <a:rPr kumimoji="1" lang="en-US" altLang="ja-JP" dirty="0"/>
              <a:t>Cel7A</a:t>
            </a:r>
            <a:r>
              <a:rPr kumimoji="1" lang="ja-JP" altLang="en-US" dirty="0"/>
              <a:t>のセルロース結合性ドメイン設計」</a:t>
            </a:r>
            <a:endParaRPr kumimoji="1" lang="en-US" altLang="ja-JP" dirty="0"/>
          </a:p>
        </p:txBody>
      </p:sp>
      <p:sp>
        <p:nvSpPr>
          <p:cNvPr id="14" name="テキスト ボックス 13">
            <a:extLst>
              <a:ext uri="{FF2B5EF4-FFF2-40B4-BE49-F238E27FC236}">
                <a16:creationId xmlns:a16="http://schemas.microsoft.com/office/drawing/2014/main" id="{0CBB6B79-BF1E-47A3-AADB-726026A27BBE}"/>
              </a:ext>
            </a:extLst>
          </p:cNvPr>
          <p:cNvSpPr txBox="1"/>
          <p:nvPr/>
        </p:nvSpPr>
        <p:spPr>
          <a:xfrm>
            <a:off x="8762149" y="5965736"/>
            <a:ext cx="315503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rPr>
              <a:t>*</a:t>
            </a:r>
            <a:r>
              <a:rPr lang="en-US" altLang="ja-JP" sz="1200" dirty="0"/>
              <a:t> https://bitbiome.co.jp/technology/#tech03</a:t>
            </a:r>
            <a:endParaRPr kumimoji="1" lang="ja-JP" altLang="en-US" sz="1200" b="0" i="0" u="none" strike="noStrike" kern="0" cap="none" spc="0" normalizeH="0" baseline="0" noProof="0" dirty="0">
              <a:ln>
                <a:noFill/>
              </a:ln>
              <a:solidFill>
                <a:srgbClr val="000000"/>
              </a:solidFill>
              <a:effectLst/>
              <a:uLnTx/>
              <a:uFillTx/>
            </a:endParaRPr>
          </a:p>
        </p:txBody>
      </p:sp>
      <p:sp>
        <p:nvSpPr>
          <p:cNvPr id="16" name="テキスト ボックス 15">
            <a:extLst>
              <a:ext uri="{FF2B5EF4-FFF2-40B4-BE49-F238E27FC236}">
                <a16:creationId xmlns:a16="http://schemas.microsoft.com/office/drawing/2014/main" id="{CA685B57-B182-4E1D-83C1-486A33E098A0}"/>
              </a:ext>
            </a:extLst>
          </p:cNvPr>
          <p:cNvSpPr txBox="1"/>
          <p:nvPr/>
        </p:nvSpPr>
        <p:spPr>
          <a:xfrm>
            <a:off x="7736216" y="1137205"/>
            <a:ext cx="1428632" cy="369332"/>
          </a:xfrm>
          <a:prstGeom prst="rect">
            <a:avLst/>
          </a:prstGeom>
          <a:noFill/>
        </p:spPr>
        <p:txBody>
          <a:bodyPr wrap="square" rtlCol="0">
            <a:spAutoFit/>
          </a:bodyPr>
          <a:lstStyle/>
          <a:p>
            <a:r>
              <a:rPr kumimoji="1" lang="ja-JP" altLang="en-US" dirty="0">
                <a:solidFill>
                  <a:schemeClr val="bg1">
                    <a:lumMod val="50000"/>
                  </a:schemeClr>
                </a:solidFill>
              </a:rPr>
              <a:t>優先度　高</a:t>
            </a:r>
          </a:p>
        </p:txBody>
      </p:sp>
      <p:sp>
        <p:nvSpPr>
          <p:cNvPr id="17" name="テキスト ボックス 16">
            <a:extLst>
              <a:ext uri="{FF2B5EF4-FFF2-40B4-BE49-F238E27FC236}">
                <a16:creationId xmlns:a16="http://schemas.microsoft.com/office/drawing/2014/main" id="{31A2F679-1AB7-47CD-A3E2-D1C9685FB55F}"/>
              </a:ext>
            </a:extLst>
          </p:cNvPr>
          <p:cNvSpPr txBox="1"/>
          <p:nvPr/>
        </p:nvSpPr>
        <p:spPr>
          <a:xfrm>
            <a:off x="7736216" y="3460911"/>
            <a:ext cx="1428632" cy="369332"/>
          </a:xfrm>
          <a:prstGeom prst="rect">
            <a:avLst/>
          </a:prstGeom>
          <a:noFill/>
        </p:spPr>
        <p:txBody>
          <a:bodyPr wrap="square" rtlCol="0">
            <a:spAutoFit/>
          </a:bodyPr>
          <a:lstStyle/>
          <a:p>
            <a:r>
              <a:rPr kumimoji="1" lang="ja-JP" altLang="en-US" dirty="0">
                <a:solidFill>
                  <a:schemeClr val="bg1">
                    <a:lumMod val="50000"/>
                  </a:schemeClr>
                </a:solidFill>
              </a:rPr>
              <a:t>優先度　低</a:t>
            </a:r>
          </a:p>
        </p:txBody>
      </p:sp>
      <p:sp>
        <p:nvSpPr>
          <p:cNvPr id="4" name="矢印: 右 3">
            <a:extLst>
              <a:ext uri="{FF2B5EF4-FFF2-40B4-BE49-F238E27FC236}">
                <a16:creationId xmlns:a16="http://schemas.microsoft.com/office/drawing/2014/main" id="{DDE66D5A-1105-4B9C-A9C7-1AC8F5873B75}"/>
              </a:ext>
            </a:extLst>
          </p:cNvPr>
          <p:cNvSpPr/>
          <p:nvPr/>
        </p:nvSpPr>
        <p:spPr>
          <a:xfrm>
            <a:off x="1019174" y="5161106"/>
            <a:ext cx="523875" cy="28516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F7B6BE79-AFE2-439D-84CB-354DC720FDDC}"/>
              </a:ext>
            </a:extLst>
          </p:cNvPr>
          <p:cNvSpPr txBox="1"/>
          <p:nvPr/>
        </p:nvSpPr>
        <p:spPr>
          <a:xfrm>
            <a:off x="1640864" y="5119024"/>
            <a:ext cx="7561685" cy="369332"/>
          </a:xfrm>
          <a:prstGeom prst="rect">
            <a:avLst/>
          </a:prstGeom>
          <a:noFill/>
        </p:spPr>
        <p:txBody>
          <a:bodyPr wrap="none" rtlCol="0">
            <a:spAutoFit/>
          </a:bodyPr>
          <a:lstStyle/>
          <a:p>
            <a:r>
              <a:rPr kumimoji="1" lang="ja-JP" altLang="en-US" b="1" dirty="0">
                <a:solidFill>
                  <a:schemeClr val="accent4"/>
                </a:solidFill>
              </a:rPr>
              <a:t>今回のデータを用いた外部発表の可能性について、ご意見をいただけますか。</a:t>
            </a:r>
            <a:endParaRPr kumimoji="1" lang="en-US" altLang="ja-JP" b="1" dirty="0">
              <a:solidFill>
                <a:schemeClr val="accent4"/>
              </a:solidFill>
            </a:endParaRPr>
          </a:p>
        </p:txBody>
      </p:sp>
    </p:spTree>
    <p:extLst>
      <p:ext uri="{BB962C8B-B14F-4D97-AF65-F5344CB8AC3E}">
        <p14:creationId xmlns:p14="http://schemas.microsoft.com/office/powerpoint/2010/main" val="3966927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FCEA03-47F2-4D52-9EE0-FD6CBB7C6547}"/>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191711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5761FB-29AF-4E7C-9589-8CB52B8DCB61}"/>
              </a:ext>
            </a:extLst>
          </p:cNvPr>
          <p:cNvSpPr>
            <a:spLocks noGrp="1"/>
          </p:cNvSpPr>
          <p:nvPr>
            <p:ph type="title"/>
          </p:nvPr>
        </p:nvSpPr>
        <p:spPr/>
        <p:txBody>
          <a:bodyPr>
            <a:normAutofit fontScale="90000"/>
          </a:bodyPr>
          <a:lstStyle/>
          <a:p>
            <a:r>
              <a:rPr lang="ja-JP" altLang="en-US" sz="1600" dirty="0"/>
              <a:t>補足資料</a:t>
            </a:r>
            <a:br>
              <a:rPr kumimoji="1" lang="ja-JP" altLang="en-US" dirty="0"/>
            </a:br>
            <a:r>
              <a:rPr kumimoji="1" lang="en-US" altLang="ja-JP" sz="2700" dirty="0"/>
              <a:t>bit-QED</a:t>
            </a:r>
            <a:r>
              <a:rPr kumimoji="1" lang="ja-JP" altLang="en-US" sz="2700" dirty="0"/>
              <a:t>（</a:t>
            </a:r>
            <a:r>
              <a:rPr kumimoji="1" lang="en-US" altLang="ja-JP" sz="2700" dirty="0"/>
              <a:t>bit-Biome</a:t>
            </a:r>
            <a:r>
              <a:rPr kumimoji="1" lang="ja-JP" altLang="en-US" sz="2700" dirty="0"/>
              <a:t>、ビットバイオーム）</a:t>
            </a:r>
            <a:endParaRPr kumimoji="1" lang="ja-JP" altLang="en-US" dirty="0"/>
          </a:p>
        </p:txBody>
      </p:sp>
      <p:sp>
        <p:nvSpPr>
          <p:cNvPr id="3" name="スライド番号プレースホルダー 2">
            <a:extLst>
              <a:ext uri="{FF2B5EF4-FFF2-40B4-BE49-F238E27FC236}">
                <a16:creationId xmlns:a16="http://schemas.microsoft.com/office/drawing/2014/main" id="{FA67B3C0-A6C9-4BB4-8747-9C76F00AE1BB}"/>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 name="テキスト プレースホルダー 3">
            <a:extLst>
              <a:ext uri="{FF2B5EF4-FFF2-40B4-BE49-F238E27FC236}">
                <a16:creationId xmlns:a16="http://schemas.microsoft.com/office/drawing/2014/main" id="{7B699A7F-92A9-4BE5-A76A-D79E3FB888B2}"/>
              </a:ext>
            </a:extLst>
          </p:cNvPr>
          <p:cNvSpPr>
            <a:spLocks noGrp="1"/>
          </p:cNvSpPr>
          <p:nvPr>
            <p:ph type="body" sz="quarter" idx="11"/>
          </p:nvPr>
        </p:nvSpPr>
        <p:spPr>
          <a:xfrm>
            <a:off x="381236" y="938678"/>
            <a:ext cx="11341887" cy="424732"/>
          </a:xfrm>
        </p:spPr>
        <p:txBody>
          <a:bodyPr/>
          <a:lstStyle/>
          <a:p>
            <a:r>
              <a:rPr lang="en-US" altLang="ja-JP" sz="2400" dirty="0"/>
              <a:t>DB</a:t>
            </a:r>
            <a:r>
              <a:rPr lang="ja-JP" altLang="en-US" sz="2400" dirty="0"/>
              <a:t>・インフォマティクス・ロボット支援を活用し、候補配列をハイスループットで選択可能に。</a:t>
            </a:r>
            <a:endParaRPr lang="en-US" altLang="ja-JP" sz="2400" dirty="0"/>
          </a:p>
        </p:txBody>
      </p:sp>
      <p:pic>
        <p:nvPicPr>
          <p:cNvPr id="12" name="図 11">
            <a:extLst>
              <a:ext uri="{FF2B5EF4-FFF2-40B4-BE49-F238E27FC236}">
                <a16:creationId xmlns:a16="http://schemas.microsoft.com/office/drawing/2014/main" id="{1CC84345-34A5-497B-913B-16054D16154A}"/>
              </a:ext>
            </a:extLst>
          </p:cNvPr>
          <p:cNvPicPr>
            <a:picLocks noChangeAspect="1"/>
          </p:cNvPicPr>
          <p:nvPr/>
        </p:nvPicPr>
        <p:blipFill>
          <a:blip r:embed="rId3"/>
          <a:stretch>
            <a:fillRect/>
          </a:stretch>
        </p:blipFill>
        <p:spPr>
          <a:xfrm>
            <a:off x="1160112" y="1363410"/>
            <a:ext cx="9871775" cy="4827420"/>
          </a:xfrm>
          <a:prstGeom prst="rect">
            <a:avLst/>
          </a:prstGeom>
        </p:spPr>
      </p:pic>
      <p:sp>
        <p:nvSpPr>
          <p:cNvPr id="20" name="テキスト ボックス 19">
            <a:extLst>
              <a:ext uri="{FF2B5EF4-FFF2-40B4-BE49-F238E27FC236}">
                <a16:creationId xmlns:a16="http://schemas.microsoft.com/office/drawing/2014/main" id="{3368E626-3B46-462D-8284-3C2C8C9FEFDD}"/>
              </a:ext>
            </a:extLst>
          </p:cNvPr>
          <p:cNvSpPr txBox="1"/>
          <p:nvPr/>
        </p:nvSpPr>
        <p:spPr>
          <a:xfrm>
            <a:off x="9036969" y="3843375"/>
            <a:ext cx="315503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rPr>
              <a:t>*</a:t>
            </a:r>
            <a:r>
              <a:rPr lang="en-US" altLang="ja-JP" sz="1200" dirty="0"/>
              <a:t> https://bitbiome.co.jp/technology/#tech03</a:t>
            </a:r>
            <a:endParaRPr kumimoji="1" lang="ja-JP" alt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253340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5761FB-29AF-4E7C-9589-8CB52B8DCB61}"/>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kumimoji="1" lang="ja-JP" altLang="en-US" dirty="0"/>
            </a:br>
            <a:r>
              <a:rPr kumimoji="1" lang="ja-JP" altLang="en-US" sz="2700" dirty="0"/>
              <a:t>当初想定した設計戦略の現状</a:t>
            </a:r>
            <a:endParaRPr kumimoji="1" lang="ja-JP" altLang="en-US" dirty="0"/>
          </a:p>
        </p:txBody>
      </p:sp>
      <p:sp>
        <p:nvSpPr>
          <p:cNvPr id="3" name="スライド番号プレースホルダー 2">
            <a:extLst>
              <a:ext uri="{FF2B5EF4-FFF2-40B4-BE49-F238E27FC236}">
                <a16:creationId xmlns:a16="http://schemas.microsoft.com/office/drawing/2014/main" id="{FA67B3C0-A6C9-4BB4-8747-9C76F00AE1BB}"/>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 name="テキスト プレースホルダー 3">
            <a:extLst>
              <a:ext uri="{FF2B5EF4-FFF2-40B4-BE49-F238E27FC236}">
                <a16:creationId xmlns:a16="http://schemas.microsoft.com/office/drawing/2014/main" id="{7B699A7F-92A9-4BE5-A76A-D79E3FB888B2}"/>
              </a:ext>
            </a:extLst>
          </p:cNvPr>
          <p:cNvSpPr>
            <a:spLocks noGrp="1"/>
          </p:cNvSpPr>
          <p:nvPr>
            <p:ph type="body" sz="quarter" idx="11"/>
          </p:nvPr>
        </p:nvSpPr>
        <p:spPr>
          <a:xfrm>
            <a:off x="266936" y="938678"/>
            <a:ext cx="11341887" cy="424732"/>
          </a:xfrm>
        </p:spPr>
        <p:txBody>
          <a:bodyPr/>
          <a:lstStyle/>
          <a:p>
            <a:r>
              <a:rPr lang="ja-JP" altLang="en-US" sz="2400" dirty="0"/>
              <a:t>設計プロトコルの核となる要素技術である「機能性の机上評価」に目途をつけられなかった。</a:t>
            </a:r>
            <a:endParaRPr lang="en-US" altLang="ja-JP" sz="2400" dirty="0"/>
          </a:p>
        </p:txBody>
      </p:sp>
      <p:pic>
        <p:nvPicPr>
          <p:cNvPr id="5" name="図 4">
            <a:extLst>
              <a:ext uri="{FF2B5EF4-FFF2-40B4-BE49-F238E27FC236}">
                <a16:creationId xmlns:a16="http://schemas.microsoft.com/office/drawing/2014/main" id="{FB3AEB8F-F545-4E5C-8E52-0F815A3C2874}"/>
              </a:ext>
            </a:extLst>
          </p:cNvPr>
          <p:cNvPicPr>
            <a:picLocks noChangeAspect="1"/>
          </p:cNvPicPr>
          <p:nvPr/>
        </p:nvPicPr>
        <p:blipFill>
          <a:blip r:embed="rId3"/>
          <a:stretch>
            <a:fillRect/>
          </a:stretch>
        </p:blipFill>
        <p:spPr>
          <a:xfrm>
            <a:off x="882815" y="1771154"/>
            <a:ext cx="3865097" cy="2261960"/>
          </a:xfrm>
          <a:prstGeom prst="rect">
            <a:avLst/>
          </a:prstGeom>
        </p:spPr>
      </p:pic>
      <p:pic>
        <p:nvPicPr>
          <p:cNvPr id="6" name="図 5">
            <a:extLst>
              <a:ext uri="{FF2B5EF4-FFF2-40B4-BE49-F238E27FC236}">
                <a16:creationId xmlns:a16="http://schemas.microsoft.com/office/drawing/2014/main" id="{7EDDD2E1-E654-4177-97D5-4A5F6F4276DE}"/>
              </a:ext>
            </a:extLst>
          </p:cNvPr>
          <p:cNvPicPr>
            <a:picLocks noChangeAspect="1"/>
          </p:cNvPicPr>
          <p:nvPr/>
        </p:nvPicPr>
        <p:blipFill>
          <a:blip r:embed="rId4"/>
          <a:stretch>
            <a:fillRect/>
          </a:stretch>
        </p:blipFill>
        <p:spPr>
          <a:xfrm>
            <a:off x="2751348" y="4124586"/>
            <a:ext cx="1668278" cy="1155778"/>
          </a:xfrm>
          <a:prstGeom prst="rect">
            <a:avLst/>
          </a:prstGeom>
        </p:spPr>
      </p:pic>
      <p:sp>
        <p:nvSpPr>
          <p:cNvPr id="8" name="正方形/長方形 7">
            <a:extLst>
              <a:ext uri="{FF2B5EF4-FFF2-40B4-BE49-F238E27FC236}">
                <a16:creationId xmlns:a16="http://schemas.microsoft.com/office/drawing/2014/main" id="{1AB29805-D81F-4B92-899B-EDEF5360E8F3}"/>
              </a:ext>
            </a:extLst>
          </p:cNvPr>
          <p:cNvSpPr/>
          <p:nvPr/>
        </p:nvSpPr>
        <p:spPr>
          <a:xfrm>
            <a:off x="2477174" y="1772584"/>
            <a:ext cx="1536192" cy="99037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9768A106-B4D4-401A-B1C6-B57303CD2F15}"/>
              </a:ext>
            </a:extLst>
          </p:cNvPr>
          <p:cNvSpPr txBox="1"/>
          <p:nvPr/>
        </p:nvSpPr>
        <p:spPr>
          <a:xfrm>
            <a:off x="5737193" y="1968478"/>
            <a:ext cx="3108543" cy="369332"/>
          </a:xfrm>
          <a:prstGeom prst="rect">
            <a:avLst/>
          </a:prstGeom>
          <a:noFill/>
          <a:ln w="19050">
            <a:solidFill>
              <a:schemeClr val="tx1"/>
            </a:solidFill>
          </a:ln>
        </p:spPr>
        <p:txBody>
          <a:bodyPr wrap="none" rtlCol="0">
            <a:spAutoFit/>
          </a:bodyPr>
          <a:lstStyle/>
          <a:p>
            <a:r>
              <a:rPr kumimoji="1" lang="ja-JP" altLang="en-US" dirty="0"/>
              <a:t>立体構造データからの特徴抽出</a:t>
            </a:r>
          </a:p>
        </p:txBody>
      </p:sp>
      <p:sp>
        <p:nvSpPr>
          <p:cNvPr id="10" name="テキスト ボックス 9">
            <a:extLst>
              <a:ext uri="{FF2B5EF4-FFF2-40B4-BE49-F238E27FC236}">
                <a16:creationId xmlns:a16="http://schemas.microsoft.com/office/drawing/2014/main" id="{35F3A1CF-F50F-4D86-A6E5-A145EBA3A2B1}"/>
              </a:ext>
            </a:extLst>
          </p:cNvPr>
          <p:cNvSpPr txBox="1"/>
          <p:nvPr/>
        </p:nvSpPr>
        <p:spPr>
          <a:xfrm>
            <a:off x="476619" y="4493592"/>
            <a:ext cx="1967205" cy="369332"/>
          </a:xfrm>
          <a:prstGeom prst="rect">
            <a:avLst/>
          </a:prstGeom>
          <a:noFill/>
          <a:ln w="19050">
            <a:solidFill>
              <a:schemeClr val="tx1"/>
            </a:solidFill>
          </a:ln>
        </p:spPr>
        <p:txBody>
          <a:bodyPr wrap="none" rtlCol="0">
            <a:spAutoFit/>
          </a:bodyPr>
          <a:lstStyle/>
          <a:p>
            <a:r>
              <a:rPr kumimoji="1" lang="ja-JP" altLang="en-US" dirty="0"/>
              <a:t>分子シミュレーション</a:t>
            </a:r>
          </a:p>
        </p:txBody>
      </p:sp>
      <p:pic>
        <p:nvPicPr>
          <p:cNvPr id="11" name="図 10">
            <a:extLst>
              <a:ext uri="{FF2B5EF4-FFF2-40B4-BE49-F238E27FC236}">
                <a16:creationId xmlns:a16="http://schemas.microsoft.com/office/drawing/2014/main" id="{C914774A-61FD-4696-A109-C97CDA6E4933}"/>
              </a:ext>
            </a:extLst>
          </p:cNvPr>
          <p:cNvPicPr>
            <a:picLocks noChangeAspect="1"/>
          </p:cNvPicPr>
          <p:nvPr/>
        </p:nvPicPr>
        <p:blipFill>
          <a:blip r:embed="rId5"/>
          <a:stretch>
            <a:fillRect/>
          </a:stretch>
        </p:blipFill>
        <p:spPr>
          <a:xfrm>
            <a:off x="9908686" y="4016637"/>
            <a:ext cx="1369104" cy="1318591"/>
          </a:xfrm>
          <a:prstGeom prst="rect">
            <a:avLst/>
          </a:prstGeom>
        </p:spPr>
      </p:pic>
      <p:sp>
        <p:nvSpPr>
          <p:cNvPr id="15" name="テキスト ボックス 14">
            <a:extLst>
              <a:ext uri="{FF2B5EF4-FFF2-40B4-BE49-F238E27FC236}">
                <a16:creationId xmlns:a16="http://schemas.microsoft.com/office/drawing/2014/main" id="{E593E6B5-1CB8-4846-89D6-5B70D9740E42}"/>
              </a:ext>
            </a:extLst>
          </p:cNvPr>
          <p:cNvSpPr txBox="1"/>
          <p:nvPr/>
        </p:nvSpPr>
        <p:spPr>
          <a:xfrm>
            <a:off x="5737193" y="4578873"/>
            <a:ext cx="2665590" cy="369332"/>
          </a:xfrm>
          <a:prstGeom prst="rect">
            <a:avLst/>
          </a:prstGeom>
          <a:noFill/>
          <a:ln w="19050">
            <a:solidFill>
              <a:schemeClr val="tx1"/>
            </a:solidFill>
          </a:ln>
        </p:spPr>
        <p:txBody>
          <a:bodyPr wrap="square" rtlCol="0">
            <a:spAutoFit/>
          </a:bodyPr>
          <a:lstStyle/>
          <a:p>
            <a:r>
              <a:rPr kumimoji="1" lang="ja-JP" altLang="en-US" dirty="0"/>
              <a:t>実験データからの特徴抽出</a:t>
            </a:r>
          </a:p>
        </p:txBody>
      </p:sp>
      <p:sp>
        <p:nvSpPr>
          <p:cNvPr id="16" name="テキスト ボックス 15">
            <a:extLst>
              <a:ext uri="{FF2B5EF4-FFF2-40B4-BE49-F238E27FC236}">
                <a16:creationId xmlns:a16="http://schemas.microsoft.com/office/drawing/2014/main" id="{C546BF5C-B5DE-4473-BD9E-45C431A5CA45}"/>
              </a:ext>
            </a:extLst>
          </p:cNvPr>
          <p:cNvSpPr txBox="1"/>
          <p:nvPr/>
        </p:nvSpPr>
        <p:spPr>
          <a:xfrm>
            <a:off x="1907236" y="1381283"/>
            <a:ext cx="1548822" cy="369332"/>
          </a:xfrm>
          <a:prstGeom prst="rect">
            <a:avLst/>
          </a:prstGeom>
          <a:noFill/>
        </p:spPr>
        <p:txBody>
          <a:bodyPr wrap="none" rtlCol="0">
            <a:spAutoFit/>
          </a:bodyPr>
          <a:lstStyle/>
          <a:p>
            <a:r>
              <a:rPr kumimoji="1" lang="ja-JP" altLang="en-US" dirty="0"/>
              <a:t>設計プロトコル</a:t>
            </a:r>
          </a:p>
        </p:txBody>
      </p:sp>
      <p:sp>
        <p:nvSpPr>
          <p:cNvPr id="18" name="テキスト ボックス 17">
            <a:extLst>
              <a:ext uri="{FF2B5EF4-FFF2-40B4-BE49-F238E27FC236}">
                <a16:creationId xmlns:a16="http://schemas.microsoft.com/office/drawing/2014/main" id="{C2439F07-EE6E-486A-A422-7D36A929CA47}"/>
              </a:ext>
            </a:extLst>
          </p:cNvPr>
          <p:cNvSpPr txBox="1"/>
          <p:nvPr/>
        </p:nvSpPr>
        <p:spPr>
          <a:xfrm>
            <a:off x="460260" y="5335228"/>
            <a:ext cx="4033827" cy="738664"/>
          </a:xfrm>
          <a:prstGeom prst="rect">
            <a:avLst/>
          </a:prstGeom>
          <a:noFill/>
        </p:spPr>
        <p:txBody>
          <a:bodyPr wrap="square" rtlCol="0">
            <a:spAutoFit/>
          </a:bodyPr>
          <a:lstStyle/>
          <a:p>
            <a:r>
              <a:rPr kumimoji="1" lang="ja-JP" altLang="en-US" sz="1400" dirty="0"/>
              <a:t>・結合親和性スコアにより実験データを説明できず。</a:t>
            </a:r>
            <a:endParaRPr kumimoji="1" lang="en-US" altLang="ja-JP" sz="1400" dirty="0"/>
          </a:p>
          <a:p>
            <a:r>
              <a:rPr kumimoji="1" lang="ja-JP" altLang="en-US" sz="1400" dirty="0"/>
              <a:t>・動的挙動の解析などまだ検討の余地は十分ある。</a:t>
            </a:r>
            <a:endParaRPr kumimoji="1" lang="en-US" altLang="ja-JP" sz="1400" dirty="0"/>
          </a:p>
          <a:p>
            <a:r>
              <a:rPr kumimoji="1" lang="ja-JP" altLang="en-US" sz="1400" dirty="0"/>
              <a:t>・計算コストが非常に高く、気軽に試行錯誤ができない。</a:t>
            </a:r>
            <a:endParaRPr kumimoji="1" lang="en-US" altLang="ja-JP" sz="1400" dirty="0"/>
          </a:p>
        </p:txBody>
      </p:sp>
      <p:sp>
        <p:nvSpPr>
          <p:cNvPr id="19" name="テキスト ボックス 18">
            <a:extLst>
              <a:ext uri="{FF2B5EF4-FFF2-40B4-BE49-F238E27FC236}">
                <a16:creationId xmlns:a16="http://schemas.microsoft.com/office/drawing/2014/main" id="{758A162F-94EF-48E7-933A-D352C4F5135D}"/>
              </a:ext>
            </a:extLst>
          </p:cNvPr>
          <p:cNvSpPr txBox="1"/>
          <p:nvPr/>
        </p:nvSpPr>
        <p:spPr>
          <a:xfrm>
            <a:off x="5737193" y="2659977"/>
            <a:ext cx="3866764" cy="523220"/>
          </a:xfrm>
          <a:prstGeom prst="rect">
            <a:avLst/>
          </a:prstGeom>
          <a:noFill/>
        </p:spPr>
        <p:txBody>
          <a:bodyPr wrap="none" rtlCol="0">
            <a:spAutoFit/>
          </a:bodyPr>
          <a:lstStyle/>
          <a:p>
            <a:r>
              <a:rPr kumimoji="1" lang="ja-JP" altLang="en-US" sz="1400" dirty="0"/>
              <a:t>・具体的な機能やタイプに絞るとほとんどデータがない</a:t>
            </a:r>
            <a:endParaRPr kumimoji="1" lang="en-US" altLang="ja-JP" sz="1400" dirty="0"/>
          </a:p>
          <a:p>
            <a:r>
              <a:rPr kumimoji="1" lang="ja-JP" altLang="en-US" sz="1400" dirty="0"/>
              <a:t>・抽出した特徴の妥当性は容易でない</a:t>
            </a:r>
            <a:endParaRPr kumimoji="1" lang="en-US" altLang="ja-JP" sz="1400" dirty="0"/>
          </a:p>
        </p:txBody>
      </p:sp>
      <p:pic>
        <p:nvPicPr>
          <p:cNvPr id="27" name="図 26">
            <a:extLst>
              <a:ext uri="{FF2B5EF4-FFF2-40B4-BE49-F238E27FC236}">
                <a16:creationId xmlns:a16="http://schemas.microsoft.com/office/drawing/2014/main" id="{FE5192D4-D73B-4934-A54F-2EDF439620A3}"/>
              </a:ext>
            </a:extLst>
          </p:cNvPr>
          <p:cNvPicPr>
            <a:picLocks noChangeAspect="1"/>
          </p:cNvPicPr>
          <p:nvPr/>
        </p:nvPicPr>
        <p:blipFill>
          <a:blip r:embed="rId6"/>
          <a:stretch>
            <a:fillRect/>
          </a:stretch>
        </p:blipFill>
        <p:spPr>
          <a:xfrm>
            <a:off x="9874875" y="1986405"/>
            <a:ext cx="1436726" cy="1431873"/>
          </a:xfrm>
          <a:prstGeom prst="rect">
            <a:avLst/>
          </a:prstGeom>
        </p:spPr>
      </p:pic>
      <p:sp>
        <p:nvSpPr>
          <p:cNvPr id="28" name="テキスト ボックス 27">
            <a:extLst>
              <a:ext uri="{FF2B5EF4-FFF2-40B4-BE49-F238E27FC236}">
                <a16:creationId xmlns:a16="http://schemas.microsoft.com/office/drawing/2014/main" id="{CD8A0B5A-9358-4F24-9B2C-53738451A0F9}"/>
              </a:ext>
            </a:extLst>
          </p:cNvPr>
          <p:cNvSpPr txBox="1"/>
          <p:nvPr/>
        </p:nvSpPr>
        <p:spPr>
          <a:xfrm>
            <a:off x="5820651" y="5280364"/>
            <a:ext cx="4176143" cy="738664"/>
          </a:xfrm>
          <a:prstGeom prst="rect">
            <a:avLst/>
          </a:prstGeom>
          <a:noFill/>
        </p:spPr>
        <p:txBody>
          <a:bodyPr wrap="none" rtlCol="0">
            <a:spAutoFit/>
          </a:bodyPr>
          <a:lstStyle/>
          <a:p>
            <a:r>
              <a:rPr kumimoji="1" lang="ja-JP" altLang="en-US" sz="1400" dirty="0"/>
              <a:t>・取り扱っている配列候補に対して、圧倒的なデータ不足</a:t>
            </a:r>
            <a:endParaRPr kumimoji="1" lang="en-US" altLang="ja-JP" sz="1400" dirty="0"/>
          </a:p>
          <a:p>
            <a:r>
              <a:rPr kumimoji="1" lang="ja-JP" altLang="en-US" sz="1400" dirty="0"/>
              <a:t>・定量性のあるデータを大量に取得することが困難</a:t>
            </a:r>
            <a:endParaRPr kumimoji="1" lang="en-US" altLang="ja-JP" sz="1400" dirty="0"/>
          </a:p>
          <a:p>
            <a:r>
              <a:rPr kumimoji="1" lang="ja-JP" altLang="en-US" sz="1400" dirty="0"/>
              <a:t>・抽出した特徴の妥当性の判断は容易でない</a:t>
            </a:r>
            <a:endParaRPr kumimoji="1" lang="en-US" altLang="ja-JP" sz="1400" dirty="0"/>
          </a:p>
        </p:txBody>
      </p:sp>
    </p:spTree>
    <p:extLst>
      <p:ext uri="{BB962C8B-B14F-4D97-AF65-F5344CB8AC3E}">
        <p14:creationId xmlns:p14="http://schemas.microsoft.com/office/powerpoint/2010/main" val="2126589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BAC62-9A72-45A6-85FA-BE60BEB66B76}"/>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研究開発の</a:t>
            </a:r>
            <a:r>
              <a:rPr lang="ja-JP" altLang="en-US" sz="2700" dirty="0">
                <a:solidFill>
                  <a:prstClr val="white"/>
                </a:solidFill>
                <a:latin typeface="Arial"/>
                <a:ea typeface="Meiryo UI"/>
              </a:rPr>
              <a:t>スコープ、フィージビリティスタディの</a:t>
            </a: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進め方</a:t>
            </a:r>
            <a:endParaRPr kumimoji="1" lang="ja-JP" altLang="en-US" dirty="0"/>
          </a:p>
        </p:txBody>
      </p:sp>
      <p:sp>
        <p:nvSpPr>
          <p:cNvPr id="3" name="スライド番号プレースホルダー 2">
            <a:extLst>
              <a:ext uri="{FF2B5EF4-FFF2-40B4-BE49-F238E27FC236}">
                <a16:creationId xmlns:a16="http://schemas.microsoft.com/office/drawing/2014/main" id="{8CD82246-2C6F-41D8-9686-9E1ADE8BBBB4}"/>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 name="テキスト プレースホルダー 3">
            <a:extLst>
              <a:ext uri="{FF2B5EF4-FFF2-40B4-BE49-F238E27FC236}">
                <a16:creationId xmlns:a16="http://schemas.microsoft.com/office/drawing/2014/main" id="{F60FAFA8-4E9E-4737-BFC5-D764829E4191}"/>
              </a:ext>
            </a:extLst>
          </p:cNvPr>
          <p:cNvSpPr>
            <a:spLocks noGrp="1"/>
          </p:cNvSpPr>
          <p:nvPr>
            <p:ph type="body" sz="quarter" idx="11"/>
          </p:nvPr>
        </p:nvSpPr>
        <p:spPr>
          <a:xfrm>
            <a:off x="517055" y="952604"/>
            <a:ext cx="11341887" cy="1077218"/>
          </a:xfrm>
        </p:spPr>
        <p:txBody>
          <a:bodyPr/>
          <a:lstStyle/>
          <a:p>
            <a:pPr>
              <a:lnSpc>
                <a:spcPct val="100000"/>
              </a:lnSpc>
              <a:spcBef>
                <a:spcPts val="1200"/>
              </a:spcBef>
            </a:pPr>
            <a:r>
              <a:rPr lang="ja-JP" altLang="en-US" sz="1800" dirty="0">
                <a:solidFill>
                  <a:schemeClr val="tx1"/>
                </a:solidFill>
              </a:rPr>
              <a:t>タンパク質の改変、設計には様々なレベル（</a:t>
            </a:r>
            <a:r>
              <a:rPr lang="en-US" altLang="ja-JP" sz="1800" dirty="0">
                <a:solidFill>
                  <a:schemeClr val="tx1"/>
                </a:solidFill>
              </a:rPr>
              <a:t>A1,A2,A3</a:t>
            </a:r>
            <a:r>
              <a:rPr lang="ja-JP" altLang="en-US" sz="1800" dirty="0">
                <a:solidFill>
                  <a:schemeClr val="tx1"/>
                </a:solidFill>
              </a:rPr>
              <a:t>）があると想定。</a:t>
            </a:r>
            <a:endParaRPr lang="en-US" altLang="ja-JP" sz="1800" dirty="0">
              <a:solidFill>
                <a:schemeClr val="tx1"/>
              </a:solidFill>
            </a:endParaRPr>
          </a:p>
          <a:p>
            <a:pPr>
              <a:lnSpc>
                <a:spcPct val="100000"/>
              </a:lnSpc>
              <a:spcBef>
                <a:spcPts val="1200"/>
              </a:spcBef>
            </a:pPr>
            <a:r>
              <a:rPr kumimoji="1" lang="ja-JP" altLang="en-US" sz="1800" dirty="0">
                <a:solidFill>
                  <a:schemeClr val="tx1"/>
                </a:solidFill>
              </a:rPr>
              <a:t>本テーマでは、最も基本となる側鎖の改変から着手し、より難易度が高いと考えられる足場の設計や機能部位の設計については既知のもの（天然タンパク質）をそのまま使う</a:t>
            </a:r>
            <a:endParaRPr kumimoji="1" lang="en-US" altLang="ja-JP" sz="1800" dirty="0">
              <a:solidFill>
                <a:schemeClr val="tx1"/>
              </a:solidFill>
            </a:endParaRPr>
          </a:p>
        </p:txBody>
      </p:sp>
      <p:sp>
        <p:nvSpPr>
          <p:cNvPr id="14" name="角丸四角形 8">
            <a:extLst>
              <a:ext uri="{FF2B5EF4-FFF2-40B4-BE49-F238E27FC236}">
                <a16:creationId xmlns:a16="http://schemas.microsoft.com/office/drawing/2014/main" id="{FB4AE18C-0BB8-49E8-A98B-595613AFDF09}"/>
              </a:ext>
            </a:extLst>
          </p:cNvPr>
          <p:cNvSpPr/>
          <p:nvPr/>
        </p:nvSpPr>
        <p:spPr>
          <a:xfrm>
            <a:off x="640924" y="2720725"/>
            <a:ext cx="6977103" cy="3327541"/>
          </a:xfrm>
          <a:prstGeom prst="roundRect">
            <a:avLst>
              <a:gd name="adj" fmla="val 8693"/>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580B133C-55BA-45B9-AB94-F39B2DDB329F}"/>
              </a:ext>
            </a:extLst>
          </p:cNvPr>
          <p:cNvPicPr>
            <a:picLocks noChangeAspect="1"/>
          </p:cNvPicPr>
          <p:nvPr/>
        </p:nvPicPr>
        <p:blipFill>
          <a:blip r:embed="rId3"/>
          <a:stretch>
            <a:fillRect/>
          </a:stretch>
        </p:blipFill>
        <p:spPr>
          <a:xfrm>
            <a:off x="7873421" y="3069632"/>
            <a:ext cx="3932359" cy="2379183"/>
          </a:xfrm>
          <a:prstGeom prst="rect">
            <a:avLst/>
          </a:prstGeom>
        </p:spPr>
      </p:pic>
      <p:cxnSp>
        <p:nvCxnSpPr>
          <p:cNvPr id="16" name="直線矢印コネクタ 15">
            <a:extLst>
              <a:ext uri="{FF2B5EF4-FFF2-40B4-BE49-F238E27FC236}">
                <a16:creationId xmlns:a16="http://schemas.microsoft.com/office/drawing/2014/main" id="{B27E7441-EC58-4837-8BE5-DEEDD3F1379E}"/>
              </a:ext>
            </a:extLst>
          </p:cNvPr>
          <p:cNvCxnSpPr>
            <a:cxnSpLocks/>
          </p:cNvCxnSpPr>
          <p:nvPr/>
        </p:nvCxnSpPr>
        <p:spPr>
          <a:xfrm flipV="1">
            <a:off x="7608552" y="4384495"/>
            <a:ext cx="1525616" cy="779316"/>
          </a:xfrm>
          <a:prstGeom prst="straightConnector1">
            <a:avLst/>
          </a:prstGeom>
          <a:ln>
            <a:tailEnd type="diamond" w="lg" len="lg"/>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8BDED213-5FA4-4625-8D69-7B2826D57065}"/>
              </a:ext>
            </a:extLst>
          </p:cNvPr>
          <p:cNvPicPr>
            <a:picLocks noChangeAspect="1"/>
          </p:cNvPicPr>
          <p:nvPr/>
        </p:nvPicPr>
        <p:blipFill>
          <a:blip r:embed="rId4"/>
          <a:stretch>
            <a:fillRect/>
          </a:stretch>
        </p:blipFill>
        <p:spPr>
          <a:xfrm>
            <a:off x="2004756" y="2756490"/>
            <a:ext cx="5365691" cy="3137565"/>
          </a:xfrm>
          <a:prstGeom prst="rect">
            <a:avLst/>
          </a:prstGeom>
        </p:spPr>
      </p:pic>
      <p:sp>
        <p:nvSpPr>
          <p:cNvPr id="19" name="テキスト ボックス 18">
            <a:extLst>
              <a:ext uri="{FF2B5EF4-FFF2-40B4-BE49-F238E27FC236}">
                <a16:creationId xmlns:a16="http://schemas.microsoft.com/office/drawing/2014/main" id="{3BE3C1C3-BADC-4E70-990C-A5EB3DFA99CF}"/>
              </a:ext>
            </a:extLst>
          </p:cNvPr>
          <p:cNvSpPr txBox="1"/>
          <p:nvPr/>
        </p:nvSpPr>
        <p:spPr>
          <a:xfrm>
            <a:off x="3457520" y="2879848"/>
            <a:ext cx="351378" cy="369332"/>
          </a:xfrm>
          <a:prstGeom prst="rect">
            <a:avLst/>
          </a:prstGeom>
          <a:noFill/>
        </p:spPr>
        <p:txBody>
          <a:bodyPr wrap="none" rtlCol="0">
            <a:spAutoFit/>
          </a:bodyPr>
          <a:lstStyle/>
          <a:p>
            <a:r>
              <a:rPr kumimoji="1" lang="en-US" altLang="ja-JP" b="1" dirty="0">
                <a:solidFill>
                  <a:srgbClr val="C00000"/>
                </a:solidFill>
              </a:rPr>
              <a:t>A</a:t>
            </a:r>
            <a:endParaRPr kumimoji="1" lang="ja-JP" altLang="en-US" b="1">
              <a:solidFill>
                <a:srgbClr val="C00000"/>
              </a:solidFill>
            </a:endParaRPr>
          </a:p>
        </p:txBody>
      </p:sp>
      <p:sp>
        <p:nvSpPr>
          <p:cNvPr id="20" name="テキスト ボックス 19">
            <a:extLst>
              <a:ext uri="{FF2B5EF4-FFF2-40B4-BE49-F238E27FC236}">
                <a16:creationId xmlns:a16="http://schemas.microsoft.com/office/drawing/2014/main" id="{3E73A50F-9DB3-4A0C-9136-290C455E3EE7}"/>
              </a:ext>
            </a:extLst>
          </p:cNvPr>
          <p:cNvSpPr txBox="1"/>
          <p:nvPr/>
        </p:nvSpPr>
        <p:spPr>
          <a:xfrm>
            <a:off x="4355684" y="2879848"/>
            <a:ext cx="351378" cy="369332"/>
          </a:xfrm>
          <a:prstGeom prst="rect">
            <a:avLst/>
          </a:prstGeom>
          <a:noFill/>
        </p:spPr>
        <p:txBody>
          <a:bodyPr wrap="none" rtlCol="0">
            <a:spAutoFit/>
          </a:bodyPr>
          <a:lstStyle/>
          <a:p>
            <a:r>
              <a:rPr lang="en-US" altLang="ja-JP" b="1" dirty="0">
                <a:solidFill>
                  <a:srgbClr val="C00000"/>
                </a:solidFill>
              </a:rPr>
              <a:t>B</a:t>
            </a:r>
            <a:endParaRPr kumimoji="1" lang="ja-JP" altLang="en-US" b="1">
              <a:solidFill>
                <a:srgbClr val="C00000"/>
              </a:solidFill>
            </a:endParaRPr>
          </a:p>
        </p:txBody>
      </p:sp>
      <p:sp>
        <p:nvSpPr>
          <p:cNvPr id="21" name="テキスト ボックス 20">
            <a:extLst>
              <a:ext uri="{FF2B5EF4-FFF2-40B4-BE49-F238E27FC236}">
                <a16:creationId xmlns:a16="http://schemas.microsoft.com/office/drawing/2014/main" id="{0C350687-B197-4E4E-B9BB-F2EFFAC87E87}"/>
              </a:ext>
            </a:extLst>
          </p:cNvPr>
          <p:cNvSpPr txBox="1"/>
          <p:nvPr/>
        </p:nvSpPr>
        <p:spPr>
          <a:xfrm>
            <a:off x="5261662" y="2879848"/>
            <a:ext cx="351378" cy="369332"/>
          </a:xfrm>
          <a:prstGeom prst="rect">
            <a:avLst/>
          </a:prstGeom>
          <a:noFill/>
        </p:spPr>
        <p:txBody>
          <a:bodyPr wrap="none" rtlCol="0">
            <a:spAutoFit/>
          </a:bodyPr>
          <a:lstStyle/>
          <a:p>
            <a:r>
              <a:rPr lang="en-US" altLang="ja-JP" b="1" dirty="0">
                <a:solidFill>
                  <a:srgbClr val="C00000"/>
                </a:solidFill>
              </a:rPr>
              <a:t>C</a:t>
            </a:r>
            <a:endParaRPr kumimoji="1" lang="ja-JP" altLang="en-US" b="1">
              <a:solidFill>
                <a:srgbClr val="C00000"/>
              </a:solidFill>
            </a:endParaRPr>
          </a:p>
        </p:txBody>
      </p:sp>
      <p:sp>
        <p:nvSpPr>
          <p:cNvPr id="22" name="テキスト ボックス 21">
            <a:extLst>
              <a:ext uri="{FF2B5EF4-FFF2-40B4-BE49-F238E27FC236}">
                <a16:creationId xmlns:a16="http://schemas.microsoft.com/office/drawing/2014/main" id="{8FADC977-9A08-4AAE-9D66-91B68F14E7BF}"/>
              </a:ext>
            </a:extLst>
          </p:cNvPr>
          <p:cNvSpPr txBox="1"/>
          <p:nvPr/>
        </p:nvSpPr>
        <p:spPr>
          <a:xfrm>
            <a:off x="10540091" y="5103504"/>
            <a:ext cx="351378" cy="369332"/>
          </a:xfrm>
          <a:prstGeom prst="rect">
            <a:avLst/>
          </a:prstGeom>
          <a:noFill/>
        </p:spPr>
        <p:txBody>
          <a:bodyPr wrap="none" rtlCol="0">
            <a:spAutoFit/>
          </a:bodyPr>
          <a:lstStyle/>
          <a:p>
            <a:r>
              <a:rPr lang="en-US" altLang="ja-JP" b="1" dirty="0">
                <a:solidFill>
                  <a:srgbClr val="C00000"/>
                </a:solidFill>
              </a:rPr>
              <a:t>D</a:t>
            </a:r>
            <a:endParaRPr kumimoji="1" lang="ja-JP" altLang="en-US" b="1" dirty="0">
              <a:solidFill>
                <a:srgbClr val="C00000"/>
              </a:solidFill>
            </a:endParaRPr>
          </a:p>
        </p:txBody>
      </p:sp>
      <p:sp>
        <p:nvSpPr>
          <p:cNvPr id="23" name="テキスト ボックス 22">
            <a:extLst>
              <a:ext uri="{FF2B5EF4-FFF2-40B4-BE49-F238E27FC236}">
                <a16:creationId xmlns:a16="http://schemas.microsoft.com/office/drawing/2014/main" id="{C3F69EAD-19AB-47DD-A853-B326948FB3EF}"/>
              </a:ext>
            </a:extLst>
          </p:cNvPr>
          <p:cNvSpPr txBox="1"/>
          <p:nvPr/>
        </p:nvSpPr>
        <p:spPr>
          <a:xfrm>
            <a:off x="6159157" y="4023113"/>
            <a:ext cx="479618" cy="369332"/>
          </a:xfrm>
          <a:prstGeom prst="rect">
            <a:avLst/>
          </a:prstGeom>
          <a:noFill/>
        </p:spPr>
        <p:txBody>
          <a:bodyPr wrap="none" rtlCol="0">
            <a:spAutoFit/>
          </a:bodyPr>
          <a:lstStyle/>
          <a:p>
            <a:r>
              <a:rPr kumimoji="1" lang="en-US" altLang="ja-JP" b="1" dirty="0">
                <a:solidFill>
                  <a:srgbClr val="C00000"/>
                </a:solidFill>
              </a:rPr>
              <a:t>A1</a:t>
            </a:r>
            <a:endParaRPr kumimoji="1" lang="ja-JP" altLang="en-US" b="1">
              <a:solidFill>
                <a:srgbClr val="C00000"/>
              </a:solidFill>
            </a:endParaRPr>
          </a:p>
        </p:txBody>
      </p:sp>
      <p:sp>
        <p:nvSpPr>
          <p:cNvPr id="24" name="テキスト ボックス 23">
            <a:extLst>
              <a:ext uri="{FF2B5EF4-FFF2-40B4-BE49-F238E27FC236}">
                <a16:creationId xmlns:a16="http://schemas.microsoft.com/office/drawing/2014/main" id="{57169412-BC10-44CC-9EA4-4FAF68C0BB37}"/>
              </a:ext>
            </a:extLst>
          </p:cNvPr>
          <p:cNvSpPr txBox="1"/>
          <p:nvPr/>
        </p:nvSpPr>
        <p:spPr>
          <a:xfrm>
            <a:off x="4556230" y="4023113"/>
            <a:ext cx="479618" cy="369332"/>
          </a:xfrm>
          <a:prstGeom prst="rect">
            <a:avLst/>
          </a:prstGeom>
          <a:noFill/>
        </p:spPr>
        <p:txBody>
          <a:bodyPr wrap="none" rtlCol="0">
            <a:spAutoFit/>
          </a:bodyPr>
          <a:lstStyle/>
          <a:p>
            <a:r>
              <a:rPr kumimoji="1" lang="en-US" altLang="ja-JP" b="1" dirty="0">
                <a:solidFill>
                  <a:srgbClr val="C00000"/>
                </a:solidFill>
              </a:rPr>
              <a:t>A2</a:t>
            </a:r>
            <a:endParaRPr kumimoji="1" lang="ja-JP" altLang="en-US" b="1">
              <a:solidFill>
                <a:srgbClr val="C00000"/>
              </a:solidFill>
            </a:endParaRPr>
          </a:p>
        </p:txBody>
      </p:sp>
      <p:sp>
        <p:nvSpPr>
          <p:cNvPr id="25" name="テキスト ボックス 24">
            <a:extLst>
              <a:ext uri="{FF2B5EF4-FFF2-40B4-BE49-F238E27FC236}">
                <a16:creationId xmlns:a16="http://schemas.microsoft.com/office/drawing/2014/main" id="{41900617-DA63-4E1D-8FFD-2E6ABA670865}"/>
              </a:ext>
            </a:extLst>
          </p:cNvPr>
          <p:cNvSpPr txBox="1"/>
          <p:nvPr/>
        </p:nvSpPr>
        <p:spPr>
          <a:xfrm>
            <a:off x="2741517" y="4048997"/>
            <a:ext cx="479618" cy="369332"/>
          </a:xfrm>
          <a:prstGeom prst="rect">
            <a:avLst/>
          </a:prstGeom>
          <a:noFill/>
        </p:spPr>
        <p:txBody>
          <a:bodyPr wrap="none" rtlCol="0">
            <a:spAutoFit/>
          </a:bodyPr>
          <a:lstStyle/>
          <a:p>
            <a:r>
              <a:rPr kumimoji="1" lang="en-US" altLang="ja-JP" b="1" dirty="0">
                <a:solidFill>
                  <a:srgbClr val="C00000"/>
                </a:solidFill>
              </a:rPr>
              <a:t>A3</a:t>
            </a:r>
            <a:endParaRPr kumimoji="1" lang="ja-JP" altLang="en-US" b="1">
              <a:solidFill>
                <a:srgbClr val="C00000"/>
              </a:solidFill>
            </a:endParaRPr>
          </a:p>
        </p:txBody>
      </p:sp>
      <p:sp>
        <p:nvSpPr>
          <p:cNvPr id="26" name="テキスト ボックス 25">
            <a:extLst>
              <a:ext uri="{FF2B5EF4-FFF2-40B4-BE49-F238E27FC236}">
                <a16:creationId xmlns:a16="http://schemas.microsoft.com/office/drawing/2014/main" id="{91086F5D-FFC7-40B8-9E0B-006314B02D17}"/>
              </a:ext>
            </a:extLst>
          </p:cNvPr>
          <p:cNvSpPr txBox="1"/>
          <p:nvPr/>
        </p:nvSpPr>
        <p:spPr>
          <a:xfrm>
            <a:off x="712834" y="4225296"/>
            <a:ext cx="1260281" cy="523220"/>
          </a:xfrm>
          <a:prstGeom prst="rect">
            <a:avLst/>
          </a:prstGeom>
          <a:noFill/>
        </p:spPr>
        <p:txBody>
          <a:bodyPr wrap="none" rtlCol="0">
            <a:spAutoFit/>
          </a:bodyPr>
          <a:lstStyle/>
          <a:p>
            <a:pPr algn="ctr"/>
            <a:r>
              <a:rPr kumimoji="1" lang="ja-JP" altLang="en-US" sz="1400" b="1"/>
              <a:t>設計プロトコル</a:t>
            </a:r>
            <a:endParaRPr kumimoji="1" lang="en-US" altLang="ja-JP" sz="1400" b="1" dirty="0"/>
          </a:p>
          <a:p>
            <a:pPr algn="ctr"/>
            <a:r>
              <a:rPr kumimoji="1" lang="ja-JP" altLang="en-US" sz="1400" b="1"/>
              <a:t>概念図</a:t>
            </a:r>
          </a:p>
        </p:txBody>
      </p:sp>
      <p:sp>
        <p:nvSpPr>
          <p:cNvPr id="27" name="テキスト ボックス 26">
            <a:extLst>
              <a:ext uri="{FF2B5EF4-FFF2-40B4-BE49-F238E27FC236}">
                <a16:creationId xmlns:a16="http://schemas.microsoft.com/office/drawing/2014/main" id="{7982DF01-FC76-4E45-BD92-DAACF896B6B4}"/>
              </a:ext>
            </a:extLst>
          </p:cNvPr>
          <p:cNvSpPr txBox="1"/>
          <p:nvPr/>
        </p:nvSpPr>
        <p:spPr>
          <a:xfrm>
            <a:off x="8968176" y="2631371"/>
            <a:ext cx="1162498" cy="430887"/>
          </a:xfrm>
          <a:prstGeom prst="rect">
            <a:avLst/>
          </a:prstGeom>
          <a:noFill/>
        </p:spPr>
        <p:txBody>
          <a:bodyPr wrap="none" rtlCol="0">
            <a:spAutoFit/>
          </a:bodyPr>
          <a:lstStyle/>
          <a:p>
            <a:r>
              <a:rPr kumimoji="1" lang="ja-JP" altLang="en-US" sz="1100" b="1"/>
              <a:t>思い描いている</a:t>
            </a:r>
            <a:endParaRPr kumimoji="1" lang="en-US" altLang="ja-JP" sz="1100" b="1" dirty="0"/>
          </a:p>
          <a:p>
            <a:r>
              <a:rPr kumimoji="1" lang="ja-JP" altLang="en-US" sz="1100" b="1"/>
              <a:t>技術コンセプト図</a:t>
            </a:r>
          </a:p>
        </p:txBody>
      </p:sp>
      <p:sp>
        <p:nvSpPr>
          <p:cNvPr id="29" name="テキスト ボックス 28">
            <a:extLst>
              <a:ext uri="{FF2B5EF4-FFF2-40B4-BE49-F238E27FC236}">
                <a16:creationId xmlns:a16="http://schemas.microsoft.com/office/drawing/2014/main" id="{861D2A9A-5178-47AE-B2C4-B985881D9D53}"/>
              </a:ext>
            </a:extLst>
          </p:cNvPr>
          <p:cNvSpPr txBox="1"/>
          <p:nvPr/>
        </p:nvSpPr>
        <p:spPr>
          <a:xfrm>
            <a:off x="1052052" y="2325479"/>
            <a:ext cx="4078361" cy="369332"/>
          </a:xfrm>
          <a:prstGeom prst="rect">
            <a:avLst/>
          </a:prstGeom>
          <a:noFill/>
        </p:spPr>
        <p:txBody>
          <a:bodyPr wrap="none" rtlCol="0">
            <a:spAutoFit/>
          </a:bodyPr>
          <a:lstStyle/>
          <a:p>
            <a:r>
              <a:rPr kumimoji="1" lang="en-US" altLang="ja-JP" dirty="0"/>
              <a:t>A, B, C, D</a:t>
            </a:r>
            <a:r>
              <a:rPr kumimoji="1" lang="ja-JP" altLang="en-US" dirty="0"/>
              <a:t>はそれぞれ用意する必要がある</a:t>
            </a:r>
          </a:p>
        </p:txBody>
      </p:sp>
    </p:spTree>
    <p:extLst>
      <p:ext uri="{BB962C8B-B14F-4D97-AF65-F5344CB8AC3E}">
        <p14:creationId xmlns:p14="http://schemas.microsoft.com/office/powerpoint/2010/main" val="1153216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テキスト ボックス 259">
            <a:extLst>
              <a:ext uri="{FF2B5EF4-FFF2-40B4-BE49-F238E27FC236}">
                <a16:creationId xmlns:a16="http://schemas.microsoft.com/office/drawing/2014/main" id="{D264A889-C357-48E6-9970-FA1FE5D3CBC6}"/>
              </a:ext>
            </a:extLst>
          </p:cNvPr>
          <p:cNvSpPr txBox="1"/>
          <p:nvPr/>
        </p:nvSpPr>
        <p:spPr>
          <a:xfrm>
            <a:off x="346750" y="4148072"/>
            <a:ext cx="4583409" cy="1817840"/>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259" name="テキスト ボックス 258">
            <a:extLst>
              <a:ext uri="{FF2B5EF4-FFF2-40B4-BE49-F238E27FC236}">
                <a16:creationId xmlns:a16="http://schemas.microsoft.com/office/drawing/2014/main" id="{476BFF06-3DD4-4D23-AB30-392A335065B9}"/>
              </a:ext>
            </a:extLst>
          </p:cNvPr>
          <p:cNvSpPr txBox="1"/>
          <p:nvPr/>
        </p:nvSpPr>
        <p:spPr>
          <a:xfrm>
            <a:off x="539987" y="4339366"/>
            <a:ext cx="678423" cy="1426939"/>
          </a:xfrm>
          <a:prstGeom prst="rect">
            <a:avLst/>
          </a:prstGeom>
          <a:solidFill>
            <a:schemeClr val="bg1">
              <a:lumMod val="95000"/>
            </a:schemeClr>
          </a:solidFill>
          <a:ln w="9525">
            <a:noFill/>
            <a:prstDash val="dash"/>
          </a:ln>
        </p:spPr>
        <p:txBody>
          <a:bodyPr wrap="square" rtlCol="0">
            <a:noAutofit/>
          </a:bodyPr>
          <a:lstStyle/>
          <a:p>
            <a:pPr algn="ctr"/>
            <a:endParaRPr lang="zh-TW" altLang="en-US" sz="600" dirty="0"/>
          </a:p>
        </p:txBody>
      </p:sp>
      <p:sp>
        <p:nvSpPr>
          <p:cNvPr id="2" name="タイトル 1">
            <a:extLst>
              <a:ext uri="{FF2B5EF4-FFF2-40B4-BE49-F238E27FC236}">
                <a16:creationId xmlns:a16="http://schemas.microsoft.com/office/drawing/2014/main" id="{46DF7542-E5FF-437E-91AC-8649969EED59}"/>
              </a:ext>
            </a:extLst>
          </p:cNvPr>
          <p:cNvSpPr>
            <a:spLocks noGrp="1"/>
          </p:cNvSpPr>
          <p:nvPr>
            <p:ph type="title"/>
          </p:nvPr>
        </p:nvSpPr>
        <p:spPr/>
        <p:txBody>
          <a:bodyPr>
            <a:normAutofit fontScale="90000"/>
          </a:bodyPr>
          <a:lstStyle/>
          <a:p>
            <a:r>
              <a:rPr lang="ja-JP" altLang="en-US" sz="1600" dirty="0"/>
              <a:t>各要素技術の成果・課題：社内でのプロジェクトの進め方</a:t>
            </a:r>
            <a:br>
              <a:rPr kumimoji="1" lang="ja-JP" altLang="en-US" dirty="0"/>
            </a:br>
            <a:r>
              <a:rPr lang="ja-JP" altLang="en-US" sz="2700" dirty="0"/>
              <a:t>「バイオ系物質生産」・「タンパク質設計」プロジェクト</a:t>
            </a:r>
            <a:r>
              <a:rPr kumimoji="1" lang="ja-JP" altLang="en-US" sz="2700" dirty="0"/>
              <a:t>の</a:t>
            </a:r>
            <a:r>
              <a:rPr lang="ja-JP" altLang="en-US" sz="2700" dirty="0"/>
              <a:t>進め方</a:t>
            </a:r>
            <a:endParaRPr kumimoji="1" lang="ja-JP" altLang="en-US" dirty="0"/>
          </a:p>
        </p:txBody>
      </p:sp>
      <p:sp>
        <p:nvSpPr>
          <p:cNvPr id="3" name="スライド番号プレースホルダー 2">
            <a:extLst>
              <a:ext uri="{FF2B5EF4-FFF2-40B4-BE49-F238E27FC236}">
                <a16:creationId xmlns:a16="http://schemas.microsoft.com/office/drawing/2014/main" id="{670E0CBB-21CC-43E5-B5C0-2F91FD2CCAC2}"/>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 name="テキスト プレースホルダー 3">
            <a:extLst>
              <a:ext uri="{FF2B5EF4-FFF2-40B4-BE49-F238E27FC236}">
                <a16:creationId xmlns:a16="http://schemas.microsoft.com/office/drawing/2014/main" id="{E9DFCEC7-EAD4-42EA-8719-78C8A032F160}"/>
              </a:ext>
            </a:extLst>
          </p:cNvPr>
          <p:cNvSpPr>
            <a:spLocks noGrp="1"/>
          </p:cNvSpPr>
          <p:nvPr>
            <p:ph type="body" sz="quarter" idx="11"/>
          </p:nvPr>
        </p:nvSpPr>
        <p:spPr>
          <a:xfrm>
            <a:off x="396658" y="854236"/>
            <a:ext cx="11520522" cy="719171"/>
          </a:xfrm>
        </p:spPr>
        <p:txBody>
          <a:bodyPr/>
          <a:lstStyle/>
          <a:p>
            <a:r>
              <a:rPr lang="ja-JP" altLang="en-US" sz="1800" dirty="0"/>
              <a:t>酵素・タンパク質設計に関する要素技術開発だけでは今後の展開を考えづらい。</a:t>
            </a:r>
            <a:endParaRPr lang="en-US" altLang="ja-JP" sz="1800" dirty="0"/>
          </a:p>
          <a:p>
            <a:r>
              <a:rPr lang="ja-JP" altLang="en-US" sz="1800" dirty="0"/>
              <a:t>物質生産技術との接続まで意識し、将来的に酵素・物質生産技術</a:t>
            </a:r>
            <a:r>
              <a:rPr lang="en-US" altLang="ja-JP" sz="1800" dirty="0"/>
              <a:t>IP</a:t>
            </a:r>
            <a:r>
              <a:rPr lang="ja-JP" altLang="en-US" sz="1800" dirty="0"/>
              <a:t>の獲得を目指す研究開発ロードマップが不可欠。</a:t>
            </a:r>
          </a:p>
        </p:txBody>
      </p:sp>
      <p:sp>
        <p:nvSpPr>
          <p:cNvPr id="75" name="四角形: 角を丸くする 74">
            <a:extLst>
              <a:ext uri="{FF2B5EF4-FFF2-40B4-BE49-F238E27FC236}">
                <a16:creationId xmlns:a16="http://schemas.microsoft.com/office/drawing/2014/main" id="{3791FC5D-33D0-4BB7-99F0-C951CB95E4EA}"/>
              </a:ext>
            </a:extLst>
          </p:cNvPr>
          <p:cNvSpPr/>
          <p:nvPr/>
        </p:nvSpPr>
        <p:spPr>
          <a:xfrm>
            <a:off x="7168145" y="3202751"/>
            <a:ext cx="2332000" cy="2859492"/>
          </a:xfrm>
          <a:prstGeom prst="roundRect">
            <a:avLst>
              <a:gd name="adj" fmla="val 4139"/>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四角形: 角を丸くする 75">
            <a:extLst>
              <a:ext uri="{FF2B5EF4-FFF2-40B4-BE49-F238E27FC236}">
                <a16:creationId xmlns:a16="http://schemas.microsoft.com/office/drawing/2014/main" id="{BBCABA00-4516-416D-8C71-4D7037DD9E23}"/>
              </a:ext>
            </a:extLst>
          </p:cNvPr>
          <p:cNvSpPr/>
          <p:nvPr/>
        </p:nvSpPr>
        <p:spPr>
          <a:xfrm>
            <a:off x="10564334" y="3966682"/>
            <a:ext cx="1251312" cy="1305780"/>
          </a:xfrm>
          <a:prstGeom prst="roundRect">
            <a:avLst>
              <a:gd name="adj" fmla="val 512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en-US" altLang="ja-JP" sz="800" dirty="0">
              <a:solidFill>
                <a:schemeClr val="tx1"/>
              </a:solidFill>
              <a:latin typeface="Arial" panose="020B0604020202020204" pitchFamily="34" charset="0"/>
              <a:ea typeface="Meiryo UI" panose="020B0604030504040204" pitchFamily="50" charset="-128"/>
            </a:endParaRPr>
          </a:p>
        </p:txBody>
      </p:sp>
      <p:sp>
        <p:nvSpPr>
          <p:cNvPr id="80" name="四角形: 角を丸くする 79">
            <a:extLst>
              <a:ext uri="{FF2B5EF4-FFF2-40B4-BE49-F238E27FC236}">
                <a16:creationId xmlns:a16="http://schemas.microsoft.com/office/drawing/2014/main" id="{78914A7C-A93F-4EA8-B2AA-636C13A2A81F}"/>
              </a:ext>
            </a:extLst>
          </p:cNvPr>
          <p:cNvSpPr/>
          <p:nvPr/>
        </p:nvSpPr>
        <p:spPr>
          <a:xfrm>
            <a:off x="7311619" y="3767089"/>
            <a:ext cx="1163828" cy="297690"/>
          </a:xfrm>
          <a:prstGeom prst="roundRect">
            <a:avLst/>
          </a:prstGeom>
          <a:solidFill>
            <a:schemeClr val="accent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酵素設計技術</a:t>
            </a:r>
            <a:endParaRPr lang="en-US" altLang="ja-JP" sz="800" dirty="0">
              <a:solidFill>
                <a:schemeClr val="tx1"/>
              </a:solidFill>
              <a:latin typeface="Arial" panose="020B0604020202020204" pitchFamily="34" charset="0"/>
              <a:ea typeface="Meiryo UI" panose="020B0604030504040204" pitchFamily="50" charset="-128"/>
            </a:endParaRPr>
          </a:p>
        </p:txBody>
      </p:sp>
      <p:sp>
        <p:nvSpPr>
          <p:cNvPr id="81" name="四角形: 角を丸くする 80">
            <a:extLst>
              <a:ext uri="{FF2B5EF4-FFF2-40B4-BE49-F238E27FC236}">
                <a16:creationId xmlns:a16="http://schemas.microsoft.com/office/drawing/2014/main" id="{497B5035-FE39-4C03-B894-905CAEE9F0A9}"/>
              </a:ext>
            </a:extLst>
          </p:cNvPr>
          <p:cNvSpPr/>
          <p:nvPr/>
        </p:nvSpPr>
        <p:spPr>
          <a:xfrm>
            <a:off x="7324992" y="4680157"/>
            <a:ext cx="1151417" cy="2976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物質生産技術</a:t>
            </a:r>
            <a:endParaRPr lang="en-US" altLang="ja-JP" sz="800" dirty="0">
              <a:solidFill>
                <a:schemeClr val="tx1"/>
              </a:solidFill>
              <a:latin typeface="Arial" panose="020B0604020202020204" pitchFamily="34" charset="0"/>
              <a:ea typeface="Meiryo UI" panose="020B0604030504040204" pitchFamily="50" charset="-128"/>
            </a:endParaRPr>
          </a:p>
        </p:txBody>
      </p:sp>
      <p:sp>
        <p:nvSpPr>
          <p:cNvPr id="82" name="四角形: 角を丸くする 81">
            <a:extLst>
              <a:ext uri="{FF2B5EF4-FFF2-40B4-BE49-F238E27FC236}">
                <a16:creationId xmlns:a16="http://schemas.microsoft.com/office/drawing/2014/main" id="{B42A3283-AB27-4765-8558-53B13C1CAA36}"/>
              </a:ext>
            </a:extLst>
          </p:cNvPr>
          <p:cNvSpPr/>
          <p:nvPr/>
        </p:nvSpPr>
        <p:spPr>
          <a:xfrm>
            <a:off x="10641449" y="3532439"/>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受託製造企業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3" name="四角形: 角を丸くする 82">
            <a:extLst>
              <a:ext uri="{FF2B5EF4-FFF2-40B4-BE49-F238E27FC236}">
                <a16:creationId xmlns:a16="http://schemas.microsoft.com/office/drawing/2014/main" id="{6E594294-9F82-4561-BC4F-C8C01A55F757}"/>
              </a:ext>
            </a:extLst>
          </p:cNvPr>
          <p:cNvSpPr/>
          <p:nvPr/>
        </p:nvSpPr>
        <p:spPr>
          <a:xfrm>
            <a:off x="10636321" y="3209852"/>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産業用</a:t>
            </a:r>
            <a:r>
              <a:rPr kumimoji="1" lang="ja-JP" altLang="en-US" sz="700" dirty="0">
                <a:solidFill>
                  <a:schemeClr val="tx1"/>
                </a:solidFill>
                <a:latin typeface="Arial" panose="020B0604020202020204" pitchFamily="34" charset="0"/>
                <a:ea typeface="Meiryo UI" panose="020B0604030504040204" pitchFamily="50" charset="-128"/>
              </a:rPr>
              <a:t>酵素企業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4" name="四角形: 角を丸くする 83">
            <a:extLst>
              <a:ext uri="{FF2B5EF4-FFF2-40B4-BE49-F238E27FC236}">
                <a16:creationId xmlns:a16="http://schemas.microsoft.com/office/drawing/2014/main" id="{C02AADC9-BD7D-4E0E-97C3-438095C88A5B}"/>
              </a:ext>
            </a:extLst>
          </p:cNvPr>
          <p:cNvSpPr/>
          <p:nvPr/>
        </p:nvSpPr>
        <p:spPr>
          <a:xfrm>
            <a:off x="10674232" y="4585268"/>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700" dirty="0">
                <a:solidFill>
                  <a:schemeClr val="tx1"/>
                </a:solidFill>
                <a:latin typeface="Arial" panose="020B0604020202020204" pitchFamily="34" charset="0"/>
                <a:ea typeface="Meiryo UI" panose="020B0604030504040204" pitchFamily="50" charset="-128"/>
              </a:rPr>
              <a:t>化学系</a:t>
            </a:r>
            <a:r>
              <a:rPr kumimoji="1" lang="ja-JP" altLang="en-US" sz="700" dirty="0">
                <a:solidFill>
                  <a:schemeClr val="tx1"/>
                </a:solidFill>
                <a:latin typeface="Arial" panose="020B0604020202020204" pitchFamily="34" charset="0"/>
                <a:ea typeface="Meiryo UI" panose="020B0604030504040204" pitchFamily="50" charset="-128"/>
              </a:rPr>
              <a:t>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CD90E2AE-F554-4AD9-8227-3D2C4197E463}"/>
              </a:ext>
            </a:extLst>
          </p:cNvPr>
          <p:cNvSpPr/>
          <p:nvPr/>
        </p:nvSpPr>
        <p:spPr>
          <a:xfrm>
            <a:off x="10678097" y="4282865"/>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エネルギー系企業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6" name="四角形: 角を丸くする 85">
            <a:extLst>
              <a:ext uri="{FF2B5EF4-FFF2-40B4-BE49-F238E27FC236}">
                <a16:creationId xmlns:a16="http://schemas.microsoft.com/office/drawing/2014/main" id="{F95668CF-B48F-4E7B-BB0B-4B7330F982C0}"/>
              </a:ext>
            </a:extLst>
          </p:cNvPr>
          <p:cNvSpPr/>
          <p:nvPr/>
        </p:nvSpPr>
        <p:spPr>
          <a:xfrm>
            <a:off x="10674232" y="4915017"/>
            <a:ext cx="1021541" cy="237891"/>
          </a:xfrm>
          <a:prstGeom prst="round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その他製造業系</a:t>
            </a:r>
            <a:endParaRPr kumimoji="1" lang="en-US" altLang="ja-JP" sz="700" dirty="0">
              <a:solidFill>
                <a:schemeClr val="tx1"/>
              </a:solidFill>
              <a:latin typeface="Arial" panose="020B0604020202020204" pitchFamily="34" charset="0"/>
              <a:ea typeface="Meiryo UI" panose="020B0604030504040204" pitchFamily="50" charset="-128"/>
            </a:endParaRPr>
          </a:p>
          <a:p>
            <a:pPr algn="ctr"/>
            <a:r>
              <a:rPr kumimoji="1" lang="ja-JP" altLang="en-US" sz="700" dirty="0">
                <a:solidFill>
                  <a:schemeClr val="tx1"/>
                </a:solidFill>
                <a:latin typeface="Arial" panose="020B0604020202020204" pitchFamily="34" charset="0"/>
                <a:ea typeface="Meiryo UI" panose="020B0604030504040204" pitchFamily="50" charset="-128"/>
              </a:rPr>
              <a:t>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7" name="四角形: 角を丸くする 86">
            <a:extLst>
              <a:ext uri="{FF2B5EF4-FFF2-40B4-BE49-F238E27FC236}">
                <a16:creationId xmlns:a16="http://schemas.microsoft.com/office/drawing/2014/main" id="{9077CAC2-7470-4C71-A11D-D88839461F21}"/>
              </a:ext>
            </a:extLst>
          </p:cNvPr>
          <p:cNvSpPr/>
          <p:nvPr/>
        </p:nvSpPr>
        <p:spPr>
          <a:xfrm>
            <a:off x="10563261" y="5462057"/>
            <a:ext cx="1251312" cy="593725"/>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700" dirty="0">
                <a:solidFill>
                  <a:schemeClr val="tx1"/>
                </a:solidFill>
                <a:latin typeface="Arial" panose="020B0604020202020204" pitchFamily="34" charset="0"/>
                <a:ea typeface="Meiryo UI" panose="020B0604030504040204" pitchFamily="50" charset="-128"/>
              </a:rPr>
              <a:t>化学品等</a:t>
            </a:r>
            <a:r>
              <a:rPr lang="ja-JP" altLang="en-US" sz="700" dirty="0">
                <a:solidFill>
                  <a:schemeClr val="tx1"/>
                </a:solidFill>
                <a:latin typeface="Arial" panose="020B0604020202020204" pitchFamily="34" charset="0"/>
                <a:ea typeface="Meiryo UI" panose="020B0604030504040204" pitchFamily="50" charset="-128"/>
              </a:rPr>
              <a:t>　</a:t>
            </a:r>
            <a:r>
              <a:rPr kumimoji="1" lang="ja-JP" altLang="en-US" sz="700" dirty="0">
                <a:solidFill>
                  <a:schemeClr val="tx1"/>
                </a:solidFill>
                <a:latin typeface="Arial" panose="020B0604020202020204" pitchFamily="34" charset="0"/>
                <a:ea typeface="Meiryo UI" panose="020B0604030504040204" pitchFamily="50" charset="-128"/>
              </a:rPr>
              <a:t>ユーザ企業</a:t>
            </a:r>
            <a:endParaRPr kumimoji="1" lang="en-US" altLang="ja-JP" sz="700" dirty="0">
              <a:solidFill>
                <a:schemeClr val="tx1"/>
              </a:solidFill>
              <a:latin typeface="Arial" panose="020B0604020202020204" pitchFamily="34" charset="0"/>
              <a:ea typeface="Meiryo UI" panose="020B0604030504040204" pitchFamily="50" charset="-128"/>
            </a:endParaRPr>
          </a:p>
        </p:txBody>
      </p:sp>
      <p:sp>
        <p:nvSpPr>
          <p:cNvPr id="88" name="テキスト ボックス 219">
            <a:extLst>
              <a:ext uri="{FF2B5EF4-FFF2-40B4-BE49-F238E27FC236}">
                <a16:creationId xmlns:a16="http://schemas.microsoft.com/office/drawing/2014/main" id="{0412565D-0EB2-4ABA-8C9E-68B2BA6281B2}"/>
              </a:ext>
            </a:extLst>
          </p:cNvPr>
          <p:cNvSpPr txBox="1"/>
          <p:nvPr/>
        </p:nvSpPr>
        <p:spPr>
          <a:xfrm>
            <a:off x="7377009" y="3285406"/>
            <a:ext cx="944489" cy="24622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1000" dirty="0"/>
              <a:t>YOKOGAWA</a:t>
            </a:r>
            <a:endParaRPr kumimoji="1" lang="ja-JP" altLang="en-US" sz="1000" dirty="0"/>
          </a:p>
        </p:txBody>
      </p:sp>
      <p:sp>
        <p:nvSpPr>
          <p:cNvPr id="89" name="テキスト ボックス 220">
            <a:extLst>
              <a:ext uri="{FF2B5EF4-FFF2-40B4-BE49-F238E27FC236}">
                <a16:creationId xmlns:a16="http://schemas.microsoft.com/office/drawing/2014/main" id="{4DAA7F33-7B58-4E20-9AE7-DCD12D6319DA}"/>
              </a:ext>
            </a:extLst>
          </p:cNvPr>
          <p:cNvSpPr txBox="1"/>
          <p:nvPr/>
        </p:nvSpPr>
        <p:spPr>
          <a:xfrm>
            <a:off x="10617552" y="3994734"/>
            <a:ext cx="1095172" cy="20005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700" dirty="0"/>
              <a:t>産業用酵素　ユーザ企業</a:t>
            </a:r>
          </a:p>
        </p:txBody>
      </p:sp>
      <p:cxnSp>
        <p:nvCxnSpPr>
          <p:cNvPr id="90" name="直線矢印コネクタ 89">
            <a:extLst>
              <a:ext uri="{FF2B5EF4-FFF2-40B4-BE49-F238E27FC236}">
                <a16:creationId xmlns:a16="http://schemas.microsoft.com/office/drawing/2014/main" id="{B1049266-DE27-4106-ADFD-D3DB7E32C2F5}"/>
              </a:ext>
            </a:extLst>
          </p:cNvPr>
          <p:cNvCxnSpPr>
            <a:cxnSpLocks/>
          </p:cNvCxnSpPr>
          <p:nvPr/>
        </p:nvCxnSpPr>
        <p:spPr>
          <a:xfrm>
            <a:off x="9514159" y="3624970"/>
            <a:ext cx="111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142D32D-1BA0-41F1-8ACD-F95E3F21B795}"/>
              </a:ext>
            </a:extLst>
          </p:cNvPr>
          <p:cNvCxnSpPr>
            <a:cxnSpLocks/>
          </p:cNvCxnSpPr>
          <p:nvPr/>
        </p:nvCxnSpPr>
        <p:spPr>
          <a:xfrm flipH="1">
            <a:off x="9505271" y="3700039"/>
            <a:ext cx="111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テキスト ボックス 223">
            <a:extLst>
              <a:ext uri="{FF2B5EF4-FFF2-40B4-BE49-F238E27FC236}">
                <a16:creationId xmlns:a16="http://schemas.microsoft.com/office/drawing/2014/main" id="{DFF2ED11-3CBD-4056-8F90-C7C9DCCFE63C}"/>
              </a:ext>
            </a:extLst>
          </p:cNvPr>
          <p:cNvSpPr txBox="1"/>
          <p:nvPr/>
        </p:nvSpPr>
        <p:spPr>
          <a:xfrm>
            <a:off x="9805075" y="3500667"/>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600" dirty="0"/>
              <a:t>製造委託</a:t>
            </a:r>
          </a:p>
        </p:txBody>
      </p:sp>
      <p:sp>
        <p:nvSpPr>
          <p:cNvPr id="164" name="テキスト ボックス 225">
            <a:extLst>
              <a:ext uri="{FF2B5EF4-FFF2-40B4-BE49-F238E27FC236}">
                <a16:creationId xmlns:a16="http://schemas.microsoft.com/office/drawing/2014/main" id="{431CCB7B-1AF5-43AA-9E0F-14179D5B8769}"/>
              </a:ext>
            </a:extLst>
          </p:cNvPr>
          <p:cNvSpPr txBox="1"/>
          <p:nvPr/>
        </p:nvSpPr>
        <p:spPr>
          <a:xfrm>
            <a:off x="9791701" y="3661199"/>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dirty="0"/>
              <a:t>酵素納品</a:t>
            </a:r>
            <a:endParaRPr kumimoji="1" lang="ja-JP" altLang="en-US" sz="600" dirty="0"/>
          </a:p>
        </p:txBody>
      </p:sp>
      <p:cxnSp>
        <p:nvCxnSpPr>
          <p:cNvPr id="165" name="直線矢印コネクタ 164">
            <a:extLst>
              <a:ext uri="{FF2B5EF4-FFF2-40B4-BE49-F238E27FC236}">
                <a16:creationId xmlns:a16="http://schemas.microsoft.com/office/drawing/2014/main" id="{EC131109-5957-40BA-A42B-2FF5A7A99AEC}"/>
              </a:ext>
            </a:extLst>
          </p:cNvPr>
          <p:cNvCxnSpPr>
            <a:cxnSpLocks/>
          </p:cNvCxnSpPr>
          <p:nvPr/>
        </p:nvCxnSpPr>
        <p:spPr>
          <a:xfrm>
            <a:off x="9372666" y="5125462"/>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テキスト ボックス 228">
            <a:extLst>
              <a:ext uri="{FF2B5EF4-FFF2-40B4-BE49-F238E27FC236}">
                <a16:creationId xmlns:a16="http://schemas.microsoft.com/office/drawing/2014/main" id="{D6B79791-FD30-460D-9036-45BC63507225}"/>
              </a:ext>
            </a:extLst>
          </p:cNvPr>
          <p:cNvSpPr txBox="1"/>
          <p:nvPr/>
        </p:nvSpPr>
        <p:spPr>
          <a:xfrm>
            <a:off x="9602510" y="4990419"/>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169" name="直線矢印コネクタ 168">
            <a:extLst>
              <a:ext uri="{FF2B5EF4-FFF2-40B4-BE49-F238E27FC236}">
                <a16:creationId xmlns:a16="http://schemas.microsoft.com/office/drawing/2014/main" id="{8B5E064A-0DAF-4810-9D09-02AA0AA1240C}"/>
              </a:ext>
            </a:extLst>
          </p:cNvPr>
          <p:cNvCxnSpPr>
            <a:cxnSpLocks/>
          </p:cNvCxnSpPr>
          <p:nvPr/>
        </p:nvCxnSpPr>
        <p:spPr>
          <a:xfrm flipV="1">
            <a:off x="9505271" y="4767521"/>
            <a:ext cx="1059064" cy="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1" name="テキスト ボックス 232">
            <a:extLst>
              <a:ext uri="{FF2B5EF4-FFF2-40B4-BE49-F238E27FC236}">
                <a16:creationId xmlns:a16="http://schemas.microsoft.com/office/drawing/2014/main" id="{2B9C60A3-D6DA-4785-AFD2-11A0990DDE9F}"/>
              </a:ext>
            </a:extLst>
          </p:cNvPr>
          <p:cNvSpPr txBox="1"/>
          <p:nvPr/>
        </p:nvSpPr>
        <p:spPr>
          <a:xfrm>
            <a:off x="9693843" y="4624416"/>
            <a:ext cx="703382"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研究・</a:t>
            </a:r>
            <a:r>
              <a:rPr kumimoji="1" lang="ja-JP" altLang="en-US" sz="600" dirty="0"/>
              <a:t>開発受託</a:t>
            </a:r>
          </a:p>
        </p:txBody>
      </p:sp>
      <p:cxnSp>
        <p:nvCxnSpPr>
          <p:cNvPr id="173" name="直線矢印コネクタ 172">
            <a:extLst>
              <a:ext uri="{FF2B5EF4-FFF2-40B4-BE49-F238E27FC236}">
                <a16:creationId xmlns:a16="http://schemas.microsoft.com/office/drawing/2014/main" id="{0CFD862C-86B0-47A4-B094-0718E68BB4F1}"/>
              </a:ext>
            </a:extLst>
          </p:cNvPr>
          <p:cNvCxnSpPr>
            <a:cxnSpLocks/>
            <a:stCxn id="76" idx="2"/>
            <a:endCxn id="87" idx="0"/>
          </p:cNvCxnSpPr>
          <p:nvPr/>
        </p:nvCxnSpPr>
        <p:spPr>
          <a:xfrm flipH="1">
            <a:off x="11188917" y="5272462"/>
            <a:ext cx="1073" cy="18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テキスト ボックス 235">
            <a:extLst>
              <a:ext uri="{FF2B5EF4-FFF2-40B4-BE49-F238E27FC236}">
                <a16:creationId xmlns:a16="http://schemas.microsoft.com/office/drawing/2014/main" id="{F41AF830-0A88-4EE5-8982-78FB2386D92C}"/>
              </a:ext>
            </a:extLst>
          </p:cNvPr>
          <p:cNvSpPr txBox="1"/>
          <p:nvPr/>
        </p:nvSpPr>
        <p:spPr>
          <a:xfrm>
            <a:off x="11171060" y="5254220"/>
            <a:ext cx="646331"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dirty="0"/>
              <a:t>化学品等</a:t>
            </a:r>
            <a:r>
              <a:rPr kumimoji="1" lang="ja-JP" altLang="en-US" sz="600" dirty="0"/>
              <a:t>供給</a:t>
            </a:r>
          </a:p>
        </p:txBody>
      </p:sp>
      <p:cxnSp>
        <p:nvCxnSpPr>
          <p:cNvPr id="175" name="直線矢印コネクタ 174">
            <a:extLst>
              <a:ext uri="{FF2B5EF4-FFF2-40B4-BE49-F238E27FC236}">
                <a16:creationId xmlns:a16="http://schemas.microsoft.com/office/drawing/2014/main" id="{B67C72B8-39A2-4BAA-9C89-7F89DE742CA2}"/>
              </a:ext>
            </a:extLst>
          </p:cNvPr>
          <p:cNvCxnSpPr>
            <a:cxnSpLocks/>
          </p:cNvCxnSpPr>
          <p:nvPr/>
        </p:nvCxnSpPr>
        <p:spPr>
          <a:xfrm flipV="1">
            <a:off x="9375909" y="5569469"/>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テキスト ボックス 238">
            <a:extLst>
              <a:ext uri="{FF2B5EF4-FFF2-40B4-BE49-F238E27FC236}">
                <a16:creationId xmlns:a16="http://schemas.microsoft.com/office/drawing/2014/main" id="{7571C253-374D-49C4-9F87-C9F2B450ACD0}"/>
              </a:ext>
            </a:extLst>
          </p:cNvPr>
          <p:cNvSpPr txBox="1"/>
          <p:nvPr/>
        </p:nvSpPr>
        <p:spPr>
          <a:xfrm>
            <a:off x="9667405" y="5437568"/>
            <a:ext cx="71063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化学品等供給</a:t>
            </a:r>
            <a:endParaRPr kumimoji="1" lang="ja-JP" altLang="en-US" sz="600" dirty="0"/>
          </a:p>
        </p:txBody>
      </p:sp>
      <p:cxnSp>
        <p:nvCxnSpPr>
          <p:cNvPr id="186" name="直線矢印コネクタ 185">
            <a:extLst>
              <a:ext uri="{FF2B5EF4-FFF2-40B4-BE49-F238E27FC236}">
                <a16:creationId xmlns:a16="http://schemas.microsoft.com/office/drawing/2014/main" id="{FA227F7E-76C9-453A-9508-485412554F2F}"/>
              </a:ext>
            </a:extLst>
          </p:cNvPr>
          <p:cNvCxnSpPr>
            <a:cxnSpLocks/>
            <a:stCxn id="80" idx="3"/>
          </p:cNvCxnSpPr>
          <p:nvPr/>
        </p:nvCxnSpPr>
        <p:spPr>
          <a:xfrm>
            <a:off x="8475447" y="3915935"/>
            <a:ext cx="213914" cy="35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直線矢印コネクタ 187">
            <a:extLst>
              <a:ext uri="{FF2B5EF4-FFF2-40B4-BE49-F238E27FC236}">
                <a16:creationId xmlns:a16="http://schemas.microsoft.com/office/drawing/2014/main" id="{BE9757F7-6CB6-4193-9C7E-E89404DD646C}"/>
              </a:ext>
            </a:extLst>
          </p:cNvPr>
          <p:cNvCxnSpPr>
            <a:cxnSpLocks/>
            <a:stCxn id="81" idx="3"/>
          </p:cNvCxnSpPr>
          <p:nvPr/>
        </p:nvCxnSpPr>
        <p:spPr>
          <a:xfrm flipV="1">
            <a:off x="8476409" y="4827222"/>
            <a:ext cx="205190" cy="17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9" name="四角形: 角を丸くする 188">
            <a:extLst>
              <a:ext uri="{FF2B5EF4-FFF2-40B4-BE49-F238E27FC236}">
                <a16:creationId xmlns:a16="http://schemas.microsoft.com/office/drawing/2014/main" id="{01472712-F58D-44A8-9909-E4E162908347}"/>
              </a:ext>
            </a:extLst>
          </p:cNvPr>
          <p:cNvSpPr/>
          <p:nvPr/>
        </p:nvSpPr>
        <p:spPr>
          <a:xfrm>
            <a:off x="7324992" y="5633370"/>
            <a:ext cx="1150454" cy="2976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800" dirty="0">
                <a:solidFill>
                  <a:schemeClr val="tx1"/>
                </a:solidFill>
                <a:latin typeface="Arial" panose="020B0604020202020204" pitchFamily="34" charset="0"/>
                <a:ea typeface="Meiryo UI" panose="020B0604030504040204" pitchFamily="50" charset="-128"/>
              </a:rPr>
              <a:t>大規模製造技術</a:t>
            </a:r>
            <a:endParaRPr lang="en-US" altLang="ja-JP" sz="800" dirty="0">
              <a:solidFill>
                <a:schemeClr val="tx1"/>
              </a:solidFill>
              <a:latin typeface="Arial" panose="020B0604020202020204" pitchFamily="34" charset="0"/>
              <a:ea typeface="Meiryo UI" panose="020B0604030504040204" pitchFamily="50" charset="-128"/>
            </a:endParaRPr>
          </a:p>
        </p:txBody>
      </p:sp>
      <p:cxnSp>
        <p:nvCxnSpPr>
          <p:cNvPr id="192" name="直線矢印コネクタ 191">
            <a:extLst>
              <a:ext uri="{FF2B5EF4-FFF2-40B4-BE49-F238E27FC236}">
                <a16:creationId xmlns:a16="http://schemas.microsoft.com/office/drawing/2014/main" id="{73A1AAC1-3CEE-4D11-B93E-60A0DFDBF60F}"/>
              </a:ext>
            </a:extLst>
          </p:cNvPr>
          <p:cNvCxnSpPr>
            <a:cxnSpLocks/>
            <a:stCxn id="189" idx="3"/>
          </p:cNvCxnSpPr>
          <p:nvPr/>
        </p:nvCxnSpPr>
        <p:spPr>
          <a:xfrm flipV="1">
            <a:off x="8475447" y="5776938"/>
            <a:ext cx="19098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C36362AC-156F-47E6-8ACC-08C9732A93D2}"/>
              </a:ext>
            </a:extLst>
          </p:cNvPr>
          <p:cNvCxnSpPr>
            <a:cxnSpLocks/>
          </p:cNvCxnSpPr>
          <p:nvPr/>
        </p:nvCxnSpPr>
        <p:spPr>
          <a:xfrm>
            <a:off x="9376384" y="4378335"/>
            <a:ext cx="1199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5" name="テキスト ボックス 260">
            <a:extLst>
              <a:ext uri="{FF2B5EF4-FFF2-40B4-BE49-F238E27FC236}">
                <a16:creationId xmlns:a16="http://schemas.microsoft.com/office/drawing/2014/main" id="{4AC0DFFB-598C-44A1-9623-66F17426CCDE}"/>
              </a:ext>
            </a:extLst>
          </p:cNvPr>
          <p:cNvSpPr txBox="1"/>
          <p:nvPr/>
        </p:nvSpPr>
        <p:spPr>
          <a:xfrm>
            <a:off x="9601912" y="4241489"/>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197" name="直線矢印コネクタ 196">
            <a:extLst>
              <a:ext uri="{FF2B5EF4-FFF2-40B4-BE49-F238E27FC236}">
                <a16:creationId xmlns:a16="http://schemas.microsoft.com/office/drawing/2014/main" id="{AC5F4995-D5CE-45D2-BF3F-3374DEF15314}"/>
              </a:ext>
            </a:extLst>
          </p:cNvPr>
          <p:cNvCxnSpPr>
            <a:cxnSpLocks/>
          </p:cNvCxnSpPr>
          <p:nvPr/>
        </p:nvCxnSpPr>
        <p:spPr>
          <a:xfrm>
            <a:off x="9385190" y="3341766"/>
            <a:ext cx="1243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9" name="テキスト ボックス 264">
            <a:extLst>
              <a:ext uri="{FF2B5EF4-FFF2-40B4-BE49-F238E27FC236}">
                <a16:creationId xmlns:a16="http://schemas.microsoft.com/office/drawing/2014/main" id="{40F1BE73-B3EE-4017-A9B5-F6507E67CB6C}"/>
              </a:ext>
            </a:extLst>
          </p:cNvPr>
          <p:cNvSpPr txBox="1"/>
          <p:nvPr/>
        </p:nvSpPr>
        <p:spPr>
          <a:xfrm>
            <a:off x="9607264" y="3185017"/>
            <a:ext cx="799467"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ライセンス供与</a:t>
            </a:r>
            <a:endParaRPr kumimoji="1" lang="ja-JP" altLang="en-US" sz="600" dirty="0"/>
          </a:p>
        </p:txBody>
      </p:sp>
      <p:cxnSp>
        <p:nvCxnSpPr>
          <p:cNvPr id="201" name="直線矢印コネクタ 200">
            <a:extLst>
              <a:ext uri="{FF2B5EF4-FFF2-40B4-BE49-F238E27FC236}">
                <a16:creationId xmlns:a16="http://schemas.microsoft.com/office/drawing/2014/main" id="{7470EC7F-E5B2-4704-BABE-FE62E6B35F0A}"/>
              </a:ext>
            </a:extLst>
          </p:cNvPr>
          <p:cNvCxnSpPr>
            <a:cxnSpLocks/>
          </p:cNvCxnSpPr>
          <p:nvPr/>
        </p:nvCxnSpPr>
        <p:spPr>
          <a:xfrm flipV="1">
            <a:off x="9517527" y="4028243"/>
            <a:ext cx="1045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3" name="テキスト ボックス 268">
            <a:extLst>
              <a:ext uri="{FF2B5EF4-FFF2-40B4-BE49-F238E27FC236}">
                <a16:creationId xmlns:a16="http://schemas.microsoft.com/office/drawing/2014/main" id="{CCFD9298-5EC2-4A2E-BA8B-62E72B6C6E34}"/>
              </a:ext>
            </a:extLst>
          </p:cNvPr>
          <p:cNvSpPr txBox="1"/>
          <p:nvPr/>
        </p:nvSpPr>
        <p:spPr>
          <a:xfrm>
            <a:off x="9706090" y="3895719"/>
            <a:ext cx="62180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酵素供給</a:t>
            </a:r>
            <a:endParaRPr kumimoji="1" lang="ja-JP" altLang="en-US" sz="600" dirty="0"/>
          </a:p>
        </p:txBody>
      </p:sp>
      <p:cxnSp>
        <p:nvCxnSpPr>
          <p:cNvPr id="205" name="コネクタ: カギ線 204">
            <a:extLst>
              <a:ext uri="{FF2B5EF4-FFF2-40B4-BE49-F238E27FC236}">
                <a16:creationId xmlns:a16="http://schemas.microsoft.com/office/drawing/2014/main" id="{6407AADE-EBD9-4EAA-8833-A685F304F255}"/>
              </a:ext>
            </a:extLst>
          </p:cNvPr>
          <p:cNvCxnSpPr>
            <a:stCxn id="83" idx="3"/>
            <a:endCxn id="76" idx="0"/>
          </p:cNvCxnSpPr>
          <p:nvPr/>
        </p:nvCxnSpPr>
        <p:spPr>
          <a:xfrm flipH="1">
            <a:off x="11189990" y="3328797"/>
            <a:ext cx="467872" cy="637885"/>
          </a:xfrm>
          <a:prstGeom prst="bentConnector4">
            <a:avLst>
              <a:gd name="adj1" fmla="val -33282"/>
              <a:gd name="adj2" fmla="val 7806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6" name="グループ化 205">
            <a:extLst>
              <a:ext uri="{FF2B5EF4-FFF2-40B4-BE49-F238E27FC236}">
                <a16:creationId xmlns:a16="http://schemas.microsoft.com/office/drawing/2014/main" id="{0BAF8BAE-B14E-4D78-995E-A553B4390B52}"/>
              </a:ext>
            </a:extLst>
          </p:cNvPr>
          <p:cNvGrpSpPr/>
          <p:nvPr/>
        </p:nvGrpSpPr>
        <p:grpSpPr>
          <a:xfrm>
            <a:off x="9419958" y="3700039"/>
            <a:ext cx="91712" cy="329300"/>
            <a:chOff x="4389466" y="1803142"/>
            <a:chExt cx="74336" cy="249165"/>
          </a:xfrm>
        </p:grpSpPr>
        <p:cxnSp>
          <p:nvCxnSpPr>
            <p:cNvPr id="207" name="直線コネクタ 206">
              <a:extLst>
                <a:ext uri="{FF2B5EF4-FFF2-40B4-BE49-F238E27FC236}">
                  <a16:creationId xmlns:a16="http://schemas.microsoft.com/office/drawing/2014/main" id="{AA87ED67-852C-4E6C-B44D-18C6E3FD283C}"/>
                </a:ext>
              </a:extLst>
            </p:cNvPr>
            <p:cNvCxnSpPr>
              <a:cxnSpLocks/>
            </p:cNvCxnSpPr>
            <p:nvPr/>
          </p:nvCxnSpPr>
          <p:spPr>
            <a:xfrm flipH="1">
              <a:off x="4391484" y="1803142"/>
              <a:ext cx="625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E0B87610-F8D6-4FDF-AD2E-7ADA418915C3}"/>
                </a:ext>
              </a:extLst>
            </p:cNvPr>
            <p:cNvCxnSpPr>
              <a:cxnSpLocks/>
            </p:cNvCxnSpPr>
            <p:nvPr/>
          </p:nvCxnSpPr>
          <p:spPr>
            <a:xfrm>
              <a:off x="4391484" y="1803237"/>
              <a:ext cx="0" cy="24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513F7FC2-7EA6-46E3-A89F-544C0E15BC4E}"/>
                </a:ext>
              </a:extLst>
            </p:cNvPr>
            <p:cNvCxnSpPr>
              <a:cxnSpLocks/>
            </p:cNvCxnSpPr>
            <p:nvPr/>
          </p:nvCxnSpPr>
          <p:spPr>
            <a:xfrm>
              <a:off x="4389466" y="2050440"/>
              <a:ext cx="74336" cy="18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0" name="コネクタ: カギ線 209">
            <a:extLst>
              <a:ext uri="{FF2B5EF4-FFF2-40B4-BE49-F238E27FC236}">
                <a16:creationId xmlns:a16="http://schemas.microsoft.com/office/drawing/2014/main" id="{A3311DF2-CC0F-4B70-8CF8-599C7C5DC18D}"/>
              </a:ext>
            </a:extLst>
          </p:cNvPr>
          <p:cNvCxnSpPr>
            <a:cxnSpLocks/>
            <a:endCxn id="81" idx="0"/>
          </p:cNvCxnSpPr>
          <p:nvPr/>
        </p:nvCxnSpPr>
        <p:spPr>
          <a:xfrm rot="10800000" flipV="1">
            <a:off x="7900701" y="4270020"/>
            <a:ext cx="788660" cy="4101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コネクタ: カギ線 210">
            <a:extLst>
              <a:ext uri="{FF2B5EF4-FFF2-40B4-BE49-F238E27FC236}">
                <a16:creationId xmlns:a16="http://schemas.microsoft.com/office/drawing/2014/main" id="{27C8B0F8-B54F-4706-A479-0C6333F1DD59}"/>
              </a:ext>
            </a:extLst>
          </p:cNvPr>
          <p:cNvCxnSpPr>
            <a:cxnSpLocks/>
            <a:endCxn id="189" idx="0"/>
          </p:cNvCxnSpPr>
          <p:nvPr/>
        </p:nvCxnSpPr>
        <p:spPr>
          <a:xfrm rot="10800000" flipV="1">
            <a:off x="7900220" y="5193621"/>
            <a:ext cx="763358" cy="439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D65AD0BA-E243-42D3-B453-C40DCE0D97EE}"/>
              </a:ext>
            </a:extLst>
          </p:cNvPr>
          <p:cNvCxnSpPr>
            <a:cxnSpLocks/>
          </p:cNvCxnSpPr>
          <p:nvPr/>
        </p:nvCxnSpPr>
        <p:spPr>
          <a:xfrm>
            <a:off x="9499589" y="5884717"/>
            <a:ext cx="1063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4" name="テキスト ボックス 279">
            <a:extLst>
              <a:ext uri="{FF2B5EF4-FFF2-40B4-BE49-F238E27FC236}">
                <a16:creationId xmlns:a16="http://schemas.microsoft.com/office/drawing/2014/main" id="{0154C078-2FDD-4C87-9D8B-5D4FC5F53631}"/>
              </a:ext>
            </a:extLst>
          </p:cNvPr>
          <p:cNvSpPr txBox="1"/>
          <p:nvPr/>
        </p:nvSpPr>
        <p:spPr>
          <a:xfrm>
            <a:off x="9697002" y="5750115"/>
            <a:ext cx="62180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600" dirty="0"/>
              <a:t>開発受託</a:t>
            </a:r>
          </a:p>
        </p:txBody>
      </p:sp>
      <p:sp>
        <p:nvSpPr>
          <p:cNvPr id="216" name="テキスト ボックス 281">
            <a:extLst>
              <a:ext uri="{FF2B5EF4-FFF2-40B4-BE49-F238E27FC236}">
                <a16:creationId xmlns:a16="http://schemas.microsoft.com/office/drawing/2014/main" id="{C49CF3B5-9B52-4C80-838C-EFBFE7FEE081}"/>
              </a:ext>
            </a:extLst>
          </p:cNvPr>
          <p:cNvSpPr txBox="1"/>
          <p:nvPr/>
        </p:nvSpPr>
        <p:spPr>
          <a:xfrm>
            <a:off x="11348333" y="3815493"/>
            <a:ext cx="492443" cy="18466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600" dirty="0"/>
              <a:t>酵素供給</a:t>
            </a:r>
          </a:p>
        </p:txBody>
      </p:sp>
      <p:sp>
        <p:nvSpPr>
          <p:cNvPr id="109" name="角丸四角形 17">
            <a:extLst>
              <a:ext uri="{FF2B5EF4-FFF2-40B4-BE49-F238E27FC236}">
                <a16:creationId xmlns:a16="http://schemas.microsoft.com/office/drawing/2014/main" id="{65700031-436D-4A19-8A6F-0ECBF9A8CA92}"/>
              </a:ext>
            </a:extLst>
          </p:cNvPr>
          <p:cNvSpPr/>
          <p:nvPr/>
        </p:nvSpPr>
        <p:spPr>
          <a:xfrm>
            <a:off x="2608505" y="4852669"/>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細胞設計</a:t>
            </a:r>
            <a:endParaRPr kumimoji="1" lang="en-US" altLang="ja-JP" sz="700" dirty="0">
              <a:solidFill>
                <a:schemeClr val="tx1"/>
              </a:solidFill>
            </a:endParaRPr>
          </a:p>
        </p:txBody>
      </p:sp>
      <p:sp>
        <p:nvSpPr>
          <p:cNvPr id="110" name="角丸四角形 17">
            <a:extLst>
              <a:ext uri="{FF2B5EF4-FFF2-40B4-BE49-F238E27FC236}">
                <a16:creationId xmlns:a16="http://schemas.microsoft.com/office/drawing/2014/main" id="{FE572B1F-5B51-4D5E-BDF8-EF5F5E196242}"/>
              </a:ext>
            </a:extLst>
          </p:cNvPr>
          <p:cNvSpPr/>
          <p:nvPr/>
        </p:nvSpPr>
        <p:spPr>
          <a:xfrm>
            <a:off x="3808584" y="4854866"/>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細胞培養</a:t>
            </a:r>
            <a:endParaRPr kumimoji="1" lang="en-US" altLang="ja-JP" sz="700" dirty="0">
              <a:solidFill>
                <a:schemeClr val="tx1"/>
              </a:solidFill>
            </a:endParaRPr>
          </a:p>
          <a:p>
            <a:pPr algn="ctr"/>
            <a:r>
              <a:rPr kumimoji="1" lang="ja-JP" altLang="en-US" sz="700" dirty="0">
                <a:solidFill>
                  <a:schemeClr val="tx1"/>
                </a:solidFill>
              </a:rPr>
              <a:t>発酵</a:t>
            </a:r>
            <a:endParaRPr kumimoji="1" lang="en-US" altLang="ja-JP" sz="700" dirty="0">
              <a:solidFill>
                <a:schemeClr val="tx1"/>
              </a:solidFill>
            </a:endParaRPr>
          </a:p>
        </p:txBody>
      </p:sp>
      <p:sp>
        <p:nvSpPr>
          <p:cNvPr id="111" name="角丸四角形 17">
            <a:extLst>
              <a:ext uri="{FF2B5EF4-FFF2-40B4-BE49-F238E27FC236}">
                <a16:creationId xmlns:a16="http://schemas.microsoft.com/office/drawing/2014/main" id="{96E4B3A2-A893-4CE7-B45E-F54BC30301BC}"/>
              </a:ext>
            </a:extLst>
          </p:cNvPr>
          <p:cNvSpPr/>
          <p:nvPr/>
        </p:nvSpPr>
        <p:spPr>
          <a:xfrm>
            <a:off x="5040056" y="4852671"/>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化学品中間体の製造</a:t>
            </a:r>
            <a:endParaRPr kumimoji="1" lang="en-US" altLang="ja-JP" sz="700" dirty="0">
              <a:solidFill>
                <a:schemeClr val="tx1"/>
              </a:solidFill>
            </a:endParaRPr>
          </a:p>
        </p:txBody>
      </p:sp>
      <p:sp>
        <p:nvSpPr>
          <p:cNvPr id="112" name="角丸四角形 17">
            <a:extLst>
              <a:ext uri="{FF2B5EF4-FFF2-40B4-BE49-F238E27FC236}">
                <a16:creationId xmlns:a16="http://schemas.microsoft.com/office/drawing/2014/main" id="{932C34DB-4BF2-4BA2-9444-B9A292AB6E21}"/>
              </a:ext>
            </a:extLst>
          </p:cNvPr>
          <p:cNvSpPr/>
          <p:nvPr/>
        </p:nvSpPr>
        <p:spPr>
          <a:xfrm>
            <a:off x="6270775" y="4853937"/>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機能性製品の製造</a:t>
            </a:r>
            <a:endParaRPr kumimoji="1" lang="en-US" altLang="ja-JP" sz="700" dirty="0">
              <a:solidFill>
                <a:schemeClr val="tx1"/>
              </a:solidFill>
            </a:endParaRPr>
          </a:p>
        </p:txBody>
      </p:sp>
      <p:sp>
        <p:nvSpPr>
          <p:cNvPr id="113" name="角丸四角形 17">
            <a:extLst>
              <a:ext uri="{FF2B5EF4-FFF2-40B4-BE49-F238E27FC236}">
                <a16:creationId xmlns:a16="http://schemas.microsoft.com/office/drawing/2014/main" id="{6698CBEB-E671-4A17-B5D5-CC15FD9AC6D2}"/>
              </a:ext>
            </a:extLst>
          </p:cNvPr>
          <p:cNvSpPr/>
          <p:nvPr/>
        </p:nvSpPr>
        <p:spPr>
          <a:xfrm>
            <a:off x="1394091" y="4852668"/>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分子設計</a:t>
            </a:r>
            <a:endParaRPr kumimoji="1" lang="en-US" altLang="ja-JP" sz="700" dirty="0">
              <a:solidFill>
                <a:schemeClr val="tx1"/>
              </a:solidFill>
            </a:endParaRPr>
          </a:p>
        </p:txBody>
      </p:sp>
      <p:cxnSp>
        <p:nvCxnSpPr>
          <p:cNvPr id="10" name="直線矢印コネクタ 9">
            <a:extLst>
              <a:ext uri="{FF2B5EF4-FFF2-40B4-BE49-F238E27FC236}">
                <a16:creationId xmlns:a16="http://schemas.microsoft.com/office/drawing/2014/main" id="{990E0AA2-D570-410B-AE8D-77ECEA558124}"/>
              </a:ext>
            </a:extLst>
          </p:cNvPr>
          <p:cNvCxnSpPr>
            <a:cxnSpLocks/>
            <a:stCxn id="113" idx="3"/>
            <a:endCxn id="158" idx="2"/>
          </p:cNvCxnSpPr>
          <p:nvPr/>
        </p:nvCxnSpPr>
        <p:spPr>
          <a:xfrm flipV="1">
            <a:off x="1993502" y="5051994"/>
            <a:ext cx="181213" cy="122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CAB11CF8-F0B1-40D7-B040-1215B3E62A16}"/>
              </a:ext>
            </a:extLst>
          </p:cNvPr>
          <p:cNvCxnSpPr>
            <a:cxnSpLocks/>
            <a:stCxn id="109" idx="3"/>
          </p:cNvCxnSpPr>
          <p:nvPr/>
        </p:nvCxnSpPr>
        <p:spPr>
          <a:xfrm flipV="1">
            <a:off x="3207916" y="5045609"/>
            <a:ext cx="172400" cy="760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CC3693EA-A221-4550-B944-E0E63D265EF3}"/>
              </a:ext>
            </a:extLst>
          </p:cNvPr>
          <p:cNvCxnSpPr>
            <a:cxnSpLocks/>
            <a:stCxn id="110" idx="3"/>
          </p:cNvCxnSpPr>
          <p:nvPr/>
        </p:nvCxnSpPr>
        <p:spPr>
          <a:xfrm>
            <a:off x="4407995" y="5055412"/>
            <a:ext cx="167128"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42E8C4C0-DFAD-4500-BDD0-4B64E50B32F6}"/>
              </a:ext>
            </a:extLst>
          </p:cNvPr>
          <p:cNvCxnSpPr>
            <a:cxnSpLocks/>
            <a:stCxn id="111" idx="3"/>
            <a:endCxn id="222" idx="2"/>
          </p:cNvCxnSpPr>
          <p:nvPr/>
        </p:nvCxnSpPr>
        <p:spPr>
          <a:xfrm>
            <a:off x="5639467" y="5053217"/>
            <a:ext cx="180433"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5" name="角丸四角形 17">
            <a:extLst>
              <a:ext uri="{FF2B5EF4-FFF2-40B4-BE49-F238E27FC236}">
                <a16:creationId xmlns:a16="http://schemas.microsoft.com/office/drawing/2014/main" id="{F6E45266-EA89-4B31-B836-CCD1689FF2F7}"/>
              </a:ext>
            </a:extLst>
          </p:cNvPr>
          <p:cNvSpPr/>
          <p:nvPr/>
        </p:nvSpPr>
        <p:spPr>
          <a:xfrm>
            <a:off x="2875218" y="3328663"/>
            <a:ext cx="599411" cy="401091"/>
          </a:xfrm>
          <a:prstGeom prst="round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700" dirty="0">
                <a:solidFill>
                  <a:schemeClr val="tx1"/>
                </a:solidFill>
              </a:rPr>
              <a:t>バイオマス前処理</a:t>
            </a:r>
            <a:endParaRPr kumimoji="1" lang="en-US" altLang="ja-JP" sz="700" dirty="0">
              <a:solidFill>
                <a:schemeClr val="tx1"/>
              </a:solidFill>
            </a:endParaRPr>
          </a:p>
        </p:txBody>
      </p:sp>
      <p:cxnSp>
        <p:nvCxnSpPr>
          <p:cNvPr id="126" name="直線矢印コネクタ 125">
            <a:extLst>
              <a:ext uri="{FF2B5EF4-FFF2-40B4-BE49-F238E27FC236}">
                <a16:creationId xmlns:a16="http://schemas.microsoft.com/office/drawing/2014/main" id="{F9C52C31-1A29-43CD-BAFD-39142EB9A1ED}"/>
              </a:ext>
            </a:extLst>
          </p:cNvPr>
          <p:cNvCxnSpPr>
            <a:cxnSpLocks/>
            <a:stCxn id="143" idx="3"/>
            <a:endCxn id="125" idx="1"/>
          </p:cNvCxnSpPr>
          <p:nvPr/>
        </p:nvCxnSpPr>
        <p:spPr>
          <a:xfrm>
            <a:off x="2692586" y="3527119"/>
            <a:ext cx="182632" cy="209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9" name="円/楕円 23">
            <a:extLst>
              <a:ext uri="{FF2B5EF4-FFF2-40B4-BE49-F238E27FC236}">
                <a16:creationId xmlns:a16="http://schemas.microsoft.com/office/drawing/2014/main" id="{2227CD47-5F05-4DD7-A70E-FEE16C056139}"/>
              </a:ext>
            </a:extLst>
          </p:cNvPr>
          <p:cNvSpPr/>
          <p:nvPr/>
        </p:nvSpPr>
        <p:spPr>
          <a:xfrm>
            <a:off x="3650863" y="3374593"/>
            <a:ext cx="311426" cy="307467"/>
          </a:xfrm>
          <a:prstGeom prst="ellipse">
            <a:avLst/>
          </a:prstGeom>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700" dirty="0">
                <a:solidFill>
                  <a:schemeClr val="tx1"/>
                </a:solidFill>
              </a:rPr>
              <a:t>前処理済</a:t>
            </a:r>
            <a:endParaRPr kumimoji="1" lang="en-US" altLang="ja-JP" sz="700" dirty="0">
              <a:solidFill>
                <a:schemeClr val="tx1"/>
              </a:solidFill>
            </a:endParaRPr>
          </a:p>
          <a:p>
            <a:pPr algn="ctr"/>
            <a:r>
              <a:rPr kumimoji="1" lang="ja-JP" altLang="en-US" sz="700" dirty="0">
                <a:solidFill>
                  <a:schemeClr val="tx1"/>
                </a:solidFill>
              </a:rPr>
              <a:t>バイオマス</a:t>
            </a:r>
            <a:endParaRPr kumimoji="1" lang="en-US" altLang="ja-JP" sz="700" dirty="0">
              <a:solidFill>
                <a:schemeClr val="tx1"/>
              </a:solidFill>
            </a:endParaRPr>
          </a:p>
        </p:txBody>
      </p:sp>
      <p:cxnSp>
        <p:nvCxnSpPr>
          <p:cNvPr id="130" name="直線矢印コネクタ 129">
            <a:extLst>
              <a:ext uri="{FF2B5EF4-FFF2-40B4-BE49-F238E27FC236}">
                <a16:creationId xmlns:a16="http://schemas.microsoft.com/office/drawing/2014/main" id="{31680506-444B-48B4-B624-17E4A8C007DE}"/>
              </a:ext>
            </a:extLst>
          </p:cNvPr>
          <p:cNvCxnSpPr>
            <a:cxnSpLocks/>
            <a:stCxn id="125" idx="3"/>
            <a:endCxn id="129" idx="2"/>
          </p:cNvCxnSpPr>
          <p:nvPr/>
        </p:nvCxnSpPr>
        <p:spPr>
          <a:xfrm flipV="1">
            <a:off x="3474629" y="3528327"/>
            <a:ext cx="176234" cy="88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3EB90EF5-0B26-4A54-BEC0-537F2753BEEF}"/>
              </a:ext>
            </a:extLst>
          </p:cNvPr>
          <p:cNvSpPr txBox="1"/>
          <p:nvPr/>
        </p:nvSpPr>
        <p:spPr>
          <a:xfrm>
            <a:off x="514808" y="3103250"/>
            <a:ext cx="2177778" cy="847738"/>
          </a:xfrm>
          <a:prstGeom prst="rect">
            <a:avLst/>
          </a:prstGeom>
          <a:solidFill>
            <a:schemeClr val="bg1">
              <a:lumMod val="95000"/>
            </a:schemeClr>
          </a:solidFill>
          <a:ln w="9525">
            <a:noFill/>
            <a:prstDash val="dash"/>
          </a:ln>
        </p:spPr>
        <p:txBody>
          <a:bodyPr wrap="square" rtlCol="0">
            <a:noAutofit/>
          </a:bodyPr>
          <a:lstStyle/>
          <a:p>
            <a:pPr algn="ctr"/>
            <a:r>
              <a:rPr lang="ja-JP" altLang="en-US" sz="800" dirty="0"/>
              <a:t>バイオマス原料</a:t>
            </a:r>
            <a:endParaRPr lang="en-US" altLang="ja-JP" sz="800" dirty="0"/>
          </a:p>
          <a:p>
            <a:endParaRPr lang="en-US" altLang="ja-JP" sz="700" dirty="0">
              <a:solidFill>
                <a:schemeClr val="tx2">
                  <a:lumMod val="60000"/>
                  <a:lumOff val="40000"/>
                </a:schemeClr>
              </a:solidFill>
            </a:endParaRPr>
          </a:p>
        </p:txBody>
      </p:sp>
      <p:sp>
        <p:nvSpPr>
          <p:cNvPr id="144" name="テキスト ボックス 143">
            <a:extLst>
              <a:ext uri="{FF2B5EF4-FFF2-40B4-BE49-F238E27FC236}">
                <a16:creationId xmlns:a16="http://schemas.microsoft.com/office/drawing/2014/main" id="{EF0A3862-23C3-4D77-81F8-FF50C9B834EB}"/>
              </a:ext>
            </a:extLst>
          </p:cNvPr>
          <p:cNvSpPr txBox="1"/>
          <p:nvPr/>
        </p:nvSpPr>
        <p:spPr>
          <a:xfrm>
            <a:off x="2189614" y="4268900"/>
            <a:ext cx="1437193" cy="415177"/>
          </a:xfrm>
          <a:prstGeom prst="rect">
            <a:avLst/>
          </a:prstGeom>
          <a:solidFill>
            <a:schemeClr val="bg1">
              <a:lumMod val="95000"/>
            </a:schemeClr>
          </a:solidFill>
          <a:ln w="9525">
            <a:noFill/>
            <a:prstDash val="dash"/>
          </a:ln>
        </p:spPr>
        <p:txBody>
          <a:bodyPr wrap="square" rtlCol="0">
            <a:noAutofit/>
          </a:bodyPr>
          <a:lstStyle/>
          <a:p>
            <a:pPr algn="ctr"/>
            <a:r>
              <a:rPr lang="ja-JP" altLang="en-US" sz="700" dirty="0"/>
              <a:t>細胞</a:t>
            </a:r>
            <a:endParaRPr lang="en-US" altLang="ja-JP" sz="700" dirty="0"/>
          </a:p>
          <a:p>
            <a:pPr algn="ctr"/>
            <a:r>
              <a:rPr lang="ja-JP" altLang="en-US" sz="600" dirty="0"/>
              <a:t>藻類</a:t>
            </a:r>
            <a:r>
              <a:rPr lang="en-US" altLang="ja-JP" sz="600" dirty="0"/>
              <a:t>, </a:t>
            </a:r>
            <a:r>
              <a:rPr lang="ja-JP" altLang="en-US" sz="600" dirty="0"/>
              <a:t>酵母</a:t>
            </a:r>
            <a:r>
              <a:rPr lang="en-US" altLang="ja-JP" sz="600" dirty="0"/>
              <a:t>, </a:t>
            </a:r>
            <a:r>
              <a:rPr lang="ja-JP" altLang="en-US" sz="600" dirty="0"/>
              <a:t>動物細胞</a:t>
            </a:r>
            <a:endParaRPr lang="zh-TW" altLang="en-US" sz="600" dirty="0"/>
          </a:p>
          <a:p>
            <a:pPr algn="ctr"/>
            <a:r>
              <a:rPr lang="en-US" altLang="ja-JP" sz="600" dirty="0" err="1"/>
              <a:t>iPS</a:t>
            </a:r>
            <a:r>
              <a:rPr lang="ja-JP" altLang="en-US" sz="600" dirty="0"/>
              <a:t>細胞</a:t>
            </a:r>
            <a:r>
              <a:rPr lang="en-US" altLang="zh-TW" sz="600" dirty="0"/>
              <a:t>, </a:t>
            </a:r>
            <a:r>
              <a:rPr lang="ja-JP" altLang="en-US" sz="600" dirty="0"/>
              <a:t>大腸菌</a:t>
            </a:r>
            <a:endParaRPr lang="zh-TW" altLang="en-US" sz="600" dirty="0"/>
          </a:p>
        </p:txBody>
      </p:sp>
      <p:sp>
        <p:nvSpPr>
          <p:cNvPr id="145" name="円/楕円 10">
            <a:extLst>
              <a:ext uri="{FF2B5EF4-FFF2-40B4-BE49-F238E27FC236}">
                <a16:creationId xmlns:a16="http://schemas.microsoft.com/office/drawing/2014/main" id="{0718AC96-BCB2-4DD3-AF3D-2D60CAA84BC3}"/>
              </a:ext>
            </a:extLst>
          </p:cNvPr>
          <p:cNvSpPr/>
          <p:nvPr/>
        </p:nvSpPr>
        <p:spPr>
          <a:xfrm>
            <a:off x="3382214" y="4790241"/>
            <a:ext cx="257850" cy="255368"/>
          </a:xfrm>
          <a:prstGeom prst="ellipse">
            <a:avLst/>
          </a:prstGeom>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ja-JP" altLang="en-US" sz="700" dirty="0">
                <a:solidFill>
                  <a:schemeClr val="tx1"/>
                </a:solidFill>
              </a:rPr>
              <a:t>細胞</a:t>
            </a:r>
          </a:p>
        </p:txBody>
      </p:sp>
      <p:sp>
        <p:nvSpPr>
          <p:cNvPr id="146" name="円/楕円 10">
            <a:extLst>
              <a:ext uri="{FF2B5EF4-FFF2-40B4-BE49-F238E27FC236}">
                <a16:creationId xmlns:a16="http://schemas.microsoft.com/office/drawing/2014/main" id="{EE344354-F845-4D32-ADD9-3F7C9FA981AF}"/>
              </a:ext>
            </a:extLst>
          </p:cNvPr>
          <p:cNvSpPr/>
          <p:nvPr/>
        </p:nvSpPr>
        <p:spPr>
          <a:xfrm>
            <a:off x="3381700" y="5089379"/>
            <a:ext cx="257850" cy="255368"/>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lstStyle/>
          <a:p>
            <a:pPr algn="ctr"/>
            <a:r>
              <a:rPr kumimoji="1" lang="ja-JP" altLang="en-US" sz="700" dirty="0">
                <a:solidFill>
                  <a:schemeClr val="tx1"/>
                </a:solidFill>
              </a:rPr>
              <a:t>培地</a:t>
            </a:r>
          </a:p>
        </p:txBody>
      </p:sp>
      <p:pic>
        <p:nvPicPr>
          <p:cNvPr id="147" name="コンテンツ プレースホルダー 8" descr="もみの木">
            <a:extLst>
              <a:ext uri="{FF2B5EF4-FFF2-40B4-BE49-F238E27FC236}">
                <a16:creationId xmlns:a16="http://schemas.microsoft.com/office/drawing/2014/main" id="{051BD56C-7E7F-4191-9B73-FAD726D60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974" y="3400562"/>
            <a:ext cx="252000" cy="252000"/>
          </a:xfrm>
          <a:prstGeom prst="rect">
            <a:avLst/>
          </a:prstGeom>
        </p:spPr>
      </p:pic>
      <p:pic>
        <p:nvPicPr>
          <p:cNvPr id="148" name="グラフィックス 147" descr="落葉樹">
            <a:extLst>
              <a:ext uri="{FF2B5EF4-FFF2-40B4-BE49-F238E27FC236}">
                <a16:creationId xmlns:a16="http://schemas.microsoft.com/office/drawing/2014/main" id="{67B19788-35F0-4E4C-8194-E10708B364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037" y="3394551"/>
            <a:ext cx="252000" cy="252000"/>
          </a:xfrm>
          <a:prstGeom prst="rect">
            <a:avLst/>
          </a:prstGeom>
        </p:spPr>
      </p:pic>
      <p:pic>
        <p:nvPicPr>
          <p:cNvPr id="149" name="グラフィックス 148" descr="トウモロコシ">
            <a:extLst>
              <a:ext uri="{FF2B5EF4-FFF2-40B4-BE49-F238E27FC236}">
                <a16:creationId xmlns:a16="http://schemas.microsoft.com/office/drawing/2014/main" id="{166D1768-F29F-46A0-A8E7-09AFC6BC8B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0383" y="3415594"/>
            <a:ext cx="252000" cy="252000"/>
          </a:xfrm>
          <a:prstGeom prst="rect">
            <a:avLst/>
          </a:prstGeom>
        </p:spPr>
      </p:pic>
      <p:pic>
        <p:nvPicPr>
          <p:cNvPr id="150" name="グラフィックス 149" descr="海藻 単色塗りつぶし">
            <a:extLst>
              <a:ext uri="{FF2B5EF4-FFF2-40B4-BE49-F238E27FC236}">
                <a16:creationId xmlns:a16="http://schemas.microsoft.com/office/drawing/2014/main" id="{290E5167-63A6-4D3C-BCD2-9C05CBBF76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44415" y="3418963"/>
            <a:ext cx="288000" cy="288000"/>
          </a:xfrm>
          <a:prstGeom prst="rect">
            <a:avLst/>
          </a:prstGeom>
        </p:spPr>
      </p:pic>
      <p:cxnSp>
        <p:nvCxnSpPr>
          <p:cNvPr id="155" name="直線矢印コネクタ 154">
            <a:extLst>
              <a:ext uri="{FF2B5EF4-FFF2-40B4-BE49-F238E27FC236}">
                <a16:creationId xmlns:a16="http://schemas.microsoft.com/office/drawing/2014/main" id="{D4EA85F0-3CCD-4379-8452-4815B95AC800}"/>
              </a:ext>
            </a:extLst>
          </p:cNvPr>
          <p:cNvCxnSpPr>
            <a:cxnSpLocks/>
            <a:endCxn id="110" idx="1"/>
          </p:cNvCxnSpPr>
          <p:nvPr/>
        </p:nvCxnSpPr>
        <p:spPr>
          <a:xfrm>
            <a:off x="3626026" y="5055412"/>
            <a:ext cx="182558"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8" name="円/楕円 10">
            <a:extLst>
              <a:ext uri="{FF2B5EF4-FFF2-40B4-BE49-F238E27FC236}">
                <a16:creationId xmlns:a16="http://schemas.microsoft.com/office/drawing/2014/main" id="{7AD782C1-825B-437B-9CB9-8ECD31F3F2A0}"/>
              </a:ext>
            </a:extLst>
          </p:cNvPr>
          <p:cNvSpPr/>
          <p:nvPr/>
        </p:nvSpPr>
        <p:spPr>
          <a:xfrm>
            <a:off x="2174715" y="4924310"/>
            <a:ext cx="257850" cy="255368"/>
          </a:xfrm>
          <a:prstGeom prst="ellipse">
            <a:avLst/>
          </a:prstGeom>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ja-JP" altLang="en-US" sz="700" dirty="0">
                <a:solidFill>
                  <a:schemeClr val="tx1"/>
                </a:solidFill>
              </a:rPr>
              <a:t>分子</a:t>
            </a:r>
            <a:endParaRPr kumimoji="1" lang="en-US" altLang="ja-JP" sz="700" dirty="0">
              <a:solidFill>
                <a:schemeClr val="tx1"/>
              </a:solidFill>
            </a:endParaRPr>
          </a:p>
          <a:p>
            <a:pPr algn="ctr"/>
            <a:r>
              <a:rPr kumimoji="1" lang="ja-JP" altLang="en-US" sz="700" dirty="0">
                <a:solidFill>
                  <a:schemeClr val="tx1"/>
                </a:solidFill>
              </a:rPr>
              <a:t>情報</a:t>
            </a:r>
          </a:p>
        </p:txBody>
      </p:sp>
      <p:cxnSp>
        <p:nvCxnSpPr>
          <p:cNvPr id="160" name="直線矢印コネクタ 159">
            <a:extLst>
              <a:ext uri="{FF2B5EF4-FFF2-40B4-BE49-F238E27FC236}">
                <a16:creationId xmlns:a16="http://schemas.microsoft.com/office/drawing/2014/main" id="{A0D768D5-41B9-4D8B-8513-3FB9606F3E8C}"/>
              </a:ext>
            </a:extLst>
          </p:cNvPr>
          <p:cNvCxnSpPr>
            <a:cxnSpLocks/>
            <a:stCxn id="158" idx="6"/>
            <a:endCxn id="109" idx="1"/>
          </p:cNvCxnSpPr>
          <p:nvPr/>
        </p:nvCxnSpPr>
        <p:spPr>
          <a:xfrm>
            <a:off x="2432565" y="5051994"/>
            <a:ext cx="175940" cy="122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41" name="グループ化 340">
            <a:extLst>
              <a:ext uri="{FF2B5EF4-FFF2-40B4-BE49-F238E27FC236}">
                <a16:creationId xmlns:a16="http://schemas.microsoft.com/office/drawing/2014/main" id="{3A65C403-AEB5-4DD3-B8CB-38025646C39D}"/>
              </a:ext>
            </a:extLst>
          </p:cNvPr>
          <p:cNvGrpSpPr/>
          <p:nvPr/>
        </p:nvGrpSpPr>
        <p:grpSpPr>
          <a:xfrm>
            <a:off x="4594416" y="4784472"/>
            <a:ext cx="272263" cy="589216"/>
            <a:chOff x="4476266" y="4259239"/>
            <a:chExt cx="272263" cy="589216"/>
          </a:xfrm>
        </p:grpSpPr>
        <p:sp>
          <p:nvSpPr>
            <p:cNvPr id="219" name="円/楕円 23">
              <a:extLst>
                <a:ext uri="{FF2B5EF4-FFF2-40B4-BE49-F238E27FC236}">
                  <a16:creationId xmlns:a16="http://schemas.microsoft.com/office/drawing/2014/main" id="{69119FA4-DBFA-4920-8B15-A69F0E5DDB08}"/>
                </a:ext>
              </a:extLst>
            </p:cNvPr>
            <p:cNvSpPr/>
            <p:nvPr/>
          </p:nvSpPr>
          <p:spPr>
            <a:xfrm>
              <a:off x="4476266" y="4579654"/>
              <a:ext cx="272263" cy="268801"/>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ja-JP" altLang="en-US" sz="700" dirty="0">
                  <a:solidFill>
                    <a:schemeClr val="tx1"/>
                  </a:solidFill>
                </a:rPr>
                <a:t>バイオ</a:t>
              </a:r>
              <a:endParaRPr lang="en-US" altLang="ja-JP" sz="700" dirty="0">
                <a:solidFill>
                  <a:schemeClr val="tx1"/>
                </a:solidFill>
              </a:endParaRPr>
            </a:p>
            <a:p>
              <a:pPr algn="ctr"/>
              <a:r>
                <a:rPr kumimoji="1" lang="ja-JP" altLang="en-US" sz="700" dirty="0">
                  <a:solidFill>
                    <a:schemeClr val="tx1"/>
                  </a:solidFill>
                </a:rPr>
                <a:t>マテリアル</a:t>
              </a:r>
              <a:endParaRPr kumimoji="1" lang="en-US" altLang="ja-JP" sz="700" dirty="0">
                <a:solidFill>
                  <a:schemeClr val="tx1"/>
                </a:solidFill>
              </a:endParaRPr>
            </a:p>
          </p:txBody>
        </p:sp>
        <p:sp>
          <p:nvSpPr>
            <p:cNvPr id="220" name="円/楕円 41">
              <a:extLst>
                <a:ext uri="{FF2B5EF4-FFF2-40B4-BE49-F238E27FC236}">
                  <a16:creationId xmlns:a16="http://schemas.microsoft.com/office/drawing/2014/main" id="{C0C2C295-DAEB-46BB-BAFD-F370B9070955}"/>
                </a:ext>
              </a:extLst>
            </p:cNvPr>
            <p:cNvSpPr/>
            <p:nvPr/>
          </p:nvSpPr>
          <p:spPr>
            <a:xfrm>
              <a:off x="4487496" y="4259239"/>
              <a:ext cx="257850" cy="255368"/>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lstStyle/>
            <a:p>
              <a:pPr algn="ctr"/>
              <a:r>
                <a:rPr kumimoji="1" lang="ja-JP" altLang="en-US" sz="700" dirty="0">
                  <a:solidFill>
                    <a:schemeClr val="tx1"/>
                  </a:solidFill>
                </a:rPr>
                <a:t>酵素</a:t>
              </a:r>
              <a:endParaRPr kumimoji="1" lang="ja-JP" altLang="en-US" sz="200" dirty="0">
                <a:solidFill>
                  <a:schemeClr val="tx1"/>
                </a:solidFill>
              </a:endParaRPr>
            </a:p>
          </p:txBody>
        </p:sp>
      </p:grpSp>
      <p:cxnSp>
        <p:nvCxnSpPr>
          <p:cNvPr id="221" name="直線矢印コネクタ 220">
            <a:extLst>
              <a:ext uri="{FF2B5EF4-FFF2-40B4-BE49-F238E27FC236}">
                <a16:creationId xmlns:a16="http://schemas.microsoft.com/office/drawing/2014/main" id="{904D4F48-62EE-4782-B617-5F787FE80ED5}"/>
              </a:ext>
            </a:extLst>
          </p:cNvPr>
          <p:cNvCxnSpPr>
            <a:cxnSpLocks/>
            <a:stCxn id="260" idx="3"/>
            <a:endCxn id="111" idx="1"/>
          </p:cNvCxnSpPr>
          <p:nvPr/>
        </p:nvCxnSpPr>
        <p:spPr>
          <a:xfrm flipV="1">
            <a:off x="4930159" y="5053217"/>
            <a:ext cx="109897" cy="377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2" name="円/楕円 23">
            <a:extLst>
              <a:ext uri="{FF2B5EF4-FFF2-40B4-BE49-F238E27FC236}">
                <a16:creationId xmlns:a16="http://schemas.microsoft.com/office/drawing/2014/main" id="{A00FC52A-7565-4EF9-885B-39BB0B7337FC}"/>
              </a:ext>
            </a:extLst>
          </p:cNvPr>
          <p:cNvSpPr/>
          <p:nvPr/>
        </p:nvSpPr>
        <p:spPr>
          <a:xfrm>
            <a:off x="5819900" y="4918816"/>
            <a:ext cx="272263" cy="268801"/>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ja-JP" altLang="en-US" sz="700" dirty="0">
                <a:solidFill>
                  <a:schemeClr val="tx1"/>
                </a:solidFill>
              </a:rPr>
              <a:t>バイオ</a:t>
            </a:r>
            <a:endParaRPr lang="en-US" altLang="ja-JP" sz="700" dirty="0">
              <a:solidFill>
                <a:schemeClr val="tx1"/>
              </a:solidFill>
            </a:endParaRPr>
          </a:p>
          <a:p>
            <a:pPr algn="ctr"/>
            <a:r>
              <a:rPr kumimoji="1" lang="ja-JP" altLang="en-US" sz="700" dirty="0">
                <a:solidFill>
                  <a:schemeClr val="tx1"/>
                </a:solidFill>
              </a:rPr>
              <a:t>マテリアル</a:t>
            </a:r>
            <a:endParaRPr kumimoji="1" lang="en-US" altLang="ja-JP" sz="700" dirty="0">
              <a:solidFill>
                <a:schemeClr val="tx1"/>
              </a:solidFill>
            </a:endParaRPr>
          </a:p>
        </p:txBody>
      </p:sp>
      <p:cxnSp>
        <p:nvCxnSpPr>
          <p:cNvPr id="223" name="直線矢印コネクタ 222">
            <a:extLst>
              <a:ext uri="{FF2B5EF4-FFF2-40B4-BE49-F238E27FC236}">
                <a16:creationId xmlns:a16="http://schemas.microsoft.com/office/drawing/2014/main" id="{3F708F54-595C-4409-89C6-6248417430FF}"/>
              </a:ext>
            </a:extLst>
          </p:cNvPr>
          <p:cNvCxnSpPr>
            <a:cxnSpLocks/>
            <a:stCxn id="222" idx="6"/>
            <a:endCxn id="112" idx="1"/>
          </p:cNvCxnSpPr>
          <p:nvPr/>
        </p:nvCxnSpPr>
        <p:spPr>
          <a:xfrm>
            <a:off x="6092163" y="5053217"/>
            <a:ext cx="178612" cy="126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コネクタ: カギ線 69">
            <a:extLst>
              <a:ext uri="{FF2B5EF4-FFF2-40B4-BE49-F238E27FC236}">
                <a16:creationId xmlns:a16="http://schemas.microsoft.com/office/drawing/2014/main" id="{1B538212-3331-4E32-9926-6E8BCE99E273}"/>
              </a:ext>
            </a:extLst>
          </p:cNvPr>
          <p:cNvCxnSpPr>
            <a:cxnSpLocks/>
            <a:stCxn id="129" idx="6"/>
            <a:endCxn id="111" idx="0"/>
          </p:cNvCxnSpPr>
          <p:nvPr/>
        </p:nvCxnSpPr>
        <p:spPr>
          <a:xfrm>
            <a:off x="3962289" y="3528327"/>
            <a:ext cx="1377473" cy="1324344"/>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コネクタ: カギ線 71">
            <a:extLst>
              <a:ext uri="{FF2B5EF4-FFF2-40B4-BE49-F238E27FC236}">
                <a16:creationId xmlns:a16="http://schemas.microsoft.com/office/drawing/2014/main" id="{6A51839E-DC44-4CD4-A460-EBE297625326}"/>
              </a:ext>
            </a:extLst>
          </p:cNvPr>
          <p:cNvCxnSpPr>
            <a:stCxn id="129" idx="4"/>
            <a:endCxn id="110" idx="0"/>
          </p:cNvCxnSpPr>
          <p:nvPr/>
        </p:nvCxnSpPr>
        <p:spPr>
          <a:xfrm rot="16200000" flipH="1">
            <a:off x="3371030" y="4117606"/>
            <a:ext cx="1172806" cy="301714"/>
          </a:xfrm>
          <a:prstGeom prst="bentConnector3">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a:extLst>
              <a:ext uri="{FF2B5EF4-FFF2-40B4-BE49-F238E27FC236}">
                <a16:creationId xmlns:a16="http://schemas.microsoft.com/office/drawing/2014/main" id="{BDA6008E-92D5-4AF8-84F8-15ADBFBFE3B8}"/>
              </a:ext>
            </a:extLst>
          </p:cNvPr>
          <p:cNvCxnSpPr>
            <a:stCxn id="144" idx="2"/>
            <a:endCxn id="109" idx="0"/>
          </p:cNvCxnSpPr>
          <p:nvPr/>
        </p:nvCxnSpPr>
        <p:spPr>
          <a:xfrm>
            <a:off x="2908211" y="4684077"/>
            <a:ext cx="0" cy="16859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3" name="テキスト ボックス 242">
            <a:extLst>
              <a:ext uri="{FF2B5EF4-FFF2-40B4-BE49-F238E27FC236}">
                <a16:creationId xmlns:a16="http://schemas.microsoft.com/office/drawing/2014/main" id="{63FE5249-D8DE-4FE7-AC13-12C0BF09F27D}"/>
              </a:ext>
            </a:extLst>
          </p:cNvPr>
          <p:cNvSpPr txBox="1"/>
          <p:nvPr/>
        </p:nvSpPr>
        <p:spPr>
          <a:xfrm>
            <a:off x="1211219" y="3658287"/>
            <a:ext cx="550151" cy="200055"/>
          </a:xfrm>
          <a:prstGeom prst="rect">
            <a:avLst/>
          </a:prstGeom>
          <a:noFill/>
        </p:spPr>
        <p:txBody>
          <a:bodyPr wrap="none" rtlCol="0">
            <a:spAutoFit/>
          </a:bodyPr>
          <a:lstStyle/>
          <a:p>
            <a:r>
              <a:rPr lang="ja-JP" altLang="en-US" sz="700" dirty="0"/>
              <a:t>デンプン系</a:t>
            </a:r>
            <a:endParaRPr kumimoji="1" lang="ja-JP" altLang="en-US" sz="700" dirty="0"/>
          </a:p>
        </p:txBody>
      </p:sp>
      <p:sp>
        <p:nvSpPr>
          <p:cNvPr id="244" name="テキスト ボックス 243">
            <a:extLst>
              <a:ext uri="{FF2B5EF4-FFF2-40B4-BE49-F238E27FC236}">
                <a16:creationId xmlns:a16="http://schemas.microsoft.com/office/drawing/2014/main" id="{F57A7902-A310-4DF3-BF30-913CF4F9513F}"/>
              </a:ext>
            </a:extLst>
          </p:cNvPr>
          <p:cNvSpPr txBox="1"/>
          <p:nvPr/>
        </p:nvSpPr>
        <p:spPr>
          <a:xfrm>
            <a:off x="574877" y="3657916"/>
            <a:ext cx="628698" cy="200055"/>
          </a:xfrm>
          <a:prstGeom prst="rect">
            <a:avLst/>
          </a:prstGeom>
          <a:noFill/>
        </p:spPr>
        <p:txBody>
          <a:bodyPr wrap="none" rtlCol="0">
            <a:spAutoFit/>
          </a:bodyPr>
          <a:lstStyle/>
          <a:p>
            <a:r>
              <a:rPr kumimoji="1" lang="ja-JP" altLang="en-US" sz="700" dirty="0"/>
              <a:t>セルロース系</a:t>
            </a:r>
          </a:p>
        </p:txBody>
      </p:sp>
      <p:sp>
        <p:nvSpPr>
          <p:cNvPr id="245" name="テキスト ボックス 244">
            <a:extLst>
              <a:ext uri="{FF2B5EF4-FFF2-40B4-BE49-F238E27FC236}">
                <a16:creationId xmlns:a16="http://schemas.microsoft.com/office/drawing/2014/main" id="{6AE642A8-074D-4E64-BF2A-B965E8A7AC7B}"/>
              </a:ext>
            </a:extLst>
          </p:cNvPr>
          <p:cNvSpPr txBox="1"/>
          <p:nvPr/>
        </p:nvSpPr>
        <p:spPr>
          <a:xfrm>
            <a:off x="1701161" y="3653259"/>
            <a:ext cx="1003801" cy="200055"/>
          </a:xfrm>
          <a:prstGeom prst="rect">
            <a:avLst/>
          </a:prstGeom>
          <a:noFill/>
        </p:spPr>
        <p:txBody>
          <a:bodyPr wrap="none" rtlCol="0">
            <a:spAutoFit/>
          </a:bodyPr>
          <a:lstStyle/>
          <a:p>
            <a:r>
              <a:rPr kumimoji="1" lang="ja-JP" altLang="en-US" sz="700" dirty="0"/>
              <a:t>藻類、植物プランクトン</a:t>
            </a:r>
          </a:p>
        </p:txBody>
      </p:sp>
      <p:sp>
        <p:nvSpPr>
          <p:cNvPr id="252" name="フローチャート: 磁気ディスク 251">
            <a:extLst>
              <a:ext uri="{FF2B5EF4-FFF2-40B4-BE49-F238E27FC236}">
                <a16:creationId xmlns:a16="http://schemas.microsoft.com/office/drawing/2014/main" id="{E2CDC8D1-9B79-48BA-ABCF-CFA9EDCB484C}"/>
              </a:ext>
            </a:extLst>
          </p:cNvPr>
          <p:cNvSpPr/>
          <p:nvPr/>
        </p:nvSpPr>
        <p:spPr>
          <a:xfrm>
            <a:off x="643678" y="4495407"/>
            <a:ext cx="477493"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配列</a:t>
            </a:r>
            <a:r>
              <a:rPr kumimoji="1" lang="en-US" altLang="ja-JP" sz="500" dirty="0">
                <a:solidFill>
                  <a:schemeClr val="tx1"/>
                </a:solidFill>
              </a:rPr>
              <a:t>DB</a:t>
            </a:r>
          </a:p>
        </p:txBody>
      </p:sp>
      <p:cxnSp>
        <p:nvCxnSpPr>
          <p:cNvPr id="253" name="直線矢印コネクタ 252">
            <a:extLst>
              <a:ext uri="{FF2B5EF4-FFF2-40B4-BE49-F238E27FC236}">
                <a16:creationId xmlns:a16="http://schemas.microsoft.com/office/drawing/2014/main" id="{E674406E-A7BA-4872-BBB1-4D2BD0946F01}"/>
              </a:ext>
            </a:extLst>
          </p:cNvPr>
          <p:cNvCxnSpPr>
            <a:cxnSpLocks/>
            <a:stCxn id="259" idx="3"/>
            <a:endCxn id="113" idx="1"/>
          </p:cNvCxnSpPr>
          <p:nvPr/>
        </p:nvCxnSpPr>
        <p:spPr>
          <a:xfrm>
            <a:off x="1218410" y="5052836"/>
            <a:ext cx="175681" cy="378"/>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7" name="フローチャート: 磁気ディスク 256">
            <a:extLst>
              <a:ext uri="{FF2B5EF4-FFF2-40B4-BE49-F238E27FC236}">
                <a16:creationId xmlns:a16="http://schemas.microsoft.com/office/drawing/2014/main" id="{CE71DC8E-B0F0-44A8-8C17-32DC71E10A30}"/>
              </a:ext>
            </a:extLst>
          </p:cNvPr>
          <p:cNvSpPr/>
          <p:nvPr/>
        </p:nvSpPr>
        <p:spPr>
          <a:xfrm>
            <a:off x="643678" y="4888961"/>
            <a:ext cx="477494"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立体構造</a:t>
            </a:r>
            <a:endParaRPr kumimoji="1" lang="en-US" altLang="ja-JP" sz="500" dirty="0">
              <a:solidFill>
                <a:schemeClr val="tx1"/>
              </a:solidFill>
            </a:endParaRPr>
          </a:p>
          <a:p>
            <a:pPr algn="ctr"/>
            <a:r>
              <a:rPr kumimoji="1" lang="en-US" altLang="ja-JP" sz="500" dirty="0">
                <a:solidFill>
                  <a:schemeClr val="tx1"/>
                </a:solidFill>
              </a:rPr>
              <a:t>DB</a:t>
            </a:r>
          </a:p>
        </p:txBody>
      </p:sp>
      <p:sp>
        <p:nvSpPr>
          <p:cNvPr id="258" name="フローチャート: 磁気ディスク 257">
            <a:extLst>
              <a:ext uri="{FF2B5EF4-FFF2-40B4-BE49-F238E27FC236}">
                <a16:creationId xmlns:a16="http://schemas.microsoft.com/office/drawing/2014/main" id="{89C36A51-E740-4DE4-A428-9A1ED2FD25D1}"/>
              </a:ext>
            </a:extLst>
          </p:cNvPr>
          <p:cNvSpPr/>
          <p:nvPr/>
        </p:nvSpPr>
        <p:spPr>
          <a:xfrm>
            <a:off x="643677" y="5284720"/>
            <a:ext cx="477494" cy="330999"/>
          </a:xfrm>
          <a:prstGeom prst="flowChartMagneticDisk">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solidFill>
                  <a:schemeClr val="tx1"/>
                </a:solidFill>
              </a:rPr>
              <a:t>物理化学的性質</a:t>
            </a:r>
            <a:endParaRPr kumimoji="1" lang="en-US" altLang="ja-JP" sz="500" dirty="0">
              <a:solidFill>
                <a:schemeClr val="tx1"/>
              </a:solidFill>
            </a:endParaRPr>
          </a:p>
          <a:p>
            <a:pPr algn="ctr"/>
            <a:r>
              <a:rPr kumimoji="1" lang="en-US" altLang="ja-JP" sz="500" dirty="0">
                <a:solidFill>
                  <a:schemeClr val="tx1"/>
                </a:solidFill>
              </a:rPr>
              <a:t>DB</a:t>
            </a:r>
          </a:p>
        </p:txBody>
      </p:sp>
      <p:sp>
        <p:nvSpPr>
          <p:cNvPr id="349" name="テキスト ボックス 348">
            <a:extLst>
              <a:ext uri="{FF2B5EF4-FFF2-40B4-BE49-F238E27FC236}">
                <a16:creationId xmlns:a16="http://schemas.microsoft.com/office/drawing/2014/main" id="{DB27A695-7EC5-4EF3-975B-208F1CD48601}"/>
              </a:ext>
            </a:extLst>
          </p:cNvPr>
          <p:cNvSpPr txBox="1"/>
          <p:nvPr/>
        </p:nvSpPr>
        <p:spPr>
          <a:xfrm>
            <a:off x="2018646" y="5760809"/>
            <a:ext cx="3042821" cy="261610"/>
          </a:xfrm>
          <a:prstGeom prst="rect">
            <a:avLst/>
          </a:prstGeom>
          <a:noFill/>
        </p:spPr>
        <p:txBody>
          <a:bodyPr wrap="none" rtlCol="0">
            <a:spAutoFit/>
          </a:bodyPr>
          <a:lstStyle/>
          <a:p>
            <a:r>
              <a:rPr kumimoji="1" lang="ja-JP" altLang="en-US" sz="1100" dirty="0"/>
              <a:t>広義の酵素・タンパク質設計技術・</a:t>
            </a:r>
            <a:r>
              <a:rPr kumimoji="1" lang="en-US" altLang="ja-JP" sz="1100" dirty="0"/>
              <a:t>IP</a:t>
            </a:r>
            <a:r>
              <a:rPr kumimoji="1" lang="ja-JP" altLang="en-US" sz="1100" dirty="0"/>
              <a:t>の関連領域</a:t>
            </a:r>
          </a:p>
        </p:txBody>
      </p:sp>
      <p:cxnSp>
        <p:nvCxnSpPr>
          <p:cNvPr id="351" name="直線コネクタ 350">
            <a:extLst>
              <a:ext uri="{FF2B5EF4-FFF2-40B4-BE49-F238E27FC236}">
                <a16:creationId xmlns:a16="http://schemas.microsoft.com/office/drawing/2014/main" id="{2F679C02-2DF1-4834-BC2A-10B8B0DEA79E}"/>
              </a:ext>
            </a:extLst>
          </p:cNvPr>
          <p:cNvCxnSpPr>
            <a:cxnSpLocks/>
          </p:cNvCxnSpPr>
          <p:nvPr/>
        </p:nvCxnSpPr>
        <p:spPr>
          <a:xfrm>
            <a:off x="329514" y="2811373"/>
            <a:ext cx="6591610" cy="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29D17F8F-77A0-45F8-8DF7-9CCE36D9CE25}"/>
              </a:ext>
            </a:extLst>
          </p:cNvPr>
          <p:cNvCxnSpPr>
            <a:cxnSpLocks/>
          </p:cNvCxnSpPr>
          <p:nvPr/>
        </p:nvCxnSpPr>
        <p:spPr>
          <a:xfrm>
            <a:off x="346750" y="4108445"/>
            <a:ext cx="2194168" cy="5265"/>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1DEDAACD-5150-47EC-A220-08F8E485F07D}"/>
              </a:ext>
            </a:extLst>
          </p:cNvPr>
          <p:cNvCxnSpPr>
            <a:cxnSpLocks/>
          </p:cNvCxnSpPr>
          <p:nvPr/>
        </p:nvCxnSpPr>
        <p:spPr>
          <a:xfrm flipH="1" flipV="1">
            <a:off x="338574" y="2859079"/>
            <a:ext cx="11785" cy="1240506"/>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20C806C9-2A57-4264-8C3E-87A79F54BEB3}"/>
              </a:ext>
            </a:extLst>
          </p:cNvPr>
          <p:cNvCxnSpPr>
            <a:cxnSpLocks/>
          </p:cNvCxnSpPr>
          <p:nvPr/>
        </p:nvCxnSpPr>
        <p:spPr>
          <a:xfrm flipH="1">
            <a:off x="2545293" y="4106535"/>
            <a:ext cx="0" cy="165977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6" name="直線コネクタ 275">
            <a:extLst>
              <a:ext uri="{FF2B5EF4-FFF2-40B4-BE49-F238E27FC236}">
                <a16:creationId xmlns:a16="http://schemas.microsoft.com/office/drawing/2014/main" id="{D4260620-D11D-452A-97D7-610D1DE01AC2}"/>
              </a:ext>
            </a:extLst>
          </p:cNvPr>
          <p:cNvCxnSpPr>
            <a:cxnSpLocks/>
          </p:cNvCxnSpPr>
          <p:nvPr/>
        </p:nvCxnSpPr>
        <p:spPr>
          <a:xfrm flipV="1">
            <a:off x="2540918" y="5745789"/>
            <a:ext cx="4413665" cy="20516"/>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99E1AE40-2C59-45DF-B582-BF20192AB639}"/>
              </a:ext>
            </a:extLst>
          </p:cNvPr>
          <p:cNvCxnSpPr>
            <a:cxnSpLocks/>
          </p:cNvCxnSpPr>
          <p:nvPr/>
        </p:nvCxnSpPr>
        <p:spPr>
          <a:xfrm>
            <a:off x="6921124" y="2859079"/>
            <a:ext cx="17857" cy="2886710"/>
          </a:xfrm>
          <a:prstGeom prst="line">
            <a:avLst/>
          </a:prstGeom>
          <a:ln w="12700">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4" name="テキスト ボックス 283">
            <a:extLst>
              <a:ext uri="{FF2B5EF4-FFF2-40B4-BE49-F238E27FC236}">
                <a16:creationId xmlns:a16="http://schemas.microsoft.com/office/drawing/2014/main" id="{6C504B2D-268E-4FD9-A5BD-C153310E1CBD}"/>
              </a:ext>
            </a:extLst>
          </p:cNvPr>
          <p:cNvSpPr txBox="1"/>
          <p:nvPr/>
        </p:nvSpPr>
        <p:spPr>
          <a:xfrm>
            <a:off x="5035770" y="2881114"/>
            <a:ext cx="1914307" cy="261610"/>
          </a:xfrm>
          <a:prstGeom prst="rect">
            <a:avLst/>
          </a:prstGeom>
          <a:noFill/>
        </p:spPr>
        <p:txBody>
          <a:bodyPr wrap="none" rtlCol="0">
            <a:spAutoFit/>
          </a:bodyPr>
          <a:lstStyle/>
          <a:p>
            <a:r>
              <a:rPr kumimoji="1" lang="ja-JP" altLang="en-US" sz="1100" dirty="0"/>
              <a:t>物質生産技術・</a:t>
            </a:r>
            <a:r>
              <a:rPr kumimoji="1" lang="en-US" altLang="ja-JP" sz="1100" dirty="0"/>
              <a:t>IP</a:t>
            </a:r>
            <a:r>
              <a:rPr kumimoji="1" lang="ja-JP" altLang="en-US" sz="1100" dirty="0"/>
              <a:t>の関連領域</a:t>
            </a:r>
          </a:p>
        </p:txBody>
      </p:sp>
      <p:sp>
        <p:nvSpPr>
          <p:cNvPr id="286" name="テキスト ボックス 285">
            <a:extLst>
              <a:ext uri="{FF2B5EF4-FFF2-40B4-BE49-F238E27FC236}">
                <a16:creationId xmlns:a16="http://schemas.microsoft.com/office/drawing/2014/main" id="{B0FA5A8D-5D0D-4F79-A7E9-73AF810A52BB}"/>
              </a:ext>
            </a:extLst>
          </p:cNvPr>
          <p:cNvSpPr txBox="1"/>
          <p:nvPr/>
        </p:nvSpPr>
        <p:spPr>
          <a:xfrm>
            <a:off x="451634" y="4276795"/>
            <a:ext cx="2031842" cy="1500143"/>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287" name="テキスト ボックス 286">
            <a:extLst>
              <a:ext uri="{FF2B5EF4-FFF2-40B4-BE49-F238E27FC236}">
                <a16:creationId xmlns:a16="http://schemas.microsoft.com/office/drawing/2014/main" id="{7F134DB2-C3C3-42C7-AA2C-B5884231FA8F}"/>
              </a:ext>
            </a:extLst>
          </p:cNvPr>
          <p:cNvSpPr txBox="1"/>
          <p:nvPr/>
        </p:nvSpPr>
        <p:spPr>
          <a:xfrm>
            <a:off x="7244928" y="3228309"/>
            <a:ext cx="2092717" cy="1353821"/>
          </a:xfrm>
          <a:prstGeom prst="rect">
            <a:avLst/>
          </a:prstGeom>
          <a:noFill/>
          <a:ln w="12700">
            <a:solidFill>
              <a:srgbClr val="C00000"/>
            </a:solidFill>
            <a:prstDash val="sysDot"/>
          </a:ln>
        </p:spPr>
        <p:txBody>
          <a:bodyPr wrap="square" rtlCol="0">
            <a:noAutofit/>
          </a:bodyPr>
          <a:lstStyle/>
          <a:p>
            <a:pPr algn="ctr"/>
            <a:endParaRPr lang="zh-TW" altLang="en-US" sz="600" dirty="0"/>
          </a:p>
        </p:txBody>
      </p:sp>
      <p:sp>
        <p:nvSpPr>
          <p:cNvPr id="352" name="テキスト ボックス 351">
            <a:extLst>
              <a:ext uri="{FF2B5EF4-FFF2-40B4-BE49-F238E27FC236}">
                <a16:creationId xmlns:a16="http://schemas.microsoft.com/office/drawing/2014/main" id="{0294389F-3699-42FD-ADE0-C1468986260B}"/>
              </a:ext>
            </a:extLst>
          </p:cNvPr>
          <p:cNvSpPr txBox="1"/>
          <p:nvPr/>
        </p:nvSpPr>
        <p:spPr>
          <a:xfrm>
            <a:off x="7254069" y="4615370"/>
            <a:ext cx="2078967" cy="805033"/>
          </a:xfrm>
          <a:prstGeom prst="rect">
            <a:avLst/>
          </a:prstGeom>
          <a:noFill/>
          <a:ln w="12700">
            <a:solidFill>
              <a:srgbClr val="0070C0"/>
            </a:solidFill>
            <a:prstDash val="sysDot"/>
          </a:ln>
        </p:spPr>
        <p:txBody>
          <a:bodyPr wrap="square" rtlCol="0">
            <a:noAutofit/>
          </a:bodyPr>
          <a:lstStyle/>
          <a:p>
            <a:pPr algn="ctr"/>
            <a:endParaRPr lang="zh-TW" altLang="en-US" sz="600" dirty="0"/>
          </a:p>
        </p:txBody>
      </p:sp>
      <p:cxnSp>
        <p:nvCxnSpPr>
          <p:cNvPr id="97" name="直線コネクタ 96">
            <a:extLst>
              <a:ext uri="{FF2B5EF4-FFF2-40B4-BE49-F238E27FC236}">
                <a16:creationId xmlns:a16="http://schemas.microsoft.com/office/drawing/2014/main" id="{23910602-EB59-4CCA-B75C-BA331F18E22A}"/>
              </a:ext>
            </a:extLst>
          </p:cNvPr>
          <p:cNvCxnSpPr>
            <a:cxnSpLocks/>
            <a:endCxn id="352" idx="1"/>
          </p:cNvCxnSpPr>
          <p:nvPr/>
        </p:nvCxnSpPr>
        <p:spPr>
          <a:xfrm>
            <a:off x="6930313" y="4630616"/>
            <a:ext cx="323756" cy="387271"/>
          </a:xfrm>
          <a:prstGeom prst="line">
            <a:avLst/>
          </a:prstGeom>
          <a:ln w="127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3" name="直線コネクタ 352">
            <a:extLst>
              <a:ext uri="{FF2B5EF4-FFF2-40B4-BE49-F238E27FC236}">
                <a16:creationId xmlns:a16="http://schemas.microsoft.com/office/drawing/2014/main" id="{560D05A5-73D2-4676-B9CA-F1E668E073A3}"/>
              </a:ext>
            </a:extLst>
          </p:cNvPr>
          <p:cNvCxnSpPr>
            <a:cxnSpLocks/>
            <a:stCxn id="287" idx="1"/>
          </p:cNvCxnSpPr>
          <p:nvPr/>
        </p:nvCxnSpPr>
        <p:spPr>
          <a:xfrm flipH="1">
            <a:off x="4930158" y="3905220"/>
            <a:ext cx="2314770" cy="410137"/>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995934D7-5D9A-4322-90C2-E098A9D45A40}"/>
              </a:ext>
            </a:extLst>
          </p:cNvPr>
          <p:cNvSpPr txBox="1"/>
          <p:nvPr/>
        </p:nvSpPr>
        <p:spPr>
          <a:xfrm>
            <a:off x="7147394" y="1697610"/>
            <a:ext cx="2454518" cy="307777"/>
          </a:xfrm>
          <a:prstGeom prst="rect">
            <a:avLst/>
          </a:prstGeom>
          <a:noFill/>
        </p:spPr>
        <p:txBody>
          <a:bodyPr wrap="none" rtlCol="0">
            <a:spAutoFit/>
          </a:bodyPr>
          <a:lstStyle/>
          <a:p>
            <a:r>
              <a:rPr kumimoji="1" lang="ja-JP" altLang="en-US" sz="1400" b="1" dirty="0"/>
              <a:t>要素技術・</a:t>
            </a:r>
            <a:r>
              <a:rPr kumimoji="1" lang="en-US" altLang="ja-JP" sz="1400" b="1" dirty="0"/>
              <a:t>IP</a:t>
            </a:r>
            <a:r>
              <a:rPr kumimoji="1" lang="ja-JP" altLang="en-US" sz="1400" b="1" dirty="0"/>
              <a:t>・ステークホルダー</a:t>
            </a:r>
          </a:p>
        </p:txBody>
      </p:sp>
      <p:sp>
        <p:nvSpPr>
          <p:cNvPr id="354" name="テキスト ボックス 353">
            <a:extLst>
              <a:ext uri="{FF2B5EF4-FFF2-40B4-BE49-F238E27FC236}">
                <a16:creationId xmlns:a16="http://schemas.microsoft.com/office/drawing/2014/main" id="{8F970063-32DF-4959-87CD-6A193530B2EF}"/>
              </a:ext>
            </a:extLst>
          </p:cNvPr>
          <p:cNvSpPr txBox="1"/>
          <p:nvPr/>
        </p:nvSpPr>
        <p:spPr>
          <a:xfrm>
            <a:off x="514808" y="1662526"/>
            <a:ext cx="3433953" cy="307777"/>
          </a:xfrm>
          <a:prstGeom prst="rect">
            <a:avLst/>
          </a:prstGeom>
          <a:noFill/>
        </p:spPr>
        <p:txBody>
          <a:bodyPr wrap="none" rtlCol="0">
            <a:spAutoFit/>
          </a:bodyPr>
          <a:lstStyle/>
          <a:p>
            <a:r>
              <a:rPr kumimoji="1" lang="ja-JP" altLang="en-US" sz="1400" b="1" dirty="0"/>
              <a:t>バイオ系の物質生産技術のバリューチェーン</a:t>
            </a:r>
          </a:p>
        </p:txBody>
      </p:sp>
      <p:cxnSp>
        <p:nvCxnSpPr>
          <p:cNvPr id="355" name="直線コネクタ 354">
            <a:extLst>
              <a:ext uri="{FF2B5EF4-FFF2-40B4-BE49-F238E27FC236}">
                <a16:creationId xmlns:a16="http://schemas.microsoft.com/office/drawing/2014/main" id="{5004D51F-2E21-46AB-94C9-DC54868CC3CF}"/>
              </a:ext>
            </a:extLst>
          </p:cNvPr>
          <p:cNvCxnSpPr>
            <a:cxnSpLocks/>
          </p:cNvCxnSpPr>
          <p:nvPr/>
        </p:nvCxnSpPr>
        <p:spPr>
          <a:xfrm>
            <a:off x="525527" y="1955136"/>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6" name="直線コネクタ 355">
            <a:extLst>
              <a:ext uri="{FF2B5EF4-FFF2-40B4-BE49-F238E27FC236}">
                <a16:creationId xmlns:a16="http://schemas.microsoft.com/office/drawing/2014/main" id="{2AABD640-310E-403B-99DB-C86E3FA62F60}"/>
              </a:ext>
            </a:extLst>
          </p:cNvPr>
          <p:cNvCxnSpPr>
            <a:cxnSpLocks/>
          </p:cNvCxnSpPr>
          <p:nvPr/>
        </p:nvCxnSpPr>
        <p:spPr>
          <a:xfrm>
            <a:off x="7120469" y="1999661"/>
            <a:ext cx="3600000"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7" name="テキスト ボックス 356">
            <a:extLst>
              <a:ext uri="{FF2B5EF4-FFF2-40B4-BE49-F238E27FC236}">
                <a16:creationId xmlns:a16="http://schemas.microsoft.com/office/drawing/2014/main" id="{DFBEC4CA-0C0F-47C8-B704-083395D5DED2}"/>
              </a:ext>
            </a:extLst>
          </p:cNvPr>
          <p:cNvSpPr txBox="1"/>
          <p:nvPr/>
        </p:nvSpPr>
        <p:spPr>
          <a:xfrm>
            <a:off x="451634" y="2030443"/>
            <a:ext cx="6399509" cy="769441"/>
          </a:xfrm>
          <a:prstGeom prst="rect">
            <a:avLst/>
          </a:prstGeom>
          <a:noFill/>
        </p:spPr>
        <p:txBody>
          <a:bodyPr wrap="none" rtlCol="0">
            <a:spAutoFit/>
          </a:bodyPr>
          <a:lstStyle/>
          <a:p>
            <a:r>
              <a:rPr kumimoji="1" lang="ja-JP" altLang="en-US" sz="1100" dirty="0"/>
              <a:t>・分子設計・細胞設計・細胞培養</a:t>
            </a:r>
            <a:r>
              <a:rPr kumimoji="1" lang="en-US" altLang="ja-JP" sz="1100" dirty="0"/>
              <a:t>/</a:t>
            </a:r>
            <a:r>
              <a:rPr kumimoji="1" lang="ja-JP" altLang="en-US" sz="1100" dirty="0"/>
              <a:t>発酵は相互に強い結びつきがあり、実際には不可分である。</a:t>
            </a:r>
            <a:endParaRPr kumimoji="1" lang="en-US" altLang="ja-JP" sz="1100" dirty="0"/>
          </a:p>
          <a:p>
            <a:r>
              <a:rPr kumimoji="1" lang="ja-JP" altLang="en-US" sz="1100" dirty="0"/>
              <a:t>・</a:t>
            </a:r>
            <a:r>
              <a:rPr kumimoji="1" lang="ja-JP" altLang="en-US" sz="1100" dirty="0">
                <a:solidFill>
                  <a:srgbClr val="FF0000"/>
                </a:solidFill>
              </a:rPr>
              <a:t>酵素・タンパク質設計は狭義ではなく広義（一部物質生産技術含む）にとらえて技術開発を進めることになる</a:t>
            </a:r>
            <a:r>
              <a:rPr kumimoji="1" lang="ja-JP" altLang="en-US" sz="1100" dirty="0"/>
              <a:t>。</a:t>
            </a:r>
            <a:endParaRPr kumimoji="1" lang="en-US" altLang="ja-JP" sz="1100" dirty="0"/>
          </a:p>
          <a:p>
            <a:r>
              <a:rPr kumimoji="1" lang="ja-JP" altLang="en-US" sz="1100" dirty="0"/>
              <a:t>・設計対象が変わっても、</a:t>
            </a:r>
            <a:r>
              <a:rPr kumimoji="1" lang="ja-JP" altLang="en-US" sz="1100" dirty="0">
                <a:solidFill>
                  <a:srgbClr val="FF0000"/>
                </a:solidFill>
              </a:rPr>
              <a:t>対象分子固有の話を除き、共通の要素技術は横展開が可能</a:t>
            </a:r>
            <a:r>
              <a:rPr kumimoji="1" lang="ja-JP" altLang="en-US" sz="1100" dirty="0"/>
              <a:t>。</a:t>
            </a:r>
            <a:endParaRPr kumimoji="1" lang="en-US" altLang="ja-JP" sz="1100" dirty="0"/>
          </a:p>
          <a:p>
            <a:r>
              <a:rPr kumimoji="1" lang="ja-JP" altLang="en-US" sz="1100" dirty="0"/>
              <a:t>・物質生産技術との接続まで視野に入れると技術開発の視野が広がる・価値提供の手段が増える。</a:t>
            </a:r>
          </a:p>
        </p:txBody>
      </p:sp>
      <p:sp>
        <p:nvSpPr>
          <p:cNvPr id="358" name="テキスト ボックス 357">
            <a:extLst>
              <a:ext uri="{FF2B5EF4-FFF2-40B4-BE49-F238E27FC236}">
                <a16:creationId xmlns:a16="http://schemas.microsoft.com/office/drawing/2014/main" id="{4FFAC91B-AC99-47F6-A82A-D8E3D7589EC1}"/>
              </a:ext>
            </a:extLst>
          </p:cNvPr>
          <p:cNvSpPr txBox="1"/>
          <p:nvPr/>
        </p:nvSpPr>
        <p:spPr>
          <a:xfrm>
            <a:off x="7119203" y="2053873"/>
            <a:ext cx="4695370" cy="938719"/>
          </a:xfrm>
          <a:prstGeom prst="rect">
            <a:avLst/>
          </a:prstGeom>
          <a:noFill/>
        </p:spPr>
        <p:txBody>
          <a:bodyPr wrap="square" rtlCol="0">
            <a:spAutoFit/>
          </a:bodyPr>
          <a:lstStyle/>
          <a:p>
            <a:r>
              <a:rPr kumimoji="1" lang="ja-JP" altLang="en-US" sz="1100" dirty="0"/>
              <a:t>・</a:t>
            </a:r>
            <a:r>
              <a:rPr kumimoji="1" lang="ja-JP" altLang="en-US" sz="1100" dirty="0">
                <a:solidFill>
                  <a:srgbClr val="FF0000"/>
                </a:solidFill>
              </a:rPr>
              <a:t>酵素</a:t>
            </a:r>
            <a:r>
              <a:rPr kumimoji="1" lang="en-US" altLang="ja-JP" sz="1100" dirty="0">
                <a:solidFill>
                  <a:srgbClr val="FF0000"/>
                </a:solidFill>
              </a:rPr>
              <a:t>IP</a:t>
            </a:r>
            <a:r>
              <a:rPr kumimoji="1" lang="ja-JP" altLang="en-US" sz="1100" dirty="0">
                <a:solidFill>
                  <a:srgbClr val="FF0000"/>
                </a:solidFill>
              </a:rPr>
              <a:t>は広義の酵素・タンパク質設計技術の取り組みが不可欠</a:t>
            </a:r>
            <a:r>
              <a:rPr kumimoji="1" lang="ja-JP" altLang="en-US" sz="1100" dirty="0"/>
              <a:t>である。</a:t>
            </a:r>
            <a:endParaRPr kumimoji="1" lang="en-US" altLang="ja-JP" sz="1100" dirty="0"/>
          </a:p>
          <a:p>
            <a:r>
              <a:rPr kumimoji="1" lang="ja-JP" altLang="en-US" sz="1100" dirty="0"/>
              <a:t>・酵素</a:t>
            </a:r>
            <a:r>
              <a:rPr kumimoji="1" lang="en-US" altLang="ja-JP" sz="1100" dirty="0"/>
              <a:t>IP</a:t>
            </a:r>
            <a:r>
              <a:rPr kumimoji="1" lang="ja-JP" altLang="en-US" sz="1100" dirty="0"/>
              <a:t>や酵素設計技術により、</a:t>
            </a:r>
            <a:r>
              <a:rPr kumimoji="1" lang="ja-JP" altLang="en-US" sz="1100" dirty="0">
                <a:solidFill>
                  <a:srgbClr val="FF0000"/>
                </a:solidFill>
              </a:rPr>
              <a:t>設計分子・レシピのライセンス供与、研究開発受託へと展開できる可能性</a:t>
            </a:r>
            <a:r>
              <a:rPr kumimoji="1" lang="ja-JP" altLang="en-US" sz="1100" dirty="0"/>
              <a:t>が出てくる。</a:t>
            </a:r>
            <a:endParaRPr kumimoji="1" lang="en-US" altLang="ja-JP" sz="1100" dirty="0"/>
          </a:p>
          <a:p>
            <a:r>
              <a:rPr kumimoji="1" lang="ja-JP" altLang="en-US" sz="1100" dirty="0"/>
              <a:t>・物質生産技術系・</a:t>
            </a:r>
            <a:r>
              <a:rPr kumimoji="1" lang="en-US" altLang="ja-JP" sz="1100" dirty="0"/>
              <a:t>IP</a:t>
            </a:r>
            <a:r>
              <a:rPr kumimoji="1" lang="ja-JP" altLang="en-US" sz="1100" dirty="0"/>
              <a:t>まで視野に入れると、製造方法のライセンス供与、自ら大規模製造を手掛ける可能性まで出てくる</a:t>
            </a:r>
            <a:endParaRPr kumimoji="1" lang="en-US" altLang="ja-JP" sz="1100" dirty="0"/>
          </a:p>
        </p:txBody>
      </p:sp>
      <p:sp>
        <p:nvSpPr>
          <p:cNvPr id="123" name="テキスト ボックス 122">
            <a:extLst>
              <a:ext uri="{FF2B5EF4-FFF2-40B4-BE49-F238E27FC236}">
                <a16:creationId xmlns:a16="http://schemas.microsoft.com/office/drawing/2014/main" id="{6E9C7A1A-C5D5-44AE-8A0F-A6A6FE9665DD}"/>
              </a:ext>
            </a:extLst>
          </p:cNvPr>
          <p:cNvSpPr txBox="1"/>
          <p:nvPr/>
        </p:nvSpPr>
        <p:spPr>
          <a:xfrm>
            <a:off x="11207148" y="2945056"/>
            <a:ext cx="630301" cy="215444"/>
          </a:xfrm>
          <a:prstGeom prst="rect">
            <a:avLst/>
          </a:prstGeom>
          <a:noFill/>
        </p:spPr>
        <p:txBody>
          <a:bodyPr wrap="none" rtlCol="0">
            <a:spAutoFit/>
          </a:bodyPr>
          <a:lstStyle/>
          <a:p>
            <a:r>
              <a:rPr kumimoji="1" lang="en-US" altLang="ja-JP" sz="800" dirty="0"/>
              <a:t>*IP</a:t>
            </a:r>
            <a:r>
              <a:rPr kumimoji="1" lang="ja-JP" altLang="en-US" sz="800" dirty="0"/>
              <a:t>：特許</a:t>
            </a:r>
          </a:p>
        </p:txBody>
      </p:sp>
      <p:sp>
        <p:nvSpPr>
          <p:cNvPr id="285" name="テキスト ボックス 284">
            <a:extLst>
              <a:ext uri="{FF2B5EF4-FFF2-40B4-BE49-F238E27FC236}">
                <a16:creationId xmlns:a16="http://schemas.microsoft.com/office/drawing/2014/main" id="{1E0DF6DB-0F42-428E-8E3E-520B59992EE1}"/>
              </a:ext>
            </a:extLst>
          </p:cNvPr>
          <p:cNvSpPr txBox="1"/>
          <p:nvPr/>
        </p:nvSpPr>
        <p:spPr>
          <a:xfrm>
            <a:off x="372543" y="5583290"/>
            <a:ext cx="2190023" cy="215444"/>
          </a:xfrm>
          <a:prstGeom prst="rect">
            <a:avLst/>
          </a:prstGeom>
          <a:noFill/>
        </p:spPr>
        <p:txBody>
          <a:bodyPr wrap="none" rtlCol="0">
            <a:spAutoFit/>
          </a:bodyPr>
          <a:lstStyle/>
          <a:p>
            <a:r>
              <a:rPr kumimoji="1" lang="ja-JP" altLang="en-US" sz="800" dirty="0"/>
              <a:t>狭義の酵素・タンパク質設計技術・</a:t>
            </a:r>
            <a:r>
              <a:rPr kumimoji="1" lang="en-US" altLang="ja-JP" sz="800" dirty="0"/>
              <a:t>IP</a:t>
            </a:r>
            <a:r>
              <a:rPr kumimoji="1" lang="ja-JP" altLang="en-US" sz="800" dirty="0"/>
              <a:t>の関連領域</a:t>
            </a:r>
          </a:p>
        </p:txBody>
      </p:sp>
      <p:sp>
        <p:nvSpPr>
          <p:cNvPr id="182" name="正方形/長方形 181">
            <a:extLst>
              <a:ext uri="{FF2B5EF4-FFF2-40B4-BE49-F238E27FC236}">
                <a16:creationId xmlns:a16="http://schemas.microsoft.com/office/drawing/2014/main" id="{96DA87C2-E3D6-4F78-A908-B84EC3BF43EC}"/>
              </a:ext>
            </a:extLst>
          </p:cNvPr>
          <p:cNvSpPr/>
          <p:nvPr/>
        </p:nvSpPr>
        <p:spPr>
          <a:xfrm>
            <a:off x="8689361" y="3249691"/>
            <a:ext cx="678102" cy="1298059"/>
          </a:xfrm>
          <a:prstGeom prst="rect">
            <a:avLst/>
          </a:prstGeom>
          <a:solidFill>
            <a:schemeClr val="accent2">
              <a:lumMod val="20000"/>
              <a:lumOff val="80000"/>
            </a:schemeClr>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79" name="テキスト ボックス 240">
            <a:extLst>
              <a:ext uri="{FF2B5EF4-FFF2-40B4-BE49-F238E27FC236}">
                <a16:creationId xmlns:a16="http://schemas.microsoft.com/office/drawing/2014/main" id="{DB07BE49-EEB0-48F7-AF6A-1A5D9CCB8233}"/>
              </a:ext>
            </a:extLst>
          </p:cNvPr>
          <p:cNvSpPr txBox="1"/>
          <p:nvPr/>
        </p:nvSpPr>
        <p:spPr>
          <a:xfrm>
            <a:off x="8716726" y="3596443"/>
            <a:ext cx="623371"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設計酵素</a:t>
            </a:r>
            <a:endParaRPr lang="en-US" altLang="ja-JP" sz="600" dirty="0"/>
          </a:p>
          <a:p>
            <a:pPr algn="ctr"/>
            <a:r>
              <a:rPr lang="ja-JP" altLang="en-US" sz="600" dirty="0"/>
              <a:t>配列情報</a:t>
            </a:r>
            <a:endParaRPr kumimoji="1" lang="ja-JP" altLang="en-US" sz="600" dirty="0"/>
          </a:p>
        </p:txBody>
      </p:sp>
      <p:sp>
        <p:nvSpPr>
          <p:cNvPr id="180" name="テキスト ボックス 241">
            <a:extLst>
              <a:ext uri="{FF2B5EF4-FFF2-40B4-BE49-F238E27FC236}">
                <a16:creationId xmlns:a16="http://schemas.microsoft.com/office/drawing/2014/main" id="{243A0421-67F4-4D2E-ABFE-AFF0C6209987}"/>
              </a:ext>
            </a:extLst>
          </p:cNvPr>
          <p:cNvSpPr txBox="1"/>
          <p:nvPr/>
        </p:nvSpPr>
        <p:spPr>
          <a:xfrm>
            <a:off x="8752932" y="4181270"/>
            <a:ext cx="533866"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発現系</a:t>
            </a:r>
            <a:endParaRPr lang="en-US" altLang="ja-JP" sz="600" dirty="0"/>
          </a:p>
          <a:p>
            <a:pPr algn="ctr"/>
            <a:r>
              <a:rPr lang="ja-JP" altLang="en-US" sz="600" dirty="0"/>
              <a:t>＋レシピ</a:t>
            </a:r>
            <a:endParaRPr lang="en-US" altLang="ja-JP" sz="600" dirty="0"/>
          </a:p>
        </p:txBody>
      </p:sp>
      <p:sp>
        <p:nvSpPr>
          <p:cNvPr id="181" name="テキスト ボックス 242">
            <a:extLst>
              <a:ext uri="{FF2B5EF4-FFF2-40B4-BE49-F238E27FC236}">
                <a16:creationId xmlns:a16="http://schemas.microsoft.com/office/drawing/2014/main" id="{66E121C5-F51B-4C15-A213-89F29AA2FA3A}"/>
              </a:ext>
            </a:extLst>
          </p:cNvPr>
          <p:cNvSpPr txBox="1"/>
          <p:nvPr/>
        </p:nvSpPr>
        <p:spPr>
          <a:xfrm>
            <a:off x="8765689" y="3911650"/>
            <a:ext cx="533865"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スペック</a:t>
            </a:r>
            <a:endParaRPr lang="en-US" altLang="ja-JP" sz="600" dirty="0"/>
          </a:p>
          <a:p>
            <a:pPr algn="ctr"/>
            <a:r>
              <a:rPr lang="ja-JP" altLang="en-US" sz="600" dirty="0"/>
              <a:t>データ</a:t>
            </a:r>
            <a:endParaRPr lang="en-US" altLang="ja-JP" sz="600" dirty="0"/>
          </a:p>
        </p:txBody>
      </p:sp>
      <p:sp>
        <p:nvSpPr>
          <p:cNvPr id="183" name="テキスト ボックス 246">
            <a:extLst>
              <a:ext uri="{FF2B5EF4-FFF2-40B4-BE49-F238E27FC236}">
                <a16:creationId xmlns:a16="http://schemas.microsoft.com/office/drawing/2014/main" id="{F2DCEDF7-1E57-4167-942C-562B1B237D1C}"/>
              </a:ext>
            </a:extLst>
          </p:cNvPr>
          <p:cNvSpPr txBox="1"/>
          <p:nvPr/>
        </p:nvSpPr>
        <p:spPr>
          <a:xfrm>
            <a:off x="8692048" y="3361271"/>
            <a:ext cx="693143" cy="20005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700" b="1" dirty="0">
                <a:latin typeface="Arial" panose="020B0604020202020204" pitchFamily="34" charset="0"/>
                <a:ea typeface="Meiryo UI" panose="020B0604030504040204" pitchFamily="50" charset="-128"/>
              </a:rPr>
              <a:t>酵素</a:t>
            </a:r>
            <a:r>
              <a:rPr kumimoji="1" lang="en-US" altLang="ja-JP" sz="700" b="1" dirty="0">
                <a:latin typeface="Arial" panose="020B0604020202020204" pitchFamily="34" charset="0"/>
                <a:ea typeface="Meiryo UI" panose="020B0604030504040204" pitchFamily="50" charset="-128"/>
              </a:rPr>
              <a:t>IP</a:t>
            </a:r>
            <a:endParaRPr kumimoji="1" lang="ja-JP" altLang="en-US" sz="700" b="1" dirty="0">
              <a:latin typeface="Arial" panose="020B0604020202020204" pitchFamily="34" charset="0"/>
              <a:ea typeface="Meiryo UI" panose="020B0604030504040204" pitchFamily="50" charset="-128"/>
            </a:endParaRPr>
          </a:p>
        </p:txBody>
      </p:sp>
      <p:sp>
        <p:nvSpPr>
          <p:cNvPr id="184" name="正方形/長方形 183">
            <a:extLst>
              <a:ext uri="{FF2B5EF4-FFF2-40B4-BE49-F238E27FC236}">
                <a16:creationId xmlns:a16="http://schemas.microsoft.com/office/drawing/2014/main" id="{68FAD1F6-A477-4772-8CFB-CD72F3F8A2A1}"/>
              </a:ext>
            </a:extLst>
          </p:cNvPr>
          <p:cNvSpPr/>
          <p:nvPr/>
        </p:nvSpPr>
        <p:spPr>
          <a:xfrm>
            <a:off x="8681599" y="4641431"/>
            <a:ext cx="678102" cy="74246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85" name="テキスト ボックス 249">
            <a:extLst>
              <a:ext uri="{FF2B5EF4-FFF2-40B4-BE49-F238E27FC236}">
                <a16:creationId xmlns:a16="http://schemas.microsoft.com/office/drawing/2014/main" id="{ED1600E0-D14F-47CE-A441-2326B59B0BB9}"/>
              </a:ext>
            </a:extLst>
          </p:cNvPr>
          <p:cNvSpPr txBox="1"/>
          <p:nvPr/>
        </p:nvSpPr>
        <p:spPr>
          <a:xfrm>
            <a:off x="8668462" y="4672724"/>
            <a:ext cx="716728"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700" b="1" dirty="0">
                <a:latin typeface="Arial" panose="020B0604020202020204" pitchFamily="34" charset="0"/>
                <a:ea typeface="Meiryo UI" panose="020B0604030504040204" pitchFamily="50" charset="-128"/>
              </a:rPr>
              <a:t>物質生産</a:t>
            </a:r>
            <a:endParaRPr lang="en-US" altLang="ja-JP" sz="700" b="1" dirty="0">
              <a:latin typeface="Arial" panose="020B0604020202020204" pitchFamily="34" charset="0"/>
              <a:ea typeface="Meiryo UI" panose="020B0604030504040204" pitchFamily="50" charset="-128"/>
            </a:endParaRPr>
          </a:p>
          <a:p>
            <a:pPr algn="ctr"/>
            <a:r>
              <a:rPr lang="ja-JP" altLang="en-US" sz="700" b="1" dirty="0">
                <a:latin typeface="Arial" panose="020B0604020202020204" pitchFamily="34" charset="0"/>
                <a:ea typeface="Meiryo UI" panose="020B0604030504040204" pitchFamily="50" charset="-128"/>
              </a:rPr>
              <a:t>技術系</a:t>
            </a:r>
            <a:r>
              <a:rPr kumimoji="1" lang="en-US" altLang="ja-JP" sz="700" b="1" dirty="0">
                <a:latin typeface="Arial" panose="020B0604020202020204" pitchFamily="34" charset="0"/>
                <a:ea typeface="Meiryo UI" panose="020B0604030504040204" pitchFamily="50" charset="-128"/>
              </a:rPr>
              <a:t>IP</a:t>
            </a:r>
            <a:endParaRPr kumimoji="1" lang="ja-JP" altLang="en-US" sz="700" b="1" dirty="0">
              <a:latin typeface="Arial" panose="020B0604020202020204" pitchFamily="34" charset="0"/>
              <a:ea typeface="Meiryo UI" panose="020B0604030504040204" pitchFamily="50" charset="-128"/>
            </a:endParaRPr>
          </a:p>
        </p:txBody>
      </p:sp>
      <p:sp>
        <p:nvSpPr>
          <p:cNvPr id="187" name="テキスト ボックス 251">
            <a:extLst>
              <a:ext uri="{FF2B5EF4-FFF2-40B4-BE49-F238E27FC236}">
                <a16:creationId xmlns:a16="http://schemas.microsoft.com/office/drawing/2014/main" id="{1A098713-57D7-4548-A5C5-3089502BC7EF}"/>
              </a:ext>
            </a:extLst>
          </p:cNvPr>
          <p:cNvSpPr txBox="1"/>
          <p:nvPr/>
        </p:nvSpPr>
        <p:spPr>
          <a:xfrm>
            <a:off x="8631829" y="5002012"/>
            <a:ext cx="744080" cy="2769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600" dirty="0"/>
              <a:t>目的物質</a:t>
            </a:r>
            <a:endParaRPr lang="en-US" altLang="ja-JP" sz="600" dirty="0"/>
          </a:p>
          <a:p>
            <a:pPr algn="ctr"/>
            <a:r>
              <a:rPr lang="ja-JP" altLang="en-US" sz="600"/>
              <a:t>の製造法　</a:t>
            </a:r>
            <a:endParaRPr lang="en-US" altLang="ja-JP" sz="600" dirty="0"/>
          </a:p>
        </p:txBody>
      </p:sp>
      <p:sp>
        <p:nvSpPr>
          <p:cNvPr id="190" name="正方形/長方形 189">
            <a:extLst>
              <a:ext uri="{FF2B5EF4-FFF2-40B4-BE49-F238E27FC236}">
                <a16:creationId xmlns:a16="http://schemas.microsoft.com/office/drawing/2014/main" id="{87E0E822-23FC-433E-B8B1-9B353D522E28}"/>
              </a:ext>
            </a:extLst>
          </p:cNvPr>
          <p:cNvSpPr/>
          <p:nvPr/>
        </p:nvSpPr>
        <p:spPr>
          <a:xfrm>
            <a:off x="8679809" y="5494212"/>
            <a:ext cx="678102" cy="51417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000"/>
          </a:p>
        </p:txBody>
      </p:sp>
      <p:sp>
        <p:nvSpPr>
          <p:cNvPr id="191" name="テキスト ボックス 255">
            <a:extLst>
              <a:ext uri="{FF2B5EF4-FFF2-40B4-BE49-F238E27FC236}">
                <a16:creationId xmlns:a16="http://schemas.microsoft.com/office/drawing/2014/main" id="{C3B347D7-A156-4344-A509-2F995B0123B9}"/>
              </a:ext>
            </a:extLst>
          </p:cNvPr>
          <p:cNvSpPr txBox="1"/>
          <p:nvPr/>
        </p:nvSpPr>
        <p:spPr>
          <a:xfrm>
            <a:off x="8674683" y="5665078"/>
            <a:ext cx="716728" cy="18466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600" b="1" dirty="0">
                <a:latin typeface="Arial" panose="020B0604020202020204" pitchFamily="34" charset="0"/>
                <a:ea typeface="Meiryo UI" panose="020B0604030504040204" pitchFamily="50" charset="-128"/>
              </a:rPr>
              <a:t>化学品等</a:t>
            </a:r>
          </a:p>
        </p:txBody>
      </p:sp>
    </p:spTree>
    <p:extLst>
      <p:ext uri="{BB962C8B-B14F-4D97-AF65-F5344CB8AC3E}">
        <p14:creationId xmlns:p14="http://schemas.microsoft.com/office/powerpoint/2010/main" val="1857218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01D8D5-4EC1-49C0-BF51-2B41E4D95587}"/>
              </a:ext>
            </a:extLst>
          </p:cNvPr>
          <p:cNvSpPr>
            <a:spLocks noGrp="1"/>
          </p:cNvSpPr>
          <p:nvPr>
            <p:ph type="title"/>
          </p:nvPr>
        </p:nvSpPr>
        <p:spPr/>
        <p:txBody>
          <a:bodyPr>
            <a:normAutofit/>
          </a:bodyPr>
          <a:lstStyle/>
          <a:p>
            <a:r>
              <a:rPr kumimoji="1" lang="ja-JP" altLang="en-US" sz="2400" dirty="0"/>
              <a:t>各要素技術開発の成果・課題一覧（</a:t>
            </a:r>
            <a:r>
              <a:rPr kumimoji="1" lang="en-US" altLang="ja-JP" sz="2400" dirty="0"/>
              <a:t>1/2</a:t>
            </a:r>
            <a:r>
              <a:rPr kumimoji="1" lang="ja-JP" altLang="en-US" sz="2400" dirty="0"/>
              <a:t>）</a:t>
            </a:r>
          </a:p>
        </p:txBody>
      </p:sp>
      <p:sp>
        <p:nvSpPr>
          <p:cNvPr id="3" name="スライド番号プレースホルダー 2">
            <a:extLst>
              <a:ext uri="{FF2B5EF4-FFF2-40B4-BE49-F238E27FC236}">
                <a16:creationId xmlns:a16="http://schemas.microsoft.com/office/drawing/2014/main" id="{47EA1FBA-3EBA-41A3-862C-F2C27B41391B}"/>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graphicFrame>
        <p:nvGraphicFramePr>
          <p:cNvPr id="5" name="表 4">
            <a:extLst>
              <a:ext uri="{FF2B5EF4-FFF2-40B4-BE49-F238E27FC236}">
                <a16:creationId xmlns:a16="http://schemas.microsoft.com/office/drawing/2014/main" id="{D4417F76-5A7E-4CD1-B5D1-FC943CF75734}"/>
              </a:ext>
            </a:extLst>
          </p:cNvPr>
          <p:cNvGraphicFramePr>
            <a:graphicFrameLocks noGrp="1"/>
          </p:cNvGraphicFramePr>
          <p:nvPr/>
        </p:nvGraphicFramePr>
        <p:xfrm>
          <a:off x="184219" y="1072842"/>
          <a:ext cx="11823561" cy="5050634"/>
        </p:xfrm>
        <a:graphic>
          <a:graphicData uri="http://schemas.openxmlformats.org/drawingml/2006/table">
            <a:tbl>
              <a:tblPr firstRow="1" bandRow="1"/>
              <a:tblGrid>
                <a:gridCol w="801743">
                  <a:extLst>
                    <a:ext uri="{9D8B030D-6E8A-4147-A177-3AD203B41FA5}">
                      <a16:colId xmlns:a16="http://schemas.microsoft.com/office/drawing/2014/main" val="4199550302"/>
                    </a:ext>
                  </a:extLst>
                </a:gridCol>
                <a:gridCol w="842838">
                  <a:extLst>
                    <a:ext uri="{9D8B030D-6E8A-4147-A177-3AD203B41FA5}">
                      <a16:colId xmlns:a16="http://schemas.microsoft.com/office/drawing/2014/main" val="153761606"/>
                    </a:ext>
                  </a:extLst>
                </a:gridCol>
                <a:gridCol w="2091193">
                  <a:extLst>
                    <a:ext uri="{9D8B030D-6E8A-4147-A177-3AD203B41FA5}">
                      <a16:colId xmlns:a16="http://schemas.microsoft.com/office/drawing/2014/main" val="3657235250"/>
                    </a:ext>
                  </a:extLst>
                </a:gridCol>
                <a:gridCol w="628153">
                  <a:extLst>
                    <a:ext uri="{9D8B030D-6E8A-4147-A177-3AD203B41FA5}">
                      <a16:colId xmlns:a16="http://schemas.microsoft.com/office/drawing/2014/main" val="1762705530"/>
                    </a:ext>
                  </a:extLst>
                </a:gridCol>
                <a:gridCol w="5899868">
                  <a:extLst>
                    <a:ext uri="{9D8B030D-6E8A-4147-A177-3AD203B41FA5}">
                      <a16:colId xmlns:a16="http://schemas.microsoft.com/office/drawing/2014/main" val="46414419"/>
                    </a:ext>
                  </a:extLst>
                </a:gridCol>
                <a:gridCol w="1559766">
                  <a:extLst>
                    <a:ext uri="{9D8B030D-6E8A-4147-A177-3AD203B41FA5}">
                      <a16:colId xmlns:a16="http://schemas.microsoft.com/office/drawing/2014/main" val="4285688496"/>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成果・課題</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対応する成果物</a:t>
                      </a:r>
                      <a:endParaRPr kumimoji="1" lang="en-US" altLang="ja-JP" sz="1050" b="1" dirty="0">
                        <a:solidFill>
                          <a:schemeClr val="bg1"/>
                        </a:solidFill>
                      </a:endParaRPr>
                    </a:p>
                    <a:p>
                      <a:r>
                        <a:rPr kumimoji="1" lang="ja-JP" altLang="en-US" sz="1050" b="1" dirty="0">
                          <a:solidFill>
                            <a:schemeClr val="bg1"/>
                          </a:solidFill>
                        </a:rPr>
                        <a:t>（付録</a:t>
                      </a:r>
                      <a:r>
                        <a:rPr kumimoji="1" lang="en-US" altLang="ja-JP" sz="1050" b="1" dirty="0">
                          <a:solidFill>
                            <a:schemeClr val="bg1"/>
                          </a:solidFill>
                        </a:rPr>
                        <a:t>p.41-44</a:t>
                      </a:r>
                      <a:r>
                        <a:rPr kumimoji="1" lang="ja-JP" altLang="en-US" sz="1050" b="1" dirty="0">
                          <a:solidFill>
                            <a:schemeClr val="bg1"/>
                          </a:solidFill>
                        </a:rPr>
                        <a:t>参照）</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319108">
                <a:tc rowSpan="3">
                  <a:txBody>
                    <a:bodyPr/>
                    <a:lstStyle>
                      <a:lvl1pPr marL="0" algn="l" defTabSz="914400" rtl="0" eaLnBrk="1" latinLnBrk="0" hangingPunct="1">
                        <a:defRPr kumimoji="1" sz="1800" kern="1200">
                          <a:solidFill>
                            <a:schemeClr val="dk1"/>
                          </a:solidFill>
                          <a:latin typeface="Arial"/>
                          <a:ea typeface="Meiryo UI"/>
                        </a:defRPr>
                      </a:lvl1pPr>
                      <a:lvl2pPr marL="457200" algn="l" defTabSz="914400" rtl="0" eaLnBrk="1" latinLnBrk="0" hangingPunct="1">
                        <a:defRPr kumimoji="1" sz="1800" kern="1200">
                          <a:solidFill>
                            <a:schemeClr val="dk1"/>
                          </a:solidFill>
                          <a:latin typeface="Arial"/>
                          <a:ea typeface="Meiryo UI"/>
                        </a:defRPr>
                      </a:lvl2pPr>
                      <a:lvl3pPr marL="914400" algn="l" defTabSz="914400" rtl="0" eaLnBrk="1" latinLnBrk="0" hangingPunct="1">
                        <a:defRPr kumimoji="1" sz="1800" kern="1200">
                          <a:solidFill>
                            <a:schemeClr val="dk1"/>
                          </a:solidFill>
                          <a:latin typeface="Arial"/>
                          <a:ea typeface="Meiryo UI"/>
                        </a:defRPr>
                      </a:lvl3pPr>
                      <a:lvl4pPr marL="1371600" algn="l" defTabSz="914400" rtl="0" eaLnBrk="1" latinLnBrk="0" hangingPunct="1">
                        <a:defRPr kumimoji="1" sz="1800" kern="1200">
                          <a:solidFill>
                            <a:schemeClr val="dk1"/>
                          </a:solidFill>
                          <a:latin typeface="Arial"/>
                          <a:ea typeface="Meiryo UI"/>
                        </a:defRPr>
                      </a:lvl4pPr>
                      <a:lvl5pPr marL="1828800" algn="l" defTabSz="914400" rtl="0" eaLnBrk="1" latinLnBrk="0" hangingPunct="1">
                        <a:defRPr kumimoji="1" sz="1800" kern="1200">
                          <a:solidFill>
                            <a:schemeClr val="dk1"/>
                          </a:solidFill>
                          <a:latin typeface="Arial"/>
                          <a:ea typeface="Meiryo UI"/>
                        </a:defRPr>
                      </a:lvl5pPr>
                      <a:lvl6pPr marL="2286000" algn="l" defTabSz="914400" rtl="0" eaLnBrk="1" latinLnBrk="0" hangingPunct="1">
                        <a:defRPr kumimoji="1" sz="1800" kern="1200">
                          <a:solidFill>
                            <a:schemeClr val="dk1"/>
                          </a:solidFill>
                          <a:latin typeface="Arial"/>
                          <a:ea typeface="Meiryo UI"/>
                        </a:defRPr>
                      </a:lvl6pPr>
                      <a:lvl7pPr marL="2743200" algn="l" defTabSz="914400" rtl="0" eaLnBrk="1" latinLnBrk="0" hangingPunct="1">
                        <a:defRPr kumimoji="1" sz="1800" kern="1200">
                          <a:solidFill>
                            <a:schemeClr val="dk1"/>
                          </a:solidFill>
                          <a:latin typeface="Arial"/>
                          <a:ea typeface="Meiryo UI"/>
                        </a:defRPr>
                      </a:lvl7pPr>
                      <a:lvl8pPr marL="3200400" algn="l" defTabSz="914400" rtl="0" eaLnBrk="1" latinLnBrk="0" hangingPunct="1">
                        <a:defRPr kumimoji="1" sz="1800" kern="1200">
                          <a:solidFill>
                            <a:schemeClr val="dk1"/>
                          </a:solidFill>
                          <a:latin typeface="Arial"/>
                          <a:ea typeface="Meiryo UI"/>
                        </a:defRPr>
                      </a:lvl8pPr>
                      <a:lvl9pPr marL="3657600" algn="l" defTabSz="914400" rtl="0" eaLnBrk="1" latinLnBrk="0" hangingPunct="1">
                        <a:defRPr kumimoji="1" sz="1800" kern="1200">
                          <a:solidFill>
                            <a:schemeClr val="dk1"/>
                          </a:solidFill>
                          <a:latin typeface="Arial"/>
                          <a:ea typeface="Meiryo UI"/>
                        </a:defRPr>
                      </a:lvl9pPr>
                    </a:lstStyle>
                    <a:p>
                      <a:r>
                        <a:rPr kumimoji="1" lang="en-US" altLang="ja-JP" sz="900" dirty="0"/>
                        <a:t>A. </a:t>
                      </a:r>
                    </a:p>
                    <a:p>
                      <a:r>
                        <a:rPr kumimoji="1" lang="ja-JP" altLang="en-US" sz="900" dirty="0"/>
                        <a:t>設計・探索</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kumimoji="1" lang="en-US" altLang="ja-JP" sz="900" dirty="0"/>
                        <a:t>A1. </a:t>
                      </a:r>
                      <a:r>
                        <a:rPr kumimoji="1" lang="ja-JP" altLang="en-US" sz="900" dirty="0"/>
                        <a:t>側鎖最適化</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900" b="0" dirty="0">
                          <a:solidFill>
                            <a:schemeClr val="tx1"/>
                          </a:solidFill>
                        </a:rPr>
                        <a:t>Rosetta</a:t>
                      </a:r>
                      <a:r>
                        <a:rPr kumimoji="1" lang="ja-JP" altLang="en-US" sz="900" b="0" dirty="0">
                          <a:solidFill>
                            <a:schemeClr val="tx1"/>
                          </a:solidFill>
                        </a:rPr>
                        <a:t>エネルギー関数に基づく側鎖改変のキャッチアップ</a:t>
                      </a:r>
                      <a:endParaRPr kumimoji="1" lang="en-US" altLang="ja-JP" sz="900" b="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endParaRPr kumimoji="1" lang="en-US" altLang="ja-JP"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独自のエネルギー関数と探索アルゴリズムをもつタンパク質モデリングソフトウェア</a:t>
                      </a:r>
                      <a:r>
                        <a:rPr kumimoji="1" lang="en-US" altLang="ja-JP" sz="900" dirty="0"/>
                        <a:t>Rosetta</a:t>
                      </a:r>
                      <a:r>
                        <a:rPr kumimoji="1" lang="ja-JP" altLang="en-US" sz="900" dirty="0"/>
                        <a:t>による変異体探索、立体構造の最適化計算などについてトライアルを実施。</a:t>
                      </a:r>
                      <a:r>
                        <a:rPr lang="ja-JP" altLang="en-US" sz="900" dirty="0"/>
                        <a:t>実際に、</a:t>
                      </a:r>
                      <a:r>
                        <a:rPr lang="en-US" altLang="ja-JP" sz="900" dirty="0"/>
                        <a:t>WT</a:t>
                      </a:r>
                      <a:r>
                        <a:rPr lang="ja-JP" altLang="en-US" sz="900" dirty="0"/>
                        <a:t>相当のセルロース結合性を保持しつつ、</a:t>
                      </a:r>
                      <a:r>
                        <a:rPr lang="en-US" altLang="ja-JP" sz="900" dirty="0"/>
                        <a:t>WT</a:t>
                      </a:r>
                      <a:r>
                        <a:rPr lang="ja-JP" altLang="en-US" sz="900" dirty="0"/>
                        <a:t>とは</a:t>
                      </a:r>
                      <a:r>
                        <a:rPr lang="en-US" altLang="ja-JP" sz="900" dirty="0"/>
                        <a:t>13</a:t>
                      </a:r>
                      <a:r>
                        <a:rPr lang="ja-JP" altLang="en-US" sz="900" dirty="0"/>
                        <a:t>残基異なる変異体を複数見出すことに成功した。</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No.4, 5, 6, 15</a:t>
                      </a:r>
                    </a:p>
                    <a:p>
                      <a:pPr algn="l"/>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1548618"/>
                  </a:ext>
                </a:extLst>
              </a:tr>
              <a:tr h="361612">
                <a:tc vMerge="1">
                  <a:txBody>
                    <a:bodyPr/>
                    <a:lstStyle/>
                    <a:p>
                      <a:endParaRPr kumimoji="1" lang="ja-JP" altLang="en-US"/>
                    </a:p>
                  </a:txBody>
                  <a:tcPr/>
                </a:tc>
                <a:tc vMerge="1">
                  <a:txBody>
                    <a:bodyPr/>
                    <a:lstStyle/>
                    <a:p>
                      <a:endParaRPr kumimoji="1" lang="en-US" altLang="ja-JP" sz="7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900" b="0" dirty="0">
                          <a:solidFill>
                            <a:schemeClr val="tx1"/>
                          </a:solidFill>
                        </a:rPr>
                        <a:t>指定改変率の中から評価値の高い候補の探索手法の開発</a:t>
                      </a:r>
                      <a:endParaRPr kumimoji="1" lang="ja-JP" altLang="en-US" sz="2400" b="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a:t>〇</a:t>
                      </a:r>
                      <a:endParaRPr kumimoji="1" lang="ja-JP" altLang="en-US" sz="24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r>
                        <a:rPr lang="en-US" altLang="ja-JP" sz="900" dirty="0"/>
                        <a:t>Rosetta</a:t>
                      </a:r>
                      <a:r>
                        <a:rPr lang="ja-JP" altLang="en-US" sz="900" dirty="0"/>
                        <a:t>で提供されるプログラムでは、探索する変異体の改変率を指定できないため、指定が可能な探索手法を開発。最大で</a:t>
                      </a:r>
                      <a:r>
                        <a:rPr lang="en-US" altLang="ja-JP" sz="900" dirty="0"/>
                        <a:t>5</a:t>
                      </a:r>
                      <a:r>
                        <a:rPr lang="ja-JP" altLang="en-US" sz="900" dirty="0"/>
                        <a:t>残基変異の候補の中から評価値の良い候補を効率よく探索することが可能になった。実際に、</a:t>
                      </a:r>
                      <a:r>
                        <a:rPr lang="en-US" altLang="ja-JP" sz="900" dirty="0"/>
                        <a:t>WT</a:t>
                      </a:r>
                      <a:r>
                        <a:rPr lang="ja-JP" altLang="en-US" sz="900" dirty="0"/>
                        <a:t>相当のセルロース結合性を保持しつつ、</a:t>
                      </a:r>
                      <a:r>
                        <a:rPr lang="en-US" altLang="ja-JP" sz="900" dirty="0"/>
                        <a:t>WT</a:t>
                      </a:r>
                      <a:r>
                        <a:rPr lang="ja-JP" altLang="en-US" sz="900" dirty="0"/>
                        <a:t>とは</a:t>
                      </a:r>
                      <a:r>
                        <a:rPr lang="en-US" altLang="ja-JP" sz="900" dirty="0"/>
                        <a:t>1~5</a:t>
                      </a:r>
                      <a:r>
                        <a:rPr lang="ja-JP" altLang="en-US" sz="900" dirty="0"/>
                        <a:t>残基異なる変異体を複数見出すことに成功した。</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No.4, 5, 6</a:t>
                      </a:r>
                      <a:endParaRPr kumimoji="1" lang="ja-JP" altLang="en-US" sz="900" dirty="0"/>
                    </a:p>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7577858"/>
                  </a:ext>
                </a:extLst>
              </a:tr>
              <a:tr h="375920">
                <a:tc vMerge="1">
                  <a:txBody>
                    <a:bodyPr/>
                    <a:lstStyle/>
                    <a:p>
                      <a:endParaRPr kumimoji="1" lang="ja-JP" altLang="en-US"/>
                    </a:p>
                  </a:txBody>
                  <a:tcPr>
                    <a:lnT w="12700" cap="flat" cmpd="sng" algn="ctr">
                      <a:solidFill>
                        <a:srgbClr val="000000"/>
                      </a:solidFill>
                      <a:prstDash val="solid"/>
                      <a:round/>
                      <a:headEnd type="none" w="med" len="med"/>
                      <a:tailEnd type="none" w="med" len="med"/>
                    </a:lnT>
                  </a:tcPr>
                </a:tc>
                <a:tc>
                  <a:txBody>
                    <a:bodyPr/>
                    <a:lstStyle/>
                    <a:p>
                      <a:r>
                        <a:rPr kumimoji="1" lang="en-US" altLang="ja-JP" sz="900" dirty="0"/>
                        <a:t>A2. </a:t>
                      </a:r>
                      <a:r>
                        <a:rPr kumimoji="1" lang="ja-JP" altLang="en-US" sz="900" dirty="0"/>
                        <a:t>足場の設計・選択</a:t>
                      </a:r>
                      <a:endParaRPr kumimoji="1" lang="en-US" altLang="ja-JP" sz="9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900" b="0">
                          <a:solidFill>
                            <a:schemeClr val="tx1"/>
                          </a:solidFill>
                        </a:rPr>
                        <a:t>主鎖構造の選定（設計はなし）、機能部位の埋め込み</a:t>
                      </a:r>
                      <a:endParaRPr kumimoji="1" lang="ja-JP" altLang="en-US" sz="2400" b="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600" dirty="0"/>
                        <a:t>×</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a:t>実施せず。</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dirty="0"/>
                        <a:t>機能性の机上評価、</a:t>
                      </a:r>
                      <a:r>
                        <a:rPr lang="en-US" altLang="ja-JP" sz="900" dirty="0"/>
                        <a:t>Wet</a:t>
                      </a:r>
                      <a:r>
                        <a:rPr lang="ja-JP" altLang="en-US" sz="900" dirty="0"/>
                        <a:t>実験による評価に問題があり、本テーマ内での実施は見送り。</a:t>
                      </a:r>
                      <a:endParaRPr kumimoji="1" lang="ja-JP" altLang="en-US" sz="2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t>-</a:t>
                      </a:r>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0688345"/>
                  </a:ext>
                </a:extLst>
              </a:tr>
              <a:tr h="149290">
                <a:tc rowSpan="5">
                  <a:txBody>
                    <a:bodyPr/>
                    <a:lstStyle/>
                    <a:p>
                      <a:r>
                        <a:rPr kumimoji="1" lang="en-US" altLang="ja-JP" sz="900" dirty="0"/>
                        <a:t>B, C</a:t>
                      </a:r>
                    </a:p>
                    <a:p>
                      <a:r>
                        <a:rPr kumimoji="1" lang="ja-JP" altLang="en-US" sz="900" dirty="0"/>
                        <a:t>機能性の机上評価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ja-JP" altLang="en-US" sz="900" dirty="0"/>
                        <a:t>データに基づく評価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0" dirty="0">
                          <a:solidFill>
                            <a:schemeClr val="tx1"/>
                          </a:solidFill>
                        </a:rPr>
                        <a:t>構造</a:t>
                      </a:r>
                      <a:r>
                        <a:rPr lang="en-US" altLang="ja-JP" sz="900" b="0" dirty="0">
                          <a:solidFill>
                            <a:schemeClr val="tx1"/>
                          </a:solidFill>
                        </a:rPr>
                        <a:t>DB</a:t>
                      </a:r>
                      <a:r>
                        <a:rPr lang="ja-JP" altLang="en-US" sz="900" b="0" dirty="0">
                          <a:solidFill>
                            <a:schemeClr val="tx1"/>
                          </a:solidFill>
                        </a:rPr>
                        <a:t>からの特徴抽出</a:t>
                      </a: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dirty="0"/>
                        <a:t>△</a:t>
                      </a:r>
                      <a:endParaRPr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dirty="0"/>
                        <a:t>酵素の分類モデルについて特徴の一部をマスクし予測精度を評価すること、を繰り返すことで、分類に寄与する本質的な特徴を抽出する方法を検討。</a:t>
                      </a:r>
                      <a:endParaRPr lang="en-US" altLang="ja-JP" sz="900" dirty="0"/>
                    </a:p>
                    <a:p>
                      <a:pPr algn="l"/>
                      <a:r>
                        <a:rPr lang="ja-JP" altLang="en-US" sz="900" dirty="0"/>
                        <a:t>構造データが少ないこと、抽出した特徴の妥当性を判断することが難しく、それ以上の検討は見送り。</a:t>
                      </a:r>
                      <a:endParaRPr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dirty="0"/>
                        <a:t>No. 8, 10</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9799583"/>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b="0" dirty="0">
                          <a:solidFill>
                            <a:schemeClr val="tx1"/>
                          </a:solidFill>
                        </a:rPr>
                        <a:t>Wet</a:t>
                      </a:r>
                      <a:r>
                        <a:rPr lang="ja-JP" altLang="en-US" sz="900" b="0" dirty="0">
                          <a:solidFill>
                            <a:schemeClr val="tx1"/>
                          </a:solidFill>
                        </a:rPr>
                        <a:t>実験データからの特徴抽出</a:t>
                      </a: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セルロース結合性評価試験データをもとに、候補配列・構造のセルロース結合性を予測するモデルを作成し、予測に寄与する因子を特定。</a:t>
                      </a:r>
                      <a:endParaRPr lang="en-US" altLang="ja-JP" sz="900" b="0" dirty="0"/>
                    </a:p>
                    <a:p>
                      <a:pPr algn="l"/>
                      <a:r>
                        <a:rPr lang="ja-JP" altLang="en-US" sz="900" b="0" dirty="0"/>
                        <a:t>ただし、非常に限られた実験データに基づくため、データ偏り等が懸念される。更なるデータの取得、検証が必要であるため、それ以上の検討は見送り。</a:t>
                      </a:r>
                      <a:endParaRPr lang="en-US" altLang="ja-JP" sz="9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 8, </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2777357"/>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3">
                  <a:txBody>
                    <a:bodyPr/>
                    <a:lstStyle/>
                    <a:p>
                      <a:r>
                        <a:rPr lang="ja-JP" altLang="en-US" sz="900" dirty="0"/>
                        <a:t>分子シミュレーションに基づく評価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ドッキング計算による基質との結合様式・親和性の予測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基質は、セルロース結晶を模擬した分子モデルを準備。タンパク質は</a:t>
                      </a:r>
                      <a:r>
                        <a:rPr lang="en-US" altLang="ja-JP" sz="900" b="0" dirty="0"/>
                        <a:t>Rosetta</a:t>
                      </a:r>
                      <a:r>
                        <a:rPr lang="ja-JP" altLang="en-US" sz="900" b="0" dirty="0"/>
                        <a:t>の緩和計算により、立体構造の最適化したうえで、結合様式・親和性を予測を実施。</a:t>
                      </a:r>
                      <a:r>
                        <a:rPr lang="en-US" altLang="ja-JP" sz="900" b="0" dirty="0" err="1"/>
                        <a:t>AutoDock</a:t>
                      </a:r>
                      <a:r>
                        <a:rPr lang="en-US" altLang="ja-JP" sz="900" b="0" dirty="0"/>
                        <a:t> Vina</a:t>
                      </a:r>
                      <a:r>
                        <a:rPr lang="ja-JP" altLang="en-US" sz="900" b="0" dirty="0"/>
                        <a:t>（探索アルゴリズムや評価関数）以外の手法もあるほか、結合に伴う構造変化の効果を取り込む工夫や探索空間の絞り込み方にも追加で検証する余地を残しているが、計算コストが高くこれ以上の検討は見送り。</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No.7, 11, 13, 14</a:t>
                      </a:r>
                      <a:endParaRPr lang="ja-JP" altLang="en-US" sz="1000" b="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2348914"/>
                  </a:ext>
                </a:extLst>
              </a:tr>
              <a:tr h="335280">
                <a:tc vMerge="1">
                  <a:txBody>
                    <a:bodyPr/>
                    <a:lstStyle/>
                    <a:p>
                      <a:endParaRPr kumimoji="1" lang="ja-JP" altLang="en-US"/>
                    </a:p>
                  </a:txBody>
                  <a:tcPr/>
                </a:tc>
                <a:tc vMerge="1">
                  <a:txBody>
                    <a:bodyPr/>
                    <a:lstStyle/>
                    <a:p>
                      <a:endParaRPr kumimoji="1" lang="ja-JP" altLang="en-US"/>
                    </a:p>
                  </a:txBody>
                  <a:tcPr/>
                </a:tc>
                <a:tc>
                  <a:txBody>
                    <a:bodyPr/>
                    <a:lstStyle/>
                    <a:p>
                      <a:pPr algn="l"/>
                      <a:r>
                        <a:rPr lang="en-US" altLang="ja-JP" sz="900" b="0" dirty="0">
                          <a:solidFill>
                            <a:schemeClr val="tx1"/>
                          </a:solidFill>
                        </a:rPr>
                        <a:t>MD</a:t>
                      </a:r>
                      <a:r>
                        <a:rPr lang="ja-JP" altLang="en-US" sz="900" b="0" dirty="0">
                          <a:solidFill>
                            <a:schemeClr val="tx1"/>
                          </a:solidFill>
                        </a:rPr>
                        <a:t>（分子動力学）計算による基質との結合様式・親和性の予測、構造安定性の予測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ja-JP" altLang="en-US" sz="900" b="0" dirty="0"/>
                        <a:t>基質（セルロース結晶）を含む系と含まない系それぞれで数百</a:t>
                      </a:r>
                      <a:r>
                        <a:rPr lang="en-US" altLang="ja-JP" sz="900" b="0" dirty="0" err="1"/>
                        <a:t>nsec</a:t>
                      </a:r>
                      <a:r>
                        <a:rPr lang="ja-JP" altLang="en-US" sz="900" b="0" dirty="0"/>
                        <a:t>程度の全原子</a:t>
                      </a:r>
                      <a:r>
                        <a:rPr lang="en-US" altLang="ja-JP" sz="900" b="0" dirty="0"/>
                        <a:t>MD</a:t>
                      </a:r>
                      <a:r>
                        <a:rPr lang="ja-JP" altLang="en-US" sz="900" b="0" dirty="0"/>
                        <a:t>（</a:t>
                      </a:r>
                      <a:r>
                        <a:rPr lang="en-US" altLang="ja-JP" sz="900" b="0" dirty="0"/>
                        <a:t>Amber</a:t>
                      </a:r>
                      <a:r>
                        <a:rPr lang="ja-JP" altLang="en-US" sz="900" b="0" dirty="0"/>
                        <a:t>）を実施。開始構造はドッキング計算で得られた最安定だと予測されたタンパク質</a:t>
                      </a:r>
                      <a:r>
                        <a:rPr lang="en-US" altLang="ja-JP" sz="900" b="0" dirty="0"/>
                        <a:t>-</a:t>
                      </a:r>
                      <a:r>
                        <a:rPr lang="ja-JP" altLang="en-US" sz="900" b="0" dirty="0"/>
                        <a:t>基質複合体構造を選択。</a:t>
                      </a:r>
                    </a:p>
                    <a:p>
                      <a:pPr algn="l"/>
                      <a:r>
                        <a:rPr lang="en-US" altLang="ja-JP" sz="900" b="0" dirty="0"/>
                        <a:t>MM/PBSA</a:t>
                      </a:r>
                      <a:r>
                        <a:rPr lang="ja-JP" altLang="en-US" sz="900" b="0" dirty="0"/>
                        <a:t>による自由エネルギーの評価方法についても調査のため実施。</a:t>
                      </a:r>
                    </a:p>
                    <a:p>
                      <a:pPr algn="l"/>
                      <a:r>
                        <a:rPr lang="ja-JP" altLang="en-US" sz="900" b="0" dirty="0"/>
                        <a:t>シミュレーションの妥当性の検証は容易でなく、</a:t>
                      </a:r>
                      <a:r>
                        <a:rPr lang="en-US" altLang="ja-JP" sz="900" b="0" dirty="0"/>
                        <a:t>RMSD</a:t>
                      </a:r>
                      <a:r>
                        <a:rPr lang="ja-JP" altLang="en-US" sz="900" b="0" dirty="0"/>
                        <a:t>などの指標により各原子の移動度合を定量化したり、結果を動画として確認しながら判断する必要がある。また、比較的手軽に</a:t>
                      </a:r>
                      <a:r>
                        <a:rPr lang="en-US" altLang="ja-JP" sz="900" b="0" dirty="0"/>
                        <a:t>MD</a:t>
                      </a:r>
                      <a:r>
                        <a:rPr lang="ja-JP" altLang="en-US" sz="900" b="0" dirty="0"/>
                        <a:t>計算を扱えるように世の中の環境は整いつつあるが、本格的な運用を検討するにはまだハードルが高く、現状ではこれ以上の検討は見送り。</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000" b="0" dirty="0"/>
                        <a:t>No.7, 12, 13, 14</a:t>
                      </a:r>
                      <a:endParaRPr lang="ja-JP" altLang="en-US" sz="1000" b="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152492"/>
                  </a:ext>
                </a:extLst>
              </a:tr>
              <a:tr h="335280">
                <a:tc vMerge="1">
                  <a:txBody>
                    <a:bodyPr/>
                    <a:lstStyle/>
                    <a:p>
                      <a:endParaRPr kumimoji="1"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dirty="0">
                          <a:solidFill>
                            <a:schemeClr val="tx1"/>
                          </a:solidFill>
                        </a:rPr>
                        <a:t>深層学習による結合スコアの予測</a:t>
                      </a:r>
                      <a:endParaRPr kumimoji="1" lang="en-US" altLang="ja-JP" sz="900" b="0" dirty="0">
                        <a:solidFill>
                          <a:schemeClr val="tx1"/>
                        </a:solidFill>
                      </a:endParaRPr>
                    </a:p>
                    <a:p>
                      <a:pPr algn="l"/>
                      <a:endParaRPr lang="ja-JP" altLang="en-US" sz="9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600" b="0" dirty="0"/>
                        <a:t>△</a:t>
                      </a:r>
                      <a:endParaRPr lang="en-US" altLang="ja-JP" sz="1600" b="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t>計算コストの高い分子シミュレーション（</a:t>
                      </a:r>
                      <a:r>
                        <a:rPr kumimoji="1" lang="en-US" altLang="ja-JP" sz="900" dirty="0" err="1"/>
                        <a:t>AutoDock</a:t>
                      </a:r>
                      <a:r>
                        <a:rPr kumimoji="1" lang="en-US" altLang="ja-JP" sz="900" dirty="0"/>
                        <a:t> Vina</a:t>
                      </a:r>
                      <a:r>
                        <a:rPr kumimoji="1" lang="ja-JP" altLang="en-US" sz="900" dirty="0"/>
                        <a:t>による結合親和性予測）の代替モデルを構築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err="1"/>
                        <a:t>AutoDock</a:t>
                      </a:r>
                      <a:r>
                        <a:rPr kumimoji="1" lang="en-US" altLang="ja-JP" sz="900" dirty="0"/>
                        <a:t> Vina</a:t>
                      </a:r>
                      <a:r>
                        <a:rPr kumimoji="1" lang="ja-JP" altLang="en-US" sz="900" dirty="0"/>
                        <a:t>による結合親和性予測モデルを深層学習技術を用いて構築し、机上のスクリーニングに使用できるレベルでの予測ができる可能性を示した。</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No.7</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0431952"/>
                  </a:ext>
                </a:extLst>
              </a:tr>
            </a:tbl>
          </a:graphicData>
        </a:graphic>
      </p:graphicFrame>
      <p:sp>
        <p:nvSpPr>
          <p:cNvPr id="6" name="テキスト ボックス 5">
            <a:extLst>
              <a:ext uri="{FF2B5EF4-FFF2-40B4-BE49-F238E27FC236}">
                <a16:creationId xmlns:a16="http://schemas.microsoft.com/office/drawing/2014/main" id="{32C95F0B-49ED-4335-B7DF-2C62458F0C5E}"/>
              </a:ext>
            </a:extLst>
          </p:cNvPr>
          <p:cNvSpPr txBox="1"/>
          <p:nvPr/>
        </p:nvSpPr>
        <p:spPr>
          <a:xfrm>
            <a:off x="5172891" y="703510"/>
            <a:ext cx="6146234" cy="369332"/>
          </a:xfrm>
          <a:prstGeom prst="rect">
            <a:avLst/>
          </a:prstGeom>
          <a:noFill/>
        </p:spPr>
        <p:txBody>
          <a:bodyPr wrap="none" rtlCol="0">
            <a:spAutoFit/>
          </a:bodyPr>
          <a:lstStyle/>
          <a:p>
            <a:r>
              <a:rPr kumimoji="1" lang="ja-JP" altLang="en-US" dirty="0"/>
              <a:t>〇：期待した結果が得られた、△：課題を残した、</a:t>
            </a:r>
            <a:r>
              <a:rPr kumimoji="1" lang="en-US" altLang="ja-JP" dirty="0"/>
              <a:t>×</a:t>
            </a:r>
            <a:r>
              <a:rPr kumimoji="1" lang="ja-JP" altLang="en-US" dirty="0"/>
              <a:t>：未着手</a:t>
            </a:r>
          </a:p>
        </p:txBody>
      </p:sp>
    </p:spTree>
    <p:extLst>
      <p:ext uri="{BB962C8B-B14F-4D97-AF65-F5344CB8AC3E}">
        <p14:creationId xmlns:p14="http://schemas.microsoft.com/office/powerpoint/2010/main" val="109607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72519-7817-496F-A8E2-83C9425BDB9A}"/>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本テーマの狙い</a:t>
            </a:r>
            <a:endParaRPr kumimoji="1" lang="ja-JP" altLang="en-US" dirty="0"/>
          </a:p>
        </p:txBody>
      </p:sp>
      <p:sp>
        <p:nvSpPr>
          <p:cNvPr id="3" name="スライド番号プレースホルダー 2">
            <a:extLst>
              <a:ext uri="{FF2B5EF4-FFF2-40B4-BE49-F238E27FC236}">
                <a16:creationId xmlns:a16="http://schemas.microsoft.com/office/drawing/2014/main" id="{A3504712-CC12-449B-B446-2086B4445D0C}"/>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4" name="テキスト プレースホルダー 3">
            <a:extLst>
              <a:ext uri="{FF2B5EF4-FFF2-40B4-BE49-F238E27FC236}">
                <a16:creationId xmlns:a16="http://schemas.microsoft.com/office/drawing/2014/main" id="{03B39095-5EC3-4B27-A775-10EFB74F6F7E}"/>
              </a:ext>
            </a:extLst>
          </p:cNvPr>
          <p:cNvSpPr>
            <a:spLocks noGrp="1"/>
          </p:cNvSpPr>
          <p:nvPr>
            <p:ph type="body" sz="quarter" idx="11"/>
          </p:nvPr>
        </p:nvSpPr>
        <p:spPr>
          <a:xfrm>
            <a:off x="517055" y="963215"/>
            <a:ext cx="11341887" cy="646331"/>
          </a:xfrm>
        </p:spPr>
        <p:txBody>
          <a:bodyPr/>
          <a:lstStyle/>
          <a:p>
            <a:r>
              <a:rPr lang="ja-JP" altLang="en-US" sz="2000" dirty="0">
                <a:solidFill>
                  <a:schemeClr val="tx1"/>
                </a:solidFill>
              </a:rPr>
              <a:t>酵素利用の産業応用上の課題解決のために</a:t>
            </a:r>
            <a:r>
              <a:rPr kumimoji="1" lang="ja-JP" altLang="en-US" sz="2000" dirty="0">
                <a:solidFill>
                  <a:schemeClr val="tx1"/>
                </a:solidFill>
              </a:rPr>
              <a:t>「探索」だけでなく「設計」が鍵となると考え、バイオエコノミーを事業領域とするにあたっての核となる要素技術として育てたい。</a:t>
            </a:r>
          </a:p>
        </p:txBody>
      </p:sp>
      <p:sp>
        <p:nvSpPr>
          <p:cNvPr id="20" name="正方形/長方形 19">
            <a:extLst>
              <a:ext uri="{FF2B5EF4-FFF2-40B4-BE49-F238E27FC236}">
                <a16:creationId xmlns:a16="http://schemas.microsoft.com/office/drawing/2014/main" id="{82C635D5-A05F-4D64-9953-0AB698B5D137}"/>
              </a:ext>
            </a:extLst>
          </p:cNvPr>
          <p:cNvSpPr/>
          <p:nvPr/>
        </p:nvSpPr>
        <p:spPr>
          <a:xfrm>
            <a:off x="5639906" y="2128317"/>
            <a:ext cx="4607122" cy="1383957"/>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21" name="正方形/長方形 20">
            <a:extLst>
              <a:ext uri="{FF2B5EF4-FFF2-40B4-BE49-F238E27FC236}">
                <a16:creationId xmlns:a16="http://schemas.microsoft.com/office/drawing/2014/main" id="{B8FE16ED-41DF-4B59-805B-606B1D4C7601}"/>
              </a:ext>
            </a:extLst>
          </p:cNvPr>
          <p:cNvSpPr/>
          <p:nvPr/>
        </p:nvSpPr>
        <p:spPr>
          <a:xfrm>
            <a:off x="5647583" y="3645079"/>
            <a:ext cx="4599445" cy="2225238"/>
          </a:xfrm>
          <a:prstGeom prst="rect">
            <a:avLst/>
          </a:prstGeom>
          <a:solidFill>
            <a:srgbClr val="F1BC1A">
              <a:lumMod val="60000"/>
              <a:lumOff val="4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22" name="テキスト ボックス 21">
            <a:extLst>
              <a:ext uri="{FF2B5EF4-FFF2-40B4-BE49-F238E27FC236}">
                <a16:creationId xmlns:a16="http://schemas.microsoft.com/office/drawing/2014/main" id="{A9FFEA53-3AD7-414B-AF9C-85C0DE497786}"/>
              </a:ext>
            </a:extLst>
          </p:cNvPr>
          <p:cNvSpPr txBox="1"/>
          <p:nvPr/>
        </p:nvSpPr>
        <p:spPr>
          <a:xfrm>
            <a:off x="3056351" y="1715748"/>
            <a:ext cx="69762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1" i="0" u="sng" strike="noStrike" kern="0" cap="none" spc="0" normalizeH="0" baseline="0" noProof="0" dirty="0">
                <a:ln>
                  <a:noFill/>
                </a:ln>
                <a:solidFill>
                  <a:srgbClr val="000000"/>
                </a:solidFill>
                <a:effectLst/>
                <a:uLnTx/>
                <a:uFillTx/>
              </a:rPr>
              <a:t>課題</a:t>
            </a:r>
          </a:p>
        </p:txBody>
      </p:sp>
      <p:sp>
        <p:nvSpPr>
          <p:cNvPr id="23" name="テキスト ボックス 22">
            <a:extLst>
              <a:ext uri="{FF2B5EF4-FFF2-40B4-BE49-F238E27FC236}">
                <a16:creationId xmlns:a16="http://schemas.microsoft.com/office/drawing/2014/main" id="{CC848FEC-A7AC-483E-91DA-6C64296D09DF}"/>
              </a:ext>
            </a:extLst>
          </p:cNvPr>
          <p:cNvSpPr txBox="1"/>
          <p:nvPr/>
        </p:nvSpPr>
        <p:spPr>
          <a:xfrm>
            <a:off x="7173582" y="1706717"/>
            <a:ext cx="9541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1" i="0" u="sng" strike="noStrike" kern="0" cap="none" spc="0" normalizeH="0" baseline="0" noProof="0" dirty="0">
                <a:ln>
                  <a:noFill/>
                </a:ln>
                <a:solidFill>
                  <a:srgbClr val="000000"/>
                </a:solidFill>
                <a:effectLst/>
                <a:uLnTx/>
                <a:uFillTx/>
              </a:rPr>
              <a:t>解決策</a:t>
            </a:r>
          </a:p>
        </p:txBody>
      </p:sp>
      <p:sp>
        <p:nvSpPr>
          <p:cNvPr id="24" name="楕円 23">
            <a:extLst>
              <a:ext uri="{FF2B5EF4-FFF2-40B4-BE49-F238E27FC236}">
                <a16:creationId xmlns:a16="http://schemas.microsoft.com/office/drawing/2014/main" id="{FB1C7991-D77D-4B5B-92B6-66A08B48E554}"/>
              </a:ext>
            </a:extLst>
          </p:cNvPr>
          <p:cNvSpPr/>
          <p:nvPr/>
        </p:nvSpPr>
        <p:spPr>
          <a:xfrm>
            <a:off x="2160939" y="2147367"/>
            <a:ext cx="2488454" cy="1148316"/>
          </a:xfrm>
          <a:prstGeom prst="ellipse">
            <a:avLst/>
          </a:prstGeom>
          <a:solidFill>
            <a:srgbClr val="B7DCFF">
              <a:lumMod val="9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酵素利用制限</a:t>
            </a:r>
          </a:p>
        </p:txBody>
      </p:sp>
      <p:sp>
        <p:nvSpPr>
          <p:cNvPr id="25" name="テキスト ボックス 24">
            <a:extLst>
              <a:ext uri="{FF2B5EF4-FFF2-40B4-BE49-F238E27FC236}">
                <a16:creationId xmlns:a16="http://schemas.microsoft.com/office/drawing/2014/main" id="{B1C1B941-A49B-4E8B-8900-5E0C2BE2B911}"/>
              </a:ext>
            </a:extLst>
          </p:cNvPr>
          <p:cNvSpPr txBox="1"/>
          <p:nvPr/>
        </p:nvSpPr>
        <p:spPr>
          <a:xfrm>
            <a:off x="2531443" y="3431096"/>
            <a:ext cx="173957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rPr>
              <a:t>特許、名古屋議定書</a:t>
            </a:r>
          </a:p>
        </p:txBody>
      </p:sp>
      <p:sp>
        <p:nvSpPr>
          <p:cNvPr id="26" name="楕円 25">
            <a:extLst>
              <a:ext uri="{FF2B5EF4-FFF2-40B4-BE49-F238E27FC236}">
                <a16:creationId xmlns:a16="http://schemas.microsoft.com/office/drawing/2014/main" id="{4971B5DD-C6CC-4F4F-A5C4-FDF8AD4DC15C}"/>
              </a:ext>
            </a:extLst>
          </p:cNvPr>
          <p:cNvSpPr/>
          <p:nvPr/>
        </p:nvSpPr>
        <p:spPr>
          <a:xfrm>
            <a:off x="2160938" y="4451727"/>
            <a:ext cx="2488455" cy="1148316"/>
          </a:xfrm>
          <a:prstGeom prst="ellipse">
            <a:avLst/>
          </a:prstGeom>
          <a:solidFill>
            <a:srgbClr val="CE4E21">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天然物がもつ</a:t>
            </a:r>
            <a:endParaRPr kumimoji="1" lang="en-US" altLang="ja-JP" sz="1800" b="0" i="0" u="none" strike="noStrike" kern="0" cap="none" spc="0" normalizeH="0" baseline="0" noProof="0" dirty="0">
              <a:ln>
                <a:noFill/>
              </a:ln>
              <a:solidFill>
                <a:srgbClr val="000000"/>
              </a:solidFill>
              <a:effectLst/>
              <a:uLnTx/>
              <a:uFillTx/>
              <a:latin typeface="Arial"/>
              <a:ea typeface="Meiryo UI"/>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0000"/>
                </a:solidFill>
                <a:effectLst/>
                <a:uLnTx/>
                <a:uFillTx/>
                <a:latin typeface="Arial"/>
                <a:ea typeface="Meiryo UI"/>
                <a:cs typeface="+mn-cs"/>
              </a:rPr>
              <a:t>機能利用に終始</a:t>
            </a:r>
          </a:p>
        </p:txBody>
      </p:sp>
      <p:sp>
        <p:nvSpPr>
          <p:cNvPr id="27" name="テキスト ボックス 26">
            <a:extLst>
              <a:ext uri="{FF2B5EF4-FFF2-40B4-BE49-F238E27FC236}">
                <a16:creationId xmlns:a16="http://schemas.microsoft.com/office/drawing/2014/main" id="{8B85B492-C7C9-41AE-80B3-D15F93289FD6}"/>
              </a:ext>
            </a:extLst>
          </p:cNvPr>
          <p:cNvSpPr txBox="1"/>
          <p:nvPr/>
        </p:nvSpPr>
        <p:spPr>
          <a:xfrm>
            <a:off x="2450080" y="5716428"/>
            <a:ext cx="206979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rPr>
              <a:t>設計ではなく、探索が主流</a:t>
            </a:r>
            <a:endParaRPr kumimoji="1" lang="en-US" altLang="ja-JP" sz="1400" b="0" i="0" u="none" strike="noStrike" kern="0" cap="none" spc="0" normalizeH="0" baseline="0" noProof="0" dirty="0">
              <a:ln>
                <a:noFill/>
              </a:ln>
              <a:solidFill>
                <a:srgbClr val="000000"/>
              </a:solidFill>
              <a:effectLst/>
              <a:uLnTx/>
              <a:uFillTx/>
            </a:endParaRPr>
          </a:p>
        </p:txBody>
      </p:sp>
      <p:sp>
        <p:nvSpPr>
          <p:cNvPr id="28" name="テキスト ボックス 27">
            <a:extLst>
              <a:ext uri="{FF2B5EF4-FFF2-40B4-BE49-F238E27FC236}">
                <a16:creationId xmlns:a16="http://schemas.microsoft.com/office/drawing/2014/main" id="{72DDDCB8-2816-4119-8E34-DD14E448A7F9}"/>
              </a:ext>
            </a:extLst>
          </p:cNvPr>
          <p:cNvSpPr txBox="1"/>
          <p:nvPr/>
        </p:nvSpPr>
        <p:spPr>
          <a:xfrm>
            <a:off x="5647583" y="2846321"/>
            <a:ext cx="459944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・採取：環境中の遺伝資源を採取（メタゲノム等）</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・探索：膨大な数の機能未知タンパク質から探索</a:t>
            </a:r>
            <a:endParaRPr kumimoji="1" lang="en-US" altLang="ja-JP" sz="1600" b="0" i="0" u="none" strike="noStrike" kern="0" cap="none" spc="0" normalizeH="0" baseline="0" noProof="0" dirty="0">
              <a:ln>
                <a:noFill/>
              </a:ln>
              <a:solidFill>
                <a:srgbClr val="000000"/>
              </a:solidFill>
              <a:effectLst/>
              <a:uLnTx/>
              <a:uFillTx/>
            </a:endParaRPr>
          </a:p>
        </p:txBody>
      </p:sp>
      <p:sp>
        <p:nvSpPr>
          <p:cNvPr id="29" name="テキスト ボックス 28">
            <a:extLst>
              <a:ext uri="{FF2B5EF4-FFF2-40B4-BE49-F238E27FC236}">
                <a16:creationId xmlns:a16="http://schemas.microsoft.com/office/drawing/2014/main" id="{A956E38B-1161-44E7-85A4-F1415558AAE0}"/>
              </a:ext>
            </a:extLst>
          </p:cNvPr>
          <p:cNvSpPr txBox="1"/>
          <p:nvPr/>
        </p:nvSpPr>
        <p:spPr>
          <a:xfrm>
            <a:off x="5799808" y="4654662"/>
            <a:ext cx="4403770"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・機能付加：既知酵素が持たない分子特性を付加</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・機能創製：天然にはない反応触媒酵素を創製</a:t>
            </a:r>
            <a:endParaRPr kumimoji="1" lang="en-US" altLang="ja-JP" sz="16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rPr>
              <a:t>・特許回避：既知酵素の配列を入替</a:t>
            </a:r>
            <a:endParaRPr kumimoji="1" lang="en-US" altLang="ja-JP" sz="1600" b="0" i="0" u="none" strike="noStrike" kern="0" cap="none" spc="0" normalizeH="0" baseline="0" noProof="0" dirty="0">
              <a:ln>
                <a:noFill/>
              </a:ln>
              <a:solidFill>
                <a:srgbClr val="000000"/>
              </a:solidFill>
              <a:effectLst/>
              <a:uLnTx/>
              <a:uFillTx/>
            </a:endParaRPr>
          </a:p>
        </p:txBody>
      </p:sp>
      <p:sp>
        <p:nvSpPr>
          <p:cNvPr id="30" name="テキスト ボックス 29">
            <a:extLst>
              <a:ext uri="{FF2B5EF4-FFF2-40B4-BE49-F238E27FC236}">
                <a16:creationId xmlns:a16="http://schemas.microsoft.com/office/drawing/2014/main" id="{4A456191-96D6-4190-9D26-6E9DBB779721}"/>
              </a:ext>
            </a:extLst>
          </p:cNvPr>
          <p:cNvSpPr txBox="1"/>
          <p:nvPr/>
        </p:nvSpPr>
        <p:spPr>
          <a:xfrm>
            <a:off x="5696743" y="2251852"/>
            <a:ext cx="80021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rPr>
              <a:t>探索</a:t>
            </a:r>
          </a:p>
        </p:txBody>
      </p:sp>
      <p:sp>
        <p:nvSpPr>
          <p:cNvPr id="31" name="テキスト ボックス 30">
            <a:extLst>
              <a:ext uri="{FF2B5EF4-FFF2-40B4-BE49-F238E27FC236}">
                <a16:creationId xmlns:a16="http://schemas.microsoft.com/office/drawing/2014/main" id="{D3CD79B5-82C9-4AFC-9C4E-D680D96BBC75}"/>
              </a:ext>
            </a:extLst>
          </p:cNvPr>
          <p:cNvSpPr txBox="1"/>
          <p:nvPr/>
        </p:nvSpPr>
        <p:spPr>
          <a:xfrm>
            <a:off x="5823076" y="4032611"/>
            <a:ext cx="80021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rPr>
              <a:t>設計</a:t>
            </a:r>
          </a:p>
        </p:txBody>
      </p:sp>
      <p:sp>
        <p:nvSpPr>
          <p:cNvPr id="32" name="矢印: 右 31">
            <a:extLst>
              <a:ext uri="{FF2B5EF4-FFF2-40B4-BE49-F238E27FC236}">
                <a16:creationId xmlns:a16="http://schemas.microsoft.com/office/drawing/2014/main" id="{BB1F235C-8BFA-45D9-B499-1FED2772E81F}"/>
              </a:ext>
            </a:extLst>
          </p:cNvPr>
          <p:cNvSpPr/>
          <p:nvPr/>
        </p:nvSpPr>
        <p:spPr>
          <a:xfrm rot="2664765">
            <a:off x="4937822" y="3913708"/>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33" name="矢印: 右 32">
            <a:extLst>
              <a:ext uri="{FF2B5EF4-FFF2-40B4-BE49-F238E27FC236}">
                <a16:creationId xmlns:a16="http://schemas.microsoft.com/office/drawing/2014/main" id="{1FDB3CF9-F8CC-484A-88EF-7C87332DB552}"/>
              </a:ext>
            </a:extLst>
          </p:cNvPr>
          <p:cNvSpPr/>
          <p:nvPr/>
        </p:nvSpPr>
        <p:spPr>
          <a:xfrm>
            <a:off x="4937823" y="2440610"/>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
        <p:nvSpPr>
          <p:cNvPr id="34" name="矢印: 右 33">
            <a:extLst>
              <a:ext uri="{FF2B5EF4-FFF2-40B4-BE49-F238E27FC236}">
                <a16:creationId xmlns:a16="http://schemas.microsoft.com/office/drawing/2014/main" id="{BC4337FE-5FC5-4618-8271-4CB670A8297E}"/>
              </a:ext>
            </a:extLst>
          </p:cNvPr>
          <p:cNvSpPr/>
          <p:nvPr/>
        </p:nvSpPr>
        <p:spPr>
          <a:xfrm>
            <a:off x="4959047" y="4941820"/>
            <a:ext cx="413653" cy="484632"/>
          </a:xfrm>
          <a:prstGeom prst="rightArrow">
            <a:avLst/>
          </a:prstGeom>
          <a:solidFill>
            <a:srgbClr val="FFFFFF">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Meiryo UI"/>
              <a:cs typeface="+mn-cs"/>
            </a:endParaRPr>
          </a:p>
        </p:txBody>
      </p:sp>
    </p:spTree>
    <p:extLst>
      <p:ext uri="{BB962C8B-B14F-4D97-AF65-F5344CB8AC3E}">
        <p14:creationId xmlns:p14="http://schemas.microsoft.com/office/powerpoint/2010/main" val="3127721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9ACAA-ED45-4396-B324-965D733002DB}"/>
              </a:ext>
            </a:extLst>
          </p:cNvPr>
          <p:cNvSpPr>
            <a:spLocks noGrp="1"/>
          </p:cNvSpPr>
          <p:nvPr>
            <p:ph type="title"/>
          </p:nvPr>
        </p:nvSpPr>
        <p:spPr/>
        <p:txBody>
          <a:bodyPr>
            <a:normAutofit/>
          </a:bodyPr>
          <a:lstStyle/>
          <a:p>
            <a:r>
              <a:rPr kumimoji="1" lang="ja-JP" altLang="en-US" sz="2400" dirty="0"/>
              <a:t>各要素技術開発の成果・課題一覧（</a:t>
            </a:r>
            <a:r>
              <a:rPr kumimoji="1" lang="en-US" altLang="ja-JP" sz="2400" dirty="0"/>
              <a:t>1/2</a:t>
            </a:r>
            <a:r>
              <a:rPr kumimoji="1" lang="ja-JP" altLang="en-US" sz="2400" dirty="0"/>
              <a:t>）</a:t>
            </a:r>
          </a:p>
        </p:txBody>
      </p:sp>
      <p:sp>
        <p:nvSpPr>
          <p:cNvPr id="3" name="スライド番号プレースホルダー 2">
            <a:extLst>
              <a:ext uri="{FF2B5EF4-FFF2-40B4-BE49-F238E27FC236}">
                <a16:creationId xmlns:a16="http://schemas.microsoft.com/office/drawing/2014/main" id="{3B22F60A-A749-4F93-B7D6-937219C52275}"/>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graphicFrame>
        <p:nvGraphicFramePr>
          <p:cNvPr id="4" name="表 3">
            <a:extLst>
              <a:ext uri="{FF2B5EF4-FFF2-40B4-BE49-F238E27FC236}">
                <a16:creationId xmlns:a16="http://schemas.microsoft.com/office/drawing/2014/main" id="{02591457-1754-4DC3-BFC7-9CD7BEBB6FE5}"/>
              </a:ext>
            </a:extLst>
          </p:cNvPr>
          <p:cNvGraphicFramePr>
            <a:graphicFrameLocks noGrp="1"/>
          </p:cNvGraphicFramePr>
          <p:nvPr/>
        </p:nvGraphicFramePr>
        <p:xfrm>
          <a:off x="184219" y="1143178"/>
          <a:ext cx="11823561" cy="3546954"/>
        </p:xfrm>
        <a:graphic>
          <a:graphicData uri="http://schemas.openxmlformats.org/drawingml/2006/table">
            <a:tbl>
              <a:tblPr firstRow="1" bandRow="1"/>
              <a:tblGrid>
                <a:gridCol w="769938">
                  <a:extLst>
                    <a:ext uri="{9D8B030D-6E8A-4147-A177-3AD203B41FA5}">
                      <a16:colId xmlns:a16="http://schemas.microsoft.com/office/drawing/2014/main" val="4199550302"/>
                    </a:ext>
                  </a:extLst>
                </a:gridCol>
                <a:gridCol w="978010">
                  <a:extLst>
                    <a:ext uri="{9D8B030D-6E8A-4147-A177-3AD203B41FA5}">
                      <a16:colId xmlns:a16="http://schemas.microsoft.com/office/drawing/2014/main" val="153761606"/>
                    </a:ext>
                  </a:extLst>
                </a:gridCol>
                <a:gridCol w="2202511">
                  <a:extLst>
                    <a:ext uri="{9D8B030D-6E8A-4147-A177-3AD203B41FA5}">
                      <a16:colId xmlns:a16="http://schemas.microsoft.com/office/drawing/2014/main" val="3657235250"/>
                    </a:ext>
                  </a:extLst>
                </a:gridCol>
                <a:gridCol w="652007">
                  <a:extLst>
                    <a:ext uri="{9D8B030D-6E8A-4147-A177-3AD203B41FA5}">
                      <a16:colId xmlns:a16="http://schemas.microsoft.com/office/drawing/2014/main" val="1762705530"/>
                    </a:ext>
                  </a:extLst>
                </a:gridCol>
                <a:gridCol w="5550011">
                  <a:extLst>
                    <a:ext uri="{9D8B030D-6E8A-4147-A177-3AD203B41FA5}">
                      <a16:colId xmlns:a16="http://schemas.microsoft.com/office/drawing/2014/main" val="46414419"/>
                    </a:ext>
                  </a:extLst>
                </a:gridCol>
                <a:gridCol w="1671084">
                  <a:extLst>
                    <a:ext uri="{9D8B030D-6E8A-4147-A177-3AD203B41FA5}">
                      <a16:colId xmlns:a16="http://schemas.microsoft.com/office/drawing/2014/main" val="4285688496"/>
                    </a:ext>
                  </a:extLst>
                </a:gridCol>
              </a:tblGrid>
              <a:tr h="468474">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050" dirty="0"/>
                        <a:t>要素技術</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項目</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タスク</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到達度</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成果・課題</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050" b="1" dirty="0">
                          <a:solidFill>
                            <a:schemeClr val="bg1"/>
                          </a:solidFill>
                        </a:rPr>
                        <a:t>対応する成果物</a:t>
                      </a:r>
                      <a:endParaRPr kumimoji="1" lang="en-US" altLang="ja-JP" sz="1050" b="1" dirty="0">
                        <a:solidFill>
                          <a:schemeClr val="bg1"/>
                        </a:solidFill>
                      </a:endParaRPr>
                    </a:p>
                    <a:p>
                      <a:r>
                        <a:rPr kumimoji="1" lang="ja-JP" altLang="en-US" sz="1050" b="1" dirty="0">
                          <a:solidFill>
                            <a:schemeClr val="bg1"/>
                          </a:solidFill>
                        </a:rPr>
                        <a:t>（付録</a:t>
                      </a:r>
                      <a:r>
                        <a:rPr kumimoji="1" lang="en-US" altLang="ja-JP" sz="1050" b="1" dirty="0">
                          <a:solidFill>
                            <a:schemeClr val="bg1"/>
                          </a:solidFill>
                        </a:rPr>
                        <a:t>p.41-44</a:t>
                      </a:r>
                      <a:r>
                        <a:rPr kumimoji="1" lang="ja-JP" altLang="en-US" sz="1050" b="1" dirty="0">
                          <a:solidFill>
                            <a:schemeClr val="bg1"/>
                          </a:solidFill>
                        </a:rPr>
                        <a:t>参照）</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0">
                <a:tc rowSpan="7">
                  <a:txBody>
                    <a:bodyPr/>
                    <a:lstStyle/>
                    <a:p>
                      <a:r>
                        <a:rPr kumimoji="1" lang="en-US" altLang="ja-JP" sz="900" dirty="0"/>
                        <a:t>D.</a:t>
                      </a:r>
                    </a:p>
                    <a:p>
                      <a:r>
                        <a:rPr kumimoji="1" lang="en-US" altLang="ja-JP" sz="900" dirty="0"/>
                        <a:t>Wet</a:t>
                      </a:r>
                      <a:r>
                        <a:rPr kumimoji="1" lang="ja-JP" altLang="en-US" sz="900" dirty="0"/>
                        <a:t>実験による評価</a:t>
                      </a:r>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chemeClr val="bg1"/>
                    </a:solidFill>
                  </a:tcPr>
                </a:tc>
                <a:tc rowSpan="5">
                  <a:txBody>
                    <a:bodyPr/>
                    <a:lstStyle/>
                    <a:p>
                      <a:r>
                        <a:rPr kumimoji="1" lang="ja-JP" altLang="en-US" sz="900" dirty="0"/>
                        <a:t>タンパク質候補配列の発現系構築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目的タンパク質配列設計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endParaRPr kumimoji="1"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・セルロース結合性評価用の融合タンパク質配列を準備。</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 26</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9070609"/>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ユニバーサルカセット設計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・目的遺伝子配列の組み換えが簡便に行えるユニバーサルカセットを設計</a:t>
                      </a:r>
                      <a:endParaRPr kumimoji="1" lang="en-US" altLang="ja-JP" sz="900" dirty="0"/>
                    </a:p>
                    <a:p>
                      <a:pPr algn="l"/>
                      <a:r>
                        <a:rPr kumimoji="1" lang="ja-JP" altLang="en-US" sz="900" dirty="0"/>
                        <a:t>・メタノール資化酵母とコムギ胚芽無細胞合成系の選択が可能に。</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746396"/>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発現ベクター構築（コムギ胚芽無細胞タンパク質合成用）</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・評価用の融合タンパク質配列をコムギ胚芽無細胞タンパク質合成系に至適化した発現ベクターに組み換え。</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No.17, 21, 26</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4253770"/>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コムギ胚芽無細胞タンパク質合成系での発現・タンパク質精製</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〇</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r>
                        <a:rPr kumimoji="1" lang="ja-JP" altLang="en-US" sz="900" dirty="0"/>
                        <a:t>・セルフリーサイエンス社製の合成キットを用いて、評価用融合タンパク質の発現が可能であることを確認。</a:t>
                      </a:r>
                      <a:endParaRPr kumimoji="1" lang="en-US" altLang="ja-JP" sz="900" dirty="0"/>
                    </a:p>
                    <a:p>
                      <a:pPr algn="l"/>
                      <a:r>
                        <a:rPr kumimoji="1" lang="ja-JP" altLang="en-US" sz="900" dirty="0"/>
                        <a:t>・</a:t>
                      </a:r>
                      <a:r>
                        <a:rPr kumimoji="1" lang="en-US" altLang="ja-JP" sz="900" dirty="0"/>
                        <a:t>HIS</a:t>
                      </a:r>
                      <a:r>
                        <a:rPr kumimoji="1" lang="ja-JP" altLang="en-US" sz="900" dirty="0"/>
                        <a:t>タグを利用したアフィニティー精製を実施。</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No.19, 24, 29, 30, 31</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8326894"/>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大腸菌・メタノール資化酵母発現系での発現</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・立体構造解析用の安定同位体標識したタンパク質サンプルの調製プロトコルを検討。</a:t>
                      </a:r>
                      <a:endParaRPr kumimoji="1" lang="en-US" altLang="ja-JP" sz="900" dirty="0"/>
                    </a:p>
                    <a:p>
                      <a:pPr algn="l"/>
                      <a:r>
                        <a:rPr kumimoji="1" lang="ja-JP" altLang="en-US" sz="900" dirty="0"/>
                        <a:t>・大腸菌発現系では成功、メタノール資化酵母発現系では失敗。結果は想定通りの内容だった。</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No.27, 28</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312522"/>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lToBr w="12700" cmpd="sng">
                      <a:noFill/>
                      <a:prstDash val="solid"/>
                    </a:lnTlToBr>
                    <a:lnBlToTr w="12700" cmpd="sng">
                      <a:noFill/>
                      <a:prstDash val="solid"/>
                    </a:lnBlToTr>
                    <a:solidFill>
                      <a:srgbClr val="FFFFFF"/>
                    </a:solidFill>
                  </a:tcPr>
                </a:tc>
                <a:tc rowSpan="2">
                  <a:txBody>
                    <a:bodyPr/>
                    <a:lstStyle/>
                    <a:p>
                      <a:r>
                        <a:rPr kumimoji="1" lang="ja-JP" altLang="en-US" sz="900" dirty="0"/>
                        <a:t>セルロース結合性の評価系構築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900" b="0" dirty="0">
                          <a:solidFill>
                            <a:schemeClr val="tx1"/>
                          </a:solidFill>
                        </a:rPr>
                        <a:t>セルロース</a:t>
                      </a:r>
                      <a:r>
                        <a:rPr lang="en-US" altLang="ja-JP" sz="900" b="0" dirty="0">
                          <a:solidFill>
                            <a:schemeClr val="tx1"/>
                          </a:solidFill>
                        </a:rPr>
                        <a:t>TLC</a:t>
                      </a:r>
                      <a:r>
                        <a:rPr lang="ja-JP" altLang="en-US" sz="900" b="0" dirty="0">
                          <a:solidFill>
                            <a:schemeClr val="tx1"/>
                          </a:solidFill>
                        </a:rPr>
                        <a:t>プレートによる方法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・五十嵐先生からのアドバイスに基づくオリジナルの評価方法。</a:t>
                      </a:r>
                      <a:endParaRPr kumimoji="1" lang="en-US" altLang="ja-JP" sz="900" dirty="0"/>
                    </a:p>
                    <a:p>
                      <a:pPr algn="l"/>
                      <a:r>
                        <a:rPr kumimoji="1" lang="ja-JP" altLang="en-US" sz="900" dirty="0"/>
                        <a:t>・極少量のサンプルでの評価を可能にした。</a:t>
                      </a:r>
                      <a:endParaRPr kumimoji="1" lang="en-US" altLang="ja-JP" sz="900" dirty="0"/>
                    </a:p>
                    <a:p>
                      <a:pPr algn="l"/>
                      <a:r>
                        <a:rPr kumimoji="1" lang="ja-JP" altLang="en-US" sz="900" dirty="0"/>
                        <a:t>・ただし、定量性や再現性の面で難があり、定性的な評価にとどまる。</a:t>
                      </a:r>
                      <a:endParaRPr kumimoji="1" lang="en-US" altLang="ja-JP" sz="900" dirty="0"/>
                    </a:p>
                    <a:p>
                      <a:pPr algn="l"/>
                      <a:r>
                        <a:rPr kumimoji="1" lang="ja-JP" altLang="en-US" sz="900" dirty="0"/>
                        <a:t>・別の評価方法の結果と定性的には概ね結果が一致しており、本手法での評価結果は一定程度信頼できる。</a:t>
                      </a:r>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No.16, 18, 20, 22, 23, 25, 34</a:t>
                      </a:r>
                      <a:endParaRPr kumimoji="1" lang="ja-JP" altLang="en-US" sz="10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4147276"/>
                  </a:ext>
                </a:extLst>
              </a:tr>
              <a:tr h="0">
                <a:tc vMerge="1">
                  <a:txBody>
                    <a:bodyPr/>
                    <a:lstStyle/>
                    <a:p>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rgbClr val="FFFFFF"/>
                    </a:solidFill>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900" b="0" dirty="0">
                          <a:solidFill>
                            <a:schemeClr val="tx1"/>
                          </a:solidFill>
                        </a:rPr>
                        <a:t>結晶性セルロースに対するタンパク質の結合率を評価する方法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dirty="0"/>
                        <a:t>△</a:t>
                      </a:r>
                      <a:endParaRPr kumimoji="1" lang="en-US" altLang="ja-JP" sz="16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kumimoji="1" lang="ja-JP" altLang="en-US" sz="900" dirty="0"/>
                        <a:t>・共同研究先でもよく行う評価方法。</a:t>
                      </a:r>
                      <a:endParaRPr kumimoji="1" lang="en-US" altLang="ja-JP" sz="900" dirty="0"/>
                    </a:p>
                    <a:p>
                      <a:pPr algn="l"/>
                      <a:r>
                        <a:rPr kumimoji="1" lang="ja-JP" altLang="en-US" sz="900" dirty="0"/>
                        <a:t>・</a:t>
                      </a:r>
                      <a:r>
                        <a:rPr kumimoji="1" lang="en-US" altLang="ja-JP" sz="900" dirty="0"/>
                        <a:t>TLC</a:t>
                      </a:r>
                      <a:r>
                        <a:rPr kumimoji="1" lang="ja-JP" altLang="en-US" sz="900" dirty="0"/>
                        <a:t>プレートを用いた方法よりもサンプル量が必要だが、定量性の面で有利。ただし、微妙な結合性の違いを見分けられるかは疑問。</a:t>
                      </a:r>
                      <a:endParaRPr kumimoji="1" lang="en-US" altLang="ja-JP" sz="900" dirty="0"/>
                    </a:p>
                    <a:p>
                      <a:pPr algn="l"/>
                      <a:r>
                        <a:rPr kumimoji="1" lang="ja-JP" altLang="en-US" sz="900" dirty="0"/>
                        <a:t>・粘性のあるサンプルを扱う必要があることなどが影響して、結果の再現性に若干難がある。</a:t>
                      </a:r>
                      <a:endParaRPr kumimoji="1" lang="en-US" altLang="ja-JP" sz="900" dirty="0"/>
                    </a:p>
                  </a:txBody>
                  <a:tcP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dirty="0"/>
                        <a:t>No. 32, 33</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9873172"/>
                  </a:ext>
                </a:extLst>
              </a:tr>
            </a:tbl>
          </a:graphicData>
        </a:graphic>
      </p:graphicFrame>
      <p:sp>
        <p:nvSpPr>
          <p:cNvPr id="5" name="テキスト ボックス 4">
            <a:extLst>
              <a:ext uri="{FF2B5EF4-FFF2-40B4-BE49-F238E27FC236}">
                <a16:creationId xmlns:a16="http://schemas.microsoft.com/office/drawing/2014/main" id="{87190749-9A1F-4B01-B84D-C12761445CE5}"/>
              </a:ext>
            </a:extLst>
          </p:cNvPr>
          <p:cNvSpPr txBox="1"/>
          <p:nvPr/>
        </p:nvSpPr>
        <p:spPr>
          <a:xfrm>
            <a:off x="5981783" y="773846"/>
            <a:ext cx="6146234" cy="369332"/>
          </a:xfrm>
          <a:prstGeom prst="rect">
            <a:avLst/>
          </a:prstGeom>
          <a:noFill/>
        </p:spPr>
        <p:txBody>
          <a:bodyPr wrap="none" rtlCol="0">
            <a:spAutoFit/>
          </a:bodyPr>
          <a:lstStyle/>
          <a:p>
            <a:r>
              <a:rPr kumimoji="1" lang="ja-JP" altLang="en-US" dirty="0"/>
              <a:t>〇：期待した結果が得られた、△：課題を残した、</a:t>
            </a:r>
            <a:r>
              <a:rPr kumimoji="1" lang="en-US" altLang="ja-JP" dirty="0"/>
              <a:t>×</a:t>
            </a:r>
            <a:r>
              <a:rPr kumimoji="1" lang="ja-JP" altLang="en-US" dirty="0"/>
              <a:t>：未着手</a:t>
            </a:r>
          </a:p>
        </p:txBody>
      </p:sp>
    </p:spTree>
    <p:extLst>
      <p:ext uri="{BB962C8B-B14F-4D97-AF65-F5344CB8AC3E}">
        <p14:creationId xmlns:p14="http://schemas.microsoft.com/office/powerpoint/2010/main" val="1770139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905819-C16B-4E3B-8EED-D7720664A133}"/>
              </a:ext>
            </a:extLst>
          </p:cNvPr>
          <p:cNvSpPr>
            <a:spLocks noGrp="1"/>
          </p:cNvSpPr>
          <p:nvPr>
            <p:ph type="title"/>
          </p:nvPr>
        </p:nvSpPr>
        <p:spPr/>
        <p:txBody>
          <a:bodyPr>
            <a:normAutofit/>
          </a:bodyPr>
          <a:lstStyle/>
          <a:p>
            <a:r>
              <a:rPr kumimoji="1" lang="ja-JP" altLang="en-US" sz="2400" dirty="0"/>
              <a:t>バイオマスリファイナリ</a:t>
            </a:r>
            <a:r>
              <a:rPr lang="ja-JP" altLang="en-US" sz="2400" dirty="0"/>
              <a:t>の課題</a:t>
            </a:r>
            <a:endParaRPr kumimoji="1" lang="ja-JP" altLang="en-US" sz="2400" dirty="0"/>
          </a:p>
        </p:txBody>
      </p:sp>
      <p:sp>
        <p:nvSpPr>
          <p:cNvPr id="3" name="スライド番号プレースホルダー 2">
            <a:extLst>
              <a:ext uri="{FF2B5EF4-FFF2-40B4-BE49-F238E27FC236}">
                <a16:creationId xmlns:a16="http://schemas.microsoft.com/office/drawing/2014/main" id="{B1211C50-0582-47DF-96D1-9BFFDE60C858}"/>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4" name="テキスト プレースホルダー 3">
            <a:extLst>
              <a:ext uri="{FF2B5EF4-FFF2-40B4-BE49-F238E27FC236}">
                <a16:creationId xmlns:a16="http://schemas.microsoft.com/office/drawing/2014/main" id="{882E65D7-64D6-43C0-AA08-3D32B68CA4A2}"/>
              </a:ext>
            </a:extLst>
          </p:cNvPr>
          <p:cNvSpPr>
            <a:spLocks noGrp="1"/>
          </p:cNvSpPr>
          <p:nvPr>
            <p:ph type="body" sz="quarter" idx="11"/>
          </p:nvPr>
        </p:nvSpPr>
        <p:spPr>
          <a:xfrm>
            <a:off x="517055" y="921902"/>
            <a:ext cx="11341887" cy="4985963"/>
          </a:xfrm>
        </p:spPr>
        <p:txBody>
          <a:bodyPr/>
          <a:lstStyle/>
          <a:p>
            <a:pPr marL="342900" indent="-342900">
              <a:buFont typeface="Wingdings" panose="05000000000000000000" pitchFamily="2" charset="2"/>
              <a:buChar char="n"/>
            </a:pPr>
            <a:r>
              <a:rPr kumimoji="1" lang="ja-JP" altLang="en-US" dirty="0"/>
              <a:t>リグノセルロース系バイオマス</a:t>
            </a:r>
            <a:r>
              <a:rPr kumimoji="1" lang="en-US" altLang="ja-JP" dirty="0"/>
              <a:t>*</a:t>
            </a:r>
          </a:p>
          <a:p>
            <a:pPr marL="1062038" lvl="1" indent="-342900">
              <a:buFont typeface="Wingdings" panose="05000000000000000000" pitchFamily="2" charset="2"/>
              <a:buChar char="Ø"/>
            </a:pPr>
            <a:r>
              <a:rPr kumimoji="1" lang="ja-JP" altLang="en-US" dirty="0"/>
              <a:t>原料が大規模調達の可能性がありそうな農業残渣や木材</a:t>
            </a:r>
            <a:endParaRPr kumimoji="1" lang="en-US" altLang="ja-JP" dirty="0"/>
          </a:p>
          <a:p>
            <a:pPr marL="1062038" lvl="1" indent="-342900">
              <a:buFont typeface="Wingdings" panose="05000000000000000000" pitchFamily="2" charset="2"/>
              <a:buChar char="Ø"/>
            </a:pPr>
            <a:r>
              <a:rPr kumimoji="1" lang="ja-JP" altLang="en-US" dirty="0"/>
              <a:t>発酵可能な糖への分解がとにかく大変で、現状では採算がとれる明確な見通しがない</a:t>
            </a:r>
            <a:endParaRPr kumimoji="1" lang="en-US" altLang="ja-JP" dirty="0"/>
          </a:p>
          <a:p>
            <a:pPr marL="1062038" lvl="1" indent="-342900">
              <a:buFont typeface="Wingdings" panose="05000000000000000000" pitchFamily="2" charset="2"/>
              <a:buChar char="Ø"/>
            </a:pPr>
            <a:r>
              <a:rPr kumimoji="1" lang="en-US" altLang="ja-JP" dirty="0"/>
              <a:t>2011</a:t>
            </a:r>
            <a:r>
              <a:rPr kumimoji="1" lang="ja-JP" altLang="en-US" dirty="0"/>
              <a:t>年をピークに投資は大幅に減少</a:t>
            </a:r>
            <a:r>
              <a:rPr lang="ja-JP" altLang="en-US" dirty="0"/>
              <a:t>、ただし低炭素社会実現には欠くことができない</a:t>
            </a:r>
            <a:endParaRPr kumimoji="1" lang="en-US" altLang="ja-JP" dirty="0"/>
          </a:p>
          <a:p>
            <a:pPr marL="1062038" lvl="1" indent="-342900">
              <a:buFont typeface="Wingdings" panose="05000000000000000000" pitchFamily="2" charset="2"/>
              <a:buChar char="Ø"/>
            </a:pPr>
            <a:r>
              <a:rPr lang="ja-JP" altLang="en-US" dirty="0"/>
              <a:t>大きな課題</a:t>
            </a:r>
            <a:endParaRPr lang="en-US" altLang="ja-JP" dirty="0"/>
          </a:p>
          <a:p>
            <a:pPr marL="1543050" lvl="2" indent="-342900">
              <a:buFont typeface="Wingdings" panose="05000000000000000000" pitchFamily="2" charset="2"/>
              <a:buChar char="Ø"/>
            </a:pPr>
            <a:r>
              <a:rPr lang="ja-JP" altLang="en-US" dirty="0"/>
              <a:t>バイオマスの分解でのコスト削減</a:t>
            </a:r>
            <a:endParaRPr lang="en-US" altLang="ja-JP" dirty="0"/>
          </a:p>
          <a:p>
            <a:pPr marL="1657350" lvl="3" indent="-285750">
              <a:buFont typeface="Arial" panose="020B0604020202020204" pitchFamily="34" charset="0"/>
              <a:buChar char="•"/>
            </a:pPr>
            <a:r>
              <a:rPr lang="ja-JP" altLang="en-US" sz="1200" dirty="0"/>
              <a:t>熱・化学的前処理とバイオマス分解酵素の添加について</a:t>
            </a:r>
            <a:endParaRPr lang="en-US" altLang="ja-JP" sz="1200" dirty="0"/>
          </a:p>
          <a:p>
            <a:pPr marL="1657350" lvl="3" indent="-285750">
              <a:buFont typeface="Arial" panose="020B0604020202020204" pitchFamily="34" charset="0"/>
              <a:buChar char="•"/>
            </a:pPr>
            <a:r>
              <a:rPr lang="ja-JP" altLang="en-US" sz="1200" dirty="0"/>
              <a:t>それらに変わる代替プロセスも提案はあるがこれから</a:t>
            </a:r>
            <a:endParaRPr lang="en-US" altLang="ja-JP" sz="1200" dirty="0"/>
          </a:p>
          <a:p>
            <a:pPr marL="1543050" lvl="2" indent="-342900">
              <a:buFont typeface="Wingdings" panose="05000000000000000000" pitchFamily="2" charset="2"/>
              <a:buChar char="Ø"/>
            </a:pPr>
            <a:r>
              <a:rPr lang="ja-JP" altLang="en-US" dirty="0"/>
              <a:t>バイオマスリファイナリに対する需要が見込まれる分子と現時点で容易に生産可能な分子の間のギャップの解消</a:t>
            </a:r>
            <a:endParaRPr lang="en-US" altLang="ja-JP" dirty="0"/>
          </a:p>
          <a:p>
            <a:pPr marL="1714500" lvl="3" indent="-342900">
              <a:buFont typeface="Arial" panose="020B0604020202020204" pitchFamily="34" charset="0"/>
              <a:buChar char="•"/>
            </a:pPr>
            <a:r>
              <a:rPr kumimoji="1" lang="ja-JP" altLang="en-US" sz="1200" dirty="0"/>
              <a:t>小型自動車の電動化により、バイオ燃料の需要は電動化が困難な航空輸送・海運・長距離トラック輸送向けが中心</a:t>
            </a:r>
            <a:endParaRPr kumimoji="1" lang="en-US" altLang="ja-JP" sz="1200" dirty="0"/>
          </a:p>
          <a:p>
            <a:pPr marL="1714500" lvl="3" indent="-342900">
              <a:buFont typeface="Arial" panose="020B0604020202020204" pitchFamily="34" charset="0"/>
              <a:buChar char="•"/>
            </a:pPr>
            <a:r>
              <a:rPr lang="ja-JP" altLang="en-US" sz="1200" dirty="0"/>
              <a:t>リグノセルロース系に限らず生物触媒を介した方法では、それらに適した燃料分子（高分子）の生産は現状容易でない</a:t>
            </a:r>
            <a:endParaRPr lang="en-US" altLang="ja-JP" sz="1200" dirty="0"/>
          </a:p>
        </p:txBody>
      </p:sp>
      <p:sp>
        <p:nvSpPr>
          <p:cNvPr id="5" name="テキスト ボックス 4">
            <a:extLst>
              <a:ext uri="{FF2B5EF4-FFF2-40B4-BE49-F238E27FC236}">
                <a16:creationId xmlns:a16="http://schemas.microsoft.com/office/drawing/2014/main" id="{1EE8F0DA-C348-4D28-AF1E-20BE16507113}"/>
              </a:ext>
            </a:extLst>
          </p:cNvPr>
          <p:cNvSpPr txBox="1"/>
          <p:nvPr/>
        </p:nvSpPr>
        <p:spPr>
          <a:xfrm>
            <a:off x="3634681" y="5963099"/>
            <a:ext cx="8480207" cy="261610"/>
          </a:xfrm>
          <a:prstGeom prst="rect">
            <a:avLst/>
          </a:prstGeom>
          <a:noFill/>
        </p:spPr>
        <p:txBody>
          <a:bodyPr wrap="none" rtlCol="0">
            <a:spAutoFit/>
          </a:bodyPr>
          <a:lstStyle/>
          <a:p>
            <a:r>
              <a:rPr kumimoji="1" lang="en-US" altLang="ja-JP" sz="1100" dirty="0"/>
              <a:t>* </a:t>
            </a:r>
            <a:r>
              <a:rPr kumimoji="1" lang="ja-JP" altLang="en-US" sz="1100" dirty="0"/>
              <a:t>参考文献　</a:t>
            </a:r>
            <a:r>
              <a:rPr kumimoji="1" lang="en-US" altLang="ja-JP" sz="1100" dirty="0"/>
              <a:t>LR Lynd et al, Toward low-cost biological and hybrid biological/catalytic conversion of cellulosic biomass to fuels (2022)</a:t>
            </a:r>
            <a:endParaRPr kumimoji="1" lang="ja-JP" altLang="en-US" sz="1100" dirty="0"/>
          </a:p>
        </p:txBody>
      </p:sp>
    </p:spTree>
    <p:extLst>
      <p:ext uri="{BB962C8B-B14F-4D97-AF65-F5344CB8AC3E}">
        <p14:creationId xmlns:p14="http://schemas.microsoft.com/office/powerpoint/2010/main" val="1913071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2628C-4CC9-4256-8DFB-F1E7C09F825E}"/>
              </a:ext>
            </a:extLst>
          </p:cNvPr>
          <p:cNvSpPr>
            <a:spLocks noGrp="1"/>
          </p:cNvSpPr>
          <p:nvPr>
            <p:ph type="title"/>
          </p:nvPr>
        </p:nvSpPr>
        <p:spPr/>
        <p:txBody>
          <a:bodyPr>
            <a:normAutofit/>
          </a:bodyPr>
          <a:lstStyle/>
          <a:p>
            <a:r>
              <a:rPr lang="ja-JP" altLang="en-US" sz="2400" dirty="0"/>
              <a:t>バイオマス分解酵素の課題</a:t>
            </a:r>
            <a:endParaRPr kumimoji="1" lang="ja-JP" altLang="en-US" sz="2400" dirty="0"/>
          </a:p>
        </p:txBody>
      </p:sp>
      <p:sp>
        <p:nvSpPr>
          <p:cNvPr id="3" name="スライド番号プレースホルダー 2">
            <a:extLst>
              <a:ext uri="{FF2B5EF4-FFF2-40B4-BE49-F238E27FC236}">
                <a16:creationId xmlns:a16="http://schemas.microsoft.com/office/drawing/2014/main" id="{0E61104E-1FD7-45D1-A053-5FD19097C58F}"/>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4" name="テキスト プレースホルダー 3">
            <a:extLst>
              <a:ext uri="{FF2B5EF4-FFF2-40B4-BE49-F238E27FC236}">
                <a16:creationId xmlns:a16="http://schemas.microsoft.com/office/drawing/2014/main" id="{8B9F1CF0-70BE-4E09-9D53-CE18FEF32B48}"/>
              </a:ext>
            </a:extLst>
          </p:cNvPr>
          <p:cNvSpPr>
            <a:spLocks noGrp="1"/>
          </p:cNvSpPr>
          <p:nvPr>
            <p:ph type="body" sz="quarter" idx="11"/>
          </p:nvPr>
        </p:nvSpPr>
        <p:spPr/>
        <p:txBody>
          <a:bodyPr/>
          <a:lstStyle/>
          <a:p>
            <a:pPr marL="342900" indent="-342900">
              <a:buFont typeface="Wingdings" panose="05000000000000000000" pitchFamily="2" charset="2"/>
              <a:buChar char="n"/>
            </a:pPr>
            <a:r>
              <a:rPr lang="ja-JP" altLang="en-US" sz="2000" dirty="0"/>
              <a:t>リグノセルロース系バイオマスからの燃料や化学品原料の変換過程では、バイオマスを加水分解して糖を得る糖化工程がボトルネック</a:t>
            </a:r>
            <a:endParaRPr lang="en-US" altLang="ja-JP" sz="2000" dirty="0"/>
          </a:p>
          <a:p>
            <a:pPr marL="1062038" lvl="1" indent="-342900">
              <a:buFont typeface="Wingdings" panose="05000000000000000000" pitchFamily="2" charset="2"/>
              <a:buChar char="Ø"/>
            </a:pPr>
            <a:r>
              <a:rPr lang="ja-JP" altLang="en-US" sz="1400" dirty="0"/>
              <a:t>原料によって化学組成が若干異なる、高結晶性・重合性などの特徴から、難分解性</a:t>
            </a:r>
            <a:endParaRPr lang="en-US" altLang="ja-JP" sz="1400" dirty="0"/>
          </a:p>
          <a:p>
            <a:pPr marL="1062038" lvl="1" indent="-342900">
              <a:buFont typeface="Wingdings" panose="05000000000000000000" pitchFamily="2" charset="2"/>
              <a:buChar char="Ø"/>
            </a:pPr>
            <a:r>
              <a:rPr lang="ja-JP" altLang="en-US" sz="1400" dirty="0"/>
              <a:t>完全に糖化するためには複数種の酵素が必要で、酵素製剤はそれらのカクテル</a:t>
            </a:r>
            <a:endParaRPr lang="en-US" altLang="ja-JP" sz="1400" dirty="0"/>
          </a:p>
          <a:p>
            <a:pPr marL="1062038" lvl="1" indent="-342900">
              <a:buFont typeface="Wingdings" panose="05000000000000000000" pitchFamily="2" charset="2"/>
              <a:buChar char="Ø"/>
            </a:pPr>
            <a:r>
              <a:rPr lang="ja-JP" altLang="en-US" sz="1400" dirty="0"/>
              <a:t>加水分解の効率は個々の酵素の特性と酵素カクテルの混合比率に依存</a:t>
            </a:r>
            <a:endParaRPr lang="en-US" altLang="ja-JP" sz="1400" dirty="0"/>
          </a:p>
          <a:p>
            <a:pPr marL="1062038" lvl="1" indent="-342900">
              <a:buFont typeface="Wingdings" panose="05000000000000000000" pitchFamily="2" charset="2"/>
              <a:buChar char="Ø"/>
            </a:pPr>
            <a:r>
              <a:rPr lang="ja-JP" altLang="en-US" sz="1400" dirty="0"/>
              <a:t>物理的・化学的処理を前処理として施す</a:t>
            </a:r>
            <a:endParaRPr lang="en-US" altLang="ja-JP" sz="1400" dirty="0"/>
          </a:p>
          <a:p>
            <a:pPr marL="342900" indent="-342900">
              <a:buFont typeface="Wingdings" panose="05000000000000000000" pitchFamily="2" charset="2"/>
              <a:buChar char="n"/>
            </a:pPr>
            <a:r>
              <a:rPr lang="ja-JP" altLang="en-US" sz="2000" dirty="0"/>
              <a:t>酵素による糖化の課題</a:t>
            </a:r>
            <a:endParaRPr lang="en-US" altLang="ja-JP" sz="1400" dirty="0"/>
          </a:p>
          <a:p>
            <a:pPr marL="1062038" lvl="1" indent="-342900">
              <a:buFont typeface="Wingdings" panose="05000000000000000000" pitchFamily="2" charset="2"/>
              <a:buChar char="Ø"/>
            </a:pPr>
            <a:r>
              <a:rPr lang="ja-JP" altLang="en-US" sz="1400" dirty="0"/>
              <a:t>既存の酵素のままでは、スケールを大きくしようとすると大量の酵素が必要となる</a:t>
            </a:r>
            <a:endParaRPr lang="en-US" altLang="ja-JP" sz="1400" dirty="0"/>
          </a:p>
          <a:p>
            <a:pPr marL="1062038" lvl="1" indent="-342900">
              <a:buFont typeface="Wingdings" panose="05000000000000000000" pitchFamily="2" charset="2"/>
              <a:buChar char="Ø"/>
            </a:pPr>
            <a:r>
              <a:rPr lang="ja-JP" altLang="en-US" sz="1400" dirty="0"/>
              <a:t>基質への非特異的吸着により酵素が阻害されたり、酵素の再利用が困難となる</a:t>
            </a:r>
            <a:endParaRPr lang="en-US" altLang="ja-JP" sz="1400" dirty="0"/>
          </a:p>
          <a:p>
            <a:pPr marL="1062038" lvl="1" indent="-342900">
              <a:buFont typeface="Wingdings" panose="05000000000000000000" pitchFamily="2" charset="2"/>
              <a:buChar char="Ø"/>
            </a:pPr>
            <a:r>
              <a:rPr lang="ja-JP" altLang="en-US" sz="1400" dirty="0"/>
              <a:t>基質が固体であり、酵素のアクセスが制限され、反応効率が上がらない</a:t>
            </a:r>
            <a:endParaRPr lang="en-US" altLang="ja-JP" sz="1400" dirty="0"/>
          </a:p>
          <a:p>
            <a:pPr marL="1062038" lvl="1" indent="-342900">
              <a:buFont typeface="Wingdings" panose="05000000000000000000" pitchFamily="2" charset="2"/>
              <a:buChar char="Ø"/>
            </a:pPr>
            <a:r>
              <a:rPr lang="ja-JP" altLang="en-US" sz="1400" dirty="0"/>
              <a:t>酵素濃度に対して反応速度が飽和し、反応効率が上がらない</a:t>
            </a:r>
            <a:endParaRPr lang="en-US" altLang="ja-JP" sz="1400" dirty="0"/>
          </a:p>
          <a:p>
            <a:pPr marL="342900" indent="-342900">
              <a:buFont typeface="Wingdings" panose="05000000000000000000" pitchFamily="2" charset="2"/>
              <a:buChar char="n"/>
            </a:pPr>
            <a:r>
              <a:rPr lang="ja-JP" altLang="en-US" sz="2000" dirty="0"/>
              <a:t>酵素カクテルで使用されている個々の酵素の機能向上を設計目標とする</a:t>
            </a:r>
            <a:endParaRPr lang="en-US" altLang="ja-JP" sz="2000" dirty="0"/>
          </a:p>
          <a:p>
            <a:pPr marL="1062038" lvl="1" indent="-342900">
              <a:buFont typeface="Wingdings" panose="05000000000000000000" pitchFamily="2" charset="2"/>
              <a:buChar char="Ø"/>
            </a:pPr>
            <a:r>
              <a:rPr lang="ja-JP" altLang="en-US" sz="1600" dirty="0"/>
              <a:t>触媒ドメインではなく、結合ドメインの改良や代替分子（ペプチド、</a:t>
            </a:r>
            <a:r>
              <a:rPr lang="en-US" altLang="ja-JP" sz="1600" dirty="0"/>
              <a:t>DNA</a:t>
            </a:r>
            <a:r>
              <a:rPr lang="ja-JP" altLang="en-US" sz="1600" dirty="0"/>
              <a:t>アプタマー）の設計・探索もいくつか例がある</a:t>
            </a:r>
            <a:endParaRPr lang="en-US" altLang="ja-JP" sz="1600" dirty="0"/>
          </a:p>
          <a:p>
            <a:pPr marL="1062038" lvl="1" indent="-342900">
              <a:buFont typeface="Wingdings" panose="05000000000000000000" pitchFamily="2" charset="2"/>
              <a:buChar char="Ø"/>
            </a:pPr>
            <a:endParaRPr lang="en-US" altLang="ja-JP" sz="1600" dirty="0"/>
          </a:p>
          <a:p>
            <a:endParaRPr kumimoji="1" lang="ja-JP" altLang="en-US" dirty="0"/>
          </a:p>
        </p:txBody>
      </p:sp>
    </p:spTree>
    <p:extLst>
      <p:ext uri="{BB962C8B-B14F-4D97-AF65-F5344CB8AC3E}">
        <p14:creationId xmlns:p14="http://schemas.microsoft.com/office/powerpoint/2010/main" val="302144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18FAD-058D-46D8-BC75-CBFC0EFF5ACD}"/>
              </a:ext>
            </a:extLst>
          </p:cNvPr>
          <p:cNvSpPr>
            <a:spLocks noGrp="1"/>
          </p:cNvSpPr>
          <p:nvPr>
            <p:ph type="title"/>
          </p:nvPr>
        </p:nvSpPr>
        <p:spPr/>
        <p:txBody>
          <a:bodyPr>
            <a:normAutofit/>
          </a:bodyPr>
          <a:lstStyle/>
          <a:p>
            <a:r>
              <a:rPr lang="ja-JP" altLang="en-US" sz="2400" dirty="0"/>
              <a:t>リグノセルロース系バイオマスの産業応用上の課題に焦点を当てた設計・改変</a:t>
            </a:r>
            <a:endParaRPr kumimoji="1" lang="ja-JP" altLang="en-US" sz="2400" dirty="0"/>
          </a:p>
        </p:txBody>
      </p:sp>
      <p:sp>
        <p:nvSpPr>
          <p:cNvPr id="3" name="スライド番号プレースホルダー 2">
            <a:extLst>
              <a:ext uri="{FF2B5EF4-FFF2-40B4-BE49-F238E27FC236}">
                <a16:creationId xmlns:a16="http://schemas.microsoft.com/office/drawing/2014/main" id="{2DFE2960-F028-4ABE-8C32-0A116B757D07}"/>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4" name="テキスト プレースホルダー 3">
            <a:extLst>
              <a:ext uri="{FF2B5EF4-FFF2-40B4-BE49-F238E27FC236}">
                <a16:creationId xmlns:a16="http://schemas.microsoft.com/office/drawing/2014/main" id="{853C5361-E024-47B2-A41F-397B131CB03D}"/>
              </a:ext>
            </a:extLst>
          </p:cNvPr>
          <p:cNvSpPr>
            <a:spLocks noGrp="1"/>
          </p:cNvSpPr>
          <p:nvPr>
            <p:ph type="body" sz="quarter" idx="11"/>
          </p:nvPr>
        </p:nvSpPr>
        <p:spPr/>
        <p:txBody>
          <a:bodyPr/>
          <a:lstStyle/>
          <a:p>
            <a:pPr marL="342900" indent="-342900">
              <a:buFont typeface="Wingdings" panose="05000000000000000000" pitchFamily="2" charset="2"/>
              <a:buChar char="n"/>
            </a:pPr>
            <a:r>
              <a:rPr lang="ja-JP" altLang="en-US" dirty="0"/>
              <a:t>課題の例</a:t>
            </a:r>
            <a:endParaRPr lang="en-US" altLang="ja-JP" dirty="0"/>
          </a:p>
          <a:p>
            <a:pPr marL="1062038" lvl="1" indent="-342900"/>
            <a:r>
              <a:rPr lang="ja-JP" altLang="en-US" dirty="0"/>
              <a:t>酵素の分解効率をあげる</a:t>
            </a:r>
            <a:endParaRPr lang="en-US" altLang="ja-JP" dirty="0"/>
          </a:p>
          <a:p>
            <a:pPr marL="1543050" lvl="2" indent="-342900">
              <a:buFont typeface="Wingdings" panose="05000000000000000000" pitchFamily="2" charset="2"/>
              <a:buChar char="Ø"/>
            </a:pPr>
            <a:r>
              <a:rPr lang="ja-JP" altLang="en-US" dirty="0"/>
              <a:t>参考文献：</a:t>
            </a:r>
            <a:r>
              <a:rPr lang="en-US" altLang="ja-JP" dirty="0"/>
              <a:t>Bridging the Micro-Macro Gap between Single-Molecular Behavior and Bulk Hydrolysis Properties of Cellulase</a:t>
            </a:r>
          </a:p>
          <a:p>
            <a:pPr marL="1543050" lvl="2" indent="-342900">
              <a:buFont typeface="Wingdings" panose="05000000000000000000" pitchFamily="2" charset="2"/>
              <a:buChar char="Ø"/>
            </a:pPr>
            <a:r>
              <a:rPr lang="ja-JP" altLang="en-US" dirty="0"/>
              <a:t>セルロース結合性ドメインのサイズを大きくすることで生産的な結合が非生産的な酵素に邪魔されないようにする</a:t>
            </a:r>
            <a:endParaRPr lang="en-US" altLang="ja-JP" dirty="0"/>
          </a:p>
          <a:p>
            <a:pPr marL="1543050" lvl="2" indent="-342900">
              <a:buFont typeface="Wingdings" panose="05000000000000000000" pitchFamily="2" charset="2"/>
              <a:buChar char="Ø"/>
            </a:pPr>
            <a:endParaRPr lang="en-US" altLang="ja-JP" dirty="0"/>
          </a:p>
          <a:p>
            <a:pPr marL="1062038" lvl="1" indent="-342900"/>
            <a:r>
              <a:rPr lang="ja-JP" altLang="en-US" dirty="0"/>
              <a:t>酵素の再利用性を高める</a:t>
            </a:r>
            <a:endParaRPr lang="en-US" altLang="ja-JP" dirty="0"/>
          </a:p>
          <a:p>
            <a:pPr marL="1485900" lvl="2">
              <a:buFont typeface="Wingdings" panose="05000000000000000000" pitchFamily="2" charset="2"/>
              <a:buChar char="Ø"/>
            </a:pPr>
            <a:r>
              <a:rPr lang="ja-JP" altLang="en-US" dirty="0"/>
              <a:t>　参考文献：</a:t>
            </a:r>
            <a:r>
              <a:rPr lang="en-US" altLang="ja-JP" dirty="0"/>
              <a:t>Salt-Switchable Artificial Cellulase Regulated by a DNA Aptamer</a:t>
            </a:r>
          </a:p>
          <a:p>
            <a:pPr marL="1485900" lvl="2">
              <a:buFont typeface="Wingdings" panose="05000000000000000000" pitchFamily="2" charset="2"/>
              <a:buChar char="Ø"/>
            </a:pPr>
            <a:r>
              <a:rPr kumimoji="1" lang="ja-JP" altLang="en-US" dirty="0"/>
              <a:t>　刺激応答で結合性を変化させることで、酵素の再利用性を高める</a:t>
            </a:r>
            <a:endParaRPr kumimoji="1" lang="en-US" altLang="ja-JP" dirty="0"/>
          </a:p>
          <a:p>
            <a:pPr marL="1176338" lvl="1" indent="-457200"/>
            <a:endParaRPr lang="en-US" altLang="ja-JP" dirty="0"/>
          </a:p>
          <a:p>
            <a:pPr marL="1176338" lvl="1" indent="-457200"/>
            <a:r>
              <a:rPr lang="ja-JP" altLang="en-US" dirty="0"/>
              <a:t>非特異的な結合を減らす</a:t>
            </a:r>
            <a:endParaRPr kumimoji="1" lang="en-US" altLang="ja-JP" dirty="0"/>
          </a:p>
          <a:p>
            <a:pPr marL="1657350" lvl="2" indent="-457200">
              <a:buFont typeface="Wingdings" panose="05000000000000000000" pitchFamily="2" charset="2"/>
              <a:buChar char="Ø"/>
            </a:pPr>
            <a:r>
              <a:rPr lang="ja-JP" altLang="en-US" dirty="0"/>
              <a:t>参考文献：</a:t>
            </a:r>
            <a:r>
              <a:rPr lang="en-US" altLang="ja-JP" dirty="0"/>
              <a:t>Supercharged Cellulases Show Reduced Non-Productive Binding, But Enhanced Activity, on Pretreated Lignocellulosic Biomass </a:t>
            </a:r>
          </a:p>
          <a:p>
            <a:pPr marL="1657350" lvl="2" indent="-457200">
              <a:buFont typeface="Wingdings" panose="05000000000000000000" pitchFamily="2" charset="2"/>
              <a:buChar char="Ø"/>
            </a:pPr>
            <a:r>
              <a:rPr lang="ja-JP" altLang="en-US" dirty="0"/>
              <a:t>結合ドメイン表面が負電荷となるように改変することでリグニンへの非特異的吸着を減らし、分解効率を高める</a:t>
            </a:r>
            <a:endParaRPr kumimoji="1" lang="en-US" altLang="ja-JP" dirty="0"/>
          </a:p>
          <a:p>
            <a:pPr marL="1176338" lvl="1" indent="-457200"/>
            <a:endParaRPr lang="en-US" altLang="ja-JP" dirty="0"/>
          </a:p>
          <a:p>
            <a:pPr marL="1176338" lvl="1" indent="-457200"/>
            <a:r>
              <a:rPr kumimoji="1" lang="ja-JP" altLang="en-US" dirty="0"/>
              <a:t>その他・・・</a:t>
            </a:r>
          </a:p>
        </p:txBody>
      </p:sp>
    </p:spTree>
    <p:extLst>
      <p:ext uri="{BB962C8B-B14F-4D97-AF65-F5344CB8AC3E}">
        <p14:creationId xmlns:p14="http://schemas.microsoft.com/office/powerpoint/2010/main" val="3370553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A2B4428-D41D-4114-9414-DA617329536E}"/>
              </a:ext>
            </a:extLst>
          </p:cNvPr>
          <p:cNvSpPr>
            <a:spLocks noGrp="1"/>
          </p:cNvSpPr>
          <p:nvPr>
            <p:ph type="title"/>
          </p:nvPr>
        </p:nvSpPr>
        <p:spPr/>
        <p:txBody>
          <a:bodyPr>
            <a:normAutofit/>
          </a:bodyPr>
          <a:lstStyle/>
          <a:p>
            <a:r>
              <a:rPr lang="ja-JP" altLang="en-US" dirty="0"/>
              <a:t>調査活動②の概要</a:t>
            </a:r>
          </a:p>
        </p:txBody>
      </p:sp>
      <p:sp>
        <p:nvSpPr>
          <p:cNvPr id="3" name="スライド番号プレースホルダー 2">
            <a:extLst>
              <a:ext uri="{FF2B5EF4-FFF2-40B4-BE49-F238E27FC236}">
                <a16:creationId xmlns:a16="http://schemas.microsoft.com/office/drawing/2014/main" id="{FC23FF30-547B-489C-8C66-D3426B21F619}"/>
              </a:ext>
            </a:extLst>
          </p:cNvPr>
          <p:cNvSpPr>
            <a:spLocks noGrp="1"/>
          </p:cNvSpPr>
          <p:nvPr>
            <p:ph type="sldNum" sz="quarter" idx="12"/>
          </p:nvPr>
        </p:nvSpPr>
        <p:spPr/>
        <p:txBody>
          <a:bodyPr/>
          <a:lstStyle/>
          <a:p>
            <a:fld id="{584EAAFE-CFE5-40AD-8E95-5BFF290DC5CF}" type="slidenum">
              <a:rPr kumimoji="1" lang="ja-JP" altLang="en-US" smtClean="0"/>
              <a:pPr/>
              <a:t>54</a:t>
            </a:fld>
            <a:endParaRPr kumimoji="1" lang="ja-JP" altLang="en-US"/>
          </a:p>
        </p:txBody>
      </p:sp>
      <p:sp>
        <p:nvSpPr>
          <p:cNvPr id="4" name="フッター プレースホルダー 3">
            <a:extLst>
              <a:ext uri="{FF2B5EF4-FFF2-40B4-BE49-F238E27FC236}">
                <a16:creationId xmlns:a16="http://schemas.microsoft.com/office/drawing/2014/main" id="{EC80B57D-4347-4627-874A-468AD0FDFE82}"/>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a:t>Confidential</a:t>
            </a:r>
            <a:endParaRPr kumimoji="1" lang="ja-JP" altLang="en-US" dirty="0"/>
          </a:p>
        </p:txBody>
      </p:sp>
    </p:spTree>
    <p:extLst>
      <p:ext uri="{BB962C8B-B14F-4D97-AF65-F5344CB8AC3E}">
        <p14:creationId xmlns:p14="http://schemas.microsoft.com/office/powerpoint/2010/main" val="4234713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5CFF5-D4A5-490D-BB23-A152D1BC4AFE}"/>
              </a:ext>
            </a:extLst>
          </p:cNvPr>
          <p:cNvSpPr>
            <a:spLocks noGrp="1"/>
          </p:cNvSpPr>
          <p:nvPr>
            <p:ph type="title"/>
          </p:nvPr>
        </p:nvSpPr>
        <p:spPr/>
        <p:txBody>
          <a:bodyPr/>
          <a:lstStyle/>
          <a:p>
            <a:r>
              <a:rPr kumimoji="1" lang="ja-JP" altLang="en-US" dirty="0"/>
              <a:t>これまでの経緯</a:t>
            </a:r>
          </a:p>
        </p:txBody>
      </p:sp>
      <p:sp>
        <p:nvSpPr>
          <p:cNvPr id="3" name="スライド番号プレースホルダー 2">
            <a:extLst>
              <a:ext uri="{FF2B5EF4-FFF2-40B4-BE49-F238E27FC236}">
                <a16:creationId xmlns:a16="http://schemas.microsoft.com/office/drawing/2014/main" id="{D7D9E7A7-B171-4EA3-BEC5-F79151C87662}"/>
              </a:ext>
            </a:extLst>
          </p:cNvPr>
          <p:cNvSpPr>
            <a:spLocks noGrp="1"/>
          </p:cNvSpPr>
          <p:nvPr>
            <p:ph type="sldNum" sz="quarter" idx="10"/>
          </p:nvPr>
        </p:nvSpPr>
        <p:spPr/>
        <p:txBody>
          <a:bodyPr/>
          <a:lstStyle/>
          <a:p>
            <a:fld id="{584EAAFE-CFE5-40AD-8E95-5BFF290DC5CF}" type="slidenum">
              <a:rPr kumimoji="1" lang="ja-JP" altLang="en-US" smtClean="0"/>
              <a:pPr/>
              <a:t>55</a:t>
            </a:fld>
            <a:endParaRPr kumimoji="1" lang="ja-JP" altLang="en-US"/>
          </a:p>
        </p:txBody>
      </p:sp>
      <p:sp>
        <p:nvSpPr>
          <p:cNvPr id="15" name="テキスト ボックス 14">
            <a:extLst>
              <a:ext uri="{FF2B5EF4-FFF2-40B4-BE49-F238E27FC236}">
                <a16:creationId xmlns:a16="http://schemas.microsoft.com/office/drawing/2014/main" id="{AF3228E4-1C9E-40D4-983A-79B06FB3F4DC}"/>
              </a:ext>
            </a:extLst>
          </p:cNvPr>
          <p:cNvSpPr txBox="1"/>
          <p:nvPr/>
        </p:nvSpPr>
        <p:spPr>
          <a:xfrm>
            <a:off x="411435" y="5003926"/>
            <a:ext cx="11596346" cy="830997"/>
          </a:xfrm>
          <a:prstGeom prst="rect">
            <a:avLst/>
          </a:prstGeom>
          <a:noFill/>
        </p:spPr>
        <p:txBody>
          <a:bodyPr wrap="square">
            <a:spAutoFit/>
          </a:bodyPr>
          <a:lstStyle/>
          <a:p>
            <a:r>
              <a:rPr kumimoji="1" lang="ja-JP" altLang="en-US" sz="2400" b="1" dirty="0">
                <a:solidFill>
                  <a:schemeClr val="accent1"/>
                </a:solidFill>
              </a:rPr>
              <a:t>設計対象をセルロース結合性タンパク質（</a:t>
            </a:r>
            <a:r>
              <a:rPr kumimoji="1" lang="en-US" altLang="ja-JP" sz="2400" b="1" dirty="0">
                <a:solidFill>
                  <a:schemeClr val="accent1"/>
                </a:solidFill>
              </a:rPr>
              <a:t>TrCBM1</a:t>
            </a:r>
            <a:r>
              <a:rPr kumimoji="1" lang="ja-JP" altLang="en-US" sz="2400" b="1" dirty="0">
                <a:solidFill>
                  <a:schemeClr val="accent1"/>
                </a:solidFill>
              </a:rPr>
              <a:t>）に絞り、コンセプトの具体化を実施</a:t>
            </a:r>
            <a:endParaRPr kumimoji="1" lang="en-US" altLang="ja-JP" sz="2400" b="1" dirty="0">
              <a:solidFill>
                <a:schemeClr val="accent1"/>
              </a:solidFill>
            </a:endParaRPr>
          </a:p>
          <a:p>
            <a:r>
              <a:rPr kumimoji="1" lang="ja-JP" altLang="en-US" sz="2400" b="1" dirty="0">
                <a:solidFill>
                  <a:schemeClr val="accent1"/>
                </a:solidFill>
              </a:rPr>
              <a:t>➡「バイオリファイナリ向けのセルロース分解酵素の設計・評価」について調査活動をしたい。</a:t>
            </a:r>
            <a:endParaRPr kumimoji="1" lang="en-US" altLang="ja-JP" sz="2400" b="1" dirty="0">
              <a:solidFill>
                <a:schemeClr val="accent1"/>
              </a:solidFill>
            </a:endParaRPr>
          </a:p>
        </p:txBody>
      </p:sp>
      <p:pic>
        <p:nvPicPr>
          <p:cNvPr id="6" name="図 5">
            <a:extLst>
              <a:ext uri="{FF2B5EF4-FFF2-40B4-BE49-F238E27FC236}">
                <a16:creationId xmlns:a16="http://schemas.microsoft.com/office/drawing/2014/main" id="{83CF15B3-1BDA-48A8-BA9B-C277E672CA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793" y="1257917"/>
            <a:ext cx="5771088" cy="3245208"/>
          </a:xfrm>
          <a:prstGeom prst="rect">
            <a:avLst/>
          </a:prstGeom>
          <a:ln>
            <a:solidFill>
              <a:schemeClr val="tx1"/>
            </a:solidFill>
          </a:ln>
        </p:spPr>
      </p:pic>
      <p:pic>
        <p:nvPicPr>
          <p:cNvPr id="8" name="図 7">
            <a:extLst>
              <a:ext uri="{FF2B5EF4-FFF2-40B4-BE49-F238E27FC236}">
                <a16:creationId xmlns:a16="http://schemas.microsoft.com/office/drawing/2014/main" id="{1AAB1FB5-361C-4D9B-9976-CB136088A1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1257917"/>
            <a:ext cx="5754616" cy="3245208"/>
          </a:xfrm>
          <a:prstGeom prst="rect">
            <a:avLst/>
          </a:prstGeom>
          <a:ln>
            <a:solidFill>
              <a:schemeClr val="tx1"/>
            </a:solidFill>
          </a:ln>
        </p:spPr>
      </p:pic>
      <p:sp>
        <p:nvSpPr>
          <p:cNvPr id="4" name="テキスト ボックス 3">
            <a:extLst>
              <a:ext uri="{FF2B5EF4-FFF2-40B4-BE49-F238E27FC236}">
                <a16:creationId xmlns:a16="http://schemas.microsoft.com/office/drawing/2014/main" id="{CCE290A5-6827-4633-BA6E-4CD5161268E3}"/>
              </a:ext>
            </a:extLst>
          </p:cNvPr>
          <p:cNvSpPr txBox="1"/>
          <p:nvPr/>
        </p:nvSpPr>
        <p:spPr>
          <a:xfrm>
            <a:off x="5208337" y="1292292"/>
            <a:ext cx="772969" cy="276999"/>
          </a:xfrm>
          <a:prstGeom prst="rect">
            <a:avLst/>
          </a:prstGeom>
          <a:solidFill>
            <a:schemeClr val="bg1"/>
          </a:solidFill>
          <a:ln>
            <a:solidFill>
              <a:srgbClr val="FF0000"/>
            </a:solidFill>
          </a:ln>
        </p:spPr>
        <p:txBody>
          <a:bodyPr wrap="none" rtlCol="0">
            <a:spAutoFit/>
          </a:bodyPr>
          <a:lstStyle/>
          <a:p>
            <a:r>
              <a:rPr kumimoji="1" lang="en-US" altLang="ja-JP" sz="1200" dirty="0">
                <a:solidFill>
                  <a:srgbClr val="FF0000"/>
                </a:solidFill>
              </a:rPr>
              <a:t>LR2</a:t>
            </a:r>
            <a:r>
              <a:rPr kumimoji="1" lang="ja-JP" altLang="en-US" sz="1200" dirty="0">
                <a:solidFill>
                  <a:srgbClr val="FF0000"/>
                </a:solidFill>
              </a:rPr>
              <a:t>資料</a:t>
            </a:r>
          </a:p>
        </p:txBody>
      </p:sp>
      <p:sp>
        <p:nvSpPr>
          <p:cNvPr id="9" name="テキスト ボックス 8">
            <a:extLst>
              <a:ext uri="{FF2B5EF4-FFF2-40B4-BE49-F238E27FC236}">
                <a16:creationId xmlns:a16="http://schemas.microsoft.com/office/drawing/2014/main" id="{A6836BB9-81B5-4EA3-BF18-3116C219F240}"/>
              </a:ext>
            </a:extLst>
          </p:cNvPr>
          <p:cNvSpPr txBox="1"/>
          <p:nvPr/>
        </p:nvSpPr>
        <p:spPr>
          <a:xfrm>
            <a:off x="11042208" y="1292292"/>
            <a:ext cx="772969" cy="276999"/>
          </a:xfrm>
          <a:prstGeom prst="rect">
            <a:avLst/>
          </a:prstGeom>
          <a:solidFill>
            <a:schemeClr val="bg1"/>
          </a:solidFill>
          <a:ln>
            <a:solidFill>
              <a:srgbClr val="FF0000"/>
            </a:solidFill>
          </a:ln>
        </p:spPr>
        <p:txBody>
          <a:bodyPr wrap="none" rtlCol="0">
            <a:spAutoFit/>
          </a:bodyPr>
          <a:lstStyle/>
          <a:p>
            <a:r>
              <a:rPr kumimoji="1" lang="en-US" altLang="ja-JP" sz="1200" dirty="0">
                <a:solidFill>
                  <a:srgbClr val="FF0000"/>
                </a:solidFill>
              </a:rPr>
              <a:t>LR2</a:t>
            </a:r>
            <a:r>
              <a:rPr kumimoji="1" lang="ja-JP" altLang="en-US" sz="1200" dirty="0">
                <a:solidFill>
                  <a:srgbClr val="FF0000"/>
                </a:solidFill>
              </a:rPr>
              <a:t>資料</a:t>
            </a:r>
          </a:p>
        </p:txBody>
      </p:sp>
    </p:spTree>
    <p:extLst>
      <p:ext uri="{BB962C8B-B14F-4D97-AF65-F5344CB8AC3E}">
        <p14:creationId xmlns:p14="http://schemas.microsoft.com/office/powerpoint/2010/main" val="130616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7F12C-4B57-4099-8258-3A67AB9A089D}"/>
              </a:ext>
            </a:extLst>
          </p:cNvPr>
          <p:cNvSpPr>
            <a:spLocks noGrp="1"/>
          </p:cNvSpPr>
          <p:nvPr>
            <p:ph type="title"/>
          </p:nvPr>
        </p:nvSpPr>
        <p:spPr/>
        <p:txBody>
          <a:bodyPr>
            <a:normAutofit/>
          </a:bodyPr>
          <a:lstStyle/>
          <a:p>
            <a:r>
              <a:rPr lang="ja-JP" altLang="en-US" dirty="0"/>
              <a:t>設計</a:t>
            </a:r>
            <a:r>
              <a:rPr kumimoji="1" lang="ja-JP" altLang="en-US" dirty="0"/>
              <a:t>対象（</a:t>
            </a:r>
            <a:r>
              <a:rPr kumimoji="1" lang="en-US" altLang="ja-JP" dirty="0"/>
              <a:t>TrCel7A</a:t>
            </a:r>
            <a:r>
              <a:rPr kumimoji="1" lang="ja-JP" altLang="en-US" dirty="0"/>
              <a:t>のセルロース結合ドメイン）</a:t>
            </a:r>
          </a:p>
        </p:txBody>
      </p:sp>
      <p:sp>
        <p:nvSpPr>
          <p:cNvPr id="3" name="スライド番号プレースホルダー 2">
            <a:extLst>
              <a:ext uri="{FF2B5EF4-FFF2-40B4-BE49-F238E27FC236}">
                <a16:creationId xmlns:a16="http://schemas.microsoft.com/office/drawing/2014/main" id="{C7F80FDB-3AB3-4529-B4ED-620F18D96F5A}"/>
              </a:ext>
            </a:extLst>
          </p:cNvPr>
          <p:cNvSpPr>
            <a:spLocks noGrp="1"/>
          </p:cNvSpPr>
          <p:nvPr>
            <p:ph type="sldNum" sz="quarter" idx="10"/>
          </p:nvPr>
        </p:nvSpPr>
        <p:spPr/>
        <p:txBody>
          <a:bodyPr/>
          <a:lstStyle/>
          <a:p>
            <a:fld id="{584EAAFE-CFE5-40AD-8E95-5BFF290DC5CF}" type="slidenum">
              <a:rPr kumimoji="1" lang="ja-JP" altLang="en-US" smtClean="0"/>
              <a:pPr/>
              <a:t>56</a:t>
            </a:fld>
            <a:endParaRPr kumimoji="1" lang="ja-JP" altLang="en-US"/>
          </a:p>
        </p:txBody>
      </p:sp>
      <p:pic>
        <p:nvPicPr>
          <p:cNvPr id="5" name="図 4" descr="散布図 が含まれている画像&#10;&#10;自動的に生成された説明">
            <a:extLst>
              <a:ext uri="{FF2B5EF4-FFF2-40B4-BE49-F238E27FC236}">
                <a16:creationId xmlns:a16="http://schemas.microsoft.com/office/drawing/2014/main" id="{A6EB194E-CA58-4882-A618-CAA1A06A2D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39678" y="1962493"/>
            <a:ext cx="4856597" cy="3746856"/>
          </a:xfrm>
          <a:prstGeom prst="rect">
            <a:avLst/>
          </a:prstGeom>
        </p:spPr>
      </p:pic>
      <p:sp>
        <p:nvSpPr>
          <p:cNvPr id="8" name="テキスト ボックス 7">
            <a:extLst>
              <a:ext uri="{FF2B5EF4-FFF2-40B4-BE49-F238E27FC236}">
                <a16:creationId xmlns:a16="http://schemas.microsoft.com/office/drawing/2014/main" id="{503E62C0-85E0-4423-B764-76647F912042}"/>
              </a:ext>
            </a:extLst>
          </p:cNvPr>
          <p:cNvSpPr txBox="1"/>
          <p:nvPr/>
        </p:nvSpPr>
        <p:spPr>
          <a:xfrm>
            <a:off x="8923414" y="6009001"/>
            <a:ext cx="3431641" cy="253916"/>
          </a:xfrm>
          <a:prstGeom prst="rect">
            <a:avLst/>
          </a:prstGeom>
          <a:noFill/>
        </p:spPr>
        <p:txBody>
          <a:bodyPr wrap="square">
            <a:spAutoFit/>
          </a:bodyPr>
          <a:lstStyle/>
          <a:p>
            <a:r>
              <a:rPr lang="ja-JP" altLang="en-US" sz="1050" dirty="0">
                <a:hlinkClick r:id="rId4"/>
              </a:rPr>
              <a:t>https://www.jsps.go.jp/seika/2016/vol3_010.html</a:t>
            </a:r>
            <a:endParaRPr lang="en-US" altLang="ja-JP" sz="1050" dirty="0"/>
          </a:p>
        </p:txBody>
      </p:sp>
      <p:sp>
        <p:nvSpPr>
          <p:cNvPr id="11" name="テキスト ボックス 10">
            <a:extLst>
              <a:ext uri="{FF2B5EF4-FFF2-40B4-BE49-F238E27FC236}">
                <a16:creationId xmlns:a16="http://schemas.microsoft.com/office/drawing/2014/main" id="{BA7785F0-D833-4D02-B175-6C33E93E7ACD}"/>
              </a:ext>
            </a:extLst>
          </p:cNvPr>
          <p:cNvSpPr txBox="1"/>
          <p:nvPr/>
        </p:nvSpPr>
        <p:spPr>
          <a:xfrm>
            <a:off x="2692344" y="5578661"/>
            <a:ext cx="7232688" cy="369332"/>
          </a:xfrm>
          <a:prstGeom prst="rect">
            <a:avLst/>
          </a:prstGeom>
          <a:noFill/>
        </p:spPr>
        <p:txBody>
          <a:bodyPr wrap="square">
            <a:spAutoFit/>
          </a:bodyPr>
          <a:lstStyle/>
          <a:p>
            <a:r>
              <a:rPr kumimoji="1" lang="ja-JP" altLang="en-US" dirty="0"/>
              <a:t>セルロース表面で反応を行うセルロース分解酵素の立体構造（</a:t>
            </a:r>
            <a:r>
              <a:rPr kumimoji="1" lang="en-US" altLang="ja-JP" b="1" dirty="0">
                <a:solidFill>
                  <a:srgbClr val="00CCFF"/>
                </a:solidFill>
              </a:rPr>
              <a:t>TrCel7A</a:t>
            </a:r>
            <a:r>
              <a:rPr kumimoji="1" lang="ja-JP" altLang="en-US" dirty="0"/>
              <a:t>）</a:t>
            </a:r>
            <a:endParaRPr lang="ja-JP" altLang="en-US" dirty="0"/>
          </a:p>
        </p:txBody>
      </p:sp>
      <p:sp>
        <p:nvSpPr>
          <p:cNvPr id="4" name="テキスト ボックス 3">
            <a:extLst>
              <a:ext uri="{FF2B5EF4-FFF2-40B4-BE49-F238E27FC236}">
                <a16:creationId xmlns:a16="http://schemas.microsoft.com/office/drawing/2014/main" id="{88C11026-0B9A-4659-BA49-8AD4AC5D5670}"/>
              </a:ext>
            </a:extLst>
          </p:cNvPr>
          <p:cNvSpPr txBox="1"/>
          <p:nvPr/>
        </p:nvSpPr>
        <p:spPr>
          <a:xfrm>
            <a:off x="2034584" y="2967335"/>
            <a:ext cx="1739073" cy="923330"/>
          </a:xfrm>
          <a:prstGeom prst="rect">
            <a:avLst/>
          </a:prstGeom>
          <a:noFill/>
        </p:spPr>
        <p:txBody>
          <a:bodyPr wrap="square" rtlCol="0">
            <a:spAutoFit/>
          </a:bodyPr>
          <a:lstStyle/>
          <a:p>
            <a:pPr algn="ctr"/>
            <a:r>
              <a:rPr kumimoji="1" lang="ja-JP" altLang="en-US" dirty="0"/>
              <a:t>セルロース</a:t>
            </a:r>
            <a:endParaRPr kumimoji="1" lang="en-US" altLang="ja-JP" dirty="0"/>
          </a:p>
          <a:p>
            <a:pPr algn="ctr"/>
            <a:r>
              <a:rPr kumimoji="1" lang="ja-JP" altLang="en-US" dirty="0"/>
              <a:t>結合ドメイン</a:t>
            </a:r>
            <a:endParaRPr kumimoji="1" lang="en-US" altLang="ja-JP" dirty="0"/>
          </a:p>
          <a:p>
            <a:pPr algn="ctr"/>
            <a:r>
              <a:rPr kumimoji="1" lang="en-US" altLang="ja-JP" b="1" dirty="0">
                <a:solidFill>
                  <a:srgbClr val="00CCFF"/>
                </a:solidFill>
              </a:rPr>
              <a:t>TrCBM1</a:t>
            </a:r>
            <a:endParaRPr kumimoji="1" lang="ja-JP" altLang="en-US" b="1" dirty="0">
              <a:solidFill>
                <a:srgbClr val="00CCFF"/>
              </a:solidFill>
            </a:endParaRPr>
          </a:p>
        </p:txBody>
      </p:sp>
      <p:sp>
        <p:nvSpPr>
          <p:cNvPr id="12" name="テキスト ボックス 11">
            <a:extLst>
              <a:ext uri="{FF2B5EF4-FFF2-40B4-BE49-F238E27FC236}">
                <a16:creationId xmlns:a16="http://schemas.microsoft.com/office/drawing/2014/main" id="{4D3C6E0A-0322-46B2-A7A7-0D50FC522FED}"/>
              </a:ext>
            </a:extLst>
          </p:cNvPr>
          <p:cNvSpPr txBox="1"/>
          <p:nvPr/>
        </p:nvSpPr>
        <p:spPr>
          <a:xfrm>
            <a:off x="7596433" y="2454601"/>
            <a:ext cx="1739073" cy="369332"/>
          </a:xfrm>
          <a:prstGeom prst="rect">
            <a:avLst/>
          </a:prstGeom>
          <a:noFill/>
        </p:spPr>
        <p:txBody>
          <a:bodyPr wrap="square" rtlCol="0">
            <a:spAutoFit/>
          </a:bodyPr>
          <a:lstStyle/>
          <a:p>
            <a:pPr algn="ctr"/>
            <a:r>
              <a:rPr kumimoji="1" lang="ja-JP" altLang="en-US" dirty="0"/>
              <a:t>触媒ドメイン</a:t>
            </a:r>
          </a:p>
        </p:txBody>
      </p:sp>
      <p:sp>
        <p:nvSpPr>
          <p:cNvPr id="7" name="テキスト ボックス 6">
            <a:extLst>
              <a:ext uri="{FF2B5EF4-FFF2-40B4-BE49-F238E27FC236}">
                <a16:creationId xmlns:a16="http://schemas.microsoft.com/office/drawing/2014/main" id="{C694E539-61C1-459B-A762-96B5C6A05306}"/>
              </a:ext>
            </a:extLst>
          </p:cNvPr>
          <p:cNvSpPr txBox="1"/>
          <p:nvPr/>
        </p:nvSpPr>
        <p:spPr>
          <a:xfrm>
            <a:off x="1632161" y="860094"/>
            <a:ext cx="8655190" cy="1015663"/>
          </a:xfrm>
          <a:prstGeom prst="rect">
            <a:avLst/>
          </a:prstGeom>
          <a:noFill/>
        </p:spPr>
        <p:txBody>
          <a:bodyPr wrap="none" rtlCol="0">
            <a:spAutoFit/>
          </a:bodyPr>
          <a:lstStyle/>
          <a:p>
            <a:r>
              <a:rPr kumimoji="1" lang="en-US" altLang="ja-JP" sz="2000" b="1" dirty="0">
                <a:solidFill>
                  <a:srgbClr val="00CCFF"/>
                </a:solidFill>
              </a:rPr>
              <a:t>TrCel7A</a:t>
            </a:r>
            <a:r>
              <a:rPr kumimoji="1" lang="ja-JP" altLang="en-US" sz="2000" b="1" dirty="0">
                <a:solidFill>
                  <a:schemeClr val="accent1"/>
                </a:solidFill>
              </a:rPr>
              <a:t>：子嚢菌</a:t>
            </a:r>
            <a:r>
              <a:rPr kumimoji="1" lang="en-US" altLang="ja-JP" sz="2000" b="1" i="1" dirty="0">
                <a:solidFill>
                  <a:schemeClr val="accent1"/>
                </a:solidFill>
              </a:rPr>
              <a:t>Trichoderma </a:t>
            </a:r>
            <a:r>
              <a:rPr kumimoji="1" lang="en-US" altLang="ja-JP" sz="2000" b="1" i="1" dirty="0" err="1">
                <a:solidFill>
                  <a:schemeClr val="accent1"/>
                </a:solidFill>
              </a:rPr>
              <a:t>reesei</a:t>
            </a:r>
            <a:r>
              <a:rPr kumimoji="1" lang="ja-JP" altLang="en-US" sz="2000" b="1" dirty="0">
                <a:solidFill>
                  <a:schemeClr val="accent1"/>
                </a:solidFill>
              </a:rPr>
              <a:t>由来</a:t>
            </a:r>
            <a:endParaRPr kumimoji="1" lang="en-US" altLang="ja-JP" sz="2000" b="1" dirty="0">
              <a:solidFill>
                <a:schemeClr val="accent1"/>
              </a:solidFill>
            </a:endParaRPr>
          </a:p>
          <a:p>
            <a:r>
              <a:rPr kumimoji="1" lang="en-US" altLang="ja-JP" sz="2000" b="1" dirty="0">
                <a:solidFill>
                  <a:schemeClr val="accent1"/>
                </a:solidFill>
              </a:rPr>
              <a:t>		 </a:t>
            </a:r>
            <a:r>
              <a:rPr kumimoji="1" lang="ja-JP" altLang="en-US" sz="2000" b="1" dirty="0">
                <a:solidFill>
                  <a:schemeClr val="accent1"/>
                </a:solidFill>
              </a:rPr>
              <a:t>　 糖質加水分解酵素ファミリー</a:t>
            </a:r>
            <a:r>
              <a:rPr kumimoji="1" lang="en-US" altLang="ja-JP" sz="2000" b="1" dirty="0">
                <a:solidFill>
                  <a:schemeClr val="accent1"/>
                </a:solidFill>
              </a:rPr>
              <a:t>7</a:t>
            </a:r>
            <a:r>
              <a:rPr kumimoji="1" lang="ja-JP" altLang="en-US" sz="2000" b="1" dirty="0">
                <a:solidFill>
                  <a:schemeClr val="accent1"/>
                </a:solidFill>
              </a:rPr>
              <a:t>（</a:t>
            </a:r>
            <a:r>
              <a:rPr kumimoji="1" lang="en-US" altLang="ja-JP" sz="2000" b="1" dirty="0">
                <a:solidFill>
                  <a:schemeClr val="accent1"/>
                </a:solidFill>
              </a:rPr>
              <a:t>GH7</a:t>
            </a:r>
            <a:r>
              <a:rPr kumimoji="1" lang="ja-JP" altLang="en-US" sz="2000" b="1" dirty="0">
                <a:solidFill>
                  <a:schemeClr val="accent1"/>
                </a:solidFill>
              </a:rPr>
              <a:t>）に属するセルロース分解酵素</a:t>
            </a:r>
            <a:endParaRPr kumimoji="1" lang="en-US" altLang="ja-JP" sz="2000" b="1" dirty="0">
              <a:solidFill>
                <a:schemeClr val="accent1"/>
              </a:solidFill>
            </a:endParaRPr>
          </a:p>
          <a:p>
            <a:r>
              <a:rPr kumimoji="1" lang="en-US" altLang="ja-JP" sz="2000" b="1" dirty="0">
                <a:solidFill>
                  <a:schemeClr val="accent1"/>
                </a:solidFill>
              </a:rPr>
              <a:t>                  </a:t>
            </a:r>
            <a:r>
              <a:rPr kumimoji="1" lang="ja-JP" altLang="en-US" sz="2000" b="1" dirty="0">
                <a:solidFill>
                  <a:schemeClr val="accent1"/>
                </a:solidFill>
              </a:rPr>
              <a:t>セルロース結合ドメイン</a:t>
            </a:r>
            <a:r>
              <a:rPr kumimoji="1" lang="en-US" altLang="ja-JP" sz="2000" b="1" dirty="0">
                <a:solidFill>
                  <a:srgbClr val="00CCFF"/>
                </a:solidFill>
              </a:rPr>
              <a:t>TrCBM1</a:t>
            </a:r>
            <a:r>
              <a:rPr kumimoji="1" lang="ja-JP" altLang="en-US" sz="2000" b="1" dirty="0">
                <a:solidFill>
                  <a:schemeClr val="accent1"/>
                </a:solidFill>
              </a:rPr>
              <a:t>と化学反応を行う触媒ドメインで構成</a:t>
            </a:r>
            <a:endParaRPr kumimoji="1" lang="en-US" altLang="ja-JP" sz="2000" b="1" dirty="0">
              <a:solidFill>
                <a:schemeClr val="accent1"/>
              </a:solidFill>
            </a:endParaRPr>
          </a:p>
        </p:txBody>
      </p:sp>
    </p:spTree>
    <p:extLst>
      <p:ext uri="{BB962C8B-B14F-4D97-AF65-F5344CB8AC3E}">
        <p14:creationId xmlns:p14="http://schemas.microsoft.com/office/powerpoint/2010/main" val="4222709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表 41">
            <a:extLst>
              <a:ext uri="{FF2B5EF4-FFF2-40B4-BE49-F238E27FC236}">
                <a16:creationId xmlns:a16="http://schemas.microsoft.com/office/drawing/2014/main" id="{0105AAC0-8E2C-4DD6-A627-E8532BC073A6}"/>
              </a:ext>
            </a:extLst>
          </p:cNvPr>
          <p:cNvGraphicFramePr>
            <a:graphicFrameLocks noGrp="1"/>
          </p:cNvGraphicFramePr>
          <p:nvPr/>
        </p:nvGraphicFramePr>
        <p:xfrm>
          <a:off x="601765" y="1523358"/>
          <a:ext cx="11122772" cy="4257726"/>
        </p:xfrm>
        <a:graphic>
          <a:graphicData uri="http://schemas.openxmlformats.org/drawingml/2006/table">
            <a:tbl>
              <a:tblPr firstRow="1" bandRow="1">
                <a:tableStyleId>{5C22544A-7EE6-4342-B048-85BDC9FD1C3A}</a:tableStyleId>
              </a:tblPr>
              <a:tblGrid>
                <a:gridCol w="3021970">
                  <a:extLst>
                    <a:ext uri="{9D8B030D-6E8A-4147-A177-3AD203B41FA5}">
                      <a16:colId xmlns:a16="http://schemas.microsoft.com/office/drawing/2014/main" val="469456076"/>
                    </a:ext>
                  </a:extLst>
                </a:gridCol>
                <a:gridCol w="8100802">
                  <a:extLst>
                    <a:ext uri="{9D8B030D-6E8A-4147-A177-3AD203B41FA5}">
                      <a16:colId xmlns:a16="http://schemas.microsoft.com/office/drawing/2014/main" val="151254145"/>
                    </a:ext>
                  </a:extLst>
                </a:gridCol>
              </a:tblGrid>
              <a:tr h="457895">
                <a:tc>
                  <a:txBody>
                    <a:bodyPr/>
                    <a:lstStyle/>
                    <a:p>
                      <a:pPr algn="ctr"/>
                      <a:r>
                        <a:rPr kumimoji="1" lang="ja-JP" altLang="en-US" dirty="0"/>
                        <a:t>使用するセルロース分解酵素</a:t>
                      </a:r>
                      <a:r>
                        <a:rPr kumimoji="1" lang="en-US" altLang="ja-JP" dirty="0"/>
                        <a:t>*</a:t>
                      </a:r>
                      <a:endParaRPr kumimoji="1" lang="ja-JP" altLang="en-US" dirty="0"/>
                    </a:p>
                  </a:txBody>
                  <a:tcPr/>
                </a:tc>
                <a:tc>
                  <a:txBody>
                    <a:bodyPr/>
                    <a:lstStyle/>
                    <a:p>
                      <a:pPr algn="ctr"/>
                      <a:r>
                        <a:rPr kumimoji="1" lang="ja-JP" altLang="en-US" dirty="0"/>
                        <a:t>背景、</a:t>
                      </a:r>
                      <a:r>
                        <a:rPr kumimoji="1" lang="en-US" altLang="ja-JP" dirty="0"/>
                        <a:t>2Q</a:t>
                      </a:r>
                      <a:r>
                        <a:rPr kumimoji="1" lang="ja-JP" altLang="en-US" dirty="0"/>
                        <a:t>実施結果</a:t>
                      </a:r>
                      <a:endParaRPr kumimoji="1" lang="en-US" altLang="ja-JP" dirty="0"/>
                    </a:p>
                  </a:txBody>
                  <a:tcPr/>
                </a:tc>
                <a:extLst>
                  <a:ext uri="{0D108BD9-81ED-4DB2-BD59-A6C34878D82A}">
                    <a16:rowId xmlns:a16="http://schemas.microsoft.com/office/drawing/2014/main" val="2071979488"/>
                  </a:ext>
                </a:extLst>
              </a:tr>
              <a:tr h="1284409">
                <a:tc>
                  <a:txBody>
                    <a:bodyPr/>
                    <a:lstStyle/>
                    <a:p>
                      <a:endParaRPr kumimoji="1" lang="ja-JP" altLang="en-US"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262757">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252665">
                <a:tc>
                  <a:txBody>
                    <a:bodyPr/>
                    <a:lstStyle/>
                    <a:p>
                      <a:endParaRPr kumimoji="1" lang="ja-JP" altLang="en-US"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sp>
        <p:nvSpPr>
          <p:cNvPr id="9" name="正方形/長方形 8">
            <a:extLst>
              <a:ext uri="{FF2B5EF4-FFF2-40B4-BE49-F238E27FC236}">
                <a16:creationId xmlns:a16="http://schemas.microsoft.com/office/drawing/2014/main" id="{2AB5B194-02B9-42E4-BEFF-FD062B046205}"/>
              </a:ext>
            </a:extLst>
          </p:cNvPr>
          <p:cNvSpPr/>
          <p:nvPr/>
        </p:nvSpPr>
        <p:spPr>
          <a:xfrm>
            <a:off x="1185868" y="1069436"/>
            <a:ext cx="3216798" cy="11995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rmAutofit/>
          </a:bodyPr>
          <a:lstStyle/>
          <a:p>
            <a:r>
              <a:rPr lang="en-US" altLang="ja-JP" dirty="0"/>
              <a:t>2Q</a:t>
            </a:r>
            <a:r>
              <a:rPr lang="ja-JP" altLang="en-US" dirty="0"/>
              <a:t>の実験</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57</a:t>
            </a:fld>
            <a:endParaRPr kumimoji="1" lang="ja-JP" altLang="en-US"/>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656180" y="2254821"/>
            <a:ext cx="2747362" cy="646331"/>
            <a:chOff x="567323" y="3010029"/>
            <a:chExt cx="2747362" cy="646331"/>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67323" y="3010029"/>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643074" y="3581968"/>
            <a:ext cx="2760468" cy="646331"/>
            <a:chOff x="554217" y="4575623"/>
            <a:chExt cx="2760468" cy="646331"/>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554217" y="4575623"/>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3781728" y="3381669"/>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b="1" dirty="0">
                <a:solidFill>
                  <a:schemeClr val="accent1"/>
                </a:solidFill>
              </a:rPr>
              <a:t>PcCel6A</a:t>
            </a:r>
            <a:r>
              <a:rPr kumimoji="1" lang="ja-JP" altLang="en-US" sz="1600" b="1" dirty="0">
                <a:solidFill>
                  <a:schemeClr val="accent1"/>
                </a:solidFill>
              </a:rPr>
              <a:t>（対象①）</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endParaRPr kumimoji="1" lang="en-US" altLang="ja-JP"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endParaRPr>
          </a:p>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r>
              <a:rPr kumimoji="1" lang="ja-JP" altLang="en-US" sz="1600" b="1" dirty="0">
                <a:solidFill>
                  <a:srgbClr val="FF0000"/>
                </a:solidFill>
              </a:rPr>
              <a:t>➡</a:t>
            </a:r>
            <a:r>
              <a:rPr kumimoji="1" lang="en-US" altLang="ja-JP" sz="1600" b="1" dirty="0">
                <a:solidFill>
                  <a:srgbClr val="FF0000"/>
                </a:solidFill>
              </a:rPr>
              <a:t>2Q</a:t>
            </a:r>
            <a:r>
              <a:rPr kumimoji="1" lang="ja-JP" altLang="en-US" sz="1600" b="1" dirty="0">
                <a:solidFill>
                  <a:srgbClr val="FF0000"/>
                </a:solidFill>
              </a:rPr>
              <a:t>実験：酵母（</a:t>
            </a:r>
            <a:r>
              <a:rPr kumimoji="1" lang="en-US" altLang="ja-JP" sz="1600" b="1" i="1" dirty="0">
                <a:solidFill>
                  <a:srgbClr val="FF0000"/>
                </a:solidFill>
              </a:rPr>
              <a:t>Pichia pastoris </a:t>
            </a:r>
            <a:r>
              <a:rPr kumimoji="1" lang="ja-JP" altLang="en-US" sz="1600" b="1" dirty="0">
                <a:solidFill>
                  <a:srgbClr val="FF0000"/>
                </a:solidFill>
              </a:rPr>
              <a:t>）での</a:t>
            </a:r>
            <a:r>
              <a:rPr kumimoji="1" lang="ja-JP" altLang="en-US" sz="1600" b="1" i="1" dirty="0">
                <a:solidFill>
                  <a:srgbClr val="FF0000"/>
                </a:solidFill>
              </a:rPr>
              <a:t>発現量が少なく、</a:t>
            </a:r>
            <a:endParaRPr kumimoji="1" lang="en-US" altLang="ja-JP" sz="1600" b="1" i="1" dirty="0">
              <a:solidFill>
                <a:srgbClr val="FF0000"/>
              </a:solidFill>
            </a:endParaRPr>
          </a:p>
          <a:p>
            <a:r>
              <a:rPr kumimoji="1" lang="ja-JP" altLang="en-US" sz="1600" b="1" i="1" dirty="0">
                <a:solidFill>
                  <a:srgbClr val="FF0000"/>
                </a:solidFill>
              </a:rPr>
              <a:t>　　　　　　　　　　　　　　　　　　　　　　　　　　　　　　　一部基質で活性の有無の判断に至らず。</a:t>
            </a:r>
            <a:endParaRPr kumimoji="1" lang="en-US" altLang="ja-JP" sz="1600" b="1" i="1" dirty="0">
              <a:solidFill>
                <a:srgbClr val="FF0000"/>
              </a:solidFill>
            </a:endParaRP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663547" y="4852861"/>
            <a:ext cx="2739995" cy="646331"/>
            <a:chOff x="574690" y="3038825"/>
            <a:chExt cx="2739995" cy="646331"/>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574690" y="303882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517055" y="862402"/>
            <a:ext cx="8174033" cy="646331"/>
          </a:xfrm>
          <a:prstGeom prst="rect">
            <a:avLst/>
          </a:prstGeom>
          <a:noFill/>
        </p:spPr>
        <p:txBody>
          <a:bodyPr wrap="none" rtlCol="0">
            <a:spAutoFit/>
          </a:bodyPr>
          <a:lstStyle/>
          <a:p>
            <a:r>
              <a:rPr kumimoji="1" lang="ja-JP" altLang="en-US" b="1" dirty="0"/>
              <a:t>目的　</a:t>
            </a:r>
            <a:r>
              <a:rPr lang="en-US" altLang="ja-JP" sz="1800" b="1" dirty="0"/>
              <a:t>GH7</a:t>
            </a:r>
            <a:r>
              <a:rPr lang="ja-JP" altLang="en-US" sz="1800" b="1" dirty="0"/>
              <a:t>に属するセルロース分解酵素</a:t>
            </a:r>
            <a:r>
              <a:rPr kumimoji="1" lang="ja-JP" altLang="en-US" b="1" dirty="0"/>
              <a:t>の異種宿主発現・評価の実施可能性の検証</a:t>
            </a:r>
            <a:endParaRPr kumimoji="1" lang="en-US" altLang="ja-JP" b="1" dirty="0"/>
          </a:p>
          <a:p>
            <a:r>
              <a:rPr kumimoji="1" lang="en-US" altLang="ja-JP" b="1" dirty="0"/>
              <a:t>		</a:t>
            </a:r>
            <a:r>
              <a:rPr kumimoji="1" lang="ja-JP" altLang="en-US" sz="1600" dirty="0">
                <a:solidFill>
                  <a:schemeClr val="bg2"/>
                </a:solidFill>
              </a:rPr>
              <a:t>酵母での発現が難しいと一般的に言われているセルロース分解酵素のタイプ</a:t>
            </a: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3785611" y="4655373"/>
            <a:ext cx="7407610"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r>
              <a:rPr kumimoji="1" lang="en-US" altLang="ja-JP" sz="1400" i="1" dirty="0">
                <a:solidFill>
                  <a:schemeClr val="tx1"/>
                </a:solidFill>
              </a:rPr>
              <a:t>	</a:t>
            </a:r>
            <a:r>
              <a:rPr kumimoji="1" lang="ja-JP" altLang="en-US" sz="1400" i="1" dirty="0">
                <a:solidFill>
                  <a:schemeClr val="tx1"/>
                </a:solidFill>
              </a:rPr>
              <a:t>理由：長時間かかる</a:t>
            </a:r>
            <a:r>
              <a:rPr kumimoji="1" lang="en-US" altLang="ja-JP" sz="1400" i="1" dirty="0">
                <a:solidFill>
                  <a:schemeClr val="tx1"/>
                </a:solidFill>
              </a:rPr>
              <a:t>…</a:t>
            </a: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ja-JP" altLang="en-US" sz="1600" b="1" dirty="0">
                <a:solidFill>
                  <a:schemeClr val="tx1"/>
                </a:solidFill>
              </a:rPr>
              <a:t>➡代わりに②③を用いて酵母（</a:t>
            </a:r>
            <a:r>
              <a:rPr kumimoji="1" lang="en-US" altLang="ja-JP" sz="1600" b="1" i="1" dirty="0">
                <a:solidFill>
                  <a:schemeClr val="tx1"/>
                </a:solidFill>
              </a:rPr>
              <a:t> Pichia pastoris </a:t>
            </a:r>
            <a:r>
              <a:rPr kumimoji="1" lang="ja-JP" altLang="en-US" sz="1600" b="1" dirty="0">
                <a:solidFill>
                  <a:schemeClr val="tx1"/>
                </a:solidFill>
              </a:rPr>
              <a:t>）で発現を実施</a:t>
            </a:r>
            <a:endParaRPr kumimoji="1" lang="en-US" altLang="ja-JP" sz="1600" b="1" dirty="0">
              <a:solidFill>
                <a:schemeClr val="tx1"/>
              </a:solidFill>
            </a:endParaRPr>
          </a:p>
        </p:txBody>
      </p:sp>
      <p:sp>
        <p:nvSpPr>
          <p:cNvPr id="5" name="正方形/長方形 4">
            <a:extLst>
              <a:ext uri="{FF2B5EF4-FFF2-40B4-BE49-F238E27FC236}">
                <a16:creationId xmlns:a16="http://schemas.microsoft.com/office/drawing/2014/main" id="{17710810-CB34-42C9-9290-27598AEA6516}"/>
              </a:ext>
            </a:extLst>
          </p:cNvPr>
          <p:cNvSpPr/>
          <p:nvPr/>
        </p:nvSpPr>
        <p:spPr>
          <a:xfrm>
            <a:off x="7044264" y="65664"/>
            <a:ext cx="5086669" cy="808204"/>
          </a:xfrm>
          <a:prstGeom prst="rect">
            <a:avLst/>
          </a:prstGeom>
          <a:solidFill>
            <a:schemeClr val="bg1"/>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7145633" y="249105"/>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6"/>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bg1"/>
                  </a:solidFill>
                </a:rPr>
                <a:t>CBD</a:t>
              </a:r>
              <a:r>
                <a:rPr kumimoji="1" lang="en-US" altLang="ja-JP" sz="900" dirty="0">
                  <a:solidFill>
                    <a:schemeClr val="bg1"/>
                  </a:solidFill>
                </a:rPr>
                <a:t> (</a:t>
              </a:r>
              <a:r>
                <a:rPr kumimoji="1" lang="ja-JP" altLang="en-US" sz="900" dirty="0">
                  <a:solidFill>
                    <a:schemeClr val="bg1"/>
                  </a:solidFill>
                </a:rPr>
                <a:t>結合ドメイン</a:t>
              </a:r>
              <a:r>
                <a:rPr kumimoji="1" lang="en-US" altLang="ja-JP" sz="900" dirty="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正方形/長方形 87">
            <a:extLst>
              <a:ext uri="{FF2B5EF4-FFF2-40B4-BE49-F238E27FC236}">
                <a16:creationId xmlns:a16="http://schemas.microsoft.com/office/drawing/2014/main" id="{DEA0D013-F70F-46E5-80FC-6F40A0D6C7E0}"/>
              </a:ext>
            </a:extLst>
          </p:cNvPr>
          <p:cNvSpPr/>
          <p:nvPr/>
        </p:nvSpPr>
        <p:spPr>
          <a:xfrm>
            <a:off x="9417082" y="-4906"/>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sp>
        <p:nvSpPr>
          <p:cNvPr id="36" name="正方形/長方形 35">
            <a:extLst>
              <a:ext uri="{FF2B5EF4-FFF2-40B4-BE49-F238E27FC236}">
                <a16:creationId xmlns:a16="http://schemas.microsoft.com/office/drawing/2014/main" id="{C7B9BA68-EE25-4CA5-B717-2064740DDC8D}"/>
              </a:ext>
            </a:extLst>
          </p:cNvPr>
          <p:cNvSpPr/>
          <p:nvPr/>
        </p:nvSpPr>
        <p:spPr>
          <a:xfrm>
            <a:off x="4092903" y="2381260"/>
            <a:ext cx="762278" cy="128555"/>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3744971" y="1963977"/>
            <a:ext cx="8107648"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（触媒ドメイン）と</a:t>
            </a:r>
            <a:r>
              <a:rPr kumimoji="1" lang="en-US" altLang="ja-JP" sz="1600" dirty="0">
                <a:solidFill>
                  <a:schemeClr val="tx1"/>
                </a:solidFill>
              </a:rPr>
              <a:t>TrCBM1</a:t>
            </a:r>
            <a:r>
              <a:rPr kumimoji="1" lang="ja-JP" altLang="en-US" sz="1600" dirty="0">
                <a:solidFill>
                  <a:schemeClr val="tx1"/>
                </a:solidFill>
              </a:rPr>
              <a:t>（結合ドメイン）のキメラ</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en-US" altLang="ja-JP" sz="1600" dirty="0">
                <a:solidFill>
                  <a:schemeClr val="tx1"/>
                </a:solidFill>
              </a:rPr>
              <a:t>	</a:t>
            </a:r>
            <a:r>
              <a:rPr kumimoji="1" lang="ja-JP" altLang="en-US" sz="1400" dirty="0">
                <a:solidFill>
                  <a:schemeClr val="tx1">
                    <a:lumMod val="50000"/>
                    <a:lumOff val="50000"/>
                  </a:schemeClr>
                </a:solidFill>
              </a:rPr>
              <a:t>触媒ドメインのみの</a:t>
            </a:r>
            <a:r>
              <a:rPr kumimoji="1" lang="en-US" altLang="ja-JP" sz="1400" dirty="0">
                <a:solidFill>
                  <a:schemeClr val="tx1">
                    <a:lumMod val="50000"/>
                    <a:lumOff val="50000"/>
                  </a:schemeClr>
                </a:solidFill>
              </a:rPr>
              <a:t>Cel7A</a:t>
            </a:r>
          </a:p>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r>
              <a:rPr kumimoji="1" lang="ja-JP" altLang="en-US" sz="1600" b="1" dirty="0">
                <a:solidFill>
                  <a:srgbClr val="FF0000"/>
                </a:solidFill>
              </a:rPr>
              <a:t>➡</a:t>
            </a:r>
            <a:r>
              <a:rPr kumimoji="1" lang="en-US" altLang="ja-JP" sz="1600" b="1" dirty="0">
                <a:solidFill>
                  <a:srgbClr val="FF0000"/>
                </a:solidFill>
              </a:rPr>
              <a:t>2Q</a:t>
            </a:r>
            <a:r>
              <a:rPr kumimoji="1" lang="ja-JP" altLang="en-US" sz="1600" b="1" dirty="0">
                <a:solidFill>
                  <a:srgbClr val="FF0000"/>
                </a:solidFill>
              </a:rPr>
              <a:t>実験：酵母（</a:t>
            </a:r>
            <a:r>
              <a:rPr kumimoji="1" lang="en-US" altLang="ja-JP" sz="1600" b="1" i="1" dirty="0">
                <a:solidFill>
                  <a:srgbClr val="FF0000"/>
                </a:solidFill>
              </a:rPr>
              <a:t>Pichia pastoris </a:t>
            </a:r>
            <a:r>
              <a:rPr kumimoji="1" lang="ja-JP" altLang="en-US" sz="1600" b="1" dirty="0">
                <a:solidFill>
                  <a:srgbClr val="FF0000"/>
                </a:solidFill>
              </a:rPr>
              <a:t>）での発現と活性を確認</a:t>
            </a:r>
            <a:endParaRPr kumimoji="1" lang="en-US" altLang="ja-JP" sz="1600" b="1" dirty="0">
              <a:solidFill>
                <a:srgbClr val="FF0000"/>
              </a:solidFill>
            </a:endParaRPr>
          </a:p>
          <a:p>
            <a:pPr marL="285750" indent="-285750">
              <a:buFont typeface="Wingdings" panose="05000000000000000000" pitchFamily="2" charset="2"/>
              <a:buChar char="l"/>
            </a:pPr>
            <a:endParaRPr kumimoji="1" lang="en-US" altLang="ja-JP" sz="1600" dirty="0">
              <a:solidFill>
                <a:schemeClr val="tx1"/>
              </a:solidFill>
            </a:endParaRPr>
          </a:p>
        </p:txBody>
      </p:sp>
      <p:sp>
        <p:nvSpPr>
          <p:cNvPr id="38" name="テキスト ボックス 37">
            <a:extLst>
              <a:ext uri="{FF2B5EF4-FFF2-40B4-BE49-F238E27FC236}">
                <a16:creationId xmlns:a16="http://schemas.microsoft.com/office/drawing/2014/main" id="{07A205C3-4656-4353-AF8C-244F2B0EC565}"/>
              </a:ext>
            </a:extLst>
          </p:cNvPr>
          <p:cNvSpPr txBox="1"/>
          <p:nvPr/>
        </p:nvSpPr>
        <p:spPr>
          <a:xfrm>
            <a:off x="452494" y="5821593"/>
            <a:ext cx="11400125" cy="400110"/>
          </a:xfrm>
          <a:prstGeom prst="rect">
            <a:avLst/>
          </a:prstGeom>
          <a:noFill/>
        </p:spPr>
        <p:txBody>
          <a:bodyPr wrap="square">
            <a:spAutoFit/>
          </a:bodyPr>
          <a:lstStyle/>
          <a:p>
            <a:r>
              <a:rPr lang="ja-JP" altLang="en-US" sz="2000" b="1" dirty="0">
                <a:solidFill>
                  <a:srgbClr val="FF0000"/>
                </a:solidFill>
              </a:rPr>
              <a:t>➡これまで難しいとされていた</a:t>
            </a:r>
            <a:r>
              <a:rPr lang="en-US" altLang="ja-JP" sz="2000" b="1" dirty="0">
                <a:solidFill>
                  <a:srgbClr val="FF0000"/>
                </a:solidFill>
              </a:rPr>
              <a:t>GH7</a:t>
            </a:r>
            <a:r>
              <a:rPr lang="ja-JP" altLang="en-US" sz="2000" b="1" dirty="0">
                <a:solidFill>
                  <a:srgbClr val="FF0000"/>
                </a:solidFill>
              </a:rPr>
              <a:t>に属するセルロース分解酵素の酵母（</a:t>
            </a:r>
            <a:r>
              <a:rPr lang="en-US" altLang="ja-JP" sz="2000" b="1" i="1" dirty="0">
                <a:solidFill>
                  <a:srgbClr val="FF0000"/>
                </a:solidFill>
              </a:rPr>
              <a:t>Pichia pastoris</a:t>
            </a:r>
            <a:r>
              <a:rPr lang="ja-JP" altLang="en-US" sz="2000" b="1" dirty="0">
                <a:solidFill>
                  <a:srgbClr val="FF0000"/>
                </a:solidFill>
              </a:rPr>
              <a:t>）での発現は可能</a:t>
            </a:r>
          </a:p>
        </p:txBody>
      </p:sp>
      <p:sp>
        <p:nvSpPr>
          <p:cNvPr id="3" name="正方形/長方形 2">
            <a:extLst>
              <a:ext uri="{FF2B5EF4-FFF2-40B4-BE49-F238E27FC236}">
                <a16:creationId xmlns:a16="http://schemas.microsoft.com/office/drawing/2014/main" id="{7927733F-A5B4-4311-9DB3-D82A05DCA393}"/>
              </a:ext>
            </a:extLst>
          </p:cNvPr>
          <p:cNvSpPr/>
          <p:nvPr/>
        </p:nvSpPr>
        <p:spPr>
          <a:xfrm>
            <a:off x="9794240" y="6329386"/>
            <a:ext cx="1930297" cy="52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8913041" y="6312814"/>
            <a:ext cx="3170481" cy="523220"/>
          </a:xfrm>
          <a:prstGeom prst="rect">
            <a:avLst/>
          </a:prstGeom>
          <a:noFill/>
        </p:spPr>
        <p:txBody>
          <a:bodyPr wrap="square">
            <a:spAutoFit/>
          </a:bodyPr>
          <a:lstStyle/>
          <a:p>
            <a:r>
              <a:rPr lang="en-US" altLang="ja-JP" sz="1400" b="0" i="0" dirty="0">
                <a:solidFill>
                  <a:srgbClr val="212121"/>
                </a:solidFill>
                <a:effectLst/>
                <a:latin typeface="BlinkMacSystemFont"/>
              </a:rPr>
              <a:t>* </a:t>
            </a:r>
            <a:r>
              <a:rPr lang="ja-JP" altLang="en-US" sz="1400" b="0" i="0" dirty="0">
                <a:solidFill>
                  <a:srgbClr val="212121"/>
                </a:solidFill>
                <a:effectLst/>
                <a:latin typeface="BlinkMacSystemFont"/>
              </a:rPr>
              <a:t>補足</a:t>
            </a:r>
            <a:r>
              <a:rPr lang="ja-JP" altLang="en-US" sz="1400" dirty="0">
                <a:solidFill>
                  <a:srgbClr val="212121"/>
                </a:solidFill>
                <a:latin typeface="BlinkMacSystemFont"/>
              </a:rPr>
              <a:t>１「実験対象」参照</a:t>
            </a:r>
            <a:endParaRPr lang="en-US" altLang="ja-JP" sz="1400" dirty="0">
              <a:solidFill>
                <a:srgbClr val="212121"/>
              </a:solidFill>
              <a:latin typeface="BlinkMacSystemFont"/>
            </a:endParaRPr>
          </a:p>
          <a:p>
            <a:r>
              <a:rPr lang="en-US" altLang="ja-JP" sz="1400" b="0" i="0" dirty="0">
                <a:solidFill>
                  <a:srgbClr val="212121"/>
                </a:solidFill>
                <a:effectLst/>
                <a:latin typeface="BlinkMacSystemFont"/>
              </a:rPr>
              <a:t>** </a:t>
            </a:r>
            <a:r>
              <a:rPr lang="ja-JP" altLang="en-US" sz="1400" b="0" i="0" dirty="0">
                <a:solidFill>
                  <a:srgbClr val="212121"/>
                </a:solidFill>
                <a:effectLst/>
                <a:latin typeface="BlinkMacSystemFont"/>
              </a:rPr>
              <a:t>参考文献１</a:t>
            </a:r>
            <a:r>
              <a:rPr lang="ja-JP" altLang="en-US" sz="1400" dirty="0">
                <a:solidFill>
                  <a:srgbClr val="212121"/>
                </a:solidFill>
                <a:latin typeface="BlinkMacSystemFont"/>
              </a:rPr>
              <a:t>　　</a:t>
            </a:r>
            <a:r>
              <a:rPr lang="en-US" altLang="ja-JP" sz="1400" dirty="0">
                <a:solidFill>
                  <a:srgbClr val="212121"/>
                </a:solidFill>
                <a:latin typeface="BlinkMacSystemFont"/>
              </a:rPr>
              <a:t>***</a:t>
            </a:r>
            <a:r>
              <a:rPr lang="ja-JP" altLang="en-US" sz="1400" dirty="0">
                <a:solidFill>
                  <a:srgbClr val="212121"/>
                </a:solidFill>
                <a:latin typeface="BlinkMacSystemFont"/>
              </a:rPr>
              <a:t> 参考文献２</a:t>
            </a:r>
            <a:endParaRPr lang="ja-JP" altLang="en-US" sz="1400" dirty="0"/>
          </a:p>
        </p:txBody>
      </p:sp>
      <p:sp>
        <p:nvSpPr>
          <p:cNvPr id="2" name="テキスト ボックス 1">
            <a:extLst>
              <a:ext uri="{FF2B5EF4-FFF2-40B4-BE49-F238E27FC236}">
                <a16:creationId xmlns:a16="http://schemas.microsoft.com/office/drawing/2014/main" id="{C34C009F-9EA1-4371-A7C4-15DDB80CDE90}"/>
              </a:ext>
            </a:extLst>
          </p:cNvPr>
          <p:cNvSpPr txBox="1"/>
          <p:nvPr/>
        </p:nvSpPr>
        <p:spPr>
          <a:xfrm>
            <a:off x="2463918" y="4867079"/>
            <a:ext cx="969007" cy="307777"/>
          </a:xfrm>
          <a:prstGeom prst="rect">
            <a:avLst/>
          </a:prstGeom>
          <a:noFill/>
        </p:spPr>
        <p:txBody>
          <a:bodyPr wrap="square" rtlCol="0">
            <a:spAutoFit/>
          </a:bodyPr>
          <a:lstStyle/>
          <a:p>
            <a:r>
              <a:rPr kumimoji="1" lang="ja-JP" altLang="en-US" sz="1400" b="1" dirty="0">
                <a:solidFill>
                  <a:srgbClr val="00CCFF"/>
                </a:solidFill>
              </a:rPr>
              <a:t>設計対象</a:t>
            </a:r>
          </a:p>
        </p:txBody>
      </p:sp>
      <p:sp>
        <p:nvSpPr>
          <p:cNvPr id="40" name="テキスト ボックス 39">
            <a:extLst>
              <a:ext uri="{FF2B5EF4-FFF2-40B4-BE49-F238E27FC236}">
                <a16:creationId xmlns:a16="http://schemas.microsoft.com/office/drawing/2014/main" id="{0DBD18BF-3B38-4B3E-8183-D033A4AEC696}"/>
              </a:ext>
            </a:extLst>
          </p:cNvPr>
          <p:cNvSpPr txBox="1"/>
          <p:nvPr/>
        </p:nvSpPr>
        <p:spPr>
          <a:xfrm>
            <a:off x="2485030" y="2288052"/>
            <a:ext cx="969007" cy="307777"/>
          </a:xfrm>
          <a:prstGeom prst="rect">
            <a:avLst/>
          </a:prstGeom>
          <a:noFill/>
        </p:spPr>
        <p:txBody>
          <a:bodyPr wrap="square" rtlCol="0">
            <a:spAutoFit/>
          </a:bodyPr>
          <a:lstStyle/>
          <a:p>
            <a:r>
              <a:rPr kumimoji="1" lang="ja-JP" altLang="en-US" sz="1400" b="1" dirty="0">
                <a:solidFill>
                  <a:srgbClr val="00CCFF"/>
                </a:solidFill>
              </a:rPr>
              <a:t>設計対象</a:t>
            </a:r>
          </a:p>
        </p:txBody>
      </p:sp>
    </p:spTree>
    <p:extLst>
      <p:ext uri="{BB962C8B-B14F-4D97-AF65-F5344CB8AC3E}">
        <p14:creationId xmlns:p14="http://schemas.microsoft.com/office/powerpoint/2010/main" val="829477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1723F-BC4C-47E4-878B-5B3136B44F21}"/>
              </a:ext>
            </a:extLst>
          </p:cNvPr>
          <p:cNvSpPr>
            <a:spLocks noGrp="1"/>
          </p:cNvSpPr>
          <p:nvPr>
            <p:ph type="title"/>
          </p:nvPr>
        </p:nvSpPr>
        <p:spPr/>
        <p:txBody>
          <a:bodyPr/>
          <a:lstStyle/>
          <a:p>
            <a:r>
              <a:rPr kumimoji="1" lang="ja-JP" altLang="en-US" dirty="0"/>
              <a:t>セルロース分解酵素の合成・評価の実施可能性確認</a:t>
            </a:r>
            <a:endParaRPr kumimoji="1" lang="en-US" altLang="ja-JP" dirty="0"/>
          </a:p>
        </p:txBody>
      </p:sp>
      <p:sp>
        <p:nvSpPr>
          <p:cNvPr id="3" name="スライド番号プレースホルダー 2">
            <a:extLst>
              <a:ext uri="{FF2B5EF4-FFF2-40B4-BE49-F238E27FC236}">
                <a16:creationId xmlns:a16="http://schemas.microsoft.com/office/drawing/2014/main" id="{0402E1A7-5889-4B50-88C0-60319A1F77E5}"/>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4" name="テキスト ボックス 3">
            <a:extLst>
              <a:ext uri="{FF2B5EF4-FFF2-40B4-BE49-F238E27FC236}">
                <a16:creationId xmlns:a16="http://schemas.microsoft.com/office/drawing/2014/main" id="{532D24A7-28A8-43D9-8D72-C309F0BCA555}"/>
              </a:ext>
            </a:extLst>
          </p:cNvPr>
          <p:cNvSpPr txBox="1"/>
          <p:nvPr/>
        </p:nvSpPr>
        <p:spPr>
          <a:xfrm>
            <a:off x="704595" y="952005"/>
            <a:ext cx="10825399" cy="5139869"/>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sz="1800" b="1" dirty="0">
                <a:solidFill>
                  <a:schemeClr val="accent1"/>
                </a:solidFill>
              </a:rPr>
              <a:t>目的　</a:t>
            </a:r>
            <a:r>
              <a:rPr kumimoji="1" lang="ja-JP" altLang="en-US" sz="1800" dirty="0"/>
              <a:t>バイオリファイナリ向けのセルロース分解酵素の「設計・実験</a:t>
            </a:r>
            <a:r>
              <a:rPr kumimoji="1" lang="ja-JP" altLang="en-US" dirty="0"/>
              <a:t>・</a:t>
            </a:r>
            <a:r>
              <a:rPr kumimoji="1" lang="ja-JP" altLang="en-US" sz="1800" dirty="0"/>
              <a:t>評価」の実施可能性の確認</a:t>
            </a:r>
            <a:endParaRPr kumimoji="1" lang="en-US" altLang="ja-JP" sz="1800" dirty="0"/>
          </a:p>
          <a:p>
            <a:pPr marL="285750" indent="-285750">
              <a:buFont typeface="Wingdings" panose="05000000000000000000" pitchFamily="2" charset="2"/>
              <a:buChar char="n"/>
            </a:pPr>
            <a:r>
              <a:rPr kumimoji="1" lang="ja-JP" altLang="en-US" sz="1800" b="1" dirty="0">
                <a:solidFill>
                  <a:schemeClr val="accent1"/>
                </a:solidFill>
              </a:rPr>
              <a:t>目標</a:t>
            </a:r>
            <a:r>
              <a:rPr kumimoji="1" lang="ja-JP" altLang="en-US" b="1" dirty="0">
                <a:solidFill>
                  <a:schemeClr val="accent1"/>
                </a:solidFill>
              </a:rPr>
              <a:t>　</a:t>
            </a:r>
            <a:r>
              <a:rPr kumimoji="1" lang="ja-JP" altLang="en-US" sz="1800" dirty="0"/>
              <a:t>セルロース分解酵素の</a:t>
            </a:r>
            <a:r>
              <a:rPr kumimoji="1" lang="en-US" altLang="ja-JP" sz="1800" dirty="0"/>
              <a:t>Wet</a:t>
            </a:r>
            <a:r>
              <a:rPr kumimoji="1" lang="ja-JP" altLang="en-US" sz="1800" dirty="0"/>
              <a:t>評価のプロトコルを理解し、</a:t>
            </a:r>
            <a:r>
              <a:rPr kumimoji="1" lang="ja-JP" altLang="en-US" dirty="0"/>
              <a:t>「設計・実験・評価」の流れを確立する。</a:t>
            </a:r>
            <a:endParaRPr kumimoji="1" lang="en-US" altLang="ja-JP" sz="1800" dirty="0"/>
          </a:p>
          <a:p>
            <a:pPr marL="285750" indent="-285750">
              <a:buFont typeface="Wingdings" panose="05000000000000000000" pitchFamily="2" charset="2"/>
              <a:buChar char="n"/>
            </a:pPr>
            <a:endParaRPr kumimoji="1" lang="en-US" altLang="ja-JP" b="1" dirty="0">
              <a:solidFill>
                <a:schemeClr val="accent1"/>
              </a:solidFill>
            </a:endParaRPr>
          </a:p>
          <a:p>
            <a:pPr marL="285750" indent="-285750">
              <a:buFont typeface="Wingdings" panose="05000000000000000000" pitchFamily="2" charset="2"/>
              <a:buChar char="n"/>
            </a:pPr>
            <a:r>
              <a:rPr kumimoji="1" lang="ja-JP" altLang="en-US" b="1" dirty="0">
                <a:solidFill>
                  <a:schemeClr val="accent1"/>
                </a:solidFill>
              </a:rPr>
              <a:t>計画概要　</a:t>
            </a:r>
            <a:r>
              <a:rPr kumimoji="1" lang="en-US" altLang="ja-JP" dirty="0"/>
              <a:t>3</a:t>
            </a:r>
            <a:r>
              <a:rPr kumimoji="1" lang="ja-JP" altLang="en-US" dirty="0"/>
              <a:t>つのセルロース分解酵素</a:t>
            </a:r>
            <a:r>
              <a:rPr kumimoji="1" lang="en-US" altLang="ja-JP" sz="1400" dirty="0"/>
              <a:t>* </a:t>
            </a:r>
            <a:r>
              <a:rPr kumimoji="1" lang="ja-JP" altLang="en-US" dirty="0"/>
              <a:t>を対象として、以下の実験を実施する。</a:t>
            </a:r>
            <a:endParaRPr kumimoji="1" lang="en-US" altLang="ja-JP" dirty="0"/>
          </a:p>
          <a:p>
            <a:endParaRPr kumimoji="1" lang="en-US" altLang="ja-JP" sz="1200" dirty="0"/>
          </a:p>
          <a:p>
            <a:pPr marL="742950" lvl="1" indent="-285750">
              <a:buFont typeface="Arial" panose="020B0604020202020204" pitchFamily="34" charset="0"/>
              <a:buChar char="•"/>
            </a:pPr>
            <a:r>
              <a:rPr kumimoji="1" lang="ja-JP" altLang="en-US" b="1" dirty="0">
                <a:solidFill>
                  <a:schemeClr val="accent1"/>
                </a:solidFill>
              </a:rPr>
              <a:t>対象②（</a:t>
            </a:r>
            <a:r>
              <a:rPr kumimoji="1" lang="en-US" altLang="ja-JP" b="1" dirty="0">
                <a:solidFill>
                  <a:schemeClr val="accent1"/>
                </a:solidFill>
              </a:rPr>
              <a:t>TeCel7A-TrCBM1</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「設計したタンパク質の発現・評価」実施可能性、設計</a:t>
            </a:r>
            <a:r>
              <a:rPr kumimoji="1" lang="en-US" altLang="ja-JP" dirty="0"/>
              <a:t>CBD</a:t>
            </a:r>
            <a:r>
              <a:rPr kumimoji="1" lang="ja-JP" altLang="en-US" dirty="0"/>
              <a:t>とセルロース分解活性との関係性の検証</a:t>
            </a:r>
            <a:endParaRPr kumimoji="1" lang="en-US" altLang="ja-JP" dirty="0"/>
          </a:p>
          <a:p>
            <a:r>
              <a:rPr kumimoji="1" lang="en-US" altLang="ja-JP" dirty="0"/>
              <a:t>		</a:t>
            </a:r>
            <a:r>
              <a:rPr kumimoji="1" lang="ja-JP" altLang="en-US" dirty="0"/>
              <a:t>内容　複数の設計</a:t>
            </a:r>
            <a:r>
              <a:rPr kumimoji="1" lang="en-US" altLang="ja-JP" dirty="0"/>
              <a:t>CBD</a:t>
            </a:r>
            <a:r>
              <a:rPr kumimoji="1" lang="ja-JP" altLang="en-US" dirty="0"/>
              <a:t>に組み換えたセルロース分解酵素を合成し、活性を測定する。</a:t>
            </a:r>
            <a:endParaRPr kumimoji="1" lang="en-US" altLang="ja-JP" dirty="0"/>
          </a:p>
          <a:p>
            <a:endParaRPr kumimoji="1" lang="en-US" altLang="ja-JP" sz="800" dirty="0"/>
          </a:p>
          <a:p>
            <a:pPr marL="742950" lvl="1" indent="-285750">
              <a:buFont typeface="Arial" panose="020B0604020202020204" pitchFamily="34" charset="0"/>
              <a:buChar char="•"/>
            </a:pPr>
            <a:r>
              <a:rPr kumimoji="1" lang="ja-JP" altLang="en-US" b="1" dirty="0">
                <a:solidFill>
                  <a:schemeClr val="accent1"/>
                </a:solidFill>
              </a:rPr>
              <a:t>対象③（</a:t>
            </a:r>
            <a:r>
              <a:rPr kumimoji="1" lang="en-US" altLang="ja-JP" b="1" dirty="0">
                <a:solidFill>
                  <a:schemeClr val="accent1"/>
                </a:solidFill>
              </a:rPr>
              <a:t>PcCel7D</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a:t>
            </a:r>
            <a:r>
              <a:rPr kumimoji="1" lang="en-US" altLang="ja-JP" dirty="0"/>
              <a:t>PcCel7D</a:t>
            </a:r>
            <a:r>
              <a:rPr kumimoji="1" lang="ja-JP" altLang="en-US" dirty="0"/>
              <a:t>の活性有無の判断</a:t>
            </a:r>
            <a:endParaRPr kumimoji="1" lang="en-US" altLang="ja-JP" dirty="0"/>
          </a:p>
          <a:p>
            <a:r>
              <a:rPr kumimoji="1" lang="en-US" altLang="ja-JP" dirty="0"/>
              <a:t>		</a:t>
            </a:r>
            <a:r>
              <a:rPr kumimoji="1" lang="ja-JP" altLang="en-US" dirty="0"/>
              <a:t>内容　ファーメンターで大量に合成し、活性を測定する。</a:t>
            </a:r>
            <a:endParaRPr kumimoji="1" lang="en-US" altLang="ja-JP" dirty="0"/>
          </a:p>
          <a:p>
            <a:endParaRPr kumimoji="1" lang="en-US" altLang="ja-JP" sz="800" dirty="0"/>
          </a:p>
          <a:p>
            <a:pPr marL="742950" lvl="1" indent="-285750">
              <a:buFont typeface="Arial" panose="020B0604020202020204" pitchFamily="34" charset="0"/>
              <a:buChar char="•"/>
            </a:pPr>
            <a:r>
              <a:rPr kumimoji="1" lang="ja-JP" altLang="en-US" b="1" dirty="0">
                <a:solidFill>
                  <a:schemeClr val="accent1"/>
                </a:solidFill>
              </a:rPr>
              <a:t>対象④（</a:t>
            </a:r>
            <a:r>
              <a:rPr kumimoji="1" lang="en-US" altLang="ja-JP" b="1" dirty="0">
                <a:solidFill>
                  <a:schemeClr val="accent1"/>
                </a:solidFill>
              </a:rPr>
              <a:t>TrCel7A</a:t>
            </a:r>
            <a:r>
              <a:rPr kumimoji="1" lang="ja-JP" altLang="en-US" b="1" dirty="0">
                <a:solidFill>
                  <a:schemeClr val="accent1"/>
                </a:solidFill>
              </a:rPr>
              <a:t>）</a:t>
            </a:r>
            <a:endParaRPr kumimoji="1" lang="en-US" altLang="ja-JP" b="1" dirty="0">
              <a:solidFill>
                <a:schemeClr val="accent1"/>
              </a:solidFill>
            </a:endParaRPr>
          </a:p>
          <a:p>
            <a:r>
              <a:rPr kumimoji="1" lang="en-US" altLang="ja-JP" dirty="0"/>
              <a:t>		</a:t>
            </a:r>
            <a:r>
              <a:rPr kumimoji="1" lang="ja-JP" altLang="en-US" dirty="0"/>
              <a:t>目的　</a:t>
            </a:r>
            <a:r>
              <a:rPr kumimoji="1" lang="en-US" altLang="ja-JP" dirty="0"/>
              <a:t>TrCel7A</a:t>
            </a:r>
            <a:r>
              <a:rPr kumimoji="1" lang="ja-JP" altLang="en-US" dirty="0"/>
              <a:t>の発現・活性確認</a:t>
            </a:r>
            <a:endParaRPr kumimoji="1" lang="en-US" altLang="ja-JP" dirty="0"/>
          </a:p>
          <a:p>
            <a:r>
              <a:rPr kumimoji="1" lang="en-US" altLang="ja-JP" dirty="0"/>
              <a:t>		</a:t>
            </a:r>
            <a:r>
              <a:rPr kumimoji="1" lang="ja-JP" altLang="en-US" dirty="0"/>
              <a:t>内容　酵母（</a:t>
            </a:r>
            <a:r>
              <a:rPr kumimoji="1" lang="en-US" altLang="ja-JP" i="1" dirty="0"/>
              <a:t>Pichia pastoris</a:t>
            </a:r>
            <a:r>
              <a:rPr kumimoji="1" lang="ja-JP" altLang="en-US" i="1" dirty="0"/>
              <a:t> </a:t>
            </a:r>
            <a:r>
              <a:rPr kumimoji="1" lang="en-US" altLang="ja-JP" dirty="0"/>
              <a:t>KM71H</a:t>
            </a:r>
            <a:r>
              <a:rPr kumimoji="1" lang="ja-JP" altLang="en-US" dirty="0"/>
              <a:t>）で合成し、活性を測定する。</a:t>
            </a:r>
            <a:endParaRPr kumimoji="1" lang="en-US" altLang="ja-JP" dirty="0"/>
          </a:p>
          <a:p>
            <a:endParaRPr kumimoji="1" lang="en-US" altLang="ja-JP" sz="1200" dirty="0"/>
          </a:p>
          <a:p>
            <a:pPr marL="285750" indent="-285750">
              <a:buFont typeface="Wingdings" panose="05000000000000000000" pitchFamily="2" charset="2"/>
              <a:buChar char="n"/>
            </a:pPr>
            <a:r>
              <a:rPr kumimoji="1" lang="ja-JP" altLang="en-US" b="1" dirty="0">
                <a:solidFill>
                  <a:schemeClr val="accent1"/>
                </a:solidFill>
              </a:rPr>
              <a:t>実施期間　</a:t>
            </a:r>
            <a:r>
              <a:rPr kumimoji="1" lang="en-US" altLang="ja-JP" dirty="0"/>
              <a:t>2022</a:t>
            </a:r>
            <a:r>
              <a:rPr kumimoji="1" lang="ja-JP" altLang="en-US" dirty="0"/>
              <a:t>年</a:t>
            </a:r>
            <a:r>
              <a:rPr kumimoji="1" lang="en-US" altLang="ja-JP" dirty="0"/>
              <a:t>10</a:t>
            </a:r>
            <a:r>
              <a:rPr kumimoji="1" lang="ja-JP" altLang="en-US" dirty="0"/>
              <a:t>月上旬</a:t>
            </a:r>
            <a:r>
              <a:rPr kumimoji="1" lang="en-US" altLang="ja-JP" dirty="0"/>
              <a:t>-2023</a:t>
            </a:r>
            <a:r>
              <a:rPr kumimoji="1" lang="ja-JP" altLang="en-US" dirty="0"/>
              <a:t>年</a:t>
            </a:r>
            <a:r>
              <a:rPr kumimoji="1" lang="en-US" altLang="ja-JP" dirty="0"/>
              <a:t>3</a:t>
            </a:r>
            <a:r>
              <a:rPr kumimoji="1" lang="ja-JP" altLang="en-US" dirty="0"/>
              <a:t>月</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実施場所　</a:t>
            </a:r>
            <a:r>
              <a:rPr kumimoji="1" lang="ja-JP" altLang="en-US" dirty="0"/>
              <a:t>東京大学弥生キャンパス森林化学研究室</a:t>
            </a:r>
            <a:endParaRPr kumimoji="1" lang="en-US" altLang="ja-JP" dirty="0"/>
          </a:p>
          <a:p>
            <a:pPr marL="285750" indent="-285750">
              <a:buFont typeface="Wingdings" panose="05000000000000000000" pitchFamily="2" charset="2"/>
              <a:buChar char="n"/>
            </a:pPr>
            <a:r>
              <a:rPr kumimoji="1" lang="ja-JP" altLang="en-US" b="1" dirty="0">
                <a:solidFill>
                  <a:schemeClr val="accent1"/>
                </a:solidFill>
              </a:rPr>
              <a:t>成果物　</a:t>
            </a:r>
            <a:r>
              <a:rPr kumimoji="1" lang="ja-JP" altLang="en-US" dirty="0"/>
              <a:t>報告書（論文・学会発表）、バイオ実験に関する課題の抽出</a:t>
            </a:r>
          </a:p>
        </p:txBody>
      </p:sp>
      <p:sp>
        <p:nvSpPr>
          <p:cNvPr id="6" name="テキスト ボックス 5">
            <a:extLst>
              <a:ext uri="{FF2B5EF4-FFF2-40B4-BE49-F238E27FC236}">
                <a16:creationId xmlns:a16="http://schemas.microsoft.com/office/drawing/2014/main" id="{8DEEE3E8-4D9D-49F3-887B-474A48B34036}"/>
              </a:ext>
            </a:extLst>
          </p:cNvPr>
          <p:cNvSpPr txBox="1"/>
          <p:nvPr/>
        </p:nvSpPr>
        <p:spPr>
          <a:xfrm>
            <a:off x="10089396" y="5730510"/>
            <a:ext cx="2020105" cy="523220"/>
          </a:xfrm>
          <a:prstGeom prst="rect">
            <a:avLst/>
          </a:prstGeom>
          <a:noFill/>
        </p:spPr>
        <p:txBody>
          <a:bodyPr wrap="none" rtlCol="0">
            <a:spAutoFit/>
          </a:bodyPr>
          <a:lstStyle/>
          <a:p>
            <a:endParaRPr kumimoji="1" lang="en-US" altLang="ja-JP" sz="1400" dirty="0"/>
          </a:p>
          <a:p>
            <a:r>
              <a:rPr kumimoji="1" lang="en-US" altLang="ja-JP" sz="1400" dirty="0"/>
              <a:t>* </a:t>
            </a:r>
            <a:r>
              <a:rPr kumimoji="1" lang="ja-JP" altLang="en-US" sz="1400" dirty="0"/>
              <a:t>補足</a:t>
            </a:r>
            <a:r>
              <a:rPr kumimoji="1" lang="en-US" altLang="ja-JP" sz="1400" dirty="0"/>
              <a:t>1</a:t>
            </a:r>
            <a:r>
              <a:rPr kumimoji="1" lang="ja-JP" altLang="en-US" sz="1400" dirty="0"/>
              <a:t>「実験対象」参照</a:t>
            </a:r>
          </a:p>
        </p:txBody>
      </p:sp>
    </p:spTree>
    <p:extLst>
      <p:ext uri="{BB962C8B-B14F-4D97-AF65-F5344CB8AC3E}">
        <p14:creationId xmlns:p14="http://schemas.microsoft.com/office/powerpoint/2010/main" val="1344095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表 41">
            <a:extLst>
              <a:ext uri="{FF2B5EF4-FFF2-40B4-BE49-F238E27FC236}">
                <a16:creationId xmlns:a16="http://schemas.microsoft.com/office/drawing/2014/main" id="{B855E0AC-BF74-4280-AE92-05011931D0BE}"/>
              </a:ext>
            </a:extLst>
          </p:cNvPr>
          <p:cNvGraphicFramePr>
            <a:graphicFrameLocks noGrp="1"/>
          </p:cNvGraphicFramePr>
          <p:nvPr/>
        </p:nvGraphicFramePr>
        <p:xfrm>
          <a:off x="348331" y="1477985"/>
          <a:ext cx="11400124" cy="3968405"/>
        </p:xfrm>
        <a:graphic>
          <a:graphicData uri="http://schemas.openxmlformats.org/drawingml/2006/table">
            <a:tbl>
              <a:tblPr firstRow="1" bandRow="1">
                <a:tableStyleId>{5C22544A-7EE6-4342-B048-85BDC9FD1C3A}</a:tableStyleId>
              </a:tblPr>
              <a:tblGrid>
                <a:gridCol w="3439310">
                  <a:extLst>
                    <a:ext uri="{9D8B030D-6E8A-4147-A177-3AD203B41FA5}">
                      <a16:colId xmlns:a16="http://schemas.microsoft.com/office/drawing/2014/main" val="469456076"/>
                    </a:ext>
                  </a:extLst>
                </a:gridCol>
                <a:gridCol w="2498757">
                  <a:extLst>
                    <a:ext uri="{9D8B030D-6E8A-4147-A177-3AD203B41FA5}">
                      <a16:colId xmlns:a16="http://schemas.microsoft.com/office/drawing/2014/main" val="1605558366"/>
                    </a:ext>
                  </a:extLst>
                </a:gridCol>
                <a:gridCol w="2629002">
                  <a:extLst>
                    <a:ext uri="{9D8B030D-6E8A-4147-A177-3AD203B41FA5}">
                      <a16:colId xmlns:a16="http://schemas.microsoft.com/office/drawing/2014/main" val="1862957131"/>
                    </a:ext>
                  </a:extLst>
                </a:gridCol>
                <a:gridCol w="2833055">
                  <a:extLst>
                    <a:ext uri="{9D8B030D-6E8A-4147-A177-3AD203B41FA5}">
                      <a16:colId xmlns:a16="http://schemas.microsoft.com/office/drawing/2014/main" val="151254145"/>
                    </a:ext>
                  </a:extLst>
                </a:gridCol>
              </a:tblGrid>
              <a:tr h="426780">
                <a:tc>
                  <a:txBody>
                    <a:bodyPr/>
                    <a:lstStyle/>
                    <a:p>
                      <a:pPr algn="ctr"/>
                      <a:r>
                        <a:rPr kumimoji="1" lang="ja-JP" altLang="en-US" dirty="0"/>
                        <a:t>使用するセルロース分解酵素</a:t>
                      </a:r>
                      <a:r>
                        <a:rPr kumimoji="1" lang="en-US" altLang="ja-JP" dirty="0"/>
                        <a:t>*</a:t>
                      </a:r>
                      <a:endParaRPr kumimoji="1" lang="ja-JP" altLang="en-US" dirty="0"/>
                    </a:p>
                  </a:txBody>
                  <a:tcPr/>
                </a:tc>
                <a:tc>
                  <a:txBody>
                    <a:bodyPr/>
                    <a:lstStyle/>
                    <a:p>
                      <a:pPr algn="ctr"/>
                      <a:r>
                        <a:rPr kumimoji="1" lang="en-US" altLang="ja-JP" dirty="0"/>
                        <a:t>2Q</a:t>
                      </a:r>
                      <a:r>
                        <a:rPr kumimoji="1" lang="ja-JP" altLang="en-US" dirty="0"/>
                        <a:t> 実施結果</a:t>
                      </a:r>
                      <a:r>
                        <a:rPr kumimoji="1" lang="en-US" altLang="ja-JP" dirty="0"/>
                        <a:t>**</a:t>
                      </a:r>
                      <a:endParaRPr kumimoji="1" lang="ja-JP" altLang="en-US" dirty="0"/>
                    </a:p>
                  </a:txBody>
                  <a:tcPr/>
                </a:tc>
                <a:tc>
                  <a:txBody>
                    <a:bodyPr/>
                    <a:lstStyle/>
                    <a:p>
                      <a:pPr algn="ctr"/>
                      <a:r>
                        <a:rPr kumimoji="1" lang="en-US" altLang="ja-JP" dirty="0"/>
                        <a:t>FY22</a:t>
                      </a:r>
                      <a:r>
                        <a:rPr kumimoji="1" lang="ja-JP" altLang="en-US" dirty="0"/>
                        <a:t>下期</a:t>
                      </a:r>
                      <a:r>
                        <a:rPr kumimoji="1" lang="en-US" altLang="ja-JP" dirty="0"/>
                        <a:t> </a:t>
                      </a:r>
                      <a:r>
                        <a:rPr kumimoji="1" lang="ja-JP" altLang="en-US" dirty="0"/>
                        <a:t>実施内容</a:t>
                      </a:r>
                    </a:p>
                  </a:txBody>
                  <a:tcPr/>
                </a:tc>
                <a:tc>
                  <a:txBody>
                    <a:bodyPr/>
                    <a:lstStyle/>
                    <a:p>
                      <a:pPr algn="ctr"/>
                      <a:r>
                        <a:rPr kumimoji="1" lang="ja-JP" altLang="en-US" dirty="0"/>
                        <a:t>実験スケジュール</a:t>
                      </a:r>
                      <a:r>
                        <a:rPr kumimoji="1" lang="en-US" altLang="ja-JP" dirty="0"/>
                        <a:t>***</a:t>
                      </a:r>
                      <a:endParaRPr kumimoji="1" lang="ja-JP" altLang="en-US" dirty="0"/>
                    </a:p>
                  </a:txBody>
                  <a:tcPr/>
                </a:tc>
                <a:extLst>
                  <a:ext uri="{0D108BD9-81ED-4DB2-BD59-A6C34878D82A}">
                    <a16:rowId xmlns:a16="http://schemas.microsoft.com/office/drawing/2014/main" val="2071979488"/>
                  </a:ext>
                </a:extLst>
              </a:tr>
              <a:tr h="1197131">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584686726"/>
                  </a:ext>
                </a:extLst>
              </a:tr>
              <a:tr h="1176950">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tc>
                  <a:txBody>
                    <a:bodyPr/>
                    <a:lstStyle/>
                    <a:p>
                      <a:pPr algn="l"/>
                      <a:endParaRPr kumimoji="1" lang="en-US" altLang="ja-JP" sz="1800" b="1" dirty="0"/>
                    </a:p>
                  </a:txBody>
                  <a:tcPr>
                    <a:solidFill>
                      <a:schemeClr val="bg1">
                        <a:lumMod val="95000"/>
                      </a:schemeClr>
                    </a:solidFill>
                  </a:tcPr>
                </a:tc>
                <a:extLst>
                  <a:ext uri="{0D108BD9-81ED-4DB2-BD59-A6C34878D82A}">
                    <a16:rowId xmlns:a16="http://schemas.microsoft.com/office/drawing/2014/main" val="3409105564"/>
                  </a:ext>
                </a:extLst>
              </a:tr>
              <a:tr h="1167544">
                <a:tc>
                  <a:txBody>
                    <a:bodyPr/>
                    <a:lstStyle/>
                    <a:p>
                      <a:endParaRPr kumimoji="1" lang="ja-JP" altLang="en-US" sz="1800" dirty="0"/>
                    </a:p>
                  </a:txBody>
                  <a:tcPr>
                    <a:solidFill>
                      <a:schemeClr val="bg1">
                        <a:lumMod val="95000"/>
                      </a:schemeClr>
                    </a:solidFill>
                  </a:tcPr>
                </a:tc>
                <a:tc>
                  <a:txBody>
                    <a:bodyPr/>
                    <a:lstStyle/>
                    <a:p>
                      <a:pPr algn="l"/>
                      <a:endParaRPr kumimoji="1" lang="en-US" altLang="ja-JP" sz="18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dirty="0"/>
                    </a:p>
                  </a:txBody>
                  <a:tcPr>
                    <a:solidFill>
                      <a:schemeClr val="bg1">
                        <a:lumMod val="95000"/>
                      </a:schemeClr>
                    </a:solidFill>
                  </a:tcPr>
                </a:tc>
                <a:extLst>
                  <a:ext uri="{0D108BD9-81ED-4DB2-BD59-A6C34878D82A}">
                    <a16:rowId xmlns:a16="http://schemas.microsoft.com/office/drawing/2014/main" val="2604314066"/>
                  </a:ext>
                </a:extLst>
              </a:tr>
            </a:tbl>
          </a:graphicData>
        </a:graphic>
      </p:graphicFrame>
      <p:sp>
        <p:nvSpPr>
          <p:cNvPr id="2" name="タイトル 1">
            <a:extLst>
              <a:ext uri="{FF2B5EF4-FFF2-40B4-BE49-F238E27FC236}">
                <a16:creationId xmlns:a16="http://schemas.microsoft.com/office/drawing/2014/main" id="{9521B57C-D0F1-4172-8CF6-471FD94DFBF6}"/>
              </a:ext>
            </a:extLst>
          </p:cNvPr>
          <p:cNvSpPr>
            <a:spLocks noGrp="1"/>
          </p:cNvSpPr>
          <p:nvPr>
            <p:ph type="title"/>
          </p:nvPr>
        </p:nvSpPr>
        <p:spPr/>
        <p:txBody>
          <a:bodyPr/>
          <a:lstStyle/>
          <a:p>
            <a:r>
              <a:rPr lang="en-US" altLang="ja-JP" dirty="0"/>
              <a:t>2Q</a:t>
            </a:r>
            <a:r>
              <a:rPr lang="ja-JP" altLang="en-US" dirty="0"/>
              <a:t>実施結果と下期実施内容</a:t>
            </a:r>
            <a:endParaRPr kumimoji="1" lang="ja-JP" altLang="en-US" dirty="0"/>
          </a:p>
        </p:txBody>
      </p:sp>
      <p:sp>
        <p:nvSpPr>
          <p:cNvPr id="3" name="スライド番号プレースホルダー 2">
            <a:extLst>
              <a:ext uri="{FF2B5EF4-FFF2-40B4-BE49-F238E27FC236}">
                <a16:creationId xmlns:a16="http://schemas.microsoft.com/office/drawing/2014/main" id="{F1D28613-66D8-4012-BD16-AF0BEFF7BC72}"/>
              </a:ext>
            </a:extLst>
          </p:cNvPr>
          <p:cNvSpPr>
            <a:spLocks noGrp="1"/>
          </p:cNvSpPr>
          <p:nvPr>
            <p:ph type="sldNum" sz="quarter" idx="10"/>
          </p:nvPr>
        </p:nvSpPr>
        <p:spPr/>
        <p:txBody>
          <a:bodyPr/>
          <a:lstStyle/>
          <a:p>
            <a:fld id="{584EAAFE-CFE5-40AD-8E95-5BFF290DC5CF}" type="slidenum">
              <a:rPr kumimoji="1" lang="ja-JP" altLang="en-US" smtClean="0"/>
              <a:pPr/>
              <a:t>59</a:t>
            </a:fld>
            <a:endParaRPr kumimoji="1" lang="ja-JP" altLang="en-US"/>
          </a:p>
        </p:txBody>
      </p:sp>
      <p:grpSp>
        <p:nvGrpSpPr>
          <p:cNvPr id="14" name="グループ化 13">
            <a:extLst>
              <a:ext uri="{FF2B5EF4-FFF2-40B4-BE49-F238E27FC236}">
                <a16:creationId xmlns:a16="http://schemas.microsoft.com/office/drawing/2014/main" id="{F17D54BB-6598-430B-AE98-4B5C1E02A94C}"/>
              </a:ext>
            </a:extLst>
          </p:cNvPr>
          <p:cNvGrpSpPr/>
          <p:nvPr/>
        </p:nvGrpSpPr>
        <p:grpSpPr>
          <a:xfrm>
            <a:off x="298639" y="3256054"/>
            <a:ext cx="3505275" cy="848612"/>
            <a:chOff x="6085484" y="2230527"/>
            <a:chExt cx="3505275" cy="848612"/>
          </a:xfrm>
        </p:grpSpPr>
        <p:sp>
          <p:nvSpPr>
            <p:cNvPr id="15" name="矢印: 五方向 14">
              <a:extLst>
                <a:ext uri="{FF2B5EF4-FFF2-40B4-BE49-F238E27FC236}">
                  <a16:creationId xmlns:a16="http://schemas.microsoft.com/office/drawing/2014/main" id="{760397E0-65B1-46A9-8F99-FF650D06843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6" name="テキスト ボックス 15">
              <a:extLst>
                <a:ext uri="{FF2B5EF4-FFF2-40B4-BE49-F238E27FC236}">
                  <a16:creationId xmlns:a16="http://schemas.microsoft.com/office/drawing/2014/main" id="{4B549F32-DEF2-4897-A2A6-F11A253CF7A2}"/>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17" name="グループ化 16">
              <a:extLst>
                <a:ext uri="{FF2B5EF4-FFF2-40B4-BE49-F238E27FC236}">
                  <a16:creationId xmlns:a16="http://schemas.microsoft.com/office/drawing/2014/main" id="{CC5B729D-96D9-4DB7-8752-582222678231}"/>
                </a:ext>
              </a:extLst>
            </p:cNvPr>
            <p:cNvGrpSpPr/>
            <p:nvPr/>
          </p:nvGrpSpPr>
          <p:grpSpPr>
            <a:xfrm>
              <a:off x="6987607" y="2316702"/>
              <a:ext cx="2107835" cy="484033"/>
              <a:chOff x="6564390" y="1162574"/>
              <a:chExt cx="2107835" cy="484033"/>
            </a:xfrm>
          </p:grpSpPr>
          <p:sp>
            <p:nvSpPr>
              <p:cNvPr id="19" name="フローチャート: 端子 18">
                <a:extLst>
                  <a:ext uri="{FF2B5EF4-FFF2-40B4-BE49-F238E27FC236}">
                    <a16:creationId xmlns:a16="http://schemas.microsoft.com/office/drawing/2014/main" id="{BFCA4E78-2618-4EC8-8394-CD34001863A8}"/>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0" name="正方形/長方形 19">
                <a:extLst>
                  <a:ext uri="{FF2B5EF4-FFF2-40B4-BE49-F238E27FC236}">
                    <a16:creationId xmlns:a16="http://schemas.microsoft.com/office/drawing/2014/main" id="{F3FBEB48-7580-483B-98EC-6930D1F99B52}"/>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21" name="直線コネクタ 20">
                <a:extLst>
                  <a:ext uri="{FF2B5EF4-FFF2-40B4-BE49-F238E27FC236}">
                    <a16:creationId xmlns:a16="http://schemas.microsoft.com/office/drawing/2014/main" id="{BE96D522-340D-4ACA-9FF0-A9061208E9EE}"/>
                  </a:ext>
                </a:extLst>
              </p:cNvPr>
              <p:cNvCxnSpPr>
                <a:cxnSpLocks/>
                <a:endCxn id="20"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テキスト ボックス 17">
              <a:extLst>
                <a:ext uri="{FF2B5EF4-FFF2-40B4-BE49-F238E27FC236}">
                  <a16:creationId xmlns:a16="http://schemas.microsoft.com/office/drawing/2014/main" id="{9535BCA7-0C19-4225-B981-7ABE6C63D1B5}"/>
                </a:ext>
              </a:extLst>
            </p:cNvPr>
            <p:cNvSpPr txBox="1"/>
            <p:nvPr/>
          </p:nvSpPr>
          <p:spPr>
            <a:xfrm>
              <a:off x="6085484" y="2371355"/>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③</a:t>
              </a:r>
            </a:p>
          </p:txBody>
        </p:sp>
      </p:grpSp>
      <p:grpSp>
        <p:nvGrpSpPr>
          <p:cNvPr id="23" name="グループ化 22">
            <a:extLst>
              <a:ext uri="{FF2B5EF4-FFF2-40B4-BE49-F238E27FC236}">
                <a16:creationId xmlns:a16="http://schemas.microsoft.com/office/drawing/2014/main" id="{21222B2C-2E1F-471F-BDE9-D70E0A19519A}"/>
              </a:ext>
            </a:extLst>
          </p:cNvPr>
          <p:cNvGrpSpPr/>
          <p:nvPr/>
        </p:nvGrpSpPr>
        <p:grpSpPr>
          <a:xfrm>
            <a:off x="291724" y="4434926"/>
            <a:ext cx="3503137" cy="848612"/>
            <a:chOff x="6087622" y="2230527"/>
            <a:chExt cx="3503137" cy="848612"/>
          </a:xfrm>
        </p:grpSpPr>
        <p:sp>
          <p:nvSpPr>
            <p:cNvPr id="24" name="矢印: 五方向 23">
              <a:extLst>
                <a:ext uri="{FF2B5EF4-FFF2-40B4-BE49-F238E27FC236}">
                  <a16:creationId xmlns:a16="http://schemas.microsoft.com/office/drawing/2014/main" id="{7D9ABB53-1D25-486B-A541-2252F83CBA1E}"/>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25" name="テキスト ボックス 24">
              <a:extLst>
                <a:ext uri="{FF2B5EF4-FFF2-40B4-BE49-F238E27FC236}">
                  <a16:creationId xmlns:a16="http://schemas.microsoft.com/office/drawing/2014/main" id="{D78C3E77-E361-438D-9034-21A4A4114871}"/>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26" name="グループ化 25">
              <a:extLst>
                <a:ext uri="{FF2B5EF4-FFF2-40B4-BE49-F238E27FC236}">
                  <a16:creationId xmlns:a16="http://schemas.microsoft.com/office/drawing/2014/main" id="{CB995950-A4E5-4BCE-9E9B-DEDF05017EEC}"/>
                </a:ext>
              </a:extLst>
            </p:cNvPr>
            <p:cNvGrpSpPr/>
            <p:nvPr/>
          </p:nvGrpSpPr>
          <p:grpSpPr>
            <a:xfrm>
              <a:off x="6987607" y="2316702"/>
              <a:ext cx="2107835" cy="484033"/>
              <a:chOff x="6564390" y="1162574"/>
              <a:chExt cx="2107835" cy="484033"/>
            </a:xfrm>
          </p:grpSpPr>
          <p:sp>
            <p:nvSpPr>
              <p:cNvPr id="28" name="フローチャート: 端子 27">
                <a:extLst>
                  <a:ext uri="{FF2B5EF4-FFF2-40B4-BE49-F238E27FC236}">
                    <a16:creationId xmlns:a16="http://schemas.microsoft.com/office/drawing/2014/main" id="{4BDF5149-4778-4FFF-B293-B21934159670}"/>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AFFBFD63-D07C-4EF4-9499-08F5DEADB000}"/>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A48EC579-15A8-481B-AC59-BF410624CE68}"/>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C0919D94-5DBA-4363-A8C4-6F2980612657}"/>
                </a:ext>
              </a:extLst>
            </p:cNvPr>
            <p:cNvSpPr txBox="1"/>
            <p:nvPr/>
          </p:nvSpPr>
          <p:spPr>
            <a:xfrm>
              <a:off x="6087622" y="2369754"/>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④</a:t>
              </a:r>
            </a:p>
          </p:txBody>
        </p:sp>
      </p:grpSp>
      <p:grpSp>
        <p:nvGrpSpPr>
          <p:cNvPr id="5" name="グループ化 4">
            <a:extLst>
              <a:ext uri="{FF2B5EF4-FFF2-40B4-BE49-F238E27FC236}">
                <a16:creationId xmlns:a16="http://schemas.microsoft.com/office/drawing/2014/main" id="{17E7BC2E-45CA-4ABE-ABA6-5D3AD13DDA88}"/>
              </a:ext>
            </a:extLst>
          </p:cNvPr>
          <p:cNvGrpSpPr/>
          <p:nvPr/>
        </p:nvGrpSpPr>
        <p:grpSpPr>
          <a:xfrm>
            <a:off x="298640" y="2056567"/>
            <a:ext cx="3510831" cy="849140"/>
            <a:chOff x="2531080" y="2231325"/>
            <a:chExt cx="3510831" cy="849140"/>
          </a:xfrm>
        </p:grpSpPr>
        <p:grpSp>
          <p:nvGrpSpPr>
            <p:cNvPr id="6" name="グループ化 5">
              <a:extLst>
                <a:ext uri="{FF2B5EF4-FFF2-40B4-BE49-F238E27FC236}">
                  <a16:creationId xmlns:a16="http://schemas.microsoft.com/office/drawing/2014/main" id="{C6F1D135-AF26-4E7E-A448-1C246D2C0135}"/>
                </a:ext>
              </a:extLst>
            </p:cNvPr>
            <p:cNvGrpSpPr/>
            <p:nvPr/>
          </p:nvGrpSpPr>
          <p:grpSpPr>
            <a:xfrm>
              <a:off x="3127719" y="2231325"/>
              <a:ext cx="2914192" cy="849140"/>
              <a:chOff x="166659" y="1950464"/>
              <a:chExt cx="2914192" cy="849140"/>
            </a:xfrm>
          </p:grpSpPr>
          <p:sp>
            <p:nvSpPr>
              <p:cNvPr id="12" name="矢印: 五方向 11">
                <a:extLst>
                  <a:ext uri="{FF2B5EF4-FFF2-40B4-BE49-F238E27FC236}">
                    <a16:creationId xmlns:a16="http://schemas.microsoft.com/office/drawing/2014/main" id="{2E00EE92-17B2-41CC-8F15-BC053CA5CBEC}"/>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3" name="テキスト ボックス 12">
                <a:extLst>
                  <a:ext uri="{FF2B5EF4-FFF2-40B4-BE49-F238E27FC236}">
                    <a16:creationId xmlns:a16="http://schemas.microsoft.com/office/drawing/2014/main" id="{DC5DB120-B25F-4A58-8E68-3C5CF38342EE}"/>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7" name="グループ化 6">
              <a:extLst>
                <a:ext uri="{FF2B5EF4-FFF2-40B4-BE49-F238E27FC236}">
                  <a16:creationId xmlns:a16="http://schemas.microsoft.com/office/drawing/2014/main" id="{888E58AA-544E-40FE-91F4-682D8EB86F96}"/>
                </a:ext>
              </a:extLst>
            </p:cNvPr>
            <p:cNvGrpSpPr/>
            <p:nvPr/>
          </p:nvGrpSpPr>
          <p:grpSpPr>
            <a:xfrm>
              <a:off x="3450261" y="2317499"/>
              <a:ext cx="2076455" cy="484033"/>
              <a:chOff x="6595770" y="1162574"/>
              <a:chExt cx="2076455" cy="484033"/>
            </a:xfrm>
          </p:grpSpPr>
          <p:sp>
            <p:nvSpPr>
              <p:cNvPr id="9" name="フローチャート: 端子 8">
                <a:extLst>
                  <a:ext uri="{FF2B5EF4-FFF2-40B4-BE49-F238E27FC236}">
                    <a16:creationId xmlns:a16="http://schemas.microsoft.com/office/drawing/2014/main" id="{72F27DC8-3417-4F73-B15B-F633F03A3027}"/>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0" name="正方形/長方形 9">
                <a:extLst>
                  <a:ext uri="{FF2B5EF4-FFF2-40B4-BE49-F238E27FC236}">
                    <a16:creationId xmlns:a16="http://schemas.microsoft.com/office/drawing/2014/main" id="{30A4022C-7153-4D36-BB7B-A73924983E3D}"/>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1" name="直線コネクタ 10">
                <a:extLst>
                  <a:ext uri="{FF2B5EF4-FFF2-40B4-BE49-F238E27FC236}">
                    <a16:creationId xmlns:a16="http://schemas.microsoft.com/office/drawing/2014/main" id="{81A31C8C-4088-46B6-93D2-4075ABAAE497}"/>
                  </a:ext>
                </a:extLst>
              </p:cNvPr>
              <p:cNvCxnSpPr>
                <a:cxnSpLocks/>
                <a:endCxn id="1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E3DC29AC-DD61-4EE5-BBDB-2B4729A45281}"/>
                </a:ext>
              </a:extLst>
            </p:cNvPr>
            <p:cNvSpPr txBox="1"/>
            <p:nvPr/>
          </p:nvSpPr>
          <p:spPr>
            <a:xfrm>
              <a:off x="2531080" y="2346988"/>
              <a:ext cx="646331" cy="646331"/>
            </a:xfrm>
            <a:prstGeom prst="rect">
              <a:avLst/>
            </a:prstGeom>
            <a:noFill/>
          </p:spPr>
          <p:txBody>
            <a:bodyPr wrap="none" rtlCol="0">
              <a:spAutoFit/>
            </a:bodyPr>
            <a:lstStyle/>
            <a:p>
              <a:pPr algn="ctr"/>
              <a:r>
                <a:rPr kumimoji="1" lang="ja-JP" altLang="en-US" dirty="0"/>
                <a:t>対象</a:t>
              </a:r>
              <a:endParaRPr kumimoji="1" lang="en-US" altLang="ja-JP" dirty="0"/>
            </a:p>
            <a:p>
              <a:pPr algn="ctr"/>
              <a:r>
                <a:rPr kumimoji="1" lang="ja-JP" altLang="en-US" dirty="0"/>
                <a:t>②</a:t>
              </a:r>
            </a:p>
          </p:txBody>
        </p:sp>
      </p:grpSp>
      <p:sp>
        <p:nvSpPr>
          <p:cNvPr id="40" name="テキスト ボックス 39">
            <a:extLst>
              <a:ext uri="{FF2B5EF4-FFF2-40B4-BE49-F238E27FC236}">
                <a16:creationId xmlns:a16="http://schemas.microsoft.com/office/drawing/2014/main" id="{29498C52-9ECB-4203-9D41-0DD9D934B1C1}"/>
              </a:ext>
            </a:extLst>
          </p:cNvPr>
          <p:cNvSpPr txBox="1"/>
          <p:nvPr/>
        </p:nvSpPr>
        <p:spPr>
          <a:xfrm>
            <a:off x="1088184" y="863531"/>
            <a:ext cx="10067409" cy="461665"/>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a:t>
            </a:r>
            <a:r>
              <a:rPr kumimoji="1" lang="en-US" altLang="ja-JP" sz="2400" b="1" dirty="0">
                <a:solidFill>
                  <a:schemeClr val="accent1"/>
                </a:solidFill>
              </a:rPr>
              <a:t>FY22</a:t>
            </a:r>
            <a:r>
              <a:rPr kumimoji="1" lang="ja-JP" altLang="en-US" sz="2400" b="1" dirty="0">
                <a:solidFill>
                  <a:schemeClr val="accent1"/>
                </a:solidFill>
              </a:rPr>
              <a:t>下期に実施する。</a:t>
            </a:r>
            <a:endParaRPr kumimoji="1" lang="en-US" altLang="ja-JP" sz="2400" b="1" dirty="0">
              <a:solidFill>
                <a:schemeClr val="accent1"/>
              </a:solidFill>
            </a:endParaRPr>
          </a:p>
        </p:txBody>
      </p:sp>
      <p:sp>
        <p:nvSpPr>
          <p:cNvPr id="22" name="テキスト ボックス 21">
            <a:extLst>
              <a:ext uri="{FF2B5EF4-FFF2-40B4-BE49-F238E27FC236}">
                <a16:creationId xmlns:a16="http://schemas.microsoft.com/office/drawing/2014/main" id="{424BAA35-A1E6-4785-A484-FDDBF9CA42CC}"/>
              </a:ext>
            </a:extLst>
          </p:cNvPr>
          <p:cNvSpPr txBox="1"/>
          <p:nvPr/>
        </p:nvSpPr>
        <p:spPr>
          <a:xfrm>
            <a:off x="3825740" y="2182600"/>
            <a:ext cx="2404674" cy="646331"/>
          </a:xfrm>
          <a:prstGeom prst="rect">
            <a:avLst/>
          </a:prstGeom>
          <a:noFill/>
        </p:spPr>
        <p:txBody>
          <a:bodyPr wrap="square" rtlCol="0">
            <a:spAutoFit/>
          </a:bodyPr>
          <a:lstStyle/>
          <a:p>
            <a:r>
              <a:rPr kumimoji="1" lang="ja-JP" altLang="en-US" dirty="0"/>
              <a:t>発現量が多く、</a:t>
            </a:r>
            <a:endParaRPr kumimoji="1" lang="en-US" altLang="ja-JP" dirty="0"/>
          </a:p>
          <a:p>
            <a:r>
              <a:rPr kumimoji="1" lang="ja-JP" altLang="en-US" dirty="0"/>
              <a:t>活性を確認できた。</a:t>
            </a:r>
          </a:p>
        </p:txBody>
      </p:sp>
      <p:sp>
        <p:nvSpPr>
          <p:cNvPr id="38" name="テキスト ボックス 37">
            <a:extLst>
              <a:ext uri="{FF2B5EF4-FFF2-40B4-BE49-F238E27FC236}">
                <a16:creationId xmlns:a16="http://schemas.microsoft.com/office/drawing/2014/main" id="{BCB21354-4E31-4077-9705-D5BD3886D22E}"/>
              </a:ext>
            </a:extLst>
          </p:cNvPr>
          <p:cNvSpPr txBox="1"/>
          <p:nvPr/>
        </p:nvSpPr>
        <p:spPr>
          <a:xfrm>
            <a:off x="3851185" y="3251007"/>
            <a:ext cx="2399431" cy="923330"/>
          </a:xfrm>
          <a:prstGeom prst="rect">
            <a:avLst/>
          </a:prstGeom>
          <a:noFill/>
        </p:spPr>
        <p:txBody>
          <a:bodyPr wrap="square">
            <a:spAutoFit/>
          </a:bodyPr>
          <a:lstStyle/>
          <a:p>
            <a:pPr algn="l"/>
            <a:r>
              <a:rPr kumimoji="1" lang="ja-JP" altLang="en-US" sz="1800" dirty="0"/>
              <a:t>発現量が少なく、</a:t>
            </a:r>
            <a:endParaRPr kumimoji="1" lang="en-US" altLang="ja-JP" sz="1800" dirty="0"/>
          </a:p>
          <a:p>
            <a:pPr algn="l"/>
            <a:r>
              <a:rPr kumimoji="1" lang="ja-JP" altLang="en-US" sz="1800" dirty="0"/>
              <a:t>一部基質で活性の有無の判断に至らず。</a:t>
            </a:r>
            <a:endParaRPr kumimoji="1" lang="en-US" altLang="ja-JP" sz="1800" dirty="0"/>
          </a:p>
        </p:txBody>
      </p:sp>
      <p:sp>
        <p:nvSpPr>
          <p:cNvPr id="43" name="テキスト ボックス 42">
            <a:extLst>
              <a:ext uri="{FF2B5EF4-FFF2-40B4-BE49-F238E27FC236}">
                <a16:creationId xmlns:a16="http://schemas.microsoft.com/office/drawing/2014/main" id="{AB43662A-A7D1-4C3B-8E6D-88E7D800CDA1}"/>
              </a:ext>
            </a:extLst>
          </p:cNvPr>
          <p:cNvSpPr txBox="1"/>
          <p:nvPr/>
        </p:nvSpPr>
        <p:spPr>
          <a:xfrm>
            <a:off x="3851185" y="4418401"/>
            <a:ext cx="2496211" cy="923330"/>
          </a:xfrm>
          <a:prstGeom prst="rect">
            <a:avLst/>
          </a:prstGeom>
          <a:noFill/>
        </p:spPr>
        <p:txBody>
          <a:bodyPr wrap="square">
            <a:spAutoFit/>
          </a:bodyPr>
          <a:lstStyle/>
          <a:p>
            <a:pPr algn="l"/>
            <a:r>
              <a:rPr kumimoji="1" lang="ja-JP" altLang="en-US" sz="1800" dirty="0"/>
              <a:t>発現が難しいと思われたため、実施せず。</a:t>
            </a:r>
            <a:endParaRPr kumimoji="1" lang="en-US" altLang="ja-JP" sz="1800" dirty="0"/>
          </a:p>
          <a:p>
            <a:pPr algn="l"/>
            <a:r>
              <a:rPr kumimoji="1" lang="ja-JP" altLang="en-US" sz="1800" dirty="0"/>
              <a:t>（代わりに②③を実施）</a:t>
            </a:r>
            <a:endParaRPr kumimoji="1" lang="en-US" altLang="ja-JP" sz="1800" dirty="0"/>
          </a:p>
        </p:txBody>
      </p:sp>
      <p:sp>
        <p:nvSpPr>
          <p:cNvPr id="44" name="テキスト ボックス 43">
            <a:extLst>
              <a:ext uri="{FF2B5EF4-FFF2-40B4-BE49-F238E27FC236}">
                <a16:creationId xmlns:a16="http://schemas.microsoft.com/office/drawing/2014/main" id="{139B246D-3B5D-40A3-8998-5FE0961B5C6E}"/>
              </a:ext>
            </a:extLst>
          </p:cNvPr>
          <p:cNvSpPr txBox="1"/>
          <p:nvPr/>
        </p:nvSpPr>
        <p:spPr>
          <a:xfrm>
            <a:off x="6295057" y="2172229"/>
            <a:ext cx="254028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dirty="0"/>
              <a:t>設計</a:t>
            </a:r>
            <a:r>
              <a:rPr kumimoji="1" lang="en-US" altLang="ja-JP" sz="1800" b="1" dirty="0"/>
              <a:t>CBD</a:t>
            </a:r>
            <a:r>
              <a:rPr kumimoji="1" lang="ja-JP" altLang="en-US" sz="1800" b="1" dirty="0"/>
              <a:t>を含む酵素を合成・評価</a:t>
            </a:r>
            <a:endParaRPr kumimoji="1" lang="en-US" altLang="ja-JP" sz="1800" b="1" dirty="0"/>
          </a:p>
        </p:txBody>
      </p:sp>
      <p:sp>
        <p:nvSpPr>
          <p:cNvPr id="45" name="テキスト ボックス 44">
            <a:extLst>
              <a:ext uri="{FF2B5EF4-FFF2-40B4-BE49-F238E27FC236}">
                <a16:creationId xmlns:a16="http://schemas.microsoft.com/office/drawing/2014/main" id="{EE78122B-C4CA-4CDB-958C-563A8CE3BB65}"/>
              </a:ext>
            </a:extLst>
          </p:cNvPr>
          <p:cNvSpPr txBox="1"/>
          <p:nvPr/>
        </p:nvSpPr>
        <p:spPr>
          <a:xfrm>
            <a:off x="6398247" y="3405744"/>
            <a:ext cx="2379228" cy="646331"/>
          </a:xfrm>
          <a:prstGeom prst="rect">
            <a:avLst/>
          </a:prstGeom>
          <a:noFill/>
        </p:spPr>
        <p:txBody>
          <a:bodyPr wrap="square">
            <a:spAutoFit/>
          </a:bodyPr>
          <a:lstStyle/>
          <a:p>
            <a:pPr algn="ctr"/>
            <a:r>
              <a:rPr kumimoji="1" lang="ja-JP" altLang="en-US" sz="1800" b="1" dirty="0"/>
              <a:t>ファーメンターで合成、</a:t>
            </a:r>
            <a:endParaRPr kumimoji="1" lang="en-US" altLang="ja-JP" sz="1800" b="1" dirty="0"/>
          </a:p>
          <a:p>
            <a:pPr algn="ctr"/>
            <a:r>
              <a:rPr kumimoji="1" lang="ja-JP" altLang="en-US" sz="1800" b="1" dirty="0"/>
              <a:t>活性を再度確認</a:t>
            </a:r>
            <a:endParaRPr kumimoji="1" lang="en-US" altLang="ja-JP" sz="1800" b="1" dirty="0"/>
          </a:p>
        </p:txBody>
      </p:sp>
      <p:sp>
        <p:nvSpPr>
          <p:cNvPr id="46" name="テキスト ボックス 45">
            <a:extLst>
              <a:ext uri="{FF2B5EF4-FFF2-40B4-BE49-F238E27FC236}">
                <a16:creationId xmlns:a16="http://schemas.microsoft.com/office/drawing/2014/main" id="{C961E223-389D-4799-A51E-A6861198F163}"/>
              </a:ext>
            </a:extLst>
          </p:cNvPr>
          <p:cNvSpPr txBox="1"/>
          <p:nvPr/>
        </p:nvSpPr>
        <p:spPr>
          <a:xfrm>
            <a:off x="6696283" y="4712652"/>
            <a:ext cx="23792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t>発現・活性を確認</a:t>
            </a:r>
            <a:endParaRPr kumimoji="1" lang="en-US" altLang="ja-JP" sz="1800" b="1" dirty="0"/>
          </a:p>
        </p:txBody>
      </p:sp>
      <p:sp>
        <p:nvSpPr>
          <p:cNvPr id="48" name="テキスト ボックス 47">
            <a:extLst>
              <a:ext uri="{FF2B5EF4-FFF2-40B4-BE49-F238E27FC236}">
                <a16:creationId xmlns:a16="http://schemas.microsoft.com/office/drawing/2014/main" id="{CACC6935-93DD-4428-9A05-330E3FE00DD5}"/>
              </a:ext>
            </a:extLst>
          </p:cNvPr>
          <p:cNvSpPr txBox="1"/>
          <p:nvPr/>
        </p:nvSpPr>
        <p:spPr>
          <a:xfrm>
            <a:off x="9269140" y="2182600"/>
            <a:ext cx="290219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1. </a:t>
            </a:r>
            <a:r>
              <a:rPr kumimoji="1" lang="ja-JP" altLang="en-US" sz="1800" dirty="0"/>
              <a:t>実験：</a:t>
            </a:r>
            <a:r>
              <a:rPr kumimoji="1" lang="en-US" altLang="ja-JP" dirty="0"/>
              <a:t>4</a:t>
            </a:r>
            <a:r>
              <a:rPr kumimoji="1" lang="ja-JP" altLang="en-US" dirty="0"/>
              <a:t>カ月</a:t>
            </a:r>
            <a:endParaRPr kumimoji="1" lang="en-US" altLang="ja-JP" sz="1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50" name="テキスト ボックス 49">
            <a:extLst>
              <a:ext uri="{FF2B5EF4-FFF2-40B4-BE49-F238E27FC236}">
                <a16:creationId xmlns:a16="http://schemas.microsoft.com/office/drawing/2014/main" id="{EBBA68C1-15FC-451C-B406-0D9A92C2798F}"/>
              </a:ext>
            </a:extLst>
          </p:cNvPr>
          <p:cNvSpPr txBox="1"/>
          <p:nvPr/>
        </p:nvSpPr>
        <p:spPr>
          <a:xfrm>
            <a:off x="9249345" y="3434356"/>
            <a:ext cx="2408222" cy="646331"/>
          </a:xfrm>
          <a:prstGeom prst="rect">
            <a:avLst/>
          </a:prstGeom>
          <a:noFill/>
        </p:spPr>
        <p:txBody>
          <a:bodyPr wrap="square">
            <a:spAutoFit/>
          </a:bodyPr>
          <a:lstStyle/>
          <a:p>
            <a:pPr algn="l"/>
            <a:r>
              <a:rPr kumimoji="1" lang="en-US" altLang="ja-JP" sz="1800" dirty="0"/>
              <a:t>1. </a:t>
            </a:r>
            <a:r>
              <a:rPr kumimoji="1" lang="ja-JP" altLang="en-US" sz="1800" dirty="0"/>
              <a:t>実験：</a:t>
            </a:r>
            <a:r>
              <a:rPr kumimoji="1" lang="en-US" altLang="ja-JP" sz="1800" dirty="0"/>
              <a:t>2</a:t>
            </a:r>
            <a:r>
              <a:rPr kumimoji="1" lang="ja-JP" altLang="en-US" sz="1800" dirty="0"/>
              <a:t>カ月</a:t>
            </a:r>
            <a:endParaRPr kumimoji="1" lang="en-US" altLang="ja-JP" sz="1800" dirty="0"/>
          </a:p>
          <a:p>
            <a:pPr algn="l"/>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52" name="テキスト ボックス 51">
            <a:extLst>
              <a:ext uri="{FF2B5EF4-FFF2-40B4-BE49-F238E27FC236}">
                <a16:creationId xmlns:a16="http://schemas.microsoft.com/office/drawing/2014/main" id="{C426D449-3A01-48AD-AD58-26766D982AA0}"/>
              </a:ext>
            </a:extLst>
          </p:cNvPr>
          <p:cNvSpPr txBox="1"/>
          <p:nvPr/>
        </p:nvSpPr>
        <p:spPr>
          <a:xfrm>
            <a:off x="9204203" y="4574153"/>
            <a:ext cx="283806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1. </a:t>
            </a:r>
            <a:r>
              <a:rPr kumimoji="1" lang="ja-JP" altLang="en-US" sz="1800" dirty="0"/>
              <a:t>実験：</a:t>
            </a:r>
            <a:r>
              <a:rPr kumimoji="1" lang="en-US" altLang="ja-JP" sz="1800" dirty="0"/>
              <a:t>3</a:t>
            </a:r>
            <a:r>
              <a:rPr kumimoji="1" lang="ja-JP" altLang="en-US" sz="1800" dirty="0"/>
              <a:t>カ月</a:t>
            </a:r>
            <a:endParaRPr kumimoji="1" lang="en-US" altLang="ja-JP" sz="1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報告書作成：</a:t>
            </a:r>
            <a:r>
              <a:rPr kumimoji="1" lang="en-US" altLang="ja-JP" sz="1800" dirty="0"/>
              <a:t>2</a:t>
            </a:r>
            <a:r>
              <a:rPr kumimoji="1" lang="ja-JP" altLang="en-US" sz="1800" dirty="0"/>
              <a:t>月</a:t>
            </a:r>
            <a:endParaRPr kumimoji="1" lang="en-US" altLang="ja-JP" sz="1800" dirty="0"/>
          </a:p>
        </p:txBody>
      </p:sp>
      <p:sp>
        <p:nvSpPr>
          <p:cNvPr id="4" name="テキスト ボックス 3">
            <a:extLst>
              <a:ext uri="{FF2B5EF4-FFF2-40B4-BE49-F238E27FC236}">
                <a16:creationId xmlns:a16="http://schemas.microsoft.com/office/drawing/2014/main" id="{35872A88-A033-45A6-AADE-66FBACECDF72}"/>
              </a:ext>
            </a:extLst>
          </p:cNvPr>
          <p:cNvSpPr txBox="1"/>
          <p:nvPr/>
        </p:nvSpPr>
        <p:spPr>
          <a:xfrm>
            <a:off x="7864589" y="1902678"/>
            <a:ext cx="1138017" cy="307777"/>
          </a:xfrm>
          <a:prstGeom prst="rect">
            <a:avLst/>
          </a:prstGeom>
          <a:noFill/>
        </p:spPr>
        <p:txBody>
          <a:bodyPr wrap="square" rtlCol="0">
            <a:spAutoFit/>
          </a:bodyPr>
          <a:lstStyle/>
          <a:p>
            <a:r>
              <a:rPr kumimoji="1" lang="ja-JP" altLang="en-US" sz="1400" dirty="0">
                <a:solidFill>
                  <a:schemeClr val="accent1"/>
                </a:solidFill>
              </a:rPr>
              <a:t>重要度：大</a:t>
            </a:r>
          </a:p>
        </p:txBody>
      </p:sp>
      <p:sp>
        <p:nvSpPr>
          <p:cNvPr id="42" name="テキスト ボックス 41">
            <a:extLst>
              <a:ext uri="{FF2B5EF4-FFF2-40B4-BE49-F238E27FC236}">
                <a16:creationId xmlns:a16="http://schemas.microsoft.com/office/drawing/2014/main" id="{9D568E1A-6B2E-4FFC-8FCD-14A0A4AB77E7}"/>
              </a:ext>
            </a:extLst>
          </p:cNvPr>
          <p:cNvSpPr txBox="1"/>
          <p:nvPr/>
        </p:nvSpPr>
        <p:spPr>
          <a:xfrm>
            <a:off x="7859159" y="4272240"/>
            <a:ext cx="1179837" cy="523220"/>
          </a:xfrm>
          <a:prstGeom prst="rect">
            <a:avLst/>
          </a:prstGeom>
          <a:noFill/>
        </p:spPr>
        <p:txBody>
          <a:bodyPr wrap="square" rtlCol="0">
            <a:spAutoFit/>
          </a:bodyPr>
          <a:lstStyle/>
          <a:p>
            <a:r>
              <a:rPr kumimoji="1" lang="ja-JP" altLang="en-US" sz="1400" dirty="0">
                <a:solidFill>
                  <a:schemeClr val="accent1"/>
                </a:solidFill>
              </a:rPr>
              <a:t>重要度：中</a:t>
            </a:r>
            <a:endParaRPr kumimoji="1" lang="en-US" altLang="ja-JP" sz="1400" dirty="0">
              <a:solidFill>
                <a:schemeClr val="accent1"/>
              </a:solidFill>
            </a:endParaRPr>
          </a:p>
          <a:p>
            <a:r>
              <a:rPr kumimoji="1" lang="ja-JP" altLang="en-US" sz="1400" dirty="0">
                <a:solidFill>
                  <a:schemeClr val="accent1"/>
                </a:solidFill>
              </a:rPr>
              <a:t>期待度：大</a:t>
            </a:r>
          </a:p>
        </p:txBody>
      </p:sp>
      <p:sp>
        <p:nvSpPr>
          <p:cNvPr id="47" name="テキスト ボックス 46">
            <a:extLst>
              <a:ext uri="{FF2B5EF4-FFF2-40B4-BE49-F238E27FC236}">
                <a16:creationId xmlns:a16="http://schemas.microsoft.com/office/drawing/2014/main" id="{C183CAE5-FD52-4A76-B813-CD0DC97E3E04}"/>
              </a:ext>
            </a:extLst>
          </p:cNvPr>
          <p:cNvSpPr txBox="1"/>
          <p:nvPr/>
        </p:nvSpPr>
        <p:spPr>
          <a:xfrm>
            <a:off x="7849271" y="3089105"/>
            <a:ext cx="1138017" cy="307777"/>
          </a:xfrm>
          <a:prstGeom prst="rect">
            <a:avLst/>
          </a:prstGeom>
          <a:noFill/>
        </p:spPr>
        <p:txBody>
          <a:bodyPr wrap="square" rtlCol="0">
            <a:spAutoFit/>
          </a:bodyPr>
          <a:lstStyle/>
          <a:p>
            <a:r>
              <a:rPr kumimoji="1" lang="ja-JP" altLang="en-US" sz="1400" dirty="0">
                <a:solidFill>
                  <a:schemeClr val="accent1"/>
                </a:solidFill>
              </a:rPr>
              <a:t>重要度：小</a:t>
            </a:r>
          </a:p>
        </p:txBody>
      </p:sp>
      <p:sp>
        <p:nvSpPr>
          <p:cNvPr id="49" name="テキスト ボックス 48">
            <a:extLst>
              <a:ext uri="{FF2B5EF4-FFF2-40B4-BE49-F238E27FC236}">
                <a16:creationId xmlns:a16="http://schemas.microsoft.com/office/drawing/2014/main" id="{73C2E2AF-013D-4761-A4B3-A49C294F7756}"/>
              </a:ext>
            </a:extLst>
          </p:cNvPr>
          <p:cNvSpPr txBox="1"/>
          <p:nvPr/>
        </p:nvSpPr>
        <p:spPr>
          <a:xfrm>
            <a:off x="9075511" y="5483669"/>
            <a:ext cx="2690160" cy="738664"/>
          </a:xfrm>
          <a:prstGeom prst="rect">
            <a:avLst/>
          </a:prstGeom>
          <a:noFill/>
        </p:spPr>
        <p:txBody>
          <a:bodyPr wrap="none" rtlCol="0">
            <a:spAutoFit/>
          </a:bodyPr>
          <a:lstStyle/>
          <a:p>
            <a:r>
              <a:rPr kumimoji="1" lang="en-US" altLang="ja-JP" sz="1400" dirty="0"/>
              <a:t>*</a:t>
            </a:r>
            <a:r>
              <a:rPr kumimoji="1" lang="ja-JP" altLang="en-US" sz="1400" dirty="0"/>
              <a:t>補足</a:t>
            </a:r>
            <a:r>
              <a:rPr kumimoji="1" lang="en-US" altLang="ja-JP" sz="1400" dirty="0"/>
              <a:t>1</a:t>
            </a:r>
            <a:r>
              <a:rPr kumimoji="1" lang="ja-JP" altLang="en-US" sz="1400" dirty="0"/>
              <a:t>「実験対象」参照</a:t>
            </a:r>
            <a:endParaRPr kumimoji="1" lang="en-US" altLang="ja-JP" sz="1400" dirty="0"/>
          </a:p>
          <a:p>
            <a:r>
              <a:rPr kumimoji="1" lang="en-US" altLang="ja-JP" sz="1400" dirty="0"/>
              <a:t>**</a:t>
            </a:r>
            <a:r>
              <a:rPr kumimoji="1" lang="ja-JP" altLang="en-US" sz="1400" dirty="0"/>
              <a:t>補足</a:t>
            </a:r>
            <a:r>
              <a:rPr kumimoji="1" lang="en-US" altLang="ja-JP" sz="1400" dirty="0"/>
              <a:t>4</a:t>
            </a:r>
            <a:r>
              <a:rPr kumimoji="1" lang="ja-JP" altLang="en-US" sz="1400" dirty="0"/>
              <a:t>「</a:t>
            </a:r>
            <a:r>
              <a:rPr kumimoji="1" lang="en-US" altLang="ja-JP" sz="1400" dirty="0"/>
              <a:t>2Q</a:t>
            </a:r>
            <a:r>
              <a:rPr kumimoji="1" lang="ja-JP" altLang="en-US" sz="1400" dirty="0"/>
              <a:t>実施内容」参照</a:t>
            </a:r>
            <a:endParaRPr kumimoji="1" lang="en-US" altLang="ja-JP" sz="1400" dirty="0"/>
          </a:p>
          <a:p>
            <a:r>
              <a:rPr kumimoji="1" lang="en-US" altLang="ja-JP" sz="1400" dirty="0"/>
              <a:t>***</a:t>
            </a:r>
            <a:r>
              <a:rPr kumimoji="1" lang="ja-JP" altLang="en-US" sz="1400" dirty="0"/>
              <a:t>「実験スケジュール（</a:t>
            </a:r>
            <a:r>
              <a:rPr kumimoji="1" lang="en-US" altLang="ja-JP" sz="1400" dirty="0"/>
              <a:t>p3</a:t>
            </a:r>
            <a:r>
              <a:rPr kumimoji="1" lang="ja-JP" altLang="en-US" sz="1400" dirty="0"/>
              <a:t>）」参照</a:t>
            </a:r>
          </a:p>
        </p:txBody>
      </p:sp>
    </p:spTree>
    <p:extLst>
      <p:ext uri="{BB962C8B-B14F-4D97-AF65-F5344CB8AC3E}">
        <p14:creationId xmlns:p14="http://schemas.microsoft.com/office/powerpoint/2010/main" val="2556317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BAC62-9A72-45A6-85FA-BE60BEB66B76}"/>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研究開発の</a:t>
            </a:r>
            <a:r>
              <a:rPr lang="ja-JP" altLang="en-US" sz="2700" dirty="0">
                <a:solidFill>
                  <a:prstClr val="white"/>
                </a:solidFill>
                <a:latin typeface="Arial"/>
                <a:ea typeface="Meiryo UI"/>
              </a:rPr>
              <a:t>スコープ、フィージビリティスタディの</a:t>
            </a:r>
            <a:r>
              <a:rPr kumimoji="1" lang="ja-JP" altLang="en-US" sz="2700" b="1" i="0" u="none" strike="noStrike" kern="1200" cap="none" spc="0" normalizeH="0" baseline="0" noProof="0" dirty="0">
                <a:ln>
                  <a:noFill/>
                </a:ln>
                <a:solidFill>
                  <a:prstClr val="white"/>
                </a:solidFill>
                <a:effectLst/>
                <a:uLnTx/>
                <a:uFillTx/>
                <a:latin typeface="Arial"/>
                <a:ea typeface="Meiryo UI"/>
                <a:cs typeface="+mj-cs"/>
              </a:rPr>
              <a:t>進め方</a:t>
            </a:r>
            <a:endParaRPr kumimoji="1" lang="ja-JP" altLang="en-US" dirty="0"/>
          </a:p>
        </p:txBody>
      </p:sp>
      <p:sp>
        <p:nvSpPr>
          <p:cNvPr id="3" name="スライド番号プレースホルダー 2">
            <a:extLst>
              <a:ext uri="{FF2B5EF4-FFF2-40B4-BE49-F238E27FC236}">
                <a16:creationId xmlns:a16="http://schemas.microsoft.com/office/drawing/2014/main" id="{8CD82246-2C6F-41D8-9686-9E1ADE8BBBB4}"/>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 name="テキスト プレースホルダー 3">
            <a:extLst>
              <a:ext uri="{FF2B5EF4-FFF2-40B4-BE49-F238E27FC236}">
                <a16:creationId xmlns:a16="http://schemas.microsoft.com/office/drawing/2014/main" id="{F60FAFA8-4E9E-4737-BFC5-D764829E4191}"/>
              </a:ext>
            </a:extLst>
          </p:cNvPr>
          <p:cNvSpPr>
            <a:spLocks noGrp="1"/>
          </p:cNvSpPr>
          <p:nvPr>
            <p:ph type="body" sz="quarter" idx="11"/>
          </p:nvPr>
        </p:nvSpPr>
        <p:spPr>
          <a:xfrm>
            <a:off x="517055" y="952604"/>
            <a:ext cx="11341887" cy="646331"/>
          </a:xfrm>
        </p:spPr>
        <p:txBody>
          <a:bodyPr/>
          <a:lstStyle/>
          <a:p>
            <a:r>
              <a:rPr kumimoji="1" lang="ja-JP" altLang="en-US" sz="2000" dirty="0">
                <a:solidFill>
                  <a:schemeClr val="tx1"/>
                </a:solidFill>
              </a:rPr>
              <a:t>計算機による設計といっても方法論は複数ある。設計対象をセルロース結合性タンパク質に絞り、</a:t>
            </a:r>
            <a:r>
              <a:rPr lang="ja-JP" altLang="en-US" sz="2000" dirty="0">
                <a:solidFill>
                  <a:schemeClr val="tx1"/>
                </a:solidFill>
              </a:rPr>
              <a:t>テーマ開始</a:t>
            </a:r>
            <a:r>
              <a:rPr kumimoji="1" lang="ja-JP" altLang="en-US" sz="2000" dirty="0">
                <a:solidFill>
                  <a:schemeClr val="tx1"/>
                </a:solidFill>
              </a:rPr>
              <a:t>時点で有力な手法を組み合わせて、コンセプトをまず具体化してみる</a:t>
            </a:r>
            <a:endParaRPr kumimoji="1" lang="en-US" altLang="ja-JP" sz="2000" dirty="0">
              <a:solidFill>
                <a:schemeClr val="tx1"/>
              </a:solidFill>
            </a:endParaRPr>
          </a:p>
        </p:txBody>
      </p:sp>
      <p:pic>
        <p:nvPicPr>
          <p:cNvPr id="5" name="図 4">
            <a:extLst>
              <a:ext uri="{FF2B5EF4-FFF2-40B4-BE49-F238E27FC236}">
                <a16:creationId xmlns:a16="http://schemas.microsoft.com/office/drawing/2014/main" id="{5EC9AB6A-ADD4-455B-BACE-15CDEFD85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780" y="2512757"/>
            <a:ext cx="4380187" cy="1994492"/>
          </a:xfrm>
          <a:prstGeom prst="rect">
            <a:avLst/>
          </a:prstGeom>
        </p:spPr>
      </p:pic>
      <p:sp>
        <p:nvSpPr>
          <p:cNvPr id="6" name="テキスト ボックス 5">
            <a:extLst>
              <a:ext uri="{FF2B5EF4-FFF2-40B4-BE49-F238E27FC236}">
                <a16:creationId xmlns:a16="http://schemas.microsoft.com/office/drawing/2014/main" id="{615A74C0-4847-47CC-B503-2531A9138261}"/>
              </a:ext>
            </a:extLst>
          </p:cNvPr>
          <p:cNvSpPr txBox="1"/>
          <p:nvPr/>
        </p:nvSpPr>
        <p:spPr>
          <a:xfrm>
            <a:off x="7031658" y="4428057"/>
            <a:ext cx="1564852" cy="369332"/>
          </a:xfrm>
          <a:prstGeom prst="rect">
            <a:avLst/>
          </a:prstGeom>
          <a:noFill/>
        </p:spPr>
        <p:txBody>
          <a:bodyPr wrap="none" rtlCol="0">
            <a:spAutoFit/>
          </a:bodyPr>
          <a:lstStyle/>
          <a:p>
            <a:r>
              <a:rPr kumimoji="1" lang="ja-JP" altLang="en-US" dirty="0"/>
              <a:t>触媒タンパク質</a:t>
            </a:r>
          </a:p>
        </p:txBody>
      </p:sp>
      <p:sp>
        <p:nvSpPr>
          <p:cNvPr id="7" name="テキスト ボックス 6">
            <a:extLst>
              <a:ext uri="{FF2B5EF4-FFF2-40B4-BE49-F238E27FC236}">
                <a16:creationId xmlns:a16="http://schemas.microsoft.com/office/drawing/2014/main" id="{9181D4DE-50E6-411F-ABFC-E3E7252F4EF3}"/>
              </a:ext>
            </a:extLst>
          </p:cNvPr>
          <p:cNvSpPr txBox="1"/>
          <p:nvPr/>
        </p:nvSpPr>
        <p:spPr>
          <a:xfrm>
            <a:off x="9495884" y="4428057"/>
            <a:ext cx="1564852" cy="369332"/>
          </a:xfrm>
          <a:prstGeom prst="rect">
            <a:avLst/>
          </a:prstGeom>
          <a:noFill/>
        </p:spPr>
        <p:txBody>
          <a:bodyPr wrap="none" rtlCol="0">
            <a:spAutoFit/>
          </a:bodyPr>
          <a:lstStyle/>
          <a:p>
            <a:r>
              <a:rPr lang="ja-JP" altLang="en-US" dirty="0"/>
              <a:t>結合タンパク質</a:t>
            </a:r>
            <a:endParaRPr kumimoji="1" lang="ja-JP" altLang="en-US" dirty="0"/>
          </a:p>
        </p:txBody>
      </p:sp>
      <p:sp>
        <p:nvSpPr>
          <p:cNvPr id="8" name="テキスト ボックス 7">
            <a:extLst>
              <a:ext uri="{FF2B5EF4-FFF2-40B4-BE49-F238E27FC236}">
                <a16:creationId xmlns:a16="http://schemas.microsoft.com/office/drawing/2014/main" id="{D46F5FB5-D3F7-4B87-A274-CD938D31C280}"/>
              </a:ext>
            </a:extLst>
          </p:cNvPr>
          <p:cNvSpPr txBox="1"/>
          <p:nvPr/>
        </p:nvSpPr>
        <p:spPr>
          <a:xfrm>
            <a:off x="6430668" y="1822455"/>
            <a:ext cx="5434565" cy="646331"/>
          </a:xfrm>
          <a:prstGeom prst="rect">
            <a:avLst/>
          </a:prstGeom>
          <a:noFill/>
        </p:spPr>
        <p:txBody>
          <a:bodyPr wrap="none" rtlCol="0">
            <a:spAutoFit/>
          </a:bodyPr>
          <a:lstStyle/>
          <a:p>
            <a:r>
              <a:rPr kumimoji="1" lang="ja-JP" altLang="en-US" b="1" u="sng" dirty="0"/>
              <a:t>設計対象</a:t>
            </a:r>
            <a:endParaRPr kumimoji="1" lang="en-US" altLang="ja-JP" b="1" u="sng" dirty="0"/>
          </a:p>
          <a:p>
            <a:r>
              <a:rPr kumimoji="1" lang="ja-JP" altLang="en-US" dirty="0"/>
              <a:t>セルロース分解酵素 </a:t>
            </a:r>
            <a:r>
              <a:rPr kumimoji="1" lang="en-US" altLang="ja-JP" dirty="0"/>
              <a:t>TrCel7A</a:t>
            </a:r>
            <a:r>
              <a:rPr kumimoji="1" lang="ja-JP" altLang="en-US" dirty="0"/>
              <a:t>の結合タンパク質（</a:t>
            </a:r>
            <a:r>
              <a:rPr kumimoji="1" lang="en-US" altLang="ja-JP" dirty="0"/>
              <a:t>CBD</a:t>
            </a:r>
            <a:r>
              <a:rPr kumimoji="1" lang="ja-JP" altLang="en-US" dirty="0"/>
              <a:t>）</a:t>
            </a:r>
          </a:p>
        </p:txBody>
      </p:sp>
      <p:sp>
        <p:nvSpPr>
          <p:cNvPr id="9" name="楕円 8">
            <a:extLst>
              <a:ext uri="{FF2B5EF4-FFF2-40B4-BE49-F238E27FC236}">
                <a16:creationId xmlns:a16="http://schemas.microsoft.com/office/drawing/2014/main" id="{1DD52D54-4DDC-4FA8-A209-0AA360F1B538}"/>
              </a:ext>
            </a:extLst>
          </p:cNvPr>
          <p:cNvSpPr/>
          <p:nvPr/>
        </p:nvSpPr>
        <p:spPr>
          <a:xfrm>
            <a:off x="9261987" y="3445484"/>
            <a:ext cx="1976284" cy="1509973"/>
          </a:xfrm>
          <a:prstGeom prst="ellipse">
            <a:avLst/>
          </a:prstGeom>
          <a:noFill/>
          <a:ln w="38100">
            <a:solidFill>
              <a:srgbClr val="B6080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6228BF08-19A3-49AC-8635-255365F34E81}"/>
              </a:ext>
            </a:extLst>
          </p:cNvPr>
          <p:cNvSpPr txBox="1"/>
          <p:nvPr/>
        </p:nvSpPr>
        <p:spPr>
          <a:xfrm>
            <a:off x="6430668" y="4965167"/>
            <a:ext cx="5127999" cy="1200329"/>
          </a:xfrm>
          <a:prstGeom prst="rect">
            <a:avLst/>
          </a:prstGeom>
          <a:noFill/>
        </p:spPr>
        <p:txBody>
          <a:bodyPr wrap="square" rtlCol="0">
            <a:spAutoFit/>
          </a:bodyPr>
          <a:lstStyle/>
          <a:p>
            <a:r>
              <a:rPr kumimoji="1" lang="ja-JP" altLang="en-US" b="1" u="sng" dirty="0"/>
              <a:t>対象の選定理由</a:t>
            </a:r>
            <a:endParaRPr kumimoji="1" lang="en-US" altLang="ja-JP" b="1" u="sng" dirty="0"/>
          </a:p>
          <a:p>
            <a:r>
              <a:rPr kumimoji="1" lang="ja-JP" altLang="en-US" dirty="0"/>
              <a:t>・触媒機能を扱うよりも技術的ハードルが低いと予想</a:t>
            </a:r>
            <a:endParaRPr kumimoji="1" lang="en-US" altLang="ja-JP" dirty="0"/>
          </a:p>
          <a:p>
            <a:r>
              <a:rPr kumimoji="1" lang="ja-JP" altLang="en-US" dirty="0"/>
              <a:t>・評価実験系の構築も比較的容易</a:t>
            </a:r>
            <a:endParaRPr kumimoji="1" lang="en-US" altLang="ja-JP" dirty="0"/>
          </a:p>
          <a:p>
            <a:r>
              <a:rPr kumimoji="1" lang="ja-JP" altLang="en-US" dirty="0"/>
              <a:t>・共同研究先の先生方の知見が得やすい</a:t>
            </a:r>
            <a:endParaRPr kumimoji="1" lang="en-US" altLang="ja-JP" dirty="0"/>
          </a:p>
        </p:txBody>
      </p:sp>
      <p:sp>
        <p:nvSpPr>
          <p:cNvPr id="11" name="正方形/長方形 10">
            <a:extLst>
              <a:ext uri="{FF2B5EF4-FFF2-40B4-BE49-F238E27FC236}">
                <a16:creationId xmlns:a16="http://schemas.microsoft.com/office/drawing/2014/main" id="{B91927F8-25F7-4BA3-837A-2C6EADDD65A1}"/>
              </a:ext>
            </a:extLst>
          </p:cNvPr>
          <p:cNvSpPr/>
          <p:nvPr/>
        </p:nvSpPr>
        <p:spPr>
          <a:xfrm>
            <a:off x="8755651" y="6215410"/>
            <a:ext cx="3252130" cy="230832"/>
          </a:xfrm>
          <a:prstGeom prst="rect">
            <a:avLst/>
          </a:prstGeom>
        </p:spPr>
        <p:txBody>
          <a:bodyPr wrap="square">
            <a:spAutoFit/>
          </a:bodyPr>
          <a:lstStyle/>
          <a:p>
            <a:r>
              <a:rPr lang="en-US" altLang="ja-JP" sz="900" dirty="0" err="1"/>
              <a:t>Kont</a:t>
            </a:r>
            <a:r>
              <a:rPr lang="ja-JP" altLang="en-US" sz="900" dirty="0"/>
              <a:t> </a:t>
            </a:r>
            <a:r>
              <a:rPr lang="en-US" altLang="ja-JP" sz="900" dirty="0"/>
              <a:t>R </a:t>
            </a:r>
            <a:r>
              <a:rPr lang="en-US" altLang="ja-JP" sz="900" i="1" dirty="0"/>
              <a:t>et al</a:t>
            </a:r>
            <a:r>
              <a:rPr lang="en-US" altLang="ja-JP" sz="900" dirty="0"/>
              <a:t>, </a:t>
            </a:r>
            <a:r>
              <a:rPr lang="en-US" altLang="ja-JP" sz="900" i="1" dirty="0"/>
              <a:t>J </a:t>
            </a:r>
            <a:r>
              <a:rPr lang="en-US" altLang="ja-JP" sz="900" i="1" dirty="0" err="1"/>
              <a:t>Biol</a:t>
            </a:r>
            <a:r>
              <a:rPr lang="en-US" altLang="ja-JP" sz="900" i="1" dirty="0"/>
              <a:t> Chem</a:t>
            </a:r>
            <a:r>
              <a:rPr lang="en-US" altLang="ja-JP" sz="900" dirty="0"/>
              <a:t>. 2016 Dec 9;291(50):26013-26023</a:t>
            </a:r>
          </a:p>
        </p:txBody>
      </p:sp>
      <p:pic>
        <p:nvPicPr>
          <p:cNvPr id="12" name="図 11">
            <a:extLst>
              <a:ext uri="{FF2B5EF4-FFF2-40B4-BE49-F238E27FC236}">
                <a16:creationId xmlns:a16="http://schemas.microsoft.com/office/drawing/2014/main" id="{3657CB51-1A0C-4883-AE88-072675D80DCA}"/>
              </a:ext>
            </a:extLst>
          </p:cNvPr>
          <p:cNvPicPr>
            <a:picLocks noChangeAspect="1"/>
          </p:cNvPicPr>
          <p:nvPr/>
        </p:nvPicPr>
        <p:blipFill>
          <a:blip r:embed="rId4"/>
          <a:stretch>
            <a:fillRect/>
          </a:stretch>
        </p:blipFill>
        <p:spPr>
          <a:xfrm>
            <a:off x="524199" y="2915386"/>
            <a:ext cx="5613305" cy="3183726"/>
          </a:xfrm>
          <a:prstGeom prst="rect">
            <a:avLst/>
          </a:prstGeom>
        </p:spPr>
      </p:pic>
      <p:sp>
        <p:nvSpPr>
          <p:cNvPr id="13" name="テキスト ボックス 12">
            <a:extLst>
              <a:ext uri="{FF2B5EF4-FFF2-40B4-BE49-F238E27FC236}">
                <a16:creationId xmlns:a16="http://schemas.microsoft.com/office/drawing/2014/main" id="{1C6044F1-5E45-46AD-93D6-40CB93C8BC8D}"/>
              </a:ext>
            </a:extLst>
          </p:cNvPr>
          <p:cNvSpPr txBox="1"/>
          <p:nvPr/>
        </p:nvSpPr>
        <p:spPr>
          <a:xfrm>
            <a:off x="517055" y="1788080"/>
            <a:ext cx="4355680" cy="923330"/>
          </a:xfrm>
          <a:prstGeom prst="rect">
            <a:avLst/>
          </a:prstGeom>
          <a:noFill/>
        </p:spPr>
        <p:txBody>
          <a:bodyPr wrap="none" rtlCol="0">
            <a:spAutoFit/>
          </a:bodyPr>
          <a:lstStyle/>
          <a:p>
            <a:r>
              <a:rPr kumimoji="1" lang="ja-JP" altLang="en-US" b="1" u="sng" dirty="0"/>
              <a:t>方針</a:t>
            </a:r>
            <a:endParaRPr kumimoji="1" lang="en-US" altLang="ja-JP" b="1" u="sng" dirty="0"/>
          </a:p>
          <a:p>
            <a:r>
              <a:rPr kumimoji="1" lang="ja-JP" altLang="en-US" dirty="0"/>
              <a:t>テーマ開始時に有望と見られた手法をベースに</a:t>
            </a:r>
            <a:endParaRPr kumimoji="1" lang="en-US" altLang="ja-JP" dirty="0"/>
          </a:p>
          <a:p>
            <a:r>
              <a:rPr kumimoji="1" lang="ja-JP" altLang="en-US" dirty="0"/>
              <a:t>コンセプトを具体化してみる</a:t>
            </a:r>
            <a:endParaRPr kumimoji="1" lang="en-US" altLang="ja-JP" dirty="0"/>
          </a:p>
        </p:txBody>
      </p:sp>
    </p:spTree>
    <p:extLst>
      <p:ext uri="{BB962C8B-B14F-4D97-AF65-F5344CB8AC3E}">
        <p14:creationId xmlns:p14="http://schemas.microsoft.com/office/powerpoint/2010/main" val="981119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20D1D11-7374-4A2E-B422-A7E10FDDE543}"/>
              </a:ext>
            </a:extLst>
          </p:cNvPr>
          <p:cNvSpPr/>
          <p:nvPr/>
        </p:nvSpPr>
        <p:spPr>
          <a:xfrm>
            <a:off x="0" y="867531"/>
            <a:ext cx="12192000" cy="58655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9D5B149B-84BD-4FC4-A8CF-81AD55206B94}"/>
              </a:ext>
            </a:extLst>
          </p:cNvPr>
          <p:cNvSpPr/>
          <p:nvPr/>
        </p:nvSpPr>
        <p:spPr>
          <a:xfrm>
            <a:off x="108951" y="3422599"/>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8" name="正方形/長方形 77">
            <a:extLst>
              <a:ext uri="{FF2B5EF4-FFF2-40B4-BE49-F238E27FC236}">
                <a16:creationId xmlns:a16="http://schemas.microsoft.com/office/drawing/2014/main" id="{6479C333-3F3B-4950-BDD9-269572E10F24}"/>
              </a:ext>
            </a:extLst>
          </p:cNvPr>
          <p:cNvSpPr/>
          <p:nvPr/>
        </p:nvSpPr>
        <p:spPr>
          <a:xfrm>
            <a:off x="108951" y="4937917"/>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B6F25EEE-CA12-436B-BC4F-2B6055AF4C48}"/>
              </a:ext>
            </a:extLst>
          </p:cNvPr>
          <p:cNvSpPr>
            <a:spLocks noGrp="1"/>
          </p:cNvSpPr>
          <p:nvPr>
            <p:ph type="title"/>
          </p:nvPr>
        </p:nvSpPr>
        <p:spPr/>
        <p:txBody>
          <a:bodyPr/>
          <a:lstStyle/>
          <a:p>
            <a:r>
              <a:rPr lang="ja-JP" altLang="en-US" dirty="0"/>
              <a:t>東京大学での実験 実施</a:t>
            </a:r>
            <a:r>
              <a:rPr kumimoji="1" lang="ja-JP" altLang="en-US" dirty="0"/>
              <a:t>スケジュール</a:t>
            </a:r>
          </a:p>
        </p:txBody>
      </p:sp>
      <p:sp>
        <p:nvSpPr>
          <p:cNvPr id="28" name="正方形/長方形 27">
            <a:extLst>
              <a:ext uri="{FF2B5EF4-FFF2-40B4-BE49-F238E27FC236}">
                <a16:creationId xmlns:a16="http://schemas.microsoft.com/office/drawing/2014/main" id="{29AA39BC-0E0D-4AB3-B1AE-2A0D82AC8F45}"/>
              </a:ext>
            </a:extLst>
          </p:cNvPr>
          <p:cNvSpPr/>
          <p:nvPr/>
        </p:nvSpPr>
        <p:spPr>
          <a:xfrm>
            <a:off x="108059" y="1913909"/>
            <a:ext cx="11720534" cy="1516355"/>
          </a:xfrm>
          <a:prstGeom prst="rect">
            <a:avLst/>
          </a:prstGeom>
          <a:solidFill>
            <a:schemeClr val="bg1"/>
          </a:solidFill>
          <a:ln w="31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2" name="正方形/長方形 51">
            <a:extLst>
              <a:ext uri="{FF2B5EF4-FFF2-40B4-BE49-F238E27FC236}">
                <a16:creationId xmlns:a16="http://schemas.microsoft.com/office/drawing/2014/main" id="{EAA3D936-1780-46BE-9411-3643CE84D5CC}"/>
              </a:ext>
            </a:extLst>
          </p:cNvPr>
          <p:cNvSpPr/>
          <p:nvPr/>
        </p:nvSpPr>
        <p:spPr>
          <a:xfrm>
            <a:off x="10859998" y="1766933"/>
            <a:ext cx="1222238" cy="4676203"/>
          </a:xfrm>
          <a:prstGeom prst="rect">
            <a:avLst/>
          </a:prstGeom>
          <a:pattFill prst="pct5">
            <a:fgClr>
              <a:schemeClr val="accent1"/>
            </a:fgClr>
            <a:bgClr>
              <a:schemeClr val="bg1"/>
            </a:bgClr>
          </a:patt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6B9E96E6-F22C-4F52-B340-FFA2CAE1789C}"/>
              </a:ext>
            </a:extLst>
          </p:cNvPr>
          <p:cNvSpPr txBox="1"/>
          <p:nvPr/>
        </p:nvSpPr>
        <p:spPr>
          <a:xfrm>
            <a:off x="11297499" y="3481468"/>
            <a:ext cx="371061" cy="1477328"/>
          </a:xfrm>
          <a:prstGeom prst="rect">
            <a:avLst/>
          </a:prstGeom>
          <a:solidFill>
            <a:schemeClr val="bg1"/>
          </a:solidFill>
        </p:spPr>
        <p:txBody>
          <a:bodyPr wrap="square" rtlCol="0">
            <a:spAutoFit/>
          </a:bodyPr>
          <a:lstStyle/>
          <a:p>
            <a:pPr algn="ctr"/>
            <a:r>
              <a:rPr kumimoji="1" lang="ja-JP" altLang="en-US" dirty="0"/>
              <a:t>報告書作成</a:t>
            </a:r>
          </a:p>
        </p:txBody>
      </p:sp>
      <p:sp>
        <p:nvSpPr>
          <p:cNvPr id="65" name="テキスト ボックス 64">
            <a:extLst>
              <a:ext uri="{FF2B5EF4-FFF2-40B4-BE49-F238E27FC236}">
                <a16:creationId xmlns:a16="http://schemas.microsoft.com/office/drawing/2014/main" id="{99F09D17-88A3-45F5-95A6-730BC17202F7}"/>
              </a:ext>
            </a:extLst>
          </p:cNvPr>
          <p:cNvSpPr txBox="1"/>
          <p:nvPr/>
        </p:nvSpPr>
        <p:spPr>
          <a:xfrm>
            <a:off x="3344747" y="3519071"/>
            <a:ext cx="5188565" cy="369332"/>
          </a:xfrm>
          <a:prstGeom prst="rect">
            <a:avLst/>
          </a:prstGeom>
          <a:noFill/>
        </p:spPr>
        <p:txBody>
          <a:bodyPr wrap="square">
            <a:spAutoFit/>
          </a:bodyPr>
          <a:lstStyle/>
          <a:p>
            <a:pPr marL="285750" indent="-285750" algn="l">
              <a:buFont typeface="Wingdings" panose="05000000000000000000" pitchFamily="2" charset="2"/>
              <a:buChar char="n"/>
            </a:pPr>
            <a:r>
              <a:rPr kumimoji="1" lang="ja-JP" altLang="en-US" sz="1800" b="1" dirty="0"/>
              <a:t>ファーメンターを用いたタンパク質合成・活性確認</a:t>
            </a:r>
            <a:endParaRPr kumimoji="1" lang="en-US" altLang="ja-JP" sz="1800" b="1" dirty="0"/>
          </a:p>
        </p:txBody>
      </p:sp>
      <p:sp>
        <p:nvSpPr>
          <p:cNvPr id="66" name="テキスト ボックス 65">
            <a:extLst>
              <a:ext uri="{FF2B5EF4-FFF2-40B4-BE49-F238E27FC236}">
                <a16:creationId xmlns:a16="http://schemas.microsoft.com/office/drawing/2014/main" id="{50EFD1EE-BA9D-4976-83DB-3E187292414C}"/>
              </a:ext>
            </a:extLst>
          </p:cNvPr>
          <p:cNvSpPr txBox="1"/>
          <p:nvPr/>
        </p:nvSpPr>
        <p:spPr>
          <a:xfrm>
            <a:off x="3344747" y="5029695"/>
            <a:ext cx="26357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ja-JP" altLang="en-US" sz="1800" b="1" dirty="0"/>
              <a:t>発現・活性の確認</a:t>
            </a:r>
            <a:endParaRPr kumimoji="1" lang="en-US" altLang="ja-JP" sz="1800" b="1" dirty="0"/>
          </a:p>
        </p:txBody>
      </p:sp>
      <p:sp>
        <p:nvSpPr>
          <p:cNvPr id="45" name="矢印: 五方向 44">
            <a:extLst>
              <a:ext uri="{FF2B5EF4-FFF2-40B4-BE49-F238E27FC236}">
                <a16:creationId xmlns:a16="http://schemas.microsoft.com/office/drawing/2014/main" id="{0EE6998E-6B87-4C69-88EB-1CBB3383CAD4}"/>
              </a:ext>
            </a:extLst>
          </p:cNvPr>
          <p:cNvSpPr/>
          <p:nvPr/>
        </p:nvSpPr>
        <p:spPr>
          <a:xfrm>
            <a:off x="3442246" y="2467152"/>
            <a:ext cx="1387527" cy="738035"/>
          </a:xfrm>
          <a:prstGeom prst="homePlate">
            <a:avLst>
              <a:gd name="adj" fmla="val 21836"/>
            </a:avLst>
          </a:prstGeom>
          <a:solidFill>
            <a:schemeClr val="accent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4" name="テキスト ボックス 63">
            <a:extLst>
              <a:ext uri="{FF2B5EF4-FFF2-40B4-BE49-F238E27FC236}">
                <a16:creationId xmlns:a16="http://schemas.microsoft.com/office/drawing/2014/main" id="{C79C4F94-4BCF-401A-AFFB-AAC0A007A670}"/>
              </a:ext>
            </a:extLst>
          </p:cNvPr>
          <p:cNvSpPr txBox="1"/>
          <p:nvPr/>
        </p:nvSpPr>
        <p:spPr>
          <a:xfrm>
            <a:off x="3344747" y="2020623"/>
            <a:ext cx="44397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ja-JP" altLang="en-US" sz="1800" b="1" dirty="0"/>
              <a:t>設計</a:t>
            </a:r>
            <a:r>
              <a:rPr kumimoji="1" lang="en-US" altLang="ja-JP" sz="1800" b="1" dirty="0"/>
              <a:t>CBD</a:t>
            </a:r>
            <a:r>
              <a:rPr kumimoji="1" lang="ja-JP" altLang="en-US" sz="1800" b="1" dirty="0"/>
              <a:t>を含む酵素を合成・評価</a:t>
            </a:r>
            <a:endParaRPr kumimoji="1" lang="en-US" altLang="ja-JP" sz="1800" b="1" dirty="0"/>
          </a:p>
        </p:txBody>
      </p:sp>
      <p:grpSp>
        <p:nvGrpSpPr>
          <p:cNvPr id="46" name="グループ化 45">
            <a:extLst>
              <a:ext uri="{FF2B5EF4-FFF2-40B4-BE49-F238E27FC236}">
                <a16:creationId xmlns:a16="http://schemas.microsoft.com/office/drawing/2014/main" id="{A4A2E8A4-3A63-4338-86C5-9922C422F830}"/>
              </a:ext>
            </a:extLst>
          </p:cNvPr>
          <p:cNvGrpSpPr/>
          <p:nvPr/>
        </p:nvGrpSpPr>
        <p:grpSpPr>
          <a:xfrm>
            <a:off x="149130" y="3480288"/>
            <a:ext cx="3087809" cy="1268355"/>
            <a:chOff x="6502950" y="1810784"/>
            <a:chExt cx="3087809" cy="1268355"/>
          </a:xfrm>
        </p:grpSpPr>
        <p:sp>
          <p:nvSpPr>
            <p:cNvPr id="48" name="矢印: 五方向 47">
              <a:extLst>
                <a:ext uri="{FF2B5EF4-FFF2-40B4-BE49-F238E27FC236}">
                  <a16:creationId xmlns:a16="http://schemas.microsoft.com/office/drawing/2014/main" id="{8E881C8C-DFD5-470A-AA97-6FD91C6530E4}"/>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55" name="テキスト ボックス 54">
              <a:extLst>
                <a:ext uri="{FF2B5EF4-FFF2-40B4-BE49-F238E27FC236}">
                  <a16:creationId xmlns:a16="http://schemas.microsoft.com/office/drawing/2014/main" id="{08F15E04-1620-442C-A0EA-018C15DC76DA}"/>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56" name="グループ化 55">
              <a:extLst>
                <a:ext uri="{FF2B5EF4-FFF2-40B4-BE49-F238E27FC236}">
                  <a16:creationId xmlns:a16="http://schemas.microsoft.com/office/drawing/2014/main" id="{FBC89717-FD25-4A35-9C19-52E745584170}"/>
                </a:ext>
              </a:extLst>
            </p:cNvPr>
            <p:cNvGrpSpPr/>
            <p:nvPr/>
          </p:nvGrpSpPr>
          <p:grpSpPr>
            <a:xfrm>
              <a:off x="6987607" y="2316702"/>
              <a:ext cx="2107835" cy="484033"/>
              <a:chOff x="6564390" y="1162574"/>
              <a:chExt cx="2107835" cy="484033"/>
            </a:xfrm>
          </p:grpSpPr>
          <p:sp>
            <p:nvSpPr>
              <p:cNvPr id="67" name="フローチャート: 端子 66">
                <a:extLst>
                  <a:ext uri="{FF2B5EF4-FFF2-40B4-BE49-F238E27FC236}">
                    <a16:creationId xmlns:a16="http://schemas.microsoft.com/office/drawing/2014/main" id="{69167BEE-C8D4-4E78-B197-66CE7D1FCA12}"/>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68" name="正方形/長方形 67">
                <a:extLst>
                  <a:ext uri="{FF2B5EF4-FFF2-40B4-BE49-F238E27FC236}">
                    <a16:creationId xmlns:a16="http://schemas.microsoft.com/office/drawing/2014/main" id="{E6378DC2-D2B3-46FA-A509-F5E1178E81F9}"/>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69" name="直線コネクタ 68">
                <a:extLst>
                  <a:ext uri="{FF2B5EF4-FFF2-40B4-BE49-F238E27FC236}">
                    <a16:creationId xmlns:a16="http://schemas.microsoft.com/office/drawing/2014/main" id="{3748B1C6-24D5-4FED-A582-45C92B0D25FF}"/>
                  </a:ext>
                </a:extLst>
              </p:cNvPr>
              <p:cNvCxnSpPr>
                <a:cxnSpLocks/>
                <a:endCxn id="68"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1" name="テキスト ボックス 60">
              <a:extLst>
                <a:ext uri="{FF2B5EF4-FFF2-40B4-BE49-F238E27FC236}">
                  <a16:creationId xmlns:a16="http://schemas.microsoft.com/office/drawing/2014/main" id="{8BEDBE93-5032-4D54-8A1A-B6C425C09D08}"/>
                </a:ext>
              </a:extLst>
            </p:cNvPr>
            <p:cNvSpPr txBox="1"/>
            <p:nvPr/>
          </p:nvSpPr>
          <p:spPr>
            <a:xfrm>
              <a:off x="6502950" y="1810784"/>
              <a:ext cx="1877437" cy="369332"/>
            </a:xfrm>
            <a:prstGeom prst="rect">
              <a:avLst/>
            </a:prstGeom>
            <a:noFill/>
          </p:spPr>
          <p:txBody>
            <a:bodyPr wrap="none" rtlCol="0">
              <a:spAutoFit/>
            </a:bodyPr>
            <a:lstStyle/>
            <a:p>
              <a:pPr algn="ctr"/>
              <a:r>
                <a:rPr kumimoji="1" lang="ja-JP" altLang="en-US" dirty="0"/>
                <a:t>対象③ </a:t>
              </a:r>
              <a:r>
                <a:rPr kumimoji="1" lang="en-US" altLang="ja-JP" b="1" dirty="0">
                  <a:solidFill>
                    <a:schemeClr val="accent1"/>
                  </a:solidFill>
                </a:rPr>
                <a:t>PcCel7D</a:t>
              </a:r>
              <a:endParaRPr kumimoji="1" lang="ja-JP" altLang="en-US" b="1" dirty="0">
                <a:solidFill>
                  <a:schemeClr val="accent1"/>
                </a:solidFill>
              </a:endParaRPr>
            </a:p>
          </p:txBody>
        </p:sp>
      </p:grpSp>
      <p:grpSp>
        <p:nvGrpSpPr>
          <p:cNvPr id="70" name="グループ化 69">
            <a:extLst>
              <a:ext uri="{FF2B5EF4-FFF2-40B4-BE49-F238E27FC236}">
                <a16:creationId xmlns:a16="http://schemas.microsoft.com/office/drawing/2014/main" id="{E28CEBAC-7038-4B12-9428-B4D219FB7254}"/>
              </a:ext>
            </a:extLst>
          </p:cNvPr>
          <p:cNvGrpSpPr/>
          <p:nvPr/>
        </p:nvGrpSpPr>
        <p:grpSpPr>
          <a:xfrm>
            <a:off x="181875" y="5034632"/>
            <a:ext cx="3069149" cy="1235648"/>
            <a:chOff x="6521610" y="1843491"/>
            <a:chExt cx="3069149" cy="1235648"/>
          </a:xfrm>
        </p:grpSpPr>
        <p:sp>
          <p:nvSpPr>
            <p:cNvPr id="71" name="矢印: 五方向 70">
              <a:extLst>
                <a:ext uri="{FF2B5EF4-FFF2-40B4-BE49-F238E27FC236}">
                  <a16:creationId xmlns:a16="http://schemas.microsoft.com/office/drawing/2014/main" id="{6F462CC6-26BA-470E-91C7-5CF531CEC38D}"/>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72" name="テキスト ボックス 71">
              <a:extLst>
                <a:ext uri="{FF2B5EF4-FFF2-40B4-BE49-F238E27FC236}">
                  <a16:creationId xmlns:a16="http://schemas.microsoft.com/office/drawing/2014/main" id="{65A687E0-4F0F-486C-8BA5-48AD7278BBFD}"/>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3" name="グループ化 72">
              <a:extLst>
                <a:ext uri="{FF2B5EF4-FFF2-40B4-BE49-F238E27FC236}">
                  <a16:creationId xmlns:a16="http://schemas.microsoft.com/office/drawing/2014/main" id="{FD240056-8389-45F6-9391-240E4543CDE5}"/>
                </a:ext>
              </a:extLst>
            </p:cNvPr>
            <p:cNvGrpSpPr/>
            <p:nvPr/>
          </p:nvGrpSpPr>
          <p:grpSpPr>
            <a:xfrm>
              <a:off x="6987607" y="2316702"/>
              <a:ext cx="2107835" cy="484033"/>
              <a:chOff x="6564390" y="1162574"/>
              <a:chExt cx="2107835" cy="484033"/>
            </a:xfrm>
          </p:grpSpPr>
          <p:sp>
            <p:nvSpPr>
              <p:cNvPr id="75" name="フローチャート: 端子 74">
                <a:extLst>
                  <a:ext uri="{FF2B5EF4-FFF2-40B4-BE49-F238E27FC236}">
                    <a16:creationId xmlns:a16="http://schemas.microsoft.com/office/drawing/2014/main" id="{385569E1-4CB0-4AE1-907B-9D69FB6AB9E7}"/>
                  </a:ext>
                </a:extLst>
              </p:cNvPr>
              <p:cNvSpPr/>
              <p:nvPr/>
            </p:nvSpPr>
            <p:spPr>
              <a:xfrm>
                <a:off x="6564390" y="1162574"/>
                <a:ext cx="100038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76" name="正方形/長方形 75">
                <a:extLst>
                  <a:ext uri="{FF2B5EF4-FFF2-40B4-BE49-F238E27FC236}">
                    <a16:creationId xmlns:a16="http://schemas.microsoft.com/office/drawing/2014/main" id="{62A81C29-7A0F-40E5-8A7C-552F3B90C694}"/>
                  </a:ext>
                </a:extLst>
              </p:cNvPr>
              <p:cNvSpPr/>
              <p:nvPr/>
            </p:nvSpPr>
            <p:spPr>
              <a:xfrm>
                <a:off x="7712282" y="1405669"/>
                <a:ext cx="959943" cy="240938"/>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77" name="直線コネクタ 76">
                <a:extLst>
                  <a:ext uri="{FF2B5EF4-FFF2-40B4-BE49-F238E27FC236}">
                    <a16:creationId xmlns:a16="http://schemas.microsoft.com/office/drawing/2014/main" id="{B54F0448-C91C-414D-90B4-0C1AB76F8FA9}"/>
                  </a:ext>
                </a:extLst>
              </p:cNvPr>
              <p:cNvCxnSpPr>
                <a:cxnSpLocks/>
                <a:endCxn id="76"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BEA29D45-2682-41AB-9C8B-F42C79B3EB4F}"/>
                </a:ext>
              </a:extLst>
            </p:cNvPr>
            <p:cNvSpPr txBox="1"/>
            <p:nvPr/>
          </p:nvSpPr>
          <p:spPr>
            <a:xfrm>
              <a:off x="6521610" y="1843491"/>
              <a:ext cx="1813382" cy="369332"/>
            </a:xfrm>
            <a:prstGeom prst="rect">
              <a:avLst/>
            </a:prstGeom>
            <a:noFill/>
          </p:spPr>
          <p:txBody>
            <a:bodyPr wrap="none" rtlCol="0">
              <a:spAutoFit/>
            </a:bodyPr>
            <a:lstStyle/>
            <a:p>
              <a:pPr algn="ctr"/>
              <a:r>
                <a:rPr kumimoji="1" lang="ja-JP" altLang="en-US" dirty="0"/>
                <a:t>対象④ </a:t>
              </a:r>
              <a:r>
                <a:rPr kumimoji="1" lang="en-US" altLang="ja-JP" b="1" dirty="0">
                  <a:solidFill>
                    <a:srgbClr val="00CCFF"/>
                  </a:solidFill>
                </a:rPr>
                <a:t>TrCel7A</a:t>
              </a:r>
              <a:endParaRPr kumimoji="1" lang="ja-JP" altLang="en-US" b="1" dirty="0">
                <a:solidFill>
                  <a:srgbClr val="00CCFF"/>
                </a:solidFill>
              </a:endParaRPr>
            </a:p>
          </p:txBody>
        </p:sp>
      </p:grpSp>
      <p:grpSp>
        <p:nvGrpSpPr>
          <p:cNvPr id="80" name="グループ化 79">
            <a:extLst>
              <a:ext uri="{FF2B5EF4-FFF2-40B4-BE49-F238E27FC236}">
                <a16:creationId xmlns:a16="http://schemas.microsoft.com/office/drawing/2014/main" id="{EF3F8E5D-4422-47AA-A37C-08899918F47F}"/>
              </a:ext>
            </a:extLst>
          </p:cNvPr>
          <p:cNvGrpSpPr/>
          <p:nvPr/>
        </p:nvGrpSpPr>
        <p:grpSpPr>
          <a:xfrm>
            <a:off x="118917" y="2010501"/>
            <a:ext cx="3109462" cy="1233702"/>
            <a:chOff x="2932449" y="1846763"/>
            <a:chExt cx="3109462" cy="1233702"/>
          </a:xfrm>
        </p:grpSpPr>
        <p:grpSp>
          <p:nvGrpSpPr>
            <p:cNvPr id="81" name="グループ化 80">
              <a:extLst>
                <a:ext uri="{FF2B5EF4-FFF2-40B4-BE49-F238E27FC236}">
                  <a16:creationId xmlns:a16="http://schemas.microsoft.com/office/drawing/2014/main" id="{5306ECC7-8AE9-4FE7-9B45-69C347117579}"/>
                </a:ext>
              </a:extLst>
            </p:cNvPr>
            <p:cNvGrpSpPr/>
            <p:nvPr/>
          </p:nvGrpSpPr>
          <p:grpSpPr>
            <a:xfrm>
              <a:off x="3127719" y="2231325"/>
              <a:ext cx="2914192" cy="849140"/>
              <a:chOff x="166659" y="1950464"/>
              <a:chExt cx="2914192" cy="849140"/>
            </a:xfrm>
          </p:grpSpPr>
          <p:sp>
            <p:nvSpPr>
              <p:cNvPr id="87" name="矢印: 五方向 86">
                <a:extLst>
                  <a:ext uri="{FF2B5EF4-FFF2-40B4-BE49-F238E27FC236}">
                    <a16:creationId xmlns:a16="http://schemas.microsoft.com/office/drawing/2014/main" id="{8328E26F-6875-4954-8832-E4E1C18D6895}"/>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8" name="テキスト ボックス 87">
                <a:extLst>
                  <a:ext uri="{FF2B5EF4-FFF2-40B4-BE49-F238E27FC236}">
                    <a16:creationId xmlns:a16="http://schemas.microsoft.com/office/drawing/2014/main" id="{D62BD958-ADA2-4C8B-BD49-C35E03FBC923}"/>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82" name="グループ化 81">
              <a:extLst>
                <a:ext uri="{FF2B5EF4-FFF2-40B4-BE49-F238E27FC236}">
                  <a16:creationId xmlns:a16="http://schemas.microsoft.com/office/drawing/2014/main" id="{B3A112C5-4409-43BC-933E-82F4CF02504F}"/>
                </a:ext>
              </a:extLst>
            </p:cNvPr>
            <p:cNvGrpSpPr/>
            <p:nvPr/>
          </p:nvGrpSpPr>
          <p:grpSpPr>
            <a:xfrm>
              <a:off x="3450261" y="2317499"/>
              <a:ext cx="2076455" cy="484033"/>
              <a:chOff x="6595770" y="1162574"/>
              <a:chExt cx="2076455" cy="484033"/>
            </a:xfrm>
          </p:grpSpPr>
          <p:sp>
            <p:nvSpPr>
              <p:cNvPr id="84" name="フローチャート: 端子 83">
                <a:extLst>
                  <a:ext uri="{FF2B5EF4-FFF2-40B4-BE49-F238E27FC236}">
                    <a16:creationId xmlns:a16="http://schemas.microsoft.com/office/drawing/2014/main" id="{258D8971-EE16-4E72-8B11-21DD9940BAA9}"/>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85" name="正方形/長方形 84">
                <a:extLst>
                  <a:ext uri="{FF2B5EF4-FFF2-40B4-BE49-F238E27FC236}">
                    <a16:creationId xmlns:a16="http://schemas.microsoft.com/office/drawing/2014/main" id="{722484C5-4C23-4700-A22B-C69CB186D9D0}"/>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86" name="直線コネクタ 85">
                <a:extLst>
                  <a:ext uri="{FF2B5EF4-FFF2-40B4-BE49-F238E27FC236}">
                    <a16:creationId xmlns:a16="http://schemas.microsoft.com/office/drawing/2014/main" id="{F3656F87-D5B4-4AFF-ADD7-B571DCD0A440}"/>
                  </a:ext>
                </a:extLst>
              </p:cNvPr>
              <p:cNvCxnSpPr>
                <a:cxnSpLocks/>
                <a:endCxn id="85"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テキスト ボックス 82">
              <a:extLst>
                <a:ext uri="{FF2B5EF4-FFF2-40B4-BE49-F238E27FC236}">
                  <a16:creationId xmlns:a16="http://schemas.microsoft.com/office/drawing/2014/main" id="{97F14406-0F84-464F-885B-B23D4F6E208B}"/>
                </a:ext>
              </a:extLst>
            </p:cNvPr>
            <p:cNvSpPr txBox="1"/>
            <p:nvPr/>
          </p:nvSpPr>
          <p:spPr>
            <a:xfrm>
              <a:off x="2932449" y="1846763"/>
              <a:ext cx="2886303" cy="369332"/>
            </a:xfrm>
            <a:prstGeom prst="rect">
              <a:avLst/>
            </a:prstGeom>
            <a:noFill/>
          </p:spPr>
          <p:txBody>
            <a:bodyPr wrap="none" rtlCol="0">
              <a:spAutoFit/>
            </a:bodyPr>
            <a:lstStyle/>
            <a:p>
              <a:pPr algn="ctr"/>
              <a:r>
                <a:rPr kumimoji="1" lang="ja-JP" altLang="en-US" dirty="0"/>
                <a:t>対象②　</a:t>
              </a:r>
              <a:r>
                <a:rPr kumimoji="1" lang="en-US" altLang="ja-JP" b="1" dirty="0">
                  <a:solidFill>
                    <a:srgbClr val="FF0000"/>
                  </a:solidFill>
                </a:rPr>
                <a:t>TeCel7A</a:t>
              </a:r>
              <a:r>
                <a:rPr kumimoji="1" lang="en-US" altLang="ja-JP" b="1" dirty="0">
                  <a:solidFill>
                    <a:schemeClr val="bg2"/>
                  </a:solidFill>
                </a:rPr>
                <a:t>-</a:t>
              </a:r>
              <a:r>
                <a:rPr kumimoji="1" lang="en-US" altLang="ja-JP" b="1" dirty="0">
                  <a:solidFill>
                    <a:srgbClr val="00CCFF"/>
                  </a:solidFill>
                </a:rPr>
                <a:t>TrCBM1</a:t>
              </a:r>
              <a:endParaRPr kumimoji="1" lang="ja-JP" altLang="en-US" b="1" dirty="0">
                <a:solidFill>
                  <a:srgbClr val="00CCFF"/>
                </a:solidFill>
              </a:endParaRPr>
            </a:p>
          </p:txBody>
        </p:sp>
      </p:grpSp>
      <p:sp>
        <p:nvSpPr>
          <p:cNvPr id="5" name="テキスト ボックス 4">
            <a:extLst>
              <a:ext uri="{FF2B5EF4-FFF2-40B4-BE49-F238E27FC236}">
                <a16:creationId xmlns:a16="http://schemas.microsoft.com/office/drawing/2014/main" id="{1F49B922-A77B-4051-A444-2E2E32455186}"/>
              </a:ext>
            </a:extLst>
          </p:cNvPr>
          <p:cNvSpPr txBox="1"/>
          <p:nvPr/>
        </p:nvSpPr>
        <p:spPr>
          <a:xfrm>
            <a:off x="7566333" y="6474114"/>
            <a:ext cx="4515903" cy="338554"/>
          </a:xfrm>
          <a:prstGeom prst="rect">
            <a:avLst/>
          </a:prstGeom>
          <a:solidFill>
            <a:schemeClr val="bg1"/>
          </a:solidFill>
        </p:spPr>
        <p:txBody>
          <a:bodyPr wrap="square" rtlCol="0">
            <a:spAutoFit/>
          </a:bodyPr>
          <a:lstStyle/>
          <a:p>
            <a:r>
              <a:rPr kumimoji="1" lang="en-US" altLang="ja-JP" sz="1600" dirty="0"/>
              <a:t>※</a:t>
            </a:r>
            <a:r>
              <a:rPr kumimoji="1" lang="ja-JP" altLang="en-US" sz="1600" dirty="0"/>
              <a:t>共通している作業が多いため、同時並行で進める。</a:t>
            </a:r>
            <a:endParaRPr kumimoji="1" lang="en-US" altLang="ja-JP" sz="1600" dirty="0"/>
          </a:p>
        </p:txBody>
      </p:sp>
      <p:sp>
        <p:nvSpPr>
          <p:cNvPr id="90" name="矢印: 五方向 89">
            <a:extLst>
              <a:ext uri="{FF2B5EF4-FFF2-40B4-BE49-F238E27FC236}">
                <a16:creationId xmlns:a16="http://schemas.microsoft.com/office/drawing/2014/main" id="{80ADE09E-AF53-4BC2-823B-02C7A5379BBD}"/>
              </a:ext>
            </a:extLst>
          </p:cNvPr>
          <p:cNvSpPr/>
          <p:nvPr/>
        </p:nvSpPr>
        <p:spPr>
          <a:xfrm>
            <a:off x="3445052" y="5518035"/>
            <a:ext cx="1376668" cy="729383"/>
          </a:xfrm>
          <a:prstGeom prst="homePlate">
            <a:avLst>
              <a:gd name="adj" fmla="val 21836"/>
            </a:avLst>
          </a:prstGeom>
          <a:solidFill>
            <a:schemeClr val="accent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1" name="矢印: 五方向 90">
            <a:extLst>
              <a:ext uri="{FF2B5EF4-FFF2-40B4-BE49-F238E27FC236}">
                <a16:creationId xmlns:a16="http://schemas.microsoft.com/office/drawing/2014/main" id="{D8D8B72C-5C64-424A-954D-718CDB6BB0D1}"/>
              </a:ext>
            </a:extLst>
          </p:cNvPr>
          <p:cNvSpPr/>
          <p:nvPr/>
        </p:nvSpPr>
        <p:spPr>
          <a:xfrm>
            <a:off x="4846805" y="2467153"/>
            <a:ext cx="1994651" cy="738034"/>
          </a:xfrm>
          <a:prstGeom prst="homePlate">
            <a:avLst>
              <a:gd name="adj" fmla="val 21836"/>
            </a:avLst>
          </a:prstGeom>
          <a:solidFill>
            <a:schemeClr val="accent2"/>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93" name="矢印: 五方向 92">
            <a:extLst>
              <a:ext uri="{FF2B5EF4-FFF2-40B4-BE49-F238E27FC236}">
                <a16:creationId xmlns:a16="http://schemas.microsoft.com/office/drawing/2014/main" id="{28B3E983-2667-4F34-B635-EE27B1B95A5C}"/>
              </a:ext>
            </a:extLst>
          </p:cNvPr>
          <p:cNvSpPr/>
          <p:nvPr/>
        </p:nvSpPr>
        <p:spPr>
          <a:xfrm>
            <a:off x="8387111" y="2475937"/>
            <a:ext cx="1531090"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0" name="正方形/長方形 99">
            <a:extLst>
              <a:ext uri="{FF2B5EF4-FFF2-40B4-BE49-F238E27FC236}">
                <a16:creationId xmlns:a16="http://schemas.microsoft.com/office/drawing/2014/main" id="{C5116FA7-51FB-4E1E-BE78-422293DACB2E}"/>
              </a:ext>
            </a:extLst>
          </p:cNvPr>
          <p:cNvSpPr/>
          <p:nvPr/>
        </p:nvSpPr>
        <p:spPr>
          <a:xfrm>
            <a:off x="105935" y="1565544"/>
            <a:ext cx="3095727"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使用するセルロース分解酵素</a:t>
            </a:r>
          </a:p>
        </p:txBody>
      </p:sp>
      <p:sp>
        <p:nvSpPr>
          <p:cNvPr id="6" name="矢印: 右 5">
            <a:extLst>
              <a:ext uri="{FF2B5EF4-FFF2-40B4-BE49-F238E27FC236}">
                <a16:creationId xmlns:a16="http://schemas.microsoft.com/office/drawing/2014/main" id="{F67B5126-02CC-45A8-A7C6-D9BBA3148420}"/>
              </a:ext>
            </a:extLst>
          </p:cNvPr>
          <p:cNvSpPr/>
          <p:nvPr/>
        </p:nvSpPr>
        <p:spPr>
          <a:xfrm>
            <a:off x="3442246" y="1481633"/>
            <a:ext cx="8639990" cy="567868"/>
          </a:xfrm>
          <a:prstGeom prst="rightArrow">
            <a:avLst>
              <a:gd name="adj1" fmla="val 50000"/>
              <a:gd name="adj2" fmla="val 45721"/>
            </a:avLst>
          </a:prstGeom>
          <a:solidFill>
            <a:schemeClr val="bg2">
              <a:lumMod val="75000"/>
            </a:schemeClr>
          </a:solidFill>
          <a:ln>
            <a:solidFill>
              <a:srgbClr val="6C7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テキスト ボックス 11">
            <a:extLst>
              <a:ext uri="{FF2B5EF4-FFF2-40B4-BE49-F238E27FC236}">
                <a16:creationId xmlns:a16="http://schemas.microsoft.com/office/drawing/2014/main" id="{D4FA70DE-7EED-42B1-AAD5-1DE689E30CC3}"/>
              </a:ext>
            </a:extLst>
          </p:cNvPr>
          <p:cNvSpPr txBox="1"/>
          <p:nvPr/>
        </p:nvSpPr>
        <p:spPr>
          <a:xfrm>
            <a:off x="3417121" y="1583210"/>
            <a:ext cx="543739" cy="369332"/>
          </a:xfrm>
          <a:prstGeom prst="rect">
            <a:avLst/>
          </a:prstGeom>
          <a:noFill/>
        </p:spPr>
        <p:txBody>
          <a:bodyPr wrap="none" rtlCol="0">
            <a:spAutoFit/>
          </a:bodyPr>
          <a:lstStyle/>
          <a:p>
            <a:pPr algn="ctr"/>
            <a:r>
              <a:rPr kumimoji="1" lang="en-US" altLang="ja-JP" b="1" dirty="0">
                <a:solidFill>
                  <a:schemeClr val="bg1"/>
                </a:solidFill>
              </a:rPr>
              <a:t>9</a:t>
            </a:r>
            <a:r>
              <a:rPr kumimoji="1" lang="ja-JP" altLang="en-US" b="1" dirty="0">
                <a:solidFill>
                  <a:schemeClr val="bg1"/>
                </a:solidFill>
              </a:rPr>
              <a:t>月</a:t>
            </a:r>
          </a:p>
        </p:txBody>
      </p:sp>
      <p:sp>
        <p:nvSpPr>
          <p:cNvPr id="13" name="テキスト ボックス 12">
            <a:extLst>
              <a:ext uri="{FF2B5EF4-FFF2-40B4-BE49-F238E27FC236}">
                <a16:creationId xmlns:a16="http://schemas.microsoft.com/office/drawing/2014/main" id="{E543D7B4-8899-4B66-BE9B-9EFDD9578F7A}"/>
              </a:ext>
            </a:extLst>
          </p:cNvPr>
          <p:cNvSpPr txBox="1"/>
          <p:nvPr/>
        </p:nvSpPr>
        <p:spPr>
          <a:xfrm>
            <a:off x="4699207" y="1589040"/>
            <a:ext cx="671979" cy="369332"/>
          </a:xfrm>
          <a:prstGeom prst="rect">
            <a:avLst/>
          </a:prstGeom>
          <a:noFill/>
        </p:spPr>
        <p:txBody>
          <a:bodyPr wrap="none" rtlCol="0">
            <a:spAutoFit/>
          </a:bodyPr>
          <a:lstStyle/>
          <a:p>
            <a:pPr algn="ctr"/>
            <a:r>
              <a:rPr kumimoji="1" lang="en-US" altLang="ja-JP" b="1" dirty="0">
                <a:solidFill>
                  <a:schemeClr val="bg1"/>
                </a:solidFill>
              </a:rPr>
              <a:t>10</a:t>
            </a:r>
            <a:r>
              <a:rPr kumimoji="1" lang="ja-JP" altLang="en-US" b="1" dirty="0">
                <a:solidFill>
                  <a:schemeClr val="bg1"/>
                </a:solidFill>
              </a:rPr>
              <a:t>月</a:t>
            </a:r>
          </a:p>
        </p:txBody>
      </p:sp>
      <p:sp>
        <p:nvSpPr>
          <p:cNvPr id="14" name="テキスト ボックス 13">
            <a:extLst>
              <a:ext uri="{FF2B5EF4-FFF2-40B4-BE49-F238E27FC236}">
                <a16:creationId xmlns:a16="http://schemas.microsoft.com/office/drawing/2014/main" id="{5A0C96C3-700A-4418-A33B-04593C1E8F72}"/>
              </a:ext>
            </a:extLst>
          </p:cNvPr>
          <p:cNvSpPr txBox="1"/>
          <p:nvPr/>
        </p:nvSpPr>
        <p:spPr>
          <a:xfrm>
            <a:off x="5997843" y="1583361"/>
            <a:ext cx="659219" cy="369332"/>
          </a:xfrm>
          <a:prstGeom prst="rect">
            <a:avLst/>
          </a:prstGeom>
          <a:noFill/>
        </p:spPr>
        <p:txBody>
          <a:bodyPr wrap="none" rtlCol="0">
            <a:spAutoFit/>
          </a:bodyPr>
          <a:lstStyle/>
          <a:p>
            <a:pPr algn="ctr"/>
            <a:r>
              <a:rPr kumimoji="1" lang="en-US" altLang="ja-JP" b="1" dirty="0">
                <a:solidFill>
                  <a:schemeClr val="bg1"/>
                </a:solidFill>
              </a:rPr>
              <a:t>11</a:t>
            </a:r>
            <a:r>
              <a:rPr kumimoji="1" lang="ja-JP" altLang="en-US" b="1" dirty="0">
                <a:solidFill>
                  <a:schemeClr val="bg1"/>
                </a:solidFill>
              </a:rPr>
              <a:t>月</a:t>
            </a:r>
          </a:p>
        </p:txBody>
      </p:sp>
      <p:sp>
        <p:nvSpPr>
          <p:cNvPr id="15" name="テキスト ボックス 14">
            <a:extLst>
              <a:ext uri="{FF2B5EF4-FFF2-40B4-BE49-F238E27FC236}">
                <a16:creationId xmlns:a16="http://schemas.microsoft.com/office/drawing/2014/main" id="{90536E35-BC2F-4867-BFCC-B85FB2BDEF41}"/>
              </a:ext>
            </a:extLst>
          </p:cNvPr>
          <p:cNvSpPr txBox="1"/>
          <p:nvPr/>
        </p:nvSpPr>
        <p:spPr>
          <a:xfrm>
            <a:off x="7510121" y="1589816"/>
            <a:ext cx="671979" cy="369332"/>
          </a:xfrm>
          <a:prstGeom prst="rect">
            <a:avLst/>
          </a:prstGeom>
          <a:noFill/>
        </p:spPr>
        <p:txBody>
          <a:bodyPr wrap="none" rtlCol="0">
            <a:spAutoFit/>
          </a:bodyPr>
          <a:lstStyle/>
          <a:p>
            <a:pPr algn="ctr"/>
            <a:r>
              <a:rPr kumimoji="1" lang="en-US" altLang="ja-JP" b="1" dirty="0">
                <a:solidFill>
                  <a:schemeClr val="bg1"/>
                </a:solidFill>
              </a:rPr>
              <a:t>12</a:t>
            </a:r>
            <a:r>
              <a:rPr kumimoji="1" lang="ja-JP" altLang="en-US" b="1" dirty="0">
                <a:solidFill>
                  <a:schemeClr val="bg1"/>
                </a:solidFill>
              </a:rPr>
              <a:t>月</a:t>
            </a:r>
          </a:p>
        </p:txBody>
      </p:sp>
      <p:sp>
        <p:nvSpPr>
          <p:cNvPr id="57" name="テキスト ボックス 56">
            <a:extLst>
              <a:ext uri="{FF2B5EF4-FFF2-40B4-BE49-F238E27FC236}">
                <a16:creationId xmlns:a16="http://schemas.microsoft.com/office/drawing/2014/main" id="{9CF50A9C-51E4-4B8F-876F-FBB8D4BFE45D}"/>
              </a:ext>
            </a:extLst>
          </p:cNvPr>
          <p:cNvSpPr txBox="1"/>
          <p:nvPr/>
        </p:nvSpPr>
        <p:spPr>
          <a:xfrm>
            <a:off x="9188862" y="1589816"/>
            <a:ext cx="543739" cy="369332"/>
          </a:xfrm>
          <a:prstGeom prst="rect">
            <a:avLst/>
          </a:prstGeom>
          <a:noFill/>
        </p:spPr>
        <p:txBody>
          <a:bodyPr wrap="none" rtlCol="0">
            <a:spAutoFit/>
          </a:bodyPr>
          <a:lstStyle/>
          <a:p>
            <a:pPr algn="ctr"/>
            <a:r>
              <a:rPr kumimoji="1" lang="en-US" altLang="ja-JP" b="1" dirty="0">
                <a:solidFill>
                  <a:schemeClr val="bg1"/>
                </a:solidFill>
              </a:rPr>
              <a:t>1</a:t>
            </a:r>
            <a:r>
              <a:rPr kumimoji="1" lang="ja-JP" altLang="en-US" b="1" dirty="0">
                <a:solidFill>
                  <a:schemeClr val="bg1"/>
                </a:solidFill>
              </a:rPr>
              <a:t>月</a:t>
            </a:r>
          </a:p>
        </p:txBody>
      </p:sp>
      <p:sp>
        <p:nvSpPr>
          <p:cNvPr id="58" name="テキスト ボックス 57">
            <a:extLst>
              <a:ext uri="{FF2B5EF4-FFF2-40B4-BE49-F238E27FC236}">
                <a16:creationId xmlns:a16="http://schemas.microsoft.com/office/drawing/2014/main" id="{A3B4A11B-AF1A-40DD-B839-7E815FC0D48E}"/>
              </a:ext>
            </a:extLst>
          </p:cNvPr>
          <p:cNvSpPr txBox="1"/>
          <p:nvPr/>
        </p:nvSpPr>
        <p:spPr>
          <a:xfrm>
            <a:off x="10776723" y="1575700"/>
            <a:ext cx="543739" cy="369332"/>
          </a:xfrm>
          <a:prstGeom prst="rect">
            <a:avLst/>
          </a:prstGeom>
          <a:noFill/>
        </p:spPr>
        <p:txBody>
          <a:bodyPr wrap="none" rtlCol="0">
            <a:spAutoFit/>
          </a:bodyPr>
          <a:lstStyle/>
          <a:p>
            <a:pPr algn="ctr"/>
            <a:r>
              <a:rPr kumimoji="1" lang="en-US" altLang="ja-JP" b="1" dirty="0">
                <a:solidFill>
                  <a:schemeClr val="bg1"/>
                </a:solidFill>
              </a:rPr>
              <a:t>2</a:t>
            </a:r>
            <a:r>
              <a:rPr kumimoji="1" lang="ja-JP" altLang="en-US" b="1" dirty="0">
                <a:solidFill>
                  <a:schemeClr val="bg1"/>
                </a:solidFill>
              </a:rPr>
              <a:t>月</a:t>
            </a:r>
          </a:p>
        </p:txBody>
      </p:sp>
      <p:sp>
        <p:nvSpPr>
          <p:cNvPr id="9" name="テキスト ボックス 8">
            <a:extLst>
              <a:ext uri="{FF2B5EF4-FFF2-40B4-BE49-F238E27FC236}">
                <a16:creationId xmlns:a16="http://schemas.microsoft.com/office/drawing/2014/main" id="{8E4B7355-34D2-4379-94EE-E9E2CD208BBD}"/>
              </a:ext>
            </a:extLst>
          </p:cNvPr>
          <p:cNvSpPr txBox="1"/>
          <p:nvPr/>
        </p:nvSpPr>
        <p:spPr>
          <a:xfrm>
            <a:off x="4765123" y="1263027"/>
            <a:ext cx="1107996" cy="369332"/>
          </a:xfrm>
          <a:prstGeom prst="rect">
            <a:avLst/>
          </a:prstGeom>
          <a:noFill/>
        </p:spPr>
        <p:txBody>
          <a:bodyPr wrap="none" rtlCol="0">
            <a:spAutoFit/>
          </a:bodyPr>
          <a:lstStyle/>
          <a:p>
            <a:r>
              <a:rPr kumimoji="1" lang="en-US" altLang="ja-JP" b="1" dirty="0">
                <a:solidFill>
                  <a:schemeClr val="bg2">
                    <a:lumMod val="75000"/>
                  </a:schemeClr>
                </a:solidFill>
              </a:rPr>
              <a:t>FY22 3Q</a:t>
            </a:r>
          </a:p>
        </p:txBody>
      </p:sp>
      <p:sp>
        <p:nvSpPr>
          <p:cNvPr id="59" name="テキスト ボックス 58">
            <a:extLst>
              <a:ext uri="{FF2B5EF4-FFF2-40B4-BE49-F238E27FC236}">
                <a16:creationId xmlns:a16="http://schemas.microsoft.com/office/drawing/2014/main" id="{D5DA2E08-49B7-4FA8-AC7B-4ED299828C46}"/>
              </a:ext>
            </a:extLst>
          </p:cNvPr>
          <p:cNvSpPr txBox="1"/>
          <p:nvPr/>
        </p:nvSpPr>
        <p:spPr>
          <a:xfrm>
            <a:off x="9222916" y="1267668"/>
            <a:ext cx="1415326" cy="369332"/>
          </a:xfrm>
          <a:prstGeom prst="rect">
            <a:avLst/>
          </a:prstGeom>
          <a:noFill/>
        </p:spPr>
        <p:txBody>
          <a:bodyPr wrap="square" rtlCol="0">
            <a:spAutoFit/>
          </a:bodyPr>
          <a:lstStyle/>
          <a:p>
            <a:r>
              <a:rPr kumimoji="1" lang="en-US" altLang="ja-JP" b="1" dirty="0">
                <a:solidFill>
                  <a:schemeClr val="bg2">
                    <a:lumMod val="75000"/>
                  </a:schemeClr>
                </a:solidFill>
              </a:rPr>
              <a:t>FY22 4Q</a:t>
            </a:r>
          </a:p>
        </p:txBody>
      </p:sp>
      <p:sp>
        <p:nvSpPr>
          <p:cNvPr id="3" name="テキスト ボックス 2">
            <a:extLst>
              <a:ext uri="{FF2B5EF4-FFF2-40B4-BE49-F238E27FC236}">
                <a16:creationId xmlns:a16="http://schemas.microsoft.com/office/drawing/2014/main" id="{2B362B71-1E4F-4FA7-92B1-AAEF81817515}"/>
              </a:ext>
            </a:extLst>
          </p:cNvPr>
          <p:cNvSpPr txBox="1"/>
          <p:nvPr/>
        </p:nvSpPr>
        <p:spPr>
          <a:xfrm>
            <a:off x="4457117" y="2313654"/>
            <a:ext cx="415498" cy="369332"/>
          </a:xfrm>
          <a:prstGeom prst="rect">
            <a:avLst/>
          </a:prstGeom>
          <a:noFill/>
          <a:ln w="9525">
            <a:noFill/>
          </a:ln>
        </p:spPr>
        <p:txBody>
          <a:bodyPr wrap="none" rtlCol="0">
            <a:spAutoFit/>
          </a:bodyPr>
          <a:lstStyle/>
          <a:p>
            <a:r>
              <a:rPr kumimoji="1" lang="ja-JP" altLang="en-US" b="1" dirty="0">
                <a:solidFill>
                  <a:srgbClr val="FF0000"/>
                </a:solidFill>
              </a:rPr>
              <a:t>済</a:t>
            </a:r>
          </a:p>
        </p:txBody>
      </p:sp>
      <p:sp>
        <p:nvSpPr>
          <p:cNvPr id="79" name="テキスト ボックス 78">
            <a:extLst>
              <a:ext uri="{FF2B5EF4-FFF2-40B4-BE49-F238E27FC236}">
                <a16:creationId xmlns:a16="http://schemas.microsoft.com/office/drawing/2014/main" id="{135430C2-7AB7-464C-9502-70C831B04AEE}"/>
              </a:ext>
            </a:extLst>
          </p:cNvPr>
          <p:cNvSpPr txBox="1"/>
          <p:nvPr/>
        </p:nvSpPr>
        <p:spPr>
          <a:xfrm>
            <a:off x="4410082" y="5401703"/>
            <a:ext cx="415498" cy="369332"/>
          </a:xfrm>
          <a:prstGeom prst="rect">
            <a:avLst/>
          </a:prstGeom>
          <a:noFill/>
          <a:ln w="9525">
            <a:noFill/>
          </a:ln>
        </p:spPr>
        <p:txBody>
          <a:bodyPr wrap="none" rtlCol="0">
            <a:spAutoFit/>
          </a:bodyPr>
          <a:lstStyle/>
          <a:p>
            <a:r>
              <a:rPr kumimoji="1" lang="ja-JP" altLang="en-US" b="1" dirty="0">
                <a:solidFill>
                  <a:srgbClr val="FF0000"/>
                </a:solidFill>
              </a:rPr>
              <a:t>済</a:t>
            </a:r>
          </a:p>
        </p:txBody>
      </p:sp>
      <p:sp>
        <p:nvSpPr>
          <p:cNvPr id="89" name="テキスト ボックス 88">
            <a:extLst>
              <a:ext uri="{FF2B5EF4-FFF2-40B4-BE49-F238E27FC236}">
                <a16:creationId xmlns:a16="http://schemas.microsoft.com/office/drawing/2014/main" id="{BE12544E-CCE4-453A-9217-3E28D3C7090F}"/>
              </a:ext>
            </a:extLst>
          </p:cNvPr>
          <p:cNvSpPr txBox="1"/>
          <p:nvPr/>
        </p:nvSpPr>
        <p:spPr>
          <a:xfrm>
            <a:off x="6031176" y="2333767"/>
            <a:ext cx="877163" cy="369332"/>
          </a:xfrm>
          <a:prstGeom prst="rect">
            <a:avLst/>
          </a:prstGeom>
          <a:noFill/>
          <a:ln w="9525">
            <a:noFill/>
          </a:ln>
        </p:spPr>
        <p:txBody>
          <a:bodyPr wrap="none" rtlCol="0">
            <a:spAutoFit/>
          </a:bodyPr>
          <a:lstStyle/>
          <a:p>
            <a:r>
              <a:rPr kumimoji="1" lang="ja-JP" altLang="en-US" b="1" dirty="0">
                <a:solidFill>
                  <a:srgbClr val="FF0000"/>
                </a:solidFill>
              </a:rPr>
              <a:t>実施中</a:t>
            </a:r>
          </a:p>
        </p:txBody>
      </p:sp>
      <p:sp>
        <p:nvSpPr>
          <p:cNvPr id="8" name="テキスト ボックス 7">
            <a:extLst>
              <a:ext uri="{FF2B5EF4-FFF2-40B4-BE49-F238E27FC236}">
                <a16:creationId xmlns:a16="http://schemas.microsoft.com/office/drawing/2014/main" id="{515FB352-F6FD-4CB0-95B6-822DFC5C670E}"/>
              </a:ext>
            </a:extLst>
          </p:cNvPr>
          <p:cNvSpPr txBox="1"/>
          <p:nvPr/>
        </p:nvSpPr>
        <p:spPr>
          <a:xfrm>
            <a:off x="3385158" y="2595351"/>
            <a:ext cx="1558440" cy="523220"/>
          </a:xfrm>
          <a:prstGeom prst="rect">
            <a:avLst/>
          </a:prstGeom>
          <a:noFill/>
        </p:spPr>
        <p:txBody>
          <a:bodyPr wrap="none" rtlCol="0">
            <a:spAutoFit/>
          </a:bodyPr>
          <a:lstStyle/>
          <a:p>
            <a:r>
              <a:rPr kumimoji="1" lang="en-US" altLang="ja-JP" sz="1400" b="1" dirty="0">
                <a:solidFill>
                  <a:schemeClr val="accent1"/>
                </a:solidFill>
              </a:rPr>
              <a:t>1-1. </a:t>
            </a:r>
            <a:r>
              <a:rPr kumimoji="1" lang="ja-JP" altLang="en-US" sz="1400" dirty="0"/>
              <a:t>遺伝子合成、</a:t>
            </a:r>
            <a:endParaRPr kumimoji="1" lang="en-US" altLang="ja-JP" sz="1400" dirty="0"/>
          </a:p>
          <a:p>
            <a:r>
              <a:rPr kumimoji="1" lang="ja-JP" altLang="en-US" sz="1400" dirty="0"/>
              <a:t>    プライマー設計</a:t>
            </a:r>
          </a:p>
        </p:txBody>
      </p:sp>
      <p:sp>
        <p:nvSpPr>
          <p:cNvPr id="102" name="テキスト ボックス 101">
            <a:extLst>
              <a:ext uri="{FF2B5EF4-FFF2-40B4-BE49-F238E27FC236}">
                <a16:creationId xmlns:a16="http://schemas.microsoft.com/office/drawing/2014/main" id="{C10BF21F-4068-4E2C-80B2-7E858B24B1FB}"/>
              </a:ext>
            </a:extLst>
          </p:cNvPr>
          <p:cNvSpPr txBox="1"/>
          <p:nvPr/>
        </p:nvSpPr>
        <p:spPr>
          <a:xfrm>
            <a:off x="4874003" y="2684955"/>
            <a:ext cx="1939954" cy="307777"/>
          </a:xfrm>
          <a:prstGeom prst="rect">
            <a:avLst/>
          </a:prstGeom>
          <a:noFill/>
        </p:spPr>
        <p:txBody>
          <a:bodyPr wrap="none" rtlCol="0">
            <a:spAutoFit/>
          </a:bodyPr>
          <a:lstStyle/>
          <a:p>
            <a:pPr algn="ctr"/>
            <a:r>
              <a:rPr kumimoji="1" lang="en-US" altLang="ja-JP" sz="1400" b="1" dirty="0">
                <a:solidFill>
                  <a:schemeClr val="accent1"/>
                </a:solidFill>
              </a:rPr>
              <a:t>1-2. </a:t>
            </a:r>
            <a:r>
              <a:rPr kumimoji="1" lang="ja-JP" altLang="en-US" sz="1400" dirty="0"/>
              <a:t>設計</a:t>
            </a:r>
            <a:r>
              <a:rPr kumimoji="1" lang="en-US" altLang="ja-JP" sz="1400" dirty="0"/>
              <a:t>CBD</a:t>
            </a:r>
            <a:r>
              <a:rPr kumimoji="1" lang="ja-JP" altLang="en-US" sz="1400" dirty="0"/>
              <a:t>入れ替え</a:t>
            </a:r>
          </a:p>
        </p:txBody>
      </p:sp>
      <p:sp>
        <p:nvSpPr>
          <p:cNvPr id="105" name="テキスト ボックス 104">
            <a:extLst>
              <a:ext uri="{FF2B5EF4-FFF2-40B4-BE49-F238E27FC236}">
                <a16:creationId xmlns:a16="http://schemas.microsoft.com/office/drawing/2014/main" id="{02AE8787-B8EE-4ED0-B6BB-2762A7168AE3}"/>
              </a:ext>
            </a:extLst>
          </p:cNvPr>
          <p:cNvSpPr txBox="1"/>
          <p:nvPr/>
        </p:nvSpPr>
        <p:spPr>
          <a:xfrm>
            <a:off x="8325690" y="2598311"/>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2" name="矢印: 五方向 111">
            <a:extLst>
              <a:ext uri="{FF2B5EF4-FFF2-40B4-BE49-F238E27FC236}">
                <a16:creationId xmlns:a16="http://schemas.microsoft.com/office/drawing/2014/main" id="{51ED011F-B524-4D9F-86CA-FE19DD660E9C}"/>
              </a:ext>
            </a:extLst>
          </p:cNvPr>
          <p:cNvSpPr/>
          <p:nvPr/>
        </p:nvSpPr>
        <p:spPr>
          <a:xfrm>
            <a:off x="9363915" y="3943797"/>
            <a:ext cx="1496165"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4" name="テキスト ボックス 113">
            <a:extLst>
              <a:ext uri="{FF2B5EF4-FFF2-40B4-BE49-F238E27FC236}">
                <a16:creationId xmlns:a16="http://schemas.microsoft.com/office/drawing/2014/main" id="{D77EEDCD-4EBF-49A6-81B5-82DD1BEC0B76}"/>
              </a:ext>
            </a:extLst>
          </p:cNvPr>
          <p:cNvSpPr txBox="1"/>
          <p:nvPr/>
        </p:nvSpPr>
        <p:spPr>
          <a:xfrm>
            <a:off x="9302494" y="4066171"/>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6" name="矢印: 五方向 115">
            <a:extLst>
              <a:ext uri="{FF2B5EF4-FFF2-40B4-BE49-F238E27FC236}">
                <a16:creationId xmlns:a16="http://schemas.microsoft.com/office/drawing/2014/main" id="{0301AD22-A1B0-464E-A24E-9F10B9A2906A}"/>
              </a:ext>
            </a:extLst>
          </p:cNvPr>
          <p:cNvSpPr/>
          <p:nvPr/>
        </p:nvSpPr>
        <p:spPr>
          <a:xfrm>
            <a:off x="8392468" y="5505244"/>
            <a:ext cx="1496165"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8" name="テキスト ボックス 117">
            <a:extLst>
              <a:ext uri="{FF2B5EF4-FFF2-40B4-BE49-F238E27FC236}">
                <a16:creationId xmlns:a16="http://schemas.microsoft.com/office/drawing/2014/main" id="{BDE1CEC2-C0C9-44BD-964D-0A1F35DBDC4E}"/>
              </a:ext>
            </a:extLst>
          </p:cNvPr>
          <p:cNvSpPr txBox="1"/>
          <p:nvPr/>
        </p:nvSpPr>
        <p:spPr>
          <a:xfrm>
            <a:off x="8331047" y="5627618"/>
            <a:ext cx="1579278" cy="523220"/>
          </a:xfrm>
          <a:prstGeom prst="rect">
            <a:avLst/>
          </a:prstGeom>
          <a:noFill/>
        </p:spPr>
        <p:txBody>
          <a:bodyPr wrap="none" rtlCol="0">
            <a:spAutoFit/>
          </a:bodyPr>
          <a:lstStyle/>
          <a:p>
            <a:r>
              <a:rPr kumimoji="1" lang="en-US" altLang="ja-JP" sz="1400" b="1" dirty="0">
                <a:solidFill>
                  <a:schemeClr val="accent1"/>
                </a:solidFill>
              </a:rPr>
              <a:t>4. </a:t>
            </a:r>
            <a:r>
              <a:rPr kumimoji="1" lang="ja-JP" altLang="en-US" sz="1400" dirty="0"/>
              <a:t>酵素を回収</a:t>
            </a:r>
            <a:endParaRPr kumimoji="1" lang="en-US" altLang="ja-JP" sz="1400" dirty="0"/>
          </a:p>
          <a:p>
            <a:r>
              <a:rPr kumimoji="1" lang="en-US" altLang="ja-JP" sz="1400" b="1" dirty="0">
                <a:solidFill>
                  <a:schemeClr val="accent1"/>
                </a:solidFill>
              </a:rPr>
              <a:t>5.</a:t>
            </a:r>
            <a:r>
              <a:rPr kumimoji="1" lang="ja-JP" altLang="en-US" sz="1400" b="1" dirty="0">
                <a:solidFill>
                  <a:schemeClr val="accent1"/>
                </a:solidFill>
              </a:rPr>
              <a:t> </a:t>
            </a:r>
            <a:r>
              <a:rPr kumimoji="1" lang="ja-JP" altLang="en-US" sz="1400" dirty="0"/>
              <a:t>発現、活性確認</a:t>
            </a:r>
            <a:endParaRPr kumimoji="1" lang="en-US" altLang="ja-JP" sz="1400" dirty="0"/>
          </a:p>
        </p:txBody>
      </p:sp>
      <p:sp>
        <p:nvSpPr>
          <p:cNvPr id="119" name="テキスト ボックス 118">
            <a:extLst>
              <a:ext uri="{FF2B5EF4-FFF2-40B4-BE49-F238E27FC236}">
                <a16:creationId xmlns:a16="http://schemas.microsoft.com/office/drawing/2014/main" id="{172B7F07-2C58-4B7E-A142-4EDA7DE99892}"/>
              </a:ext>
            </a:extLst>
          </p:cNvPr>
          <p:cNvSpPr txBox="1"/>
          <p:nvPr/>
        </p:nvSpPr>
        <p:spPr>
          <a:xfrm>
            <a:off x="3461858" y="5751394"/>
            <a:ext cx="1281120" cy="307777"/>
          </a:xfrm>
          <a:prstGeom prst="rect">
            <a:avLst/>
          </a:prstGeom>
          <a:noFill/>
        </p:spPr>
        <p:txBody>
          <a:bodyPr wrap="none" rtlCol="0">
            <a:spAutoFit/>
          </a:bodyPr>
          <a:lstStyle/>
          <a:p>
            <a:r>
              <a:rPr kumimoji="1" lang="en-US" altLang="ja-JP" sz="1400" b="1" dirty="0">
                <a:solidFill>
                  <a:schemeClr val="accent1"/>
                </a:solidFill>
              </a:rPr>
              <a:t>1. </a:t>
            </a:r>
            <a:r>
              <a:rPr kumimoji="1" lang="ja-JP" altLang="en-US" sz="1400" dirty="0"/>
              <a:t>遺伝子合成</a:t>
            </a:r>
            <a:endParaRPr kumimoji="1" lang="en-US" altLang="ja-JP" sz="1400" dirty="0"/>
          </a:p>
        </p:txBody>
      </p:sp>
      <p:sp>
        <p:nvSpPr>
          <p:cNvPr id="120" name="矢印: 五方向 119">
            <a:extLst>
              <a:ext uri="{FF2B5EF4-FFF2-40B4-BE49-F238E27FC236}">
                <a16:creationId xmlns:a16="http://schemas.microsoft.com/office/drawing/2014/main" id="{18BB5730-5E64-4F26-B8D9-49AA168CC8C2}"/>
              </a:ext>
            </a:extLst>
          </p:cNvPr>
          <p:cNvSpPr/>
          <p:nvPr/>
        </p:nvSpPr>
        <p:spPr>
          <a:xfrm>
            <a:off x="6842348" y="2472236"/>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4" name="テキスト ボックス 103">
            <a:extLst>
              <a:ext uri="{FF2B5EF4-FFF2-40B4-BE49-F238E27FC236}">
                <a16:creationId xmlns:a16="http://schemas.microsoft.com/office/drawing/2014/main" id="{D78CB30D-7580-426D-90E5-5E6556F779B2}"/>
              </a:ext>
            </a:extLst>
          </p:cNvPr>
          <p:cNvSpPr txBox="1"/>
          <p:nvPr/>
        </p:nvSpPr>
        <p:spPr>
          <a:xfrm>
            <a:off x="6786363" y="2607115"/>
            <a:ext cx="2054887" cy="523220"/>
          </a:xfrm>
          <a:prstGeom prst="rect">
            <a:avLst/>
          </a:prstGeom>
          <a:noFill/>
        </p:spPr>
        <p:txBody>
          <a:bodyPr wrap="square" rtlCol="0">
            <a:spAutoFit/>
          </a:bodyPr>
          <a:lstStyle/>
          <a:p>
            <a:r>
              <a:rPr kumimoji="1" lang="en-US" altLang="ja-JP" sz="1400" b="1" dirty="0">
                <a:solidFill>
                  <a:schemeClr val="accent1"/>
                </a:solidFill>
              </a:rPr>
              <a:t>2. </a:t>
            </a:r>
            <a:r>
              <a:rPr kumimoji="1" lang="ja-JP" altLang="en-US" sz="1400" dirty="0"/>
              <a:t>酵母へ形質転換</a:t>
            </a:r>
            <a:endParaRPr kumimoji="1" lang="en-US" altLang="ja-JP" sz="1400" dirty="0"/>
          </a:p>
          <a:p>
            <a:r>
              <a:rPr kumimoji="1" lang="en-US" altLang="ja-JP" sz="1400" b="1" dirty="0">
                <a:solidFill>
                  <a:schemeClr val="accent1"/>
                </a:solidFill>
              </a:rPr>
              <a:t>3. </a:t>
            </a:r>
            <a:r>
              <a:rPr kumimoji="1" lang="ja-JP" altLang="en-US" sz="1400" dirty="0"/>
              <a:t>培養、発現誘導</a:t>
            </a:r>
          </a:p>
        </p:txBody>
      </p:sp>
      <p:sp>
        <p:nvSpPr>
          <p:cNvPr id="122" name="矢印: 五方向 121">
            <a:extLst>
              <a:ext uri="{FF2B5EF4-FFF2-40B4-BE49-F238E27FC236}">
                <a16:creationId xmlns:a16="http://schemas.microsoft.com/office/drawing/2014/main" id="{E187DE98-0E0E-4484-8ECC-DBC6CEC9CCCE}"/>
              </a:ext>
            </a:extLst>
          </p:cNvPr>
          <p:cNvSpPr/>
          <p:nvPr/>
        </p:nvSpPr>
        <p:spPr>
          <a:xfrm>
            <a:off x="6841456" y="5509384"/>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3" name="テキスト ボックス 122">
            <a:extLst>
              <a:ext uri="{FF2B5EF4-FFF2-40B4-BE49-F238E27FC236}">
                <a16:creationId xmlns:a16="http://schemas.microsoft.com/office/drawing/2014/main" id="{082AB2EE-3E20-4EE0-8786-4F1C17C438EC}"/>
              </a:ext>
            </a:extLst>
          </p:cNvPr>
          <p:cNvSpPr txBox="1"/>
          <p:nvPr/>
        </p:nvSpPr>
        <p:spPr>
          <a:xfrm>
            <a:off x="6785471" y="5644263"/>
            <a:ext cx="2054887" cy="523220"/>
          </a:xfrm>
          <a:prstGeom prst="rect">
            <a:avLst/>
          </a:prstGeom>
          <a:noFill/>
        </p:spPr>
        <p:txBody>
          <a:bodyPr wrap="square" rtlCol="0">
            <a:spAutoFit/>
          </a:bodyPr>
          <a:lstStyle/>
          <a:p>
            <a:r>
              <a:rPr kumimoji="1" lang="en-US" altLang="ja-JP" sz="1400" b="1" dirty="0">
                <a:solidFill>
                  <a:schemeClr val="accent1"/>
                </a:solidFill>
              </a:rPr>
              <a:t>2. </a:t>
            </a:r>
            <a:r>
              <a:rPr kumimoji="1" lang="ja-JP" altLang="en-US" sz="1400" dirty="0"/>
              <a:t>酵母へ形質転換</a:t>
            </a:r>
            <a:endParaRPr kumimoji="1" lang="en-US" altLang="ja-JP" sz="1400" dirty="0"/>
          </a:p>
          <a:p>
            <a:r>
              <a:rPr kumimoji="1" lang="en-US" altLang="ja-JP" sz="1400" b="1" dirty="0">
                <a:solidFill>
                  <a:schemeClr val="accent1"/>
                </a:solidFill>
              </a:rPr>
              <a:t>3. </a:t>
            </a:r>
            <a:r>
              <a:rPr kumimoji="1" lang="ja-JP" altLang="en-US" sz="1400" dirty="0"/>
              <a:t>培養、発現誘導</a:t>
            </a:r>
          </a:p>
        </p:txBody>
      </p:sp>
      <p:sp>
        <p:nvSpPr>
          <p:cNvPr id="124" name="矢印: 五方向 123">
            <a:extLst>
              <a:ext uri="{FF2B5EF4-FFF2-40B4-BE49-F238E27FC236}">
                <a16:creationId xmlns:a16="http://schemas.microsoft.com/office/drawing/2014/main" id="{AB5FC2A0-EE29-4264-AC82-8ABEEB8DF02B}"/>
              </a:ext>
            </a:extLst>
          </p:cNvPr>
          <p:cNvSpPr/>
          <p:nvPr/>
        </p:nvSpPr>
        <p:spPr>
          <a:xfrm>
            <a:off x="7812903" y="3951048"/>
            <a:ext cx="1544819" cy="738034"/>
          </a:xfrm>
          <a:prstGeom prst="homePlate">
            <a:avLst>
              <a:gd name="adj" fmla="val 21836"/>
            </a:avLst>
          </a:prstGeom>
          <a:solidFill>
            <a:schemeClr val="bg2">
              <a:lumMod val="20000"/>
              <a:lumOff val="8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3" name="テキスト ボックス 112">
            <a:extLst>
              <a:ext uri="{FF2B5EF4-FFF2-40B4-BE49-F238E27FC236}">
                <a16:creationId xmlns:a16="http://schemas.microsoft.com/office/drawing/2014/main" id="{95941D8B-EB23-4DC5-8D8C-4BB994256038}"/>
              </a:ext>
            </a:extLst>
          </p:cNvPr>
          <p:cNvSpPr txBox="1"/>
          <p:nvPr/>
        </p:nvSpPr>
        <p:spPr>
          <a:xfrm>
            <a:off x="7773677" y="4187271"/>
            <a:ext cx="1579278" cy="307777"/>
          </a:xfrm>
          <a:prstGeom prst="rect">
            <a:avLst/>
          </a:prstGeom>
          <a:noFill/>
        </p:spPr>
        <p:txBody>
          <a:bodyPr wrap="none" rtlCol="0">
            <a:spAutoFit/>
          </a:bodyPr>
          <a:lstStyle/>
          <a:p>
            <a:r>
              <a:rPr kumimoji="1" lang="en-US" altLang="ja-JP" sz="1400" b="1" dirty="0">
                <a:solidFill>
                  <a:schemeClr val="accent1"/>
                </a:solidFill>
              </a:rPr>
              <a:t>3. </a:t>
            </a:r>
            <a:r>
              <a:rPr kumimoji="1" lang="ja-JP" altLang="en-US" sz="1400" dirty="0"/>
              <a:t>培養、発現誘導</a:t>
            </a:r>
          </a:p>
        </p:txBody>
      </p:sp>
      <p:sp>
        <p:nvSpPr>
          <p:cNvPr id="92" name="テキスト ボックス 91">
            <a:extLst>
              <a:ext uri="{FF2B5EF4-FFF2-40B4-BE49-F238E27FC236}">
                <a16:creationId xmlns:a16="http://schemas.microsoft.com/office/drawing/2014/main" id="{1F5BCC98-FB51-49D0-BF4E-D3555023FA7C}"/>
              </a:ext>
            </a:extLst>
          </p:cNvPr>
          <p:cNvSpPr txBox="1"/>
          <p:nvPr/>
        </p:nvSpPr>
        <p:spPr>
          <a:xfrm>
            <a:off x="1027134" y="841022"/>
            <a:ext cx="10067409" cy="461665"/>
          </a:xfrm>
          <a:prstGeom prst="rect">
            <a:avLst/>
          </a:prstGeom>
          <a:noFill/>
        </p:spPr>
        <p:txBody>
          <a:bodyPr wrap="square" rtlCol="0">
            <a:spAutoFit/>
          </a:bodyPr>
          <a:lstStyle/>
          <a:p>
            <a:r>
              <a:rPr kumimoji="1" lang="en-US" altLang="ja-JP" sz="2400" b="1" dirty="0">
                <a:solidFill>
                  <a:schemeClr val="accent1"/>
                </a:solidFill>
              </a:rPr>
              <a:t>3</a:t>
            </a:r>
            <a:r>
              <a:rPr kumimoji="1" lang="ja-JP" altLang="en-US" sz="2400" b="1" dirty="0">
                <a:solidFill>
                  <a:schemeClr val="accent1"/>
                </a:solidFill>
              </a:rPr>
              <a:t>つのセルロース分解酵素を対象として、以下の実験を</a:t>
            </a:r>
            <a:r>
              <a:rPr kumimoji="1" lang="en-US" altLang="ja-JP" sz="2400" b="1" dirty="0">
                <a:solidFill>
                  <a:schemeClr val="accent1"/>
                </a:solidFill>
              </a:rPr>
              <a:t>FY22</a:t>
            </a:r>
            <a:r>
              <a:rPr kumimoji="1" lang="ja-JP" altLang="en-US" sz="2400" b="1" dirty="0">
                <a:solidFill>
                  <a:schemeClr val="accent1"/>
                </a:solidFill>
              </a:rPr>
              <a:t>下期に実施する。</a:t>
            </a:r>
            <a:endParaRPr kumimoji="1" lang="en-US" altLang="ja-JP" sz="2400" b="1" dirty="0">
              <a:solidFill>
                <a:schemeClr val="accent1"/>
              </a:solidFill>
            </a:endParaRPr>
          </a:p>
        </p:txBody>
      </p:sp>
    </p:spTree>
    <p:extLst>
      <p:ext uri="{BB962C8B-B14F-4D97-AF65-F5344CB8AC3E}">
        <p14:creationId xmlns:p14="http://schemas.microsoft.com/office/powerpoint/2010/main" val="3143244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対象②　設計</a:t>
            </a:r>
            <a:r>
              <a:rPr kumimoji="1" lang="en-US" altLang="ja-JP" dirty="0"/>
              <a:t>CBD</a:t>
            </a:r>
            <a:r>
              <a:rPr kumimoji="1" lang="ja-JP" altLang="en-US" dirty="0"/>
              <a:t>の組み換え、発現・活性の確認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61</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26894" y="1989581"/>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8" name="テキスト ボックス 37">
            <a:extLst>
              <a:ext uri="{FF2B5EF4-FFF2-40B4-BE49-F238E27FC236}">
                <a16:creationId xmlns:a16="http://schemas.microsoft.com/office/drawing/2014/main" id="{3FFD3ED8-4CDF-4695-B7CE-B36E2073AC68}"/>
              </a:ext>
            </a:extLst>
          </p:cNvPr>
          <p:cNvSpPr txBox="1"/>
          <p:nvPr/>
        </p:nvSpPr>
        <p:spPr>
          <a:xfrm>
            <a:off x="7386094" y="780248"/>
            <a:ext cx="543739" cy="307777"/>
          </a:xfrm>
          <a:prstGeom prst="rect">
            <a:avLst/>
          </a:prstGeom>
          <a:noFill/>
        </p:spPr>
        <p:txBody>
          <a:bodyPr wrap="none" rtlCol="0">
            <a:spAutoFit/>
          </a:bodyPr>
          <a:lstStyle/>
          <a:p>
            <a:r>
              <a:rPr kumimoji="1" lang="ja-JP" altLang="en-US" sz="1400" dirty="0"/>
              <a:t>凡例</a:t>
            </a:r>
          </a:p>
        </p:txBody>
      </p:sp>
      <p:grpSp>
        <p:nvGrpSpPr>
          <p:cNvPr id="39" name="グループ化 38">
            <a:extLst>
              <a:ext uri="{FF2B5EF4-FFF2-40B4-BE49-F238E27FC236}">
                <a16:creationId xmlns:a16="http://schemas.microsoft.com/office/drawing/2014/main" id="{0DE86CCC-0390-443D-A49E-1B8B3A0DB6F4}"/>
              </a:ext>
            </a:extLst>
          </p:cNvPr>
          <p:cNvGrpSpPr/>
          <p:nvPr/>
        </p:nvGrpSpPr>
        <p:grpSpPr>
          <a:xfrm>
            <a:off x="7475195" y="1142668"/>
            <a:ext cx="5047665" cy="949123"/>
            <a:chOff x="1241417" y="785187"/>
            <a:chExt cx="5047665" cy="949123"/>
          </a:xfrm>
        </p:grpSpPr>
        <p:grpSp>
          <p:nvGrpSpPr>
            <p:cNvPr id="100" name="グループ化 99">
              <a:extLst>
                <a:ext uri="{FF2B5EF4-FFF2-40B4-BE49-F238E27FC236}">
                  <a16:creationId xmlns:a16="http://schemas.microsoft.com/office/drawing/2014/main" id="{0410BEF6-D80D-4310-B308-CFC25FBF1973}"/>
                </a:ext>
              </a:extLst>
            </p:cNvPr>
            <p:cNvGrpSpPr/>
            <p:nvPr/>
          </p:nvGrpSpPr>
          <p:grpSpPr>
            <a:xfrm>
              <a:off x="1241417" y="785188"/>
              <a:ext cx="4608036" cy="911822"/>
              <a:chOff x="9413082" y="1604255"/>
              <a:chExt cx="4608036" cy="911822"/>
            </a:xfrm>
          </p:grpSpPr>
          <p:grpSp>
            <p:nvGrpSpPr>
              <p:cNvPr id="103" name="グループ化 102">
                <a:extLst>
                  <a:ext uri="{FF2B5EF4-FFF2-40B4-BE49-F238E27FC236}">
                    <a16:creationId xmlns:a16="http://schemas.microsoft.com/office/drawing/2014/main" id="{21266A48-B126-4328-BB33-886F1DB1E074}"/>
                  </a:ext>
                </a:extLst>
              </p:cNvPr>
              <p:cNvGrpSpPr/>
              <p:nvPr/>
            </p:nvGrpSpPr>
            <p:grpSpPr>
              <a:xfrm>
                <a:off x="9472864" y="1678258"/>
                <a:ext cx="2170081" cy="430516"/>
                <a:chOff x="6799366" y="1248537"/>
                <a:chExt cx="1960180" cy="340384"/>
              </a:xfrm>
            </p:grpSpPr>
            <p:sp>
              <p:nvSpPr>
                <p:cNvPr id="106" name="フローチャート: 端子 105">
                  <a:extLst>
                    <a:ext uri="{FF2B5EF4-FFF2-40B4-BE49-F238E27FC236}">
                      <a16:creationId xmlns:a16="http://schemas.microsoft.com/office/drawing/2014/main" id="{0B128CB1-67A3-4547-9360-0C820F186E63}"/>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107" name="正方形/長方形 106">
                  <a:extLst>
                    <a:ext uri="{FF2B5EF4-FFF2-40B4-BE49-F238E27FC236}">
                      <a16:creationId xmlns:a16="http://schemas.microsoft.com/office/drawing/2014/main" id="{4A5444FC-6FD7-4DE7-8CD2-DDEE6B01526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108" name="直線コネクタ 107">
                  <a:extLst>
                    <a:ext uri="{FF2B5EF4-FFF2-40B4-BE49-F238E27FC236}">
                      <a16:creationId xmlns:a16="http://schemas.microsoft.com/office/drawing/2014/main" id="{574941C6-4E41-4638-8C8F-5887EA8B01B8}"/>
                    </a:ext>
                  </a:extLst>
                </p:cNvPr>
                <p:cNvCxnSpPr>
                  <a:cxnSpLocks/>
                  <a:stCxn id="106" idx="3"/>
                  <a:endCxn id="107"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テキスト ボックス 103">
                <a:extLst>
                  <a:ext uri="{FF2B5EF4-FFF2-40B4-BE49-F238E27FC236}">
                    <a16:creationId xmlns:a16="http://schemas.microsoft.com/office/drawing/2014/main" id="{693EC083-69EC-4105-AEAB-690128A0B891}"/>
                  </a:ext>
                </a:extLst>
              </p:cNvPr>
              <p:cNvSpPr txBox="1"/>
              <p:nvPr/>
            </p:nvSpPr>
            <p:spPr>
              <a:xfrm>
                <a:off x="9738948" y="2200575"/>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105" name="正方形/長方形 104">
                <a:extLst>
                  <a:ext uri="{FF2B5EF4-FFF2-40B4-BE49-F238E27FC236}">
                    <a16:creationId xmlns:a16="http://schemas.microsoft.com/office/drawing/2014/main" id="{C6C97809-D392-4E56-983A-8389A45DFD96}"/>
                  </a:ext>
                </a:extLst>
              </p:cNvPr>
              <p:cNvSpPr/>
              <p:nvPr/>
            </p:nvSpPr>
            <p:spPr>
              <a:xfrm>
                <a:off x="9413082" y="1604255"/>
                <a:ext cx="4608036" cy="911822"/>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1" name="正方形/長方形 100">
              <a:extLst>
                <a:ext uri="{FF2B5EF4-FFF2-40B4-BE49-F238E27FC236}">
                  <a16:creationId xmlns:a16="http://schemas.microsoft.com/office/drawing/2014/main" id="{BA6203C1-AC5B-4ED2-8586-0F15B19A4C83}"/>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496986" y="1555989"/>
            <a:ext cx="3174843"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対象②　</a:t>
            </a:r>
            <a:r>
              <a:rPr kumimoji="1" lang="en-US" altLang="ja-JP" dirty="0"/>
              <a:t>TeCel7A-TrCBM1</a:t>
            </a:r>
            <a:endParaRPr kumimoji="1" lang="ja-JP" altLang="en-US" dirty="0"/>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22528" y="5071131"/>
            <a:ext cx="1536767" cy="584775"/>
          </a:xfrm>
          <a:prstGeom prst="rect">
            <a:avLst/>
          </a:prstGeom>
          <a:noFill/>
        </p:spPr>
        <p:txBody>
          <a:bodyPr wrap="none" rtlCol="0">
            <a:spAutoFit/>
          </a:bodyPr>
          <a:lstStyle/>
          <a:p>
            <a:r>
              <a:rPr kumimoji="1" lang="ja-JP" altLang="en-US" sz="1600" dirty="0">
                <a:solidFill>
                  <a:srgbClr val="FF0000"/>
                </a:solidFill>
              </a:rPr>
              <a:t>約</a:t>
            </a:r>
            <a:r>
              <a:rPr kumimoji="1" lang="en-US" altLang="ja-JP" sz="1600" dirty="0">
                <a:solidFill>
                  <a:srgbClr val="FF0000"/>
                </a:solidFill>
              </a:rPr>
              <a:t>2</a:t>
            </a:r>
            <a:r>
              <a:rPr kumimoji="1" lang="ja-JP" altLang="en-US" sz="1600" dirty="0">
                <a:solidFill>
                  <a:srgbClr val="FF0000"/>
                </a:solidFill>
              </a:rPr>
              <a:t>カ月</a:t>
            </a:r>
            <a:endParaRPr kumimoji="1" lang="en-US" altLang="ja-JP" sz="1600" dirty="0">
              <a:solidFill>
                <a:srgbClr val="FF0000"/>
              </a:solidFill>
            </a:endParaRPr>
          </a:p>
          <a:p>
            <a:r>
              <a:rPr kumimoji="1" lang="en-US" altLang="ja-JP" sz="1600" dirty="0">
                <a:solidFill>
                  <a:srgbClr val="FF0000"/>
                </a:solidFill>
              </a:rPr>
              <a:t>9</a:t>
            </a:r>
            <a:r>
              <a:rPr kumimoji="1" lang="ja-JP" altLang="en-US" sz="1600" dirty="0">
                <a:solidFill>
                  <a:srgbClr val="FF0000"/>
                </a:solidFill>
              </a:rPr>
              <a:t>月～</a:t>
            </a:r>
            <a:r>
              <a:rPr kumimoji="1" lang="en-US" altLang="ja-JP" sz="1600" dirty="0">
                <a:solidFill>
                  <a:srgbClr val="FF0000"/>
                </a:solidFill>
              </a:rPr>
              <a:t>11</a:t>
            </a:r>
            <a:r>
              <a:rPr kumimoji="1" lang="ja-JP" altLang="en-US" sz="1600" dirty="0">
                <a:solidFill>
                  <a:srgbClr val="FF0000"/>
                </a:solidFill>
              </a:rPr>
              <a:t>月上旬</a:t>
            </a:r>
            <a:endParaRPr kumimoji="1" lang="en-US" altLang="ja-JP" sz="1600" dirty="0">
              <a:solidFill>
                <a:srgbClr val="FF0000"/>
              </a:solidFill>
            </a:endParaRP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5067989"/>
            <a:ext cx="1012585" cy="584775"/>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endParaRPr kumimoji="1" lang="en-US" altLang="ja-JP" sz="1600" dirty="0"/>
          </a:p>
          <a:p>
            <a:r>
              <a:rPr kumimoji="1" lang="en-US" altLang="ja-JP" sz="1600" dirty="0"/>
              <a:t>11</a:t>
            </a:r>
            <a:r>
              <a:rPr kumimoji="1" lang="ja-JP" altLang="en-US" sz="1600" dirty="0"/>
              <a:t>月下旬</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5067846"/>
            <a:ext cx="1012585" cy="584775"/>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endParaRPr kumimoji="1" lang="en-US" altLang="ja-JP" sz="1600" dirty="0"/>
          </a:p>
          <a:p>
            <a:r>
              <a:rPr kumimoji="1" lang="en-US" altLang="ja-JP" sz="1600" dirty="0"/>
              <a:t>11</a:t>
            </a:r>
            <a:r>
              <a:rPr kumimoji="1" lang="ja-JP" altLang="en-US" sz="1600" dirty="0"/>
              <a:t>月中旬</a:t>
            </a:r>
          </a:p>
        </p:txBody>
      </p:sp>
      <p:grpSp>
        <p:nvGrpSpPr>
          <p:cNvPr id="58" name="グループ化 57">
            <a:extLst>
              <a:ext uri="{FF2B5EF4-FFF2-40B4-BE49-F238E27FC236}">
                <a16:creationId xmlns:a16="http://schemas.microsoft.com/office/drawing/2014/main" id="{03714609-1237-43B1-AE4F-5E261D5B513A}"/>
              </a:ext>
            </a:extLst>
          </p:cNvPr>
          <p:cNvGrpSpPr/>
          <p:nvPr/>
        </p:nvGrpSpPr>
        <p:grpSpPr>
          <a:xfrm>
            <a:off x="2253441" y="3997368"/>
            <a:ext cx="1907916" cy="1053151"/>
            <a:chOff x="2240420" y="3814654"/>
            <a:chExt cx="1907916" cy="1053151"/>
          </a:xfrm>
        </p:grpSpPr>
        <p:sp>
          <p:nvSpPr>
            <p:cNvPr id="59" name="フローチャート: 他ページ結合子 58">
              <a:extLst>
                <a:ext uri="{FF2B5EF4-FFF2-40B4-BE49-F238E27FC236}">
                  <a16:creationId xmlns:a16="http://schemas.microsoft.com/office/drawing/2014/main" id="{5D55D27C-A6AB-43E7-A05D-5AF3B0425811}"/>
                </a:ext>
              </a:extLst>
            </p:cNvPr>
            <p:cNvSpPr/>
            <p:nvPr/>
          </p:nvSpPr>
          <p:spPr>
            <a:xfrm rot="16200000">
              <a:off x="2674030" y="3393499"/>
              <a:ext cx="1053151" cy="1895461"/>
            </a:xfrm>
            <a:prstGeom prst="flowChartOffpage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0" name="テキスト ボックス 59">
              <a:extLst>
                <a:ext uri="{FF2B5EF4-FFF2-40B4-BE49-F238E27FC236}">
                  <a16:creationId xmlns:a16="http://schemas.microsoft.com/office/drawing/2014/main" id="{E77AB8B9-4E0D-47A4-B22F-0CE4A6366081}"/>
                </a:ext>
              </a:extLst>
            </p:cNvPr>
            <p:cNvSpPr txBox="1"/>
            <p:nvPr/>
          </p:nvSpPr>
          <p:spPr>
            <a:xfrm>
              <a:off x="2240420" y="4081526"/>
              <a:ext cx="800219" cy="584775"/>
            </a:xfrm>
            <a:prstGeom prst="rect">
              <a:avLst/>
            </a:prstGeom>
            <a:noFill/>
          </p:spPr>
          <p:txBody>
            <a:bodyPr wrap="none" rtlCol="0">
              <a:spAutoFit/>
            </a:bodyPr>
            <a:lstStyle/>
            <a:p>
              <a:pPr algn="ctr"/>
              <a:r>
                <a:rPr kumimoji="1" lang="ja-JP" altLang="en-US" sz="1600" dirty="0"/>
                <a:t>遺伝子</a:t>
              </a:r>
              <a:endParaRPr kumimoji="1" lang="en-US" altLang="ja-JP" sz="1600" dirty="0"/>
            </a:p>
            <a:p>
              <a:pPr algn="ctr"/>
              <a:r>
                <a:rPr kumimoji="1" lang="ja-JP" altLang="en-US" sz="1600" dirty="0"/>
                <a:t>合成</a:t>
              </a:r>
            </a:p>
          </p:txBody>
        </p:sp>
      </p:grpSp>
      <p:sp>
        <p:nvSpPr>
          <p:cNvPr id="61" name="テキスト ボックス 60">
            <a:extLst>
              <a:ext uri="{FF2B5EF4-FFF2-40B4-BE49-F238E27FC236}">
                <a16:creationId xmlns:a16="http://schemas.microsoft.com/office/drawing/2014/main" id="{A416FD1F-4B2E-42AC-9E9F-650F5B7B44DD}"/>
              </a:ext>
            </a:extLst>
          </p:cNvPr>
          <p:cNvSpPr txBox="1"/>
          <p:nvPr/>
        </p:nvSpPr>
        <p:spPr>
          <a:xfrm>
            <a:off x="2170294" y="3608843"/>
            <a:ext cx="385042" cy="523220"/>
          </a:xfrm>
          <a:prstGeom prst="rect">
            <a:avLst/>
          </a:prstGeom>
          <a:noFill/>
        </p:spPr>
        <p:txBody>
          <a:bodyPr wrap="none" rtlCol="0">
            <a:spAutoFit/>
          </a:bodyPr>
          <a:lstStyle/>
          <a:p>
            <a:r>
              <a:rPr kumimoji="1" lang="en-US" altLang="ja-JP" sz="2800" b="1" dirty="0">
                <a:solidFill>
                  <a:srgbClr val="FF0000"/>
                </a:solidFill>
              </a:rPr>
              <a:t>1</a:t>
            </a:r>
            <a:endParaRPr kumimoji="1" lang="ja-JP" altLang="en-US" sz="2800" b="1" dirty="0">
              <a:solidFill>
                <a:srgbClr val="FF0000"/>
              </a:solidFill>
            </a:endParaRPr>
          </a:p>
        </p:txBody>
      </p:sp>
      <p:sp>
        <p:nvSpPr>
          <p:cNvPr id="57" name="テキスト ボックス 56">
            <a:extLst>
              <a:ext uri="{FF2B5EF4-FFF2-40B4-BE49-F238E27FC236}">
                <a16:creationId xmlns:a16="http://schemas.microsoft.com/office/drawing/2014/main" id="{43C47FB8-8EE7-4A4C-9569-BC3378F1FF86}"/>
              </a:ext>
            </a:extLst>
          </p:cNvPr>
          <p:cNvSpPr txBox="1"/>
          <p:nvPr/>
        </p:nvSpPr>
        <p:spPr>
          <a:xfrm>
            <a:off x="3001754" y="4110428"/>
            <a:ext cx="990025" cy="830997"/>
          </a:xfrm>
          <a:prstGeom prst="rect">
            <a:avLst/>
          </a:prstGeom>
          <a:noFill/>
        </p:spPr>
        <p:txBody>
          <a:bodyPr wrap="square" rtlCol="0">
            <a:spAutoFit/>
          </a:bodyPr>
          <a:lstStyle/>
          <a:p>
            <a:pPr algn="ctr"/>
            <a:r>
              <a:rPr kumimoji="1" lang="ja-JP" altLang="en-US" sz="1600" b="1" dirty="0">
                <a:solidFill>
                  <a:srgbClr val="FF0000"/>
                </a:solidFill>
              </a:rPr>
              <a:t>設計</a:t>
            </a:r>
            <a:r>
              <a:rPr kumimoji="1" lang="en-US" altLang="ja-JP" sz="1600" b="1" dirty="0">
                <a:solidFill>
                  <a:srgbClr val="FF0000"/>
                </a:solidFill>
              </a:rPr>
              <a:t>CBD</a:t>
            </a:r>
          </a:p>
          <a:p>
            <a:pPr algn="ctr"/>
            <a:r>
              <a:rPr kumimoji="1" lang="ja-JP" altLang="en-US" sz="1600" b="1" dirty="0">
                <a:solidFill>
                  <a:srgbClr val="FF0000"/>
                </a:solidFill>
              </a:rPr>
              <a:t>入れ替え</a:t>
            </a:r>
          </a:p>
        </p:txBody>
      </p:sp>
      <p:cxnSp>
        <p:nvCxnSpPr>
          <p:cNvPr id="6" name="直線コネクタ 5">
            <a:extLst>
              <a:ext uri="{FF2B5EF4-FFF2-40B4-BE49-F238E27FC236}">
                <a16:creationId xmlns:a16="http://schemas.microsoft.com/office/drawing/2014/main" id="{815BE53A-75D7-49CB-AD67-9C8C0D20618E}"/>
              </a:ext>
            </a:extLst>
          </p:cNvPr>
          <p:cNvCxnSpPr>
            <a:cxnSpLocks/>
          </p:cNvCxnSpPr>
          <p:nvPr/>
        </p:nvCxnSpPr>
        <p:spPr>
          <a:xfrm flipH="1" flipV="1">
            <a:off x="2796349" y="3997694"/>
            <a:ext cx="379418" cy="530636"/>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0E036B0-6D00-4F4C-BDB9-5EFF34603045}"/>
              </a:ext>
            </a:extLst>
          </p:cNvPr>
          <p:cNvCxnSpPr>
            <a:cxnSpLocks/>
          </p:cNvCxnSpPr>
          <p:nvPr/>
        </p:nvCxnSpPr>
        <p:spPr>
          <a:xfrm flipH="1">
            <a:off x="2796349" y="4521970"/>
            <a:ext cx="379418" cy="530636"/>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7721C3-4CFF-4970-8FCD-8936CDADB1F5}"/>
              </a:ext>
            </a:extLst>
          </p:cNvPr>
          <p:cNvSpPr txBox="1"/>
          <p:nvPr/>
        </p:nvSpPr>
        <p:spPr>
          <a:xfrm>
            <a:off x="2212777" y="5617863"/>
            <a:ext cx="4660250" cy="646331"/>
          </a:xfrm>
          <a:prstGeom prst="rect">
            <a:avLst/>
          </a:prstGeom>
          <a:noFill/>
        </p:spPr>
        <p:txBody>
          <a:bodyPr wrap="none" rtlCol="0">
            <a:spAutoFit/>
          </a:bodyPr>
          <a:lstStyle/>
          <a:p>
            <a:r>
              <a:rPr kumimoji="1" lang="en-US" altLang="ja-JP" b="1" dirty="0">
                <a:solidFill>
                  <a:srgbClr val="FF0000"/>
                </a:solidFill>
              </a:rPr>
              <a:t>FY22-2Q</a:t>
            </a:r>
            <a:r>
              <a:rPr kumimoji="1" lang="ja-JP" altLang="en-US" b="1" dirty="0">
                <a:solidFill>
                  <a:srgbClr val="FF0000"/>
                </a:solidFill>
              </a:rPr>
              <a:t>の実験、</a:t>
            </a:r>
            <a:endParaRPr kumimoji="1" lang="en-US" altLang="ja-JP" b="1" dirty="0">
              <a:solidFill>
                <a:srgbClr val="FF0000"/>
              </a:solidFill>
            </a:endParaRPr>
          </a:p>
          <a:p>
            <a:r>
              <a:rPr kumimoji="1" lang="ja-JP" altLang="en-US" b="1" dirty="0">
                <a:solidFill>
                  <a:srgbClr val="FF0000"/>
                </a:solidFill>
              </a:rPr>
              <a:t>下期に実施する対象③④の実験と異なる部分</a:t>
            </a:r>
          </a:p>
        </p:txBody>
      </p:sp>
      <p:sp>
        <p:nvSpPr>
          <p:cNvPr id="68" name="テキスト ボックス 67">
            <a:extLst>
              <a:ext uri="{FF2B5EF4-FFF2-40B4-BE49-F238E27FC236}">
                <a16:creationId xmlns:a16="http://schemas.microsoft.com/office/drawing/2014/main" id="{0341E324-3784-4AFB-AA15-2EA7CD343693}"/>
              </a:ext>
            </a:extLst>
          </p:cNvPr>
          <p:cNvSpPr txBox="1"/>
          <p:nvPr/>
        </p:nvSpPr>
        <p:spPr>
          <a:xfrm>
            <a:off x="10305261" y="5632665"/>
            <a:ext cx="1620957" cy="584775"/>
          </a:xfrm>
          <a:prstGeom prst="rect">
            <a:avLst/>
          </a:prstGeom>
          <a:noFill/>
        </p:spPr>
        <p:txBody>
          <a:bodyPr wrap="none" rtlCol="0">
            <a:spAutoFit/>
          </a:bodyPr>
          <a:lstStyle/>
          <a:p>
            <a:r>
              <a:rPr kumimoji="1" lang="en-US" altLang="ja-JP" sz="1600" b="1" dirty="0">
                <a:solidFill>
                  <a:schemeClr val="accent1"/>
                </a:solidFill>
              </a:rPr>
              <a:t>1</a:t>
            </a:r>
            <a:r>
              <a:rPr kumimoji="1" lang="ja-JP" altLang="en-US" sz="1600" dirty="0"/>
              <a:t>：補足</a:t>
            </a:r>
            <a:r>
              <a:rPr kumimoji="1" lang="en-US" altLang="ja-JP" sz="1600" dirty="0"/>
              <a:t>2</a:t>
            </a:r>
            <a:r>
              <a:rPr kumimoji="1" lang="ja-JP" altLang="en-US" sz="1600" dirty="0"/>
              <a:t>参照</a:t>
            </a:r>
            <a:endParaRPr kumimoji="1" lang="en-US" altLang="ja-JP" sz="1600" dirty="0"/>
          </a:p>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62" name="テキスト ボックス 61">
            <a:extLst>
              <a:ext uri="{FF2B5EF4-FFF2-40B4-BE49-F238E27FC236}">
                <a16:creationId xmlns:a16="http://schemas.microsoft.com/office/drawing/2014/main" id="{D10BF58B-EB45-441D-A8C5-CD7DCD77FCA7}"/>
              </a:ext>
            </a:extLst>
          </p:cNvPr>
          <p:cNvSpPr txBox="1"/>
          <p:nvPr/>
        </p:nvSpPr>
        <p:spPr>
          <a:xfrm>
            <a:off x="8191890" y="5047890"/>
            <a:ext cx="1096775" cy="584775"/>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a:p>
            <a:r>
              <a:rPr kumimoji="1" lang="en-US" altLang="ja-JP" sz="1600" dirty="0"/>
              <a:t>12</a:t>
            </a:r>
            <a:r>
              <a:rPr kumimoji="1" lang="ja-JP" altLang="en-US" sz="1600" dirty="0"/>
              <a:t>月</a:t>
            </a:r>
          </a:p>
        </p:txBody>
      </p:sp>
      <p:sp>
        <p:nvSpPr>
          <p:cNvPr id="70" name="テキスト ボックス 69">
            <a:extLst>
              <a:ext uri="{FF2B5EF4-FFF2-40B4-BE49-F238E27FC236}">
                <a16:creationId xmlns:a16="http://schemas.microsoft.com/office/drawing/2014/main" id="{59FF1CE4-B098-43D2-9B18-E298A81DE91E}"/>
              </a:ext>
            </a:extLst>
          </p:cNvPr>
          <p:cNvSpPr txBox="1"/>
          <p:nvPr/>
        </p:nvSpPr>
        <p:spPr>
          <a:xfrm>
            <a:off x="485619" y="3011532"/>
            <a:ext cx="8531503"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複数の設計</a:t>
            </a:r>
            <a:r>
              <a:rPr kumimoji="1" lang="en-US" altLang="ja-JP" dirty="0"/>
              <a:t>CBD</a:t>
            </a:r>
            <a:r>
              <a:rPr kumimoji="1" lang="ja-JP" altLang="en-US" dirty="0"/>
              <a:t>に組み換えたセルロース分解酵素を合成し、活性を測定する。 </a:t>
            </a:r>
            <a:r>
              <a:rPr kumimoji="1" lang="ja-JP" altLang="en-US" b="1" dirty="0">
                <a:solidFill>
                  <a:schemeClr val="accent1"/>
                </a:solidFill>
              </a:rPr>
              <a:t>　</a:t>
            </a:r>
          </a:p>
        </p:txBody>
      </p:sp>
      <p:sp>
        <p:nvSpPr>
          <p:cNvPr id="71" name="テキスト ボックス 70">
            <a:extLst>
              <a:ext uri="{FF2B5EF4-FFF2-40B4-BE49-F238E27FC236}">
                <a16:creationId xmlns:a16="http://schemas.microsoft.com/office/drawing/2014/main" id="{B9EE0883-DC69-43E9-828E-5D263FF4E6C7}"/>
              </a:ext>
            </a:extLst>
          </p:cNvPr>
          <p:cNvSpPr txBox="1"/>
          <p:nvPr/>
        </p:nvSpPr>
        <p:spPr>
          <a:xfrm>
            <a:off x="485619" y="909562"/>
            <a:ext cx="6103854" cy="646331"/>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ja-JP" altLang="en-US" dirty="0"/>
              <a:t>「設計したタンパク質の発現・評価」実施可能性</a:t>
            </a:r>
            <a:endParaRPr kumimoji="1" lang="en-US" altLang="ja-JP" dirty="0"/>
          </a:p>
          <a:p>
            <a:r>
              <a:rPr kumimoji="1" lang="en-US" altLang="ja-JP" dirty="0"/>
              <a:t>		</a:t>
            </a:r>
            <a:r>
              <a:rPr kumimoji="1" lang="ja-JP" altLang="en-US" dirty="0"/>
              <a:t>設計</a:t>
            </a:r>
            <a:r>
              <a:rPr kumimoji="1" lang="en-US" altLang="ja-JP" dirty="0"/>
              <a:t>CBD</a:t>
            </a:r>
            <a:r>
              <a:rPr kumimoji="1" lang="ja-JP" altLang="en-US" dirty="0"/>
              <a:t>とセルロース分解活性との関係性の検証</a:t>
            </a:r>
            <a:endParaRPr kumimoji="1" lang="en-US" altLang="ja-JP" dirty="0"/>
          </a:p>
        </p:txBody>
      </p:sp>
      <p:sp>
        <p:nvSpPr>
          <p:cNvPr id="73" name="テキスト ボックス 72">
            <a:extLst>
              <a:ext uri="{FF2B5EF4-FFF2-40B4-BE49-F238E27FC236}">
                <a16:creationId xmlns:a16="http://schemas.microsoft.com/office/drawing/2014/main" id="{C60319ED-9832-4914-8B6D-4B2E181F616F}"/>
              </a:ext>
            </a:extLst>
          </p:cNvPr>
          <p:cNvSpPr txBox="1"/>
          <p:nvPr/>
        </p:nvSpPr>
        <p:spPr>
          <a:xfrm>
            <a:off x="7379241" y="217316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Tree>
    <p:extLst>
      <p:ext uri="{BB962C8B-B14F-4D97-AF65-F5344CB8AC3E}">
        <p14:creationId xmlns:p14="http://schemas.microsoft.com/office/powerpoint/2010/main" val="1046290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a:ln>
              <a:noFill/>
            </a:ln>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a:ln>
              <a:noFill/>
              <a:prstDash val="sysDash"/>
            </a:ln>
          </p:spPr>
          <p:txBody>
            <a:bodyPr wrap="none" rtlCol="0">
              <a:spAutoFit/>
            </a:bodyPr>
            <a:lstStyle/>
            <a:p>
              <a:pPr algn="ctr"/>
              <a:r>
                <a:rPr kumimoji="1" lang="ja-JP" altLang="en-US" sz="1600" dirty="0">
                  <a:solidFill>
                    <a:schemeClr val="bg2"/>
                  </a:solidFill>
                </a:rPr>
                <a:t>酵母</a:t>
              </a:r>
              <a:r>
                <a:rPr kumimoji="1" lang="ja-JP" altLang="en-US" sz="1200" dirty="0">
                  <a:solidFill>
                    <a:schemeClr val="bg2"/>
                  </a:solidFill>
                </a:rPr>
                <a:t>＊</a:t>
              </a:r>
              <a:r>
                <a:rPr kumimoji="1" lang="ja-JP" altLang="en-US" sz="1600" dirty="0">
                  <a:solidFill>
                    <a:schemeClr val="bg2"/>
                  </a:solidFill>
                </a:rPr>
                <a:t>へ</a:t>
              </a:r>
              <a:endParaRPr kumimoji="1" lang="en-US" altLang="ja-JP" sz="1600" dirty="0">
                <a:solidFill>
                  <a:schemeClr val="bg2"/>
                </a:solidFill>
              </a:endParaRPr>
            </a:p>
            <a:p>
              <a:pPr algn="ctr"/>
              <a:r>
                <a:rPr kumimoji="1" lang="ja-JP" altLang="en-US" sz="1600" dirty="0">
                  <a:solidFill>
                    <a:schemeClr val="bg2"/>
                  </a:solidFill>
                </a:rPr>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対象③　ファーメンターを用いたタンパク質合成・活性確認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62</a:t>
            </a:fld>
            <a:endParaRPr kumimoji="1" lang="ja-JP" altLang="en-US"/>
          </a:p>
        </p:txBody>
      </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980703" y="1877466"/>
            <a:ext cx="2914193" cy="848612"/>
            <a:chOff x="6676566" y="2230527"/>
            <a:chExt cx="2914193"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a:ln>
              <a:noFill/>
              <a:prstDash val="sysDash"/>
            </a:ln>
          </p:spPr>
          <p:txBody>
            <a:bodyPr wrap="none" rtlCol="0">
              <a:spAutoFit/>
            </a:bodyPr>
            <a:lstStyle/>
            <a:p>
              <a:pPr algn="ctr"/>
              <a:r>
                <a:rPr kumimoji="1" lang="ja-JP" altLang="en-US" sz="1600" dirty="0">
                  <a:solidFill>
                    <a:schemeClr val="bg2"/>
                  </a:solidFill>
                </a:rPr>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bg2"/>
                </a:solidFill>
              </a:rPr>
              <a:t>1</a:t>
            </a:r>
            <a:endParaRPr kumimoji="1" lang="ja-JP" altLang="en-US" sz="2800" b="1" dirty="0">
              <a:solidFill>
                <a:schemeClr val="bg2"/>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bg2"/>
                </a:solidFill>
              </a:rPr>
              <a:t>2</a:t>
            </a:r>
            <a:endParaRPr kumimoji="1" lang="ja-JP" altLang="en-US" sz="2800" b="1" dirty="0">
              <a:solidFill>
                <a:schemeClr val="bg2"/>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rgbClr val="FF0000"/>
                </a:solidFill>
              </a:rPr>
              <a:t>3</a:t>
            </a:r>
            <a:endParaRPr kumimoji="1" lang="ja-JP" altLang="en-US" sz="2800" b="1" dirty="0">
              <a:solidFill>
                <a:srgbClr val="FF0000"/>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68625" y="5067989"/>
            <a:ext cx="856325" cy="338554"/>
          </a:xfrm>
          <a:prstGeom prst="rect">
            <a:avLst/>
          </a:prstGeom>
          <a:noFill/>
        </p:spPr>
        <p:txBody>
          <a:bodyPr wrap="none" rtlCol="0">
            <a:spAutoFit/>
          </a:bodyPr>
          <a:lstStyle/>
          <a:p>
            <a:r>
              <a:rPr kumimoji="1" lang="ja-JP" altLang="en-US" sz="1600" dirty="0">
                <a:solidFill>
                  <a:schemeClr val="bg2"/>
                </a:solidFill>
              </a:rPr>
              <a:t>約</a:t>
            </a:r>
            <a:r>
              <a:rPr kumimoji="1" lang="en-US" altLang="ja-JP" sz="1600" dirty="0">
                <a:solidFill>
                  <a:schemeClr val="bg2"/>
                </a:solidFill>
              </a:rPr>
              <a:t>1</a:t>
            </a:r>
            <a:r>
              <a:rPr kumimoji="1" lang="ja-JP" altLang="en-US" sz="1600" dirty="0">
                <a:solidFill>
                  <a:schemeClr val="bg2"/>
                </a:solidFill>
              </a:rPr>
              <a:t>カ月</a:t>
            </a: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5067989"/>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5067846"/>
            <a:ext cx="914033" cy="338554"/>
          </a:xfrm>
          <a:prstGeom prst="rect">
            <a:avLst/>
          </a:prstGeom>
          <a:noFill/>
        </p:spPr>
        <p:txBody>
          <a:bodyPr wrap="none" rtlCol="0">
            <a:spAutoFit/>
          </a:bodyPr>
          <a:lstStyle/>
          <a:p>
            <a:r>
              <a:rPr kumimoji="1" lang="ja-JP" altLang="en-US" sz="1600" dirty="0">
                <a:solidFill>
                  <a:schemeClr val="bg2"/>
                </a:solidFill>
              </a:rPr>
              <a:t>約</a:t>
            </a:r>
            <a:r>
              <a:rPr kumimoji="1" lang="en-US" altLang="ja-JP" sz="1600" dirty="0">
                <a:solidFill>
                  <a:schemeClr val="bg2"/>
                </a:solidFill>
              </a:rPr>
              <a:t>1</a:t>
            </a:r>
            <a:r>
              <a:rPr kumimoji="1" lang="ja-JP" altLang="en-US" sz="1600" dirty="0">
                <a:solidFill>
                  <a:schemeClr val="bg2"/>
                </a:solidFill>
              </a:rPr>
              <a:t>週間</a:t>
            </a:r>
          </a:p>
        </p:txBody>
      </p:sp>
      <p:sp>
        <p:nvSpPr>
          <p:cNvPr id="5" name="テキスト ボックス 4">
            <a:extLst>
              <a:ext uri="{FF2B5EF4-FFF2-40B4-BE49-F238E27FC236}">
                <a16:creationId xmlns:a16="http://schemas.microsoft.com/office/drawing/2014/main" id="{5D628EE4-3C1F-4400-9F11-3F6CB296AE71}"/>
              </a:ext>
            </a:extLst>
          </p:cNvPr>
          <p:cNvSpPr txBox="1"/>
          <p:nvPr/>
        </p:nvSpPr>
        <p:spPr>
          <a:xfrm>
            <a:off x="2787317" y="5572523"/>
            <a:ext cx="2190023" cy="369332"/>
          </a:xfrm>
          <a:prstGeom prst="rect">
            <a:avLst/>
          </a:prstGeom>
          <a:noFill/>
        </p:spPr>
        <p:txBody>
          <a:bodyPr wrap="none" rtlCol="0">
            <a:spAutoFit/>
          </a:bodyPr>
          <a:lstStyle/>
          <a:p>
            <a:r>
              <a:rPr kumimoji="1" lang="en-US" altLang="ja-JP" b="1" dirty="0">
                <a:solidFill>
                  <a:schemeClr val="bg2"/>
                </a:solidFill>
              </a:rPr>
              <a:t>FY22-2Q</a:t>
            </a:r>
            <a:r>
              <a:rPr kumimoji="1" lang="ja-JP" altLang="en-US" b="1" dirty="0">
                <a:solidFill>
                  <a:schemeClr val="bg2"/>
                </a:solidFill>
              </a:rPr>
              <a:t>に実施済み</a:t>
            </a:r>
          </a:p>
        </p:txBody>
      </p:sp>
      <p:sp>
        <p:nvSpPr>
          <p:cNvPr id="6" name="テキスト ボックス 5">
            <a:extLst>
              <a:ext uri="{FF2B5EF4-FFF2-40B4-BE49-F238E27FC236}">
                <a16:creationId xmlns:a16="http://schemas.microsoft.com/office/drawing/2014/main" id="{0DAA59EE-69AA-4909-8FD7-9E6082C7BFF2}"/>
              </a:ext>
            </a:extLst>
          </p:cNvPr>
          <p:cNvSpPr txBox="1"/>
          <p:nvPr/>
        </p:nvSpPr>
        <p:spPr>
          <a:xfrm>
            <a:off x="5540826" y="5349687"/>
            <a:ext cx="3044423" cy="923330"/>
          </a:xfrm>
          <a:prstGeom prst="rect">
            <a:avLst/>
          </a:prstGeom>
          <a:noFill/>
        </p:spPr>
        <p:txBody>
          <a:bodyPr wrap="none" rtlCol="0">
            <a:spAutoFit/>
          </a:bodyPr>
          <a:lstStyle/>
          <a:p>
            <a:r>
              <a:rPr kumimoji="1" lang="en-US" altLang="ja-JP" b="1" dirty="0">
                <a:solidFill>
                  <a:srgbClr val="FF0000"/>
                </a:solidFill>
              </a:rPr>
              <a:t>FY22-2Q</a:t>
            </a:r>
            <a:r>
              <a:rPr kumimoji="1" lang="ja-JP" altLang="en-US" b="1" dirty="0">
                <a:solidFill>
                  <a:srgbClr val="FF0000"/>
                </a:solidFill>
              </a:rPr>
              <a:t>の実験と異なる部分</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solidFill>
                  <a:srgbClr val="FF0000"/>
                </a:solidFill>
              </a:rPr>
              <a:t>FY22-2Q…</a:t>
            </a:r>
            <a:r>
              <a:rPr kumimoji="1" lang="ja-JP" altLang="en-US" dirty="0">
                <a:solidFill>
                  <a:srgbClr val="FF0000"/>
                </a:solidFill>
              </a:rPr>
              <a:t>フラスコで培養</a:t>
            </a:r>
            <a:endParaRPr kumimoji="1" lang="en-US" altLang="ja-JP" dirty="0">
              <a:solidFill>
                <a:srgbClr val="FF0000"/>
              </a:solidFill>
            </a:endParaRPr>
          </a:p>
          <a:p>
            <a:pPr marL="285750" indent="-285750">
              <a:buFont typeface="Arial" panose="020B0604020202020204" pitchFamily="34" charset="0"/>
              <a:buChar char="•"/>
            </a:pPr>
            <a:r>
              <a:rPr kumimoji="1" lang="ja-JP" altLang="en-US" dirty="0">
                <a:solidFill>
                  <a:srgbClr val="FF0000"/>
                </a:solidFill>
              </a:rPr>
              <a:t>今回</a:t>
            </a:r>
            <a:r>
              <a:rPr kumimoji="1" lang="en-US" altLang="ja-JP" dirty="0">
                <a:solidFill>
                  <a:srgbClr val="FF0000"/>
                </a:solidFill>
              </a:rPr>
              <a:t>…</a:t>
            </a:r>
            <a:r>
              <a:rPr kumimoji="1" lang="ja-JP" altLang="en-US" dirty="0">
                <a:solidFill>
                  <a:srgbClr val="FF0000"/>
                </a:solidFill>
              </a:rPr>
              <a:t>ファーメンターで培養</a:t>
            </a:r>
            <a:endParaRPr kumimoji="1" lang="en-US" altLang="ja-JP" dirty="0">
              <a:solidFill>
                <a:srgbClr val="FF0000"/>
              </a:solidFill>
            </a:endParaRPr>
          </a:p>
        </p:txBody>
      </p:sp>
      <p:cxnSp>
        <p:nvCxnSpPr>
          <p:cNvPr id="59" name="直線コネクタ 58">
            <a:extLst>
              <a:ext uri="{FF2B5EF4-FFF2-40B4-BE49-F238E27FC236}">
                <a16:creationId xmlns:a16="http://schemas.microsoft.com/office/drawing/2014/main" id="{9FF1B651-0842-4313-AAF4-573841FFE4D0}"/>
              </a:ext>
            </a:extLst>
          </p:cNvPr>
          <p:cNvCxnSpPr>
            <a:cxnSpLocks/>
          </p:cNvCxnSpPr>
          <p:nvPr/>
        </p:nvCxnSpPr>
        <p:spPr>
          <a:xfrm flipH="1" flipV="1">
            <a:off x="5297875" y="3997694"/>
            <a:ext cx="379418" cy="530636"/>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AF4A2BD-83C2-41F3-9C82-3DD16AD770B9}"/>
              </a:ext>
            </a:extLst>
          </p:cNvPr>
          <p:cNvCxnSpPr>
            <a:cxnSpLocks/>
          </p:cNvCxnSpPr>
          <p:nvPr/>
        </p:nvCxnSpPr>
        <p:spPr>
          <a:xfrm flipH="1">
            <a:off x="5297875" y="4521970"/>
            <a:ext cx="379418" cy="530636"/>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2B831399-D18B-4565-A228-14231D7BAD76}"/>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4" name="グループ化 63">
            <a:extLst>
              <a:ext uri="{FF2B5EF4-FFF2-40B4-BE49-F238E27FC236}">
                <a16:creationId xmlns:a16="http://schemas.microsoft.com/office/drawing/2014/main" id="{E977DF83-0363-4DE6-8AD4-979B369D656C}"/>
              </a:ext>
            </a:extLst>
          </p:cNvPr>
          <p:cNvGrpSpPr/>
          <p:nvPr/>
        </p:nvGrpSpPr>
        <p:grpSpPr>
          <a:xfrm>
            <a:off x="6960116" y="1291791"/>
            <a:ext cx="5047665" cy="869334"/>
            <a:chOff x="1241417" y="785187"/>
            <a:chExt cx="5047665" cy="949123"/>
          </a:xfrm>
        </p:grpSpPr>
        <p:grpSp>
          <p:nvGrpSpPr>
            <p:cNvPr id="68" name="グループ化 67">
              <a:extLst>
                <a:ext uri="{FF2B5EF4-FFF2-40B4-BE49-F238E27FC236}">
                  <a16:creationId xmlns:a16="http://schemas.microsoft.com/office/drawing/2014/main" id="{0AC335D5-8025-46B1-BB82-85DE165B8F69}"/>
                </a:ext>
              </a:extLst>
            </p:cNvPr>
            <p:cNvGrpSpPr/>
            <p:nvPr/>
          </p:nvGrpSpPr>
          <p:grpSpPr>
            <a:xfrm>
              <a:off x="1241417" y="785187"/>
              <a:ext cx="5047664" cy="949123"/>
              <a:chOff x="9413082" y="1604254"/>
              <a:chExt cx="5047664" cy="949123"/>
            </a:xfrm>
          </p:grpSpPr>
          <p:grpSp>
            <p:nvGrpSpPr>
              <p:cNvPr id="71" name="グループ化 70">
                <a:extLst>
                  <a:ext uri="{FF2B5EF4-FFF2-40B4-BE49-F238E27FC236}">
                    <a16:creationId xmlns:a16="http://schemas.microsoft.com/office/drawing/2014/main" id="{019E616B-CF3E-47E3-ABDB-82B5879FE865}"/>
                  </a:ext>
                </a:extLst>
              </p:cNvPr>
              <p:cNvGrpSpPr/>
              <p:nvPr/>
            </p:nvGrpSpPr>
            <p:grpSpPr>
              <a:xfrm>
                <a:off x="9472864" y="1678258"/>
                <a:ext cx="2170081" cy="430516"/>
                <a:chOff x="6799366" y="1248537"/>
                <a:chExt cx="1960180" cy="340384"/>
              </a:xfrm>
            </p:grpSpPr>
            <p:sp>
              <p:nvSpPr>
                <p:cNvPr id="74" name="フローチャート: 端子 73">
                  <a:extLst>
                    <a:ext uri="{FF2B5EF4-FFF2-40B4-BE49-F238E27FC236}">
                      <a16:creationId xmlns:a16="http://schemas.microsoft.com/office/drawing/2014/main" id="{261CD577-C1AF-405E-8168-BE4E4ECE1F6C}"/>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5" name="正方形/長方形 74">
                  <a:extLst>
                    <a:ext uri="{FF2B5EF4-FFF2-40B4-BE49-F238E27FC236}">
                      <a16:creationId xmlns:a16="http://schemas.microsoft.com/office/drawing/2014/main" id="{B1C49A29-E825-4AD9-8360-31BA17DC88DF}"/>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6" name="直線コネクタ 75">
                  <a:extLst>
                    <a:ext uri="{FF2B5EF4-FFF2-40B4-BE49-F238E27FC236}">
                      <a16:creationId xmlns:a16="http://schemas.microsoft.com/office/drawing/2014/main" id="{9346B31A-87C0-4FD5-9FF2-D434CED55ACB}"/>
                    </a:ext>
                  </a:extLst>
                </p:cNvPr>
                <p:cNvCxnSpPr>
                  <a:cxnSpLocks/>
                  <a:stCxn id="74" idx="3"/>
                  <a:endCxn id="75"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2" name="テキスト ボックス 71">
                <a:extLst>
                  <a:ext uri="{FF2B5EF4-FFF2-40B4-BE49-F238E27FC236}">
                    <a16:creationId xmlns:a16="http://schemas.microsoft.com/office/drawing/2014/main" id="{ECF248AF-5D6B-4647-8B64-C28D16203F15}"/>
                  </a:ext>
                </a:extLst>
              </p:cNvPr>
              <p:cNvSpPr txBox="1"/>
              <p:nvPr/>
            </p:nvSpPr>
            <p:spPr>
              <a:xfrm>
                <a:off x="9746158" y="219257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3" name="正方形/長方形 72">
                <a:extLst>
                  <a:ext uri="{FF2B5EF4-FFF2-40B4-BE49-F238E27FC236}">
                    <a16:creationId xmlns:a16="http://schemas.microsoft.com/office/drawing/2014/main" id="{4CEF2013-0932-4702-9724-C1F578070350}"/>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9" name="正方形/長方形 68">
              <a:extLst>
                <a:ext uri="{FF2B5EF4-FFF2-40B4-BE49-F238E27FC236}">
                  <a16:creationId xmlns:a16="http://schemas.microsoft.com/office/drawing/2014/main" id="{F7E336AA-B81B-405E-94B7-5CC02267B8BB}"/>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p:txBody>
        </p:sp>
      </p:grpSp>
      <p:sp>
        <p:nvSpPr>
          <p:cNvPr id="58" name="テキスト ボックス 57">
            <a:extLst>
              <a:ext uri="{FF2B5EF4-FFF2-40B4-BE49-F238E27FC236}">
                <a16:creationId xmlns:a16="http://schemas.microsoft.com/office/drawing/2014/main" id="{E7A0543C-7121-4188-B989-0E64055E2985}"/>
              </a:ext>
            </a:extLst>
          </p:cNvPr>
          <p:cNvSpPr txBox="1"/>
          <p:nvPr/>
        </p:nvSpPr>
        <p:spPr>
          <a:xfrm>
            <a:off x="496986" y="1443861"/>
            <a:ext cx="214033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対象③</a:t>
            </a:r>
            <a:r>
              <a:rPr kumimoji="1" lang="ja-JP" altLang="en-US" dirty="0"/>
              <a:t> </a:t>
            </a:r>
            <a:r>
              <a:rPr kumimoji="1" lang="en-US" altLang="ja-JP" dirty="0"/>
              <a:t>PcCel7D</a:t>
            </a:r>
            <a:endParaRPr kumimoji="1" lang="ja-JP" altLang="en-US" dirty="0"/>
          </a:p>
        </p:txBody>
      </p:sp>
      <p:sp>
        <p:nvSpPr>
          <p:cNvPr id="84" name="テキスト ボックス 83">
            <a:extLst>
              <a:ext uri="{FF2B5EF4-FFF2-40B4-BE49-F238E27FC236}">
                <a16:creationId xmlns:a16="http://schemas.microsoft.com/office/drawing/2014/main" id="{6530D13D-5664-4A24-8A70-5C19D7D96DD2}"/>
              </a:ext>
            </a:extLst>
          </p:cNvPr>
          <p:cNvSpPr txBox="1"/>
          <p:nvPr/>
        </p:nvSpPr>
        <p:spPr>
          <a:xfrm>
            <a:off x="10306568" y="5877338"/>
            <a:ext cx="1620957" cy="338554"/>
          </a:xfrm>
          <a:prstGeom prst="rect">
            <a:avLst/>
          </a:prstGeom>
          <a:noFill/>
        </p:spPr>
        <p:txBody>
          <a:bodyPr wrap="none" rtlCol="0">
            <a:spAutoFit/>
          </a:bodyPr>
          <a:lstStyle/>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83" name="テキスト ボックス 82">
            <a:extLst>
              <a:ext uri="{FF2B5EF4-FFF2-40B4-BE49-F238E27FC236}">
                <a16:creationId xmlns:a16="http://schemas.microsoft.com/office/drawing/2014/main" id="{41A50B04-ED81-4F7E-A539-1EA3B5970692}"/>
              </a:ext>
            </a:extLst>
          </p:cNvPr>
          <p:cNvSpPr txBox="1"/>
          <p:nvPr/>
        </p:nvSpPr>
        <p:spPr>
          <a:xfrm>
            <a:off x="6891605" y="2250488"/>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61" name="テキスト ボックス 60">
            <a:extLst>
              <a:ext uri="{FF2B5EF4-FFF2-40B4-BE49-F238E27FC236}">
                <a16:creationId xmlns:a16="http://schemas.microsoft.com/office/drawing/2014/main" id="{39F48309-8B8C-4759-AD3E-F15AC65C25FC}"/>
              </a:ext>
            </a:extLst>
          </p:cNvPr>
          <p:cNvSpPr txBox="1"/>
          <p:nvPr/>
        </p:nvSpPr>
        <p:spPr>
          <a:xfrm>
            <a:off x="8191890" y="5047890"/>
            <a:ext cx="1096775" cy="338554"/>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p:txBody>
      </p:sp>
      <p:sp>
        <p:nvSpPr>
          <p:cNvPr id="63" name="テキスト ボックス 62">
            <a:extLst>
              <a:ext uri="{FF2B5EF4-FFF2-40B4-BE49-F238E27FC236}">
                <a16:creationId xmlns:a16="http://schemas.microsoft.com/office/drawing/2014/main" id="{C2E21EBD-54B1-4C09-A9A8-0F5A7BD4796A}"/>
              </a:ext>
            </a:extLst>
          </p:cNvPr>
          <p:cNvSpPr txBox="1"/>
          <p:nvPr/>
        </p:nvSpPr>
        <p:spPr>
          <a:xfrm>
            <a:off x="6845367" y="913981"/>
            <a:ext cx="543739" cy="307777"/>
          </a:xfrm>
          <a:prstGeom prst="rect">
            <a:avLst/>
          </a:prstGeom>
          <a:noFill/>
        </p:spPr>
        <p:txBody>
          <a:bodyPr wrap="none" rtlCol="0">
            <a:spAutoFit/>
          </a:bodyPr>
          <a:lstStyle/>
          <a:p>
            <a:r>
              <a:rPr kumimoji="1" lang="ja-JP" altLang="en-US" sz="1400" dirty="0"/>
              <a:t>凡例</a:t>
            </a:r>
          </a:p>
        </p:txBody>
      </p:sp>
      <p:sp>
        <p:nvSpPr>
          <p:cNvPr id="87" name="テキスト ボックス 86">
            <a:extLst>
              <a:ext uri="{FF2B5EF4-FFF2-40B4-BE49-F238E27FC236}">
                <a16:creationId xmlns:a16="http://schemas.microsoft.com/office/drawing/2014/main" id="{8A615672-02F9-449F-BE9A-ADAEC9F6FBDD}"/>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PcCel7D</a:t>
            </a:r>
            <a:r>
              <a:rPr kumimoji="1" lang="ja-JP" altLang="en-US" dirty="0"/>
              <a:t>の活性有無の判断</a:t>
            </a:r>
            <a:endParaRPr kumimoji="1" lang="en-US" altLang="ja-JP" dirty="0"/>
          </a:p>
        </p:txBody>
      </p:sp>
      <p:sp>
        <p:nvSpPr>
          <p:cNvPr id="89" name="テキスト ボックス 88">
            <a:extLst>
              <a:ext uri="{FF2B5EF4-FFF2-40B4-BE49-F238E27FC236}">
                <a16:creationId xmlns:a16="http://schemas.microsoft.com/office/drawing/2014/main" id="{425F5D9E-3671-4524-ACC2-7C77876A2225}"/>
              </a:ext>
            </a:extLst>
          </p:cNvPr>
          <p:cNvSpPr txBox="1"/>
          <p:nvPr/>
        </p:nvSpPr>
        <p:spPr>
          <a:xfrm>
            <a:off x="485619" y="2915276"/>
            <a:ext cx="548740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ファーメンターで大量に合成し、活性を測定する。</a:t>
            </a:r>
            <a:endParaRPr kumimoji="1" lang="en-US" altLang="ja-JP" dirty="0"/>
          </a:p>
        </p:txBody>
      </p:sp>
    </p:spTree>
    <p:extLst>
      <p:ext uri="{BB962C8B-B14F-4D97-AF65-F5344CB8AC3E}">
        <p14:creationId xmlns:p14="http://schemas.microsoft.com/office/powerpoint/2010/main" val="117442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993308"/>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993308"/>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996094"/>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996094"/>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ja-JP" altLang="en-US" sz="12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lstStyle/>
          <a:p>
            <a:r>
              <a:rPr kumimoji="1" lang="ja-JP" altLang="en-US" dirty="0"/>
              <a:t>対象④　発現・活性の確認</a:t>
            </a:r>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63</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934874" y="1871173"/>
            <a:ext cx="2914192" cy="849140"/>
            <a:chOff x="3127719" y="2231325"/>
            <a:chExt cx="2914192"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996094"/>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519884"/>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607569"/>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607569"/>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607569"/>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607569"/>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607569"/>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5" name="テキスト ボックス 4">
            <a:extLst>
              <a:ext uri="{FF2B5EF4-FFF2-40B4-BE49-F238E27FC236}">
                <a16:creationId xmlns:a16="http://schemas.microsoft.com/office/drawing/2014/main" id="{71A26B8D-530C-4056-AA34-2D392E12FAC4}"/>
              </a:ext>
            </a:extLst>
          </p:cNvPr>
          <p:cNvSpPr txBox="1"/>
          <p:nvPr/>
        </p:nvSpPr>
        <p:spPr>
          <a:xfrm>
            <a:off x="5083042" y="5589331"/>
            <a:ext cx="2967479" cy="369332"/>
          </a:xfrm>
          <a:prstGeom prst="rect">
            <a:avLst/>
          </a:prstGeom>
          <a:noFill/>
        </p:spPr>
        <p:txBody>
          <a:bodyPr wrap="none" rtlCol="0">
            <a:spAutoFit/>
          </a:bodyPr>
          <a:lstStyle/>
          <a:p>
            <a:r>
              <a:rPr kumimoji="1" lang="en-US" altLang="ja-JP" b="1" dirty="0">
                <a:solidFill>
                  <a:schemeClr val="accent1"/>
                </a:solidFill>
              </a:rPr>
              <a:t>FY22-2Q</a:t>
            </a:r>
            <a:r>
              <a:rPr kumimoji="1" lang="ja-JP" altLang="en-US" b="1" dirty="0">
                <a:solidFill>
                  <a:schemeClr val="accent1"/>
                </a:solidFill>
              </a:rPr>
              <a:t>の手法で実施予定</a:t>
            </a:r>
          </a:p>
        </p:txBody>
      </p:sp>
      <p:sp>
        <p:nvSpPr>
          <p:cNvPr id="57" name="テキスト ボックス 56">
            <a:extLst>
              <a:ext uri="{FF2B5EF4-FFF2-40B4-BE49-F238E27FC236}">
                <a16:creationId xmlns:a16="http://schemas.microsoft.com/office/drawing/2014/main" id="{79BCFF39-3517-4299-9784-4023EE8C0877}"/>
              </a:ext>
            </a:extLst>
          </p:cNvPr>
          <p:cNvSpPr txBox="1"/>
          <p:nvPr/>
        </p:nvSpPr>
        <p:spPr>
          <a:xfrm>
            <a:off x="496986" y="1395733"/>
            <a:ext cx="2191690"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対象④　</a:t>
            </a:r>
            <a:r>
              <a:rPr kumimoji="1" lang="en-US" altLang="ja-JP" dirty="0"/>
              <a:t>TrCel7A</a:t>
            </a:r>
            <a:endParaRPr kumimoji="1" lang="ja-JP" altLang="en-US" dirty="0"/>
          </a:p>
        </p:txBody>
      </p:sp>
      <p:sp>
        <p:nvSpPr>
          <p:cNvPr id="58" name="テキスト ボックス 57">
            <a:extLst>
              <a:ext uri="{FF2B5EF4-FFF2-40B4-BE49-F238E27FC236}">
                <a16:creationId xmlns:a16="http://schemas.microsoft.com/office/drawing/2014/main" id="{3F88D4D2-F793-4260-8BA4-382CBE3BB8CC}"/>
              </a:ext>
            </a:extLst>
          </p:cNvPr>
          <p:cNvSpPr txBox="1"/>
          <p:nvPr/>
        </p:nvSpPr>
        <p:spPr>
          <a:xfrm>
            <a:off x="485619" y="3418102"/>
            <a:ext cx="1571264"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実験の流れ</a:t>
            </a:r>
          </a:p>
        </p:txBody>
      </p:sp>
      <p:grpSp>
        <p:nvGrpSpPr>
          <p:cNvPr id="60" name="グループ化 59">
            <a:extLst>
              <a:ext uri="{FF2B5EF4-FFF2-40B4-BE49-F238E27FC236}">
                <a16:creationId xmlns:a16="http://schemas.microsoft.com/office/drawing/2014/main" id="{22D0B593-71C6-4687-98E7-7455E8CA46A1}"/>
              </a:ext>
            </a:extLst>
          </p:cNvPr>
          <p:cNvGrpSpPr/>
          <p:nvPr/>
        </p:nvGrpSpPr>
        <p:grpSpPr>
          <a:xfrm>
            <a:off x="7541768" y="1091656"/>
            <a:ext cx="4999426" cy="949123"/>
            <a:chOff x="1241417" y="699860"/>
            <a:chExt cx="4999426" cy="949123"/>
          </a:xfrm>
        </p:grpSpPr>
        <p:grpSp>
          <p:nvGrpSpPr>
            <p:cNvPr id="61" name="グループ化 60">
              <a:extLst>
                <a:ext uri="{FF2B5EF4-FFF2-40B4-BE49-F238E27FC236}">
                  <a16:creationId xmlns:a16="http://schemas.microsoft.com/office/drawing/2014/main" id="{ABEC7B20-9187-49C6-9122-65875333396C}"/>
                </a:ext>
              </a:extLst>
            </p:cNvPr>
            <p:cNvGrpSpPr/>
            <p:nvPr/>
          </p:nvGrpSpPr>
          <p:grpSpPr>
            <a:xfrm>
              <a:off x="1241417" y="785187"/>
              <a:ext cx="4234575" cy="846457"/>
              <a:chOff x="9413082" y="1604254"/>
              <a:chExt cx="4234575" cy="846457"/>
            </a:xfrm>
          </p:grpSpPr>
          <p:grpSp>
            <p:nvGrpSpPr>
              <p:cNvPr id="64" name="グループ化 63">
                <a:extLst>
                  <a:ext uri="{FF2B5EF4-FFF2-40B4-BE49-F238E27FC236}">
                    <a16:creationId xmlns:a16="http://schemas.microsoft.com/office/drawing/2014/main" id="{9F781F58-A144-4DBF-A315-B9F64E9E3DDE}"/>
                  </a:ext>
                </a:extLst>
              </p:cNvPr>
              <p:cNvGrpSpPr/>
              <p:nvPr/>
            </p:nvGrpSpPr>
            <p:grpSpPr>
              <a:xfrm>
                <a:off x="9472864" y="1678258"/>
                <a:ext cx="2170081" cy="430516"/>
                <a:chOff x="6799366" y="1248537"/>
                <a:chExt cx="1960180" cy="340384"/>
              </a:xfrm>
            </p:grpSpPr>
            <p:sp>
              <p:nvSpPr>
                <p:cNvPr id="70" name="フローチャート: 端子 69">
                  <a:extLst>
                    <a:ext uri="{FF2B5EF4-FFF2-40B4-BE49-F238E27FC236}">
                      <a16:creationId xmlns:a16="http://schemas.microsoft.com/office/drawing/2014/main" id="{2EC45C43-E286-4D8B-BE74-FD2A878AE32B}"/>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71" name="正方形/長方形 70">
                  <a:extLst>
                    <a:ext uri="{FF2B5EF4-FFF2-40B4-BE49-F238E27FC236}">
                      <a16:creationId xmlns:a16="http://schemas.microsoft.com/office/drawing/2014/main" id="{B19A0E14-410F-45CC-AEC1-C81300154A4A}"/>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72" name="直線コネクタ 71">
                  <a:extLst>
                    <a:ext uri="{FF2B5EF4-FFF2-40B4-BE49-F238E27FC236}">
                      <a16:creationId xmlns:a16="http://schemas.microsoft.com/office/drawing/2014/main" id="{C6A17B4B-FC66-4994-8094-B2971F196193}"/>
                    </a:ext>
                  </a:extLst>
                </p:cNvPr>
                <p:cNvCxnSpPr>
                  <a:cxnSpLocks/>
                  <a:stCxn id="70" idx="3"/>
                  <a:endCxn id="71"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テキスト ボックス 67">
                <a:extLst>
                  <a:ext uri="{FF2B5EF4-FFF2-40B4-BE49-F238E27FC236}">
                    <a16:creationId xmlns:a16="http://schemas.microsoft.com/office/drawing/2014/main" id="{FC07C270-5FDF-4689-B387-8495B9A7BE36}"/>
                  </a:ext>
                </a:extLst>
              </p:cNvPr>
              <p:cNvSpPr txBox="1"/>
              <p:nvPr/>
            </p:nvSpPr>
            <p:spPr>
              <a:xfrm>
                <a:off x="9733627" y="2126534"/>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69" name="正方形/長方形 68">
                <a:extLst>
                  <a:ext uri="{FF2B5EF4-FFF2-40B4-BE49-F238E27FC236}">
                    <a16:creationId xmlns:a16="http://schemas.microsoft.com/office/drawing/2014/main" id="{E12D21CC-9480-4784-8070-0A2EC76C066C}"/>
                  </a:ext>
                </a:extLst>
              </p:cNvPr>
              <p:cNvSpPr/>
              <p:nvPr/>
            </p:nvSpPr>
            <p:spPr>
              <a:xfrm>
                <a:off x="9413082" y="1604254"/>
                <a:ext cx="4234575" cy="846457"/>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2" name="正方形/長方形 61">
              <a:extLst>
                <a:ext uri="{FF2B5EF4-FFF2-40B4-BE49-F238E27FC236}">
                  <a16:creationId xmlns:a16="http://schemas.microsoft.com/office/drawing/2014/main" id="{886D15E4-5397-45AD-99DA-DA51BA73E80A}"/>
                </a:ext>
              </a:extLst>
            </p:cNvPr>
            <p:cNvSpPr/>
            <p:nvPr/>
          </p:nvSpPr>
          <p:spPr>
            <a:xfrm>
              <a:off x="3526992" y="699860"/>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
        <p:nvSpPr>
          <p:cNvPr id="76" name="テキスト ボックス 75">
            <a:extLst>
              <a:ext uri="{FF2B5EF4-FFF2-40B4-BE49-F238E27FC236}">
                <a16:creationId xmlns:a16="http://schemas.microsoft.com/office/drawing/2014/main" id="{3F637F48-0065-4FCA-8543-3041CDBCF405}"/>
              </a:ext>
            </a:extLst>
          </p:cNvPr>
          <p:cNvSpPr txBox="1"/>
          <p:nvPr/>
        </p:nvSpPr>
        <p:spPr>
          <a:xfrm>
            <a:off x="2622528" y="5071131"/>
            <a:ext cx="856325"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カ月</a:t>
            </a:r>
          </a:p>
        </p:txBody>
      </p:sp>
      <p:sp>
        <p:nvSpPr>
          <p:cNvPr id="77" name="テキスト ボックス 76">
            <a:extLst>
              <a:ext uri="{FF2B5EF4-FFF2-40B4-BE49-F238E27FC236}">
                <a16:creationId xmlns:a16="http://schemas.microsoft.com/office/drawing/2014/main" id="{EC9AACA4-B5BF-4AD4-88E8-7928247EB798}"/>
              </a:ext>
            </a:extLst>
          </p:cNvPr>
          <p:cNvSpPr txBox="1"/>
          <p:nvPr/>
        </p:nvSpPr>
        <p:spPr>
          <a:xfrm>
            <a:off x="5875935" y="5067989"/>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78" name="テキスト ボックス 77">
            <a:extLst>
              <a:ext uri="{FF2B5EF4-FFF2-40B4-BE49-F238E27FC236}">
                <a16:creationId xmlns:a16="http://schemas.microsoft.com/office/drawing/2014/main" id="{1730A55A-A284-4B36-8BAE-B7AEB2D220AF}"/>
              </a:ext>
            </a:extLst>
          </p:cNvPr>
          <p:cNvSpPr txBox="1"/>
          <p:nvPr/>
        </p:nvSpPr>
        <p:spPr>
          <a:xfrm>
            <a:off x="4340935" y="5067846"/>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 name="テキスト ボックス 5">
            <a:extLst>
              <a:ext uri="{FF2B5EF4-FFF2-40B4-BE49-F238E27FC236}">
                <a16:creationId xmlns:a16="http://schemas.microsoft.com/office/drawing/2014/main" id="{63D31E0B-EC2A-4393-9BAE-758A817ECAA8}"/>
              </a:ext>
            </a:extLst>
          </p:cNvPr>
          <p:cNvSpPr txBox="1"/>
          <p:nvPr/>
        </p:nvSpPr>
        <p:spPr>
          <a:xfrm>
            <a:off x="10306568" y="5877338"/>
            <a:ext cx="1620957" cy="338554"/>
          </a:xfrm>
          <a:prstGeom prst="rect">
            <a:avLst/>
          </a:prstGeom>
          <a:noFill/>
        </p:spPr>
        <p:txBody>
          <a:bodyPr wrap="none" rtlCol="0">
            <a:spAutoFit/>
          </a:bodyPr>
          <a:lstStyle/>
          <a:p>
            <a:r>
              <a:rPr kumimoji="1" lang="en-US" altLang="ja-JP" sz="1600" b="1" dirty="0">
                <a:solidFill>
                  <a:schemeClr val="accent1"/>
                </a:solidFill>
              </a:rPr>
              <a:t>3-5</a:t>
            </a:r>
            <a:r>
              <a:rPr kumimoji="1" lang="ja-JP" altLang="en-US" sz="1600" dirty="0"/>
              <a:t>：補足</a:t>
            </a:r>
            <a:r>
              <a:rPr kumimoji="1" lang="en-US" altLang="ja-JP" sz="1600" dirty="0"/>
              <a:t>3</a:t>
            </a:r>
            <a:r>
              <a:rPr kumimoji="1" lang="ja-JP" altLang="en-US" sz="1600" dirty="0"/>
              <a:t>参照</a:t>
            </a:r>
          </a:p>
        </p:txBody>
      </p:sp>
      <p:sp>
        <p:nvSpPr>
          <p:cNvPr id="65" name="テキスト ボックス 64">
            <a:extLst>
              <a:ext uri="{FF2B5EF4-FFF2-40B4-BE49-F238E27FC236}">
                <a16:creationId xmlns:a16="http://schemas.microsoft.com/office/drawing/2014/main" id="{49F507E4-695D-40FD-9558-E441E4F640A6}"/>
              </a:ext>
            </a:extLst>
          </p:cNvPr>
          <p:cNvSpPr txBox="1"/>
          <p:nvPr/>
        </p:nvSpPr>
        <p:spPr>
          <a:xfrm>
            <a:off x="7482276" y="2135486"/>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
        <p:nvSpPr>
          <p:cNvPr id="59" name="テキスト ボックス 58">
            <a:extLst>
              <a:ext uri="{FF2B5EF4-FFF2-40B4-BE49-F238E27FC236}">
                <a16:creationId xmlns:a16="http://schemas.microsoft.com/office/drawing/2014/main" id="{0CC32EC6-AD3E-4253-BFC0-53F61EBC1981}"/>
              </a:ext>
            </a:extLst>
          </p:cNvPr>
          <p:cNvSpPr txBox="1"/>
          <p:nvPr/>
        </p:nvSpPr>
        <p:spPr>
          <a:xfrm>
            <a:off x="8191890" y="5047890"/>
            <a:ext cx="1096775" cy="338554"/>
          </a:xfrm>
          <a:prstGeom prst="rect">
            <a:avLst/>
          </a:prstGeom>
          <a:noFill/>
        </p:spPr>
        <p:txBody>
          <a:bodyPr wrap="none" rtlCol="0">
            <a:spAutoFit/>
          </a:bodyPr>
          <a:lstStyle/>
          <a:p>
            <a:r>
              <a:rPr kumimoji="1" lang="ja-JP" altLang="en-US" sz="1600" dirty="0"/>
              <a:t>約</a:t>
            </a:r>
            <a:r>
              <a:rPr kumimoji="1" lang="en-US" altLang="ja-JP" sz="1600" dirty="0"/>
              <a:t>2-3</a:t>
            </a:r>
            <a:r>
              <a:rPr kumimoji="1" lang="ja-JP" altLang="en-US" sz="1600" dirty="0"/>
              <a:t>週間</a:t>
            </a:r>
            <a:endParaRPr kumimoji="1" lang="en-US" altLang="ja-JP" sz="1600" dirty="0"/>
          </a:p>
        </p:txBody>
      </p:sp>
      <p:sp>
        <p:nvSpPr>
          <p:cNvPr id="74" name="テキスト ボックス 73">
            <a:extLst>
              <a:ext uri="{FF2B5EF4-FFF2-40B4-BE49-F238E27FC236}">
                <a16:creationId xmlns:a16="http://schemas.microsoft.com/office/drawing/2014/main" id="{81D86CF6-0F9F-4307-8F21-91F68714E425}"/>
              </a:ext>
            </a:extLst>
          </p:cNvPr>
          <p:cNvSpPr txBox="1"/>
          <p:nvPr/>
        </p:nvSpPr>
        <p:spPr>
          <a:xfrm>
            <a:off x="485619" y="2903244"/>
            <a:ext cx="7390165" cy="369332"/>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b="1" dirty="0">
                <a:solidFill>
                  <a:schemeClr val="accent1"/>
                </a:solidFill>
              </a:rPr>
              <a:t>内容　</a:t>
            </a:r>
            <a:r>
              <a:rPr kumimoji="1" lang="ja-JP" altLang="en-US" dirty="0"/>
              <a:t>酵母（</a:t>
            </a:r>
            <a:r>
              <a:rPr kumimoji="1" lang="en-US" altLang="ja-JP" i="1" dirty="0"/>
              <a:t>Pichia pastoris</a:t>
            </a:r>
            <a:r>
              <a:rPr kumimoji="1" lang="ja-JP" altLang="en-US" i="1" dirty="0"/>
              <a:t> </a:t>
            </a:r>
            <a:r>
              <a:rPr kumimoji="1" lang="en-US" altLang="ja-JP" dirty="0"/>
              <a:t>KM71H</a:t>
            </a:r>
            <a:r>
              <a:rPr kumimoji="1" lang="ja-JP" altLang="en-US" dirty="0"/>
              <a:t>）で合成し、活性を測定する。 </a:t>
            </a:r>
            <a:r>
              <a:rPr kumimoji="1" lang="ja-JP" altLang="en-US" b="1" dirty="0">
                <a:solidFill>
                  <a:schemeClr val="accent1"/>
                </a:solidFill>
              </a:rPr>
              <a:t>　</a:t>
            </a:r>
          </a:p>
        </p:txBody>
      </p:sp>
      <p:sp>
        <p:nvSpPr>
          <p:cNvPr id="75" name="テキスト ボックス 74">
            <a:extLst>
              <a:ext uri="{FF2B5EF4-FFF2-40B4-BE49-F238E27FC236}">
                <a16:creationId xmlns:a16="http://schemas.microsoft.com/office/drawing/2014/main" id="{95A70E0E-73D1-4FC8-9781-2965A71C0372}"/>
              </a:ext>
            </a:extLst>
          </p:cNvPr>
          <p:cNvSpPr txBox="1"/>
          <p:nvPr/>
        </p:nvSpPr>
        <p:spPr>
          <a:xfrm>
            <a:off x="485619" y="909562"/>
            <a:ext cx="6103854" cy="369332"/>
          </a:xfrm>
          <a:prstGeom prst="rect">
            <a:avLst/>
          </a:prstGeom>
          <a:noFill/>
        </p:spPr>
        <p:txBody>
          <a:bodyPr wrap="square">
            <a:spAutoFit/>
          </a:bodyPr>
          <a:lstStyle/>
          <a:p>
            <a:pPr marL="285750" indent="-285750">
              <a:buFont typeface="Wingdings" panose="05000000000000000000" pitchFamily="2" charset="2"/>
              <a:buChar char="n"/>
            </a:pPr>
            <a:r>
              <a:rPr kumimoji="1" lang="ja-JP" altLang="en-US" b="1" dirty="0">
                <a:solidFill>
                  <a:schemeClr val="accent1"/>
                </a:solidFill>
              </a:rPr>
              <a:t>目的　</a:t>
            </a:r>
            <a:r>
              <a:rPr kumimoji="1" lang="en-US" altLang="ja-JP" dirty="0"/>
              <a:t>TrCel7A</a:t>
            </a:r>
            <a:r>
              <a:rPr kumimoji="1" lang="ja-JP" altLang="en-US" dirty="0"/>
              <a:t>の発現・活性確認</a:t>
            </a:r>
            <a:endParaRPr kumimoji="1" lang="en-US" altLang="ja-JP" dirty="0"/>
          </a:p>
        </p:txBody>
      </p:sp>
      <p:sp>
        <p:nvSpPr>
          <p:cNvPr id="79" name="テキスト ボックス 78">
            <a:extLst>
              <a:ext uri="{FF2B5EF4-FFF2-40B4-BE49-F238E27FC236}">
                <a16:creationId xmlns:a16="http://schemas.microsoft.com/office/drawing/2014/main" id="{276DFAF4-04AD-453E-AA7C-41875550B5B7}"/>
              </a:ext>
            </a:extLst>
          </p:cNvPr>
          <p:cNvSpPr txBox="1"/>
          <p:nvPr/>
        </p:nvSpPr>
        <p:spPr>
          <a:xfrm>
            <a:off x="7482276" y="841990"/>
            <a:ext cx="543739" cy="307777"/>
          </a:xfrm>
          <a:prstGeom prst="rect">
            <a:avLst/>
          </a:prstGeom>
          <a:noFill/>
        </p:spPr>
        <p:txBody>
          <a:bodyPr wrap="none" rtlCol="0">
            <a:spAutoFit/>
          </a:bodyPr>
          <a:lstStyle/>
          <a:p>
            <a:r>
              <a:rPr kumimoji="1" lang="ja-JP" altLang="en-US" sz="1400" dirty="0"/>
              <a:t>凡例</a:t>
            </a:r>
          </a:p>
        </p:txBody>
      </p:sp>
    </p:spTree>
    <p:extLst>
      <p:ext uri="{BB962C8B-B14F-4D97-AF65-F5344CB8AC3E}">
        <p14:creationId xmlns:p14="http://schemas.microsoft.com/office/powerpoint/2010/main" val="4292467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3E7833E-5A31-418E-A172-EF5D3E6D928E}"/>
              </a:ext>
            </a:extLst>
          </p:cNvPr>
          <p:cNvSpPr>
            <a:spLocks noGrp="1"/>
          </p:cNvSpPr>
          <p:nvPr>
            <p:ph type="title"/>
          </p:nvPr>
        </p:nvSpPr>
        <p:spPr/>
        <p:txBody>
          <a:bodyPr>
            <a:normAutofit fontScale="90000"/>
          </a:bodyPr>
          <a:lstStyle/>
          <a:p>
            <a:r>
              <a:rPr lang="ja-JP" altLang="en-US" dirty="0"/>
              <a:t>補足１</a:t>
            </a:r>
            <a:br>
              <a:rPr lang="en-US" altLang="ja-JP" dirty="0"/>
            </a:br>
            <a:r>
              <a:rPr lang="ja-JP" altLang="en-US" dirty="0"/>
              <a:t>　実験対象</a:t>
            </a:r>
          </a:p>
        </p:txBody>
      </p:sp>
      <p:sp>
        <p:nvSpPr>
          <p:cNvPr id="111" name="スライド番号プレースホルダー 2">
            <a:extLst>
              <a:ext uri="{FF2B5EF4-FFF2-40B4-BE49-F238E27FC236}">
                <a16:creationId xmlns:a16="http://schemas.microsoft.com/office/drawing/2014/main" id="{C5DAF0F3-EACE-40ED-9D03-6049097A5059}"/>
              </a:ext>
            </a:extLst>
          </p:cNvPr>
          <p:cNvSpPr>
            <a:spLocks noGrp="1"/>
          </p:cNvSpPr>
          <p:nvPr>
            <p:ph type="sldNum" sz="quarter" idx="10"/>
          </p:nvPr>
        </p:nvSpPr>
        <p:spPr>
          <a:xfrm>
            <a:off x="11608823" y="6356350"/>
            <a:ext cx="398958" cy="365125"/>
          </a:xfrm>
        </p:spPr>
        <p:txBody>
          <a:bodyPr/>
          <a:lstStyle/>
          <a:p>
            <a:fld id="{584EAAFE-CFE5-40AD-8E95-5BFF290DC5CF}" type="slidenum">
              <a:rPr kumimoji="1" lang="ja-JP" altLang="en-US" smtClean="0"/>
              <a:pPr/>
              <a:t>64</a:t>
            </a:fld>
            <a:endParaRPr kumimoji="1" lang="ja-JP" altLang="en-US"/>
          </a:p>
        </p:txBody>
      </p:sp>
      <p:sp>
        <p:nvSpPr>
          <p:cNvPr id="165" name="正方形/長方形 164">
            <a:extLst>
              <a:ext uri="{FF2B5EF4-FFF2-40B4-BE49-F238E27FC236}">
                <a16:creationId xmlns:a16="http://schemas.microsoft.com/office/drawing/2014/main" id="{06155781-F066-4B80-86CA-20CB0E2EBE2A}"/>
              </a:ext>
            </a:extLst>
          </p:cNvPr>
          <p:cNvSpPr/>
          <p:nvPr/>
        </p:nvSpPr>
        <p:spPr>
          <a:xfrm>
            <a:off x="4195573" y="2596743"/>
            <a:ext cx="7005827" cy="810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en-US" altLang="ja-JP" sz="1600" i="1" dirty="0">
                <a:solidFill>
                  <a:schemeClr val="tx1"/>
                </a:solidFill>
              </a:rPr>
              <a:t>Pichia pastoris</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TeCel7A</a:t>
            </a:r>
            <a:r>
              <a:rPr kumimoji="1" lang="ja-JP" altLang="en-US" sz="1600" dirty="0">
                <a:solidFill>
                  <a:schemeClr val="tx1"/>
                </a:solidFill>
              </a:rPr>
              <a:t>は酵母（</a:t>
            </a:r>
            <a:r>
              <a:rPr kumimoji="1" lang="en-US" altLang="ja-JP" sz="1600" i="1" dirty="0">
                <a:solidFill>
                  <a:schemeClr val="tx1"/>
                </a:solidFill>
              </a:rPr>
              <a:t>Saccharomyces cerevisiae</a:t>
            </a:r>
            <a:r>
              <a:rPr kumimoji="1" lang="ja-JP" altLang="en-US" sz="1600" dirty="0">
                <a:solidFill>
                  <a:schemeClr val="tx1"/>
                </a:solidFill>
              </a:rPr>
              <a:t>）での発現が確認されている。</a:t>
            </a:r>
            <a:endParaRPr kumimoji="1" lang="en-US" altLang="ja-JP" sz="1600" dirty="0">
              <a:solidFill>
                <a:schemeClr val="tx1"/>
              </a:solidFill>
            </a:endParaRPr>
          </a:p>
          <a:p>
            <a:r>
              <a:rPr kumimoji="1" lang="ja-JP" altLang="en-US" sz="1600" dirty="0">
                <a:solidFill>
                  <a:srgbClr val="FF0000"/>
                </a:solidFill>
              </a:rPr>
              <a:t>➡</a:t>
            </a:r>
            <a:r>
              <a:rPr kumimoji="1" lang="en-US" altLang="ja-JP" sz="1600" dirty="0">
                <a:solidFill>
                  <a:srgbClr val="FF0000"/>
                </a:solidFill>
              </a:rPr>
              <a:t>2Q</a:t>
            </a:r>
            <a:r>
              <a:rPr kumimoji="1" lang="ja-JP" altLang="en-US" sz="1600" dirty="0">
                <a:solidFill>
                  <a:srgbClr val="FF0000"/>
                </a:solidFill>
              </a:rPr>
              <a:t>実験：酵母（</a:t>
            </a:r>
            <a:r>
              <a:rPr kumimoji="1" lang="en-US" altLang="ja-JP" sz="1600" i="1" dirty="0">
                <a:solidFill>
                  <a:srgbClr val="FF0000"/>
                </a:solidFill>
              </a:rPr>
              <a:t>Pichia pastoris</a:t>
            </a:r>
            <a:r>
              <a:rPr kumimoji="1" lang="ja-JP" altLang="en-US" sz="1600" i="1" dirty="0">
                <a:solidFill>
                  <a:srgbClr val="FF0000"/>
                </a:solidFill>
              </a:rPr>
              <a:t>）での</a:t>
            </a:r>
            <a:r>
              <a:rPr kumimoji="1" lang="ja-JP" altLang="en-US" sz="1600" dirty="0">
                <a:solidFill>
                  <a:srgbClr val="FF0000"/>
                </a:solidFill>
              </a:rPr>
              <a:t>発現と活性を確認</a:t>
            </a:r>
            <a:endParaRPr kumimoji="1" lang="en-US" altLang="ja-JP" sz="1600" dirty="0">
              <a:solidFill>
                <a:srgbClr val="FF0000"/>
              </a:solidFill>
            </a:endParaRPr>
          </a:p>
        </p:txBody>
      </p:sp>
      <p:grpSp>
        <p:nvGrpSpPr>
          <p:cNvPr id="237" name="グループ化 236">
            <a:extLst>
              <a:ext uri="{FF2B5EF4-FFF2-40B4-BE49-F238E27FC236}">
                <a16:creationId xmlns:a16="http://schemas.microsoft.com/office/drawing/2014/main" id="{945D17FD-FEF3-46E2-8CFE-482B0181891F}"/>
              </a:ext>
            </a:extLst>
          </p:cNvPr>
          <p:cNvGrpSpPr/>
          <p:nvPr/>
        </p:nvGrpSpPr>
        <p:grpSpPr>
          <a:xfrm>
            <a:off x="1356375" y="2683607"/>
            <a:ext cx="2718503" cy="484033"/>
            <a:chOff x="596182" y="3091179"/>
            <a:chExt cx="2718503" cy="484033"/>
          </a:xfrm>
        </p:grpSpPr>
        <p:grpSp>
          <p:nvGrpSpPr>
            <p:cNvPr id="19" name="グループ化 18">
              <a:extLst>
                <a:ext uri="{FF2B5EF4-FFF2-40B4-BE49-F238E27FC236}">
                  <a16:creationId xmlns:a16="http://schemas.microsoft.com/office/drawing/2014/main" id="{808A295E-8B4F-4F59-A8BC-F0A0B29581D8}"/>
                </a:ext>
              </a:extLst>
            </p:cNvPr>
            <p:cNvGrpSpPr/>
            <p:nvPr/>
          </p:nvGrpSpPr>
          <p:grpSpPr>
            <a:xfrm>
              <a:off x="1238230" y="3091179"/>
              <a:ext cx="2076455" cy="484033"/>
              <a:chOff x="6595770" y="1162574"/>
              <a:chExt cx="2076455" cy="484033"/>
            </a:xfrm>
          </p:grpSpPr>
          <p:sp>
            <p:nvSpPr>
              <p:cNvPr id="20" name="フローチャート: 端子 19">
                <a:extLst>
                  <a:ext uri="{FF2B5EF4-FFF2-40B4-BE49-F238E27FC236}">
                    <a16:creationId xmlns:a16="http://schemas.microsoft.com/office/drawing/2014/main" id="{7DA0CD90-3864-4380-8D6E-04D9CD4C7332}"/>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21" name="正方形/長方形 20">
                <a:extLst>
                  <a:ext uri="{FF2B5EF4-FFF2-40B4-BE49-F238E27FC236}">
                    <a16:creationId xmlns:a16="http://schemas.microsoft.com/office/drawing/2014/main" id="{5664A280-B697-48B9-AADC-C19F94C7625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2" name="直線コネクタ 21">
                <a:extLst>
                  <a:ext uri="{FF2B5EF4-FFF2-40B4-BE49-F238E27FC236}">
                    <a16:creationId xmlns:a16="http://schemas.microsoft.com/office/drawing/2014/main" id="{258C6036-28A5-4C3C-9482-9F6F7823A78B}"/>
                  </a:ext>
                </a:extLst>
              </p:cNvPr>
              <p:cNvCxnSpPr>
                <a:cxnSpLocks/>
                <a:endCxn id="2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テキスト ボックス 86">
              <a:extLst>
                <a:ext uri="{FF2B5EF4-FFF2-40B4-BE49-F238E27FC236}">
                  <a16:creationId xmlns:a16="http://schemas.microsoft.com/office/drawing/2014/main" id="{54343051-E62D-44CB-B115-5137C7641DBA}"/>
                </a:ext>
              </a:extLst>
            </p:cNvPr>
            <p:cNvSpPr txBox="1"/>
            <p:nvPr/>
          </p:nvSpPr>
          <p:spPr>
            <a:xfrm>
              <a:off x="596182" y="3141536"/>
              <a:ext cx="415498" cy="369332"/>
            </a:xfrm>
            <a:prstGeom prst="rect">
              <a:avLst/>
            </a:prstGeom>
            <a:noFill/>
          </p:spPr>
          <p:txBody>
            <a:bodyPr wrap="none" rtlCol="0">
              <a:spAutoFit/>
            </a:bodyPr>
            <a:lstStyle/>
            <a:p>
              <a:r>
                <a:rPr kumimoji="1" lang="ja-JP" altLang="en-US" dirty="0"/>
                <a:t>②</a:t>
              </a:r>
            </a:p>
          </p:txBody>
        </p:sp>
      </p:grpSp>
      <p:sp>
        <p:nvSpPr>
          <p:cNvPr id="231" name="正方形/長方形 230">
            <a:extLst>
              <a:ext uri="{FF2B5EF4-FFF2-40B4-BE49-F238E27FC236}">
                <a16:creationId xmlns:a16="http://schemas.microsoft.com/office/drawing/2014/main" id="{5366C032-725B-4648-9D57-79FAA50723AA}"/>
              </a:ext>
            </a:extLst>
          </p:cNvPr>
          <p:cNvSpPr/>
          <p:nvPr/>
        </p:nvSpPr>
        <p:spPr>
          <a:xfrm>
            <a:off x="4199152" y="1401617"/>
            <a:ext cx="5323321" cy="8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での発現の実績あり</a:t>
            </a:r>
            <a:endParaRPr kumimoji="1" lang="en-US" altLang="ja-JP" sz="1600" dirty="0">
              <a:solidFill>
                <a:schemeClr val="tx1"/>
              </a:solidFill>
            </a:endParaRPr>
          </a:p>
          <a:p>
            <a:pPr marL="285750" indent="-285750">
              <a:buFont typeface="Wingdings" panose="05000000000000000000" pitchFamily="2" charset="2"/>
              <a:buChar char="l"/>
            </a:pPr>
            <a:r>
              <a:rPr kumimoji="1" lang="en-US" altLang="ja-JP" sz="1600" dirty="0">
                <a:solidFill>
                  <a:schemeClr val="tx1"/>
                </a:solidFill>
              </a:rPr>
              <a:t>Cel7</a:t>
            </a:r>
            <a:r>
              <a:rPr kumimoji="1" lang="ja-JP" altLang="en-US" sz="1600" dirty="0">
                <a:solidFill>
                  <a:schemeClr val="tx1"/>
                </a:solidFill>
              </a:rPr>
              <a:t>が発現できない場合の実験対象として想定</a:t>
            </a:r>
            <a:endParaRPr kumimoji="1" lang="en-US" altLang="ja-JP" sz="1600" dirty="0">
              <a:solidFill>
                <a:schemeClr val="tx1"/>
              </a:solidFill>
            </a:endParaRPr>
          </a:p>
        </p:txBody>
      </p:sp>
      <p:grpSp>
        <p:nvGrpSpPr>
          <p:cNvPr id="236" name="グループ化 235">
            <a:extLst>
              <a:ext uri="{FF2B5EF4-FFF2-40B4-BE49-F238E27FC236}">
                <a16:creationId xmlns:a16="http://schemas.microsoft.com/office/drawing/2014/main" id="{A05760C7-B625-4935-92EF-EADEDAA2C7D5}"/>
              </a:ext>
            </a:extLst>
          </p:cNvPr>
          <p:cNvGrpSpPr/>
          <p:nvPr/>
        </p:nvGrpSpPr>
        <p:grpSpPr>
          <a:xfrm>
            <a:off x="1377837" y="1460746"/>
            <a:ext cx="2695734" cy="471625"/>
            <a:chOff x="617644" y="2013171"/>
            <a:chExt cx="2695734" cy="471625"/>
          </a:xfrm>
        </p:grpSpPr>
        <p:grpSp>
          <p:nvGrpSpPr>
            <p:cNvPr id="11" name="グループ化 10">
              <a:extLst>
                <a:ext uri="{FF2B5EF4-FFF2-40B4-BE49-F238E27FC236}">
                  <a16:creationId xmlns:a16="http://schemas.microsoft.com/office/drawing/2014/main" id="{2A34DFF6-EE17-4F11-8A9E-03BA14515AF7}"/>
                </a:ext>
              </a:extLst>
            </p:cNvPr>
            <p:cNvGrpSpPr/>
            <p:nvPr/>
          </p:nvGrpSpPr>
          <p:grpSpPr>
            <a:xfrm>
              <a:off x="1206851" y="2013171"/>
              <a:ext cx="2106527" cy="471625"/>
              <a:chOff x="6585266" y="1174982"/>
              <a:chExt cx="2106527" cy="471625"/>
            </a:xfrm>
          </p:grpSpPr>
          <p:sp>
            <p:nvSpPr>
              <p:cNvPr id="12" name="六角形 11">
                <a:extLst>
                  <a:ext uri="{FF2B5EF4-FFF2-40B4-BE49-F238E27FC236}">
                    <a16:creationId xmlns:a16="http://schemas.microsoft.com/office/drawing/2014/main" id="{A79E4EA2-66C4-4F63-B42F-55D659CDE9BC}"/>
                  </a:ext>
                </a:extLst>
              </p:cNvPr>
              <p:cNvSpPr/>
              <p:nvPr/>
            </p:nvSpPr>
            <p:spPr>
              <a:xfrm>
                <a:off x="6585266" y="1174982"/>
                <a:ext cx="1000386" cy="471625"/>
              </a:xfrm>
              <a:prstGeom prst="hex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sp>
            <p:nvSpPr>
              <p:cNvPr id="13" name="八角形 12">
                <a:extLst>
                  <a:ext uri="{FF2B5EF4-FFF2-40B4-BE49-F238E27FC236}">
                    <a16:creationId xmlns:a16="http://schemas.microsoft.com/office/drawing/2014/main" id="{17113CAC-18BE-48B6-BDEA-0E364C7D37E8}"/>
                  </a:ext>
                </a:extLst>
              </p:cNvPr>
              <p:cNvSpPr/>
              <p:nvPr/>
            </p:nvSpPr>
            <p:spPr>
              <a:xfrm>
                <a:off x="7733156" y="1418077"/>
                <a:ext cx="958637" cy="228530"/>
              </a:xfrm>
              <a:prstGeom prst="octagon">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ja-JP" sz="1600">
                    <a:solidFill>
                      <a:schemeClr val="bg1"/>
                    </a:solidFill>
                  </a:rPr>
                  <a:t>PcCel6A</a:t>
                </a:r>
                <a:endParaRPr kumimoji="1" lang="ja-JP" altLang="en-US" sz="1600" dirty="0">
                  <a:solidFill>
                    <a:schemeClr val="bg1"/>
                  </a:solidFill>
                </a:endParaRPr>
              </a:p>
            </p:txBody>
          </p:sp>
          <p:cxnSp>
            <p:nvCxnSpPr>
              <p:cNvPr id="14" name="直線コネクタ 13">
                <a:extLst>
                  <a:ext uri="{FF2B5EF4-FFF2-40B4-BE49-F238E27FC236}">
                    <a16:creationId xmlns:a16="http://schemas.microsoft.com/office/drawing/2014/main" id="{8EE92EF5-2AE5-45CC-861F-96A841036F47}"/>
                  </a:ext>
                </a:extLst>
              </p:cNvPr>
              <p:cNvCxnSpPr>
                <a:cxnSpLocks/>
              </p:cNvCxnSpPr>
              <p:nvPr/>
            </p:nvCxnSpPr>
            <p:spPr>
              <a:xfrm>
                <a:off x="7585652" y="1410795"/>
                <a:ext cx="147504"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テキスト ボックス 1">
              <a:extLst>
                <a:ext uri="{FF2B5EF4-FFF2-40B4-BE49-F238E27FC236}">
                  <a16:creationId xmlns:a16="http://schemas.microsoft.com/office/drawing/2014/main" id="{7E75516F-08E1-4308-9CCB-7331C17F32F6}"/>
                </a:ext>
              </a:extLst>
            </p:cNvPr>
            <p:cNvSpPr txBox="1"/>
            <p:nvPr/>
          </p:nvSpPr>
          <p:spPr>
            <a:xfrm>
              <a:off x="617644" y="2044849"/>
              <a:ext cx="415498" cy="369332"/>
            </a:xfrm>
            <a:prstGeom prst="rect">
              <a:avLst/>
            </a:prstGeom>
            <a:noFill/>
          </p:spPr>
          <p:txBody>
            <a:bodyPr wrap="none" rtlCol="0">
              <a:spAutoFit/>
            </a:bodyPr>
            <a:lstStyle/>
            <a:p>
              <a:r>
                <a:rPr kumimoji="1" lang="ja-JP" altLang="en-US" dirty="0"/>
                <a:t>①</a:t>
              </a:r>
            </a:p>
          </p:txBody>
        </p:sp>
      </p:grpSp>
      <p:grpSp>
        <p:nvGrpSpPr>
          <p:cNvPr id="238" name="グループ化 237">
            <a:extLst>
              <a:ext uri="{FF2B5EF4-FFF2-40B4-BE49-F238E27FC236}">
                <a16:creationId xmlns:a16="http://schemas.microsoft.com/office/drawing/2014/main" id="{10988D10-0D50-40B1-B8DE-971566499CB8}"/>
              </a:ext>
            </a:extLst>
          </p:cNvPr>
          <p:cNvGrpSpPr/>
          <p:nvPr/>
        </p:nvGrpSpPr>
        <p:grpSpPr>
          <a:xfrm>
            <a:off x="1356375" y="3805229"/>
            <a:ext cx="2712676" cy="484033"/>
            <a:chOff x="602009" y="4637351"/>
            <a:chExt cx="2712676" cy="484033"/>
          </a:xfrm>
        </p:grpSpPr>
        <p:grpSp>
          <p:nvGrpSpPr>
            <p:cNvPr id="27" name="グループ化 26">
              <a:extLst>
                <a:ext uri="{FF2B5EF4-FFF2-40B4-BE49-F238E27FC236}">
                  <a16:creationId xmlns:a16="http://schemas.microsoft.com/office/drawing/2014/main" id="{1307607A-D322-413A-A864-A09D4620764E}"/>
                </a:ext>
              </a:extLst>
            </p:cNvPr>
            <p:cNvGrpSpPr/>
            <p:nvPr/>
          </p:nvGrpSpPr>
          <p:grpSpPr>
            <a:xfrm>
              <a:off x="1206850" y="4637351"/>
              <a:ext cx="2107835" cy="484033"/>
              <a:chOff x="6564390" y="1162574"/>
              <a:chExt cx="2107835" cy="484033"/>
            </a:xfrm>
          </p:grpSpPr>
          <p:sp>
            <p:nvSpPr>
              <p:cNvPr id="28" name="フローチャート: 端子 27">
                <a:extLst>
                  <a:ext uri="{FF2B5EF4-FFF2-40B4-BE49-F238E27FC236}">
                    <a16:creationId xmlns:a16="http://schemas.microsoft.com/office/drawing/2014/main" id="{BF7D9E2E-38B0-42D7-81F0-8341CC0B9D24}"/>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29" name="正方形/長方形 28">
                <a:extLst>
                  <a:ext uri="{FF2B5EF4-FFF2-40B4-BE49-F238E27FC236}">
                    <a16:creationId xmlns:a16="http://schemas.microsoft.com/office/drawing/2014/main" id="{98B0E26E-DD08-4B0F-9CFE-AEC35173F08C}"/>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cxnSp>
            <p:nvCxnSpPr>
              <p:cNvPr id="30" name="直線コネクタ 29">
                <a:extLst>
                  <a:ext uri="{FF2B5EF4-FFF2-40B4-BE49-F238E27FC236}">
                    <a16:creationId xmlns:a16="http://schemas.microsoft.com/office/drawing/2014/main" id="{7F0C71ED-84BA-47FA-8DD8-13A317679C1E}"/>
                  </a:ext>
                </a:extLst>
              </p:cNvPr>
              <p:cNvCxnSpPr>
                <a:cxnSpLocks/>
                <a:endCxn id="2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54EEE85C-FE21-44AF-A770-056782EAC37D}"/>
                </a:ext>
              </a:extLst>
            </p:cNvPr>
            <p:cNvSpPr txBox="1"/>
            <p:nvPr/>
          </p:nvSpPr>
          <p:spPr>
            <a:xfrm>
              <a:off x="602009" y="4694701"/>
              <a:ext cx="415498" cy="369332"/>
            </a:xfrm>
            <a:prstGeom prst="rect">
              <a:avLst/>
            </a:prstGeom>
            <a:noFill/>
          </p:spPr>
          <p:txBody>
            <a:bodyPr wrap="none" rtlCol="0">
              <a:spAutoFit/>
            </a:bodyPr>
            <a:lstStyle/>
            <a:p>
              <a:r>
                <a:rPr kumimoji="1" lang="ja-JP" altLang="en-US" dirty="0"/>
                <a:t>③</a:t>
              </a:r>
            </a:p>
          </p:txBody>
        </p:sp>
      </p:grpSp>
      <p:sp>
        <p:nvSpPr>
          <p:cNvPr id="164" name="正方形/長方形 163">
            <a:extLst>
              <a:ext uri="{FF2B5EF4-FFF2-40B4-BE49-F238E27FC236}">
                <a16:creationId xmlns:a16="http://schemas.microsoft.com/office/drawing/2014/main" id="{DE65FE4D-2B8F-4918-B2B5-1649ADD667C2}"/>
              </a:ext>
            </a:extLst>
          </p:cNvPr>
          <p:cNvSpPr/>
          <p:nvPr/>
        </p:nvSpPr>
        <p:spPr>
          <a:xfrm>
            <a:off x="4170061" y="3740342"/>
            <a:ext cx="7835347" cy="82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kumimoji="1" lang="ja-JP" altLang="en-US" sz="1600" i="1" dirty="0">
                <a:solidFill>
                  <a:schemeClr val="tx1"/>
                </a:solidFill>
              </a:rPr>
              <a:t>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での発現実績なし</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①</a:t>
            </a:r>
            <a:r>
              <a:rPr kumimoji="1" lang="en-US" altLang="ja-JP" sz="1600" dirty="0">
                <a:solidFill>
                  <a:schemeClr val="tx1"/>
                </a:solidFill>
              </a:rPr>
              <a:t>PcCel6A</a:t>
            </a:r>
            <a:r>
              <a:rPr kumimoji="1" lang="ja-JP" altLang="en-US" sz="1600" dirty="0">
                <a:solidFill>
                  <a:schemeClr val="tx1"/>
                </a:solidFill>
              </a:rPr>
              <a:t>と同じ</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600"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600"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r>
              <a:rPr kumimoji="1" lang="ja-JP" altLang="en-US"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rPr>
              <a:t>由来</a:t>
            </a:r>
            <a:endParaRPr kumimoji="1" lang="en-US" altLang="ja-JP" sz="1600" i="1" u="none" strike="noStrike" kern="1200" cap="none" spc="0" normalizeH="0" baseline="0" noProof="0" dirty="0">
              <a:ln>
                <a:noFill/>
              </a:ln>
              <a:solidFill>
                <a:schemeClr val="tx1"/>
              </a:solidFill>
              <a:effectLst/>
              <a:uLnTx/>
              <a:uFillTx/>
              <a:latin typeface="Meiryo UI"/>
              <a:ea typeface="Meiryo UI"/>
              <a:cs typeface="Times New Roman" panose="02020603050405020304" pitchFamily="18" charset="0"/>
            </a:endParaRPr>
          </a:p>
          <a:p>
            <a:r>
              <a:rPr kumimoji="1" lang="ja-JP" altLang="en-US" sz="1600" dirty="0">
                <a:solidFill>
                  <a:srgbClr val="FF0000"/>
                </a:solidFill>
              </a:rPr>
              <a:t>➡</a:t>
            </a:r>
            <a:r>
              <a:rPr kumimoji="1" lang="en-US" altLang="ja-JP" sz="1600" dirty="0">
                <a:solidFill>
                  <a:srgbClr val="FF0000"/>
                </a:solidFill>
              </a:rPr>
              <a:t>2Q</a:t>
            </a:r>
            <a:r>
              <a:rPr kumimoji="1" lang="ja-JP" altLang="en-US" sz="1600" dirty="0">
                <a:solidFill>
                  <a:srgbClr val="FF0000"/>
                </a:solidFill>
              </a:rPr>
              <a:t>実験：酵母（</a:t>
            </a:r>
            <a:r>
              <a:rPr kumimoji="1" lang="en-US" altLang="ja-JP" sz="1600" i="1" dirty="0">
                <a:solidFill>
                  <a:srgbClr val="FF0000"/>
                </a:solidFill>
              </a:rPr>
              <a:t>Pichia pastoris</a:t>
            </a:r>
            <a:r>
              <a:rPr kumimoji="1" lang="ja-JP" altLang="en-US" sz="1600" i="1" dirty="0">
                <a:solidFill>
                  <a:srgbClr val="FF0000"/>
                </a:solidFill>
              </a:rPr>
              <a:t>）での発現量が少なく、</a:t>
            </a:r>
            <a:endParaRPr kumimoji="1" lang="en-US" altLang="ja-JP" sz="1600" i="1" dirty="0">
              <a:solidFill>
                <a:srgbClr val="FF0000"/>
              </a:solidFill>
            </a:endParaRPr>
          </a:p>
          <a:p>
            <a:r>
              <a:rPr kumimoji="1" lang="en-US" altLang="ja-JP" sz="1600" i="1" dirty="0">
                <a:solidFill>
                  <a:srgbClr val="FF0000"/>
                </a:solidFill>
              </a:rPr>
              <a:t>								</a:t>
            </a:r>
            <a:r>
              <a:rPr kumimoji="1" lang="ja-JP" altLang="en-US" sz="1600" i="1" dirty="0">
                <a:solidFill>
                  <a:srgbClr val="FF0000"/>
                </a:solidFill>
              </a:rPr>
              <a:t>一部基質で活性の有無の判断に至らず。</a:t>
            </a:r>
            <a:endParaRPr kumimoji="1" lang="en-US" altLang="ja-JP" sz="1600" dirty="0">
              <a:solidFill>
                <a:srgbClr val="FF0000"/>
              </a:solidFill>
            </a:endParaRPr>
          </a:p>
        </p:txBody>
      </p:sp>
      <p:grpSp>
        <p:nvGrpSpPr>
          <p:cNvPr id="182" name="グループ化 181">
            <a:extLst>
              <a:ext uri="{FF2B5EF4-FFF2-40B4-BE49-F238E27FC236}">
                <a16:creationId xmlns:a16="http://schemas.microsoft.com/office/drawing/2014/main" id="{7A0C41C4-6BB5-45CB-9CF4-436FBF7EFF23}"/>
              </a:ext>
            </a:extLst>
          </p:cNvPr>
          <p:cNvGrpSpPr/>
          <p:nvPr/>
        </p:nvGrpSpPr>
        <p:grpSpPr>
          <a:xfrm>
            <a:off x="1356375" y="4890361"/>
            <a:ext cx="2705872" cy="484033"/>
            <a:chOff x="608813" y="3091179"/>
            <a:chExt cx="2705872" cy="484033"/>
          </a:xfrm>
        </p:grpSpPr>
        <p:grpSp>
          <p:nvGrpSpPr>
            <p:cNvPr id="198" name="グループ化 197">
              <a:extLst>
                <a:ext uri="{FF2B5EF4-FFF2-40B4-BE49-F238E27FC236}">
                  <a16:creationId xmlns:a16="http://schemas.microsoft.com/office/drawing/2014/main" id="{14CF8EA4-1169-4238-904F-FA364C06AF71}"/>
                </a:ext>
              </a:extLst>
            </p:cNvPr>
            <p:cNvGrpSpPr/>
            <p:nvPr/>
          </p:nvGrpSpPr>
          <p:grpSpPr>
            <a:xfrm>
              <a:off x="1238230" y="3091179"/>
              <a:ext cx="2076455" cy="484033"/>
              <a:chOff x="6595770" y="1162574"/>
              <a:chExt cx="2076455" cy="484033"/>
            </a:xfrm>
          </p:grpSpPr>
          <p:sp>
            <p:nvSpPr>
              <p:cNvPr id="199" name="フローチャート: 端子 198">
                <a:extLst>
                  <a:ext uri="{FF2B5EF4-FFF2-40B4-BE49-F238E27FC236}">
                    <a16:creationId xmlns:a16="http://schemas.microsoft.com/office/drawing/2014/main" id="{908E6865-9BB8-4852-A20F-0E390B3288E5}"/>
                  </a:ext>
                </a:extLst>
              </p:cNvPr>
              <p:cNvSpPr/>
              <p:nvPr/>
            </p:nvSpPr>
            <p:spPr>
              <a:xfrm>
                <a:off x="6595770" y="1162574"/>
                <a:ext cx="969007" cy="484033"/>
              </a:xfrm>
              <a:prstGeom prst="flowChartTerminator">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TrCel7A</a:t>
                </a:r>
                <a:endParaRPr kumimoji="1" lang="ja-JP" altLang="en-US" sz="1600" dirty="0">
                  <a:solidFill>
                    <a:schemeClr val="bg1"/>
                  </a:solidFill>
                </a:endParaRPr>
              </a:p>
            </p:txBody>
          </p:sp>
          <p:sp>
            <p:nvSpPr>
              <p:cNvPr id="200" name="正方形/長方形 199">
                <a:extLst>
                  <a:ext uri="{FF2B5EF4-FFF2-40B4-BE49-F238E27FC236}">
                    <a16:creationId xmlns:a16="http://schemas.microsoft.com/office/drawing/2014/main" id="{1E67ADDC-395C-49F3-9ED9-4BCB9F5A07B4}"/>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201" name="直線コネクタ 200">
                <a:extLst>
                  <a:ext uri="{FF2B5EF4-FFF2-40B4-BE49-F238E27FC236}">
                    <a16:creationId xmlns:a16="http://schemas.microsoft.com/office/drawing/2014/main" id="{474618B8-985A-4279-9571-933EC590C87C}"/>
                  </a:ext>
                </a:extLst>
              </p:cNvPr>
              <p:cNvCxnSpPr>
                <a:cxnSpLocks/>
                <a:endCxn id="200"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テキスト ボックス 195">
              <a:extLst>
                <a:ext uri="{FF2B5EF4-FFF2-40B4-BE49-F238E27FC236}">
                  <a16:creationId xmlns:a16="http://schemas.microsoft.com/office/drawing/2014/main" id="{E873F755-4B16-4376-81DC-0802583FBC8D}"/>
                </a:ext>
              </a:extLst>
            </p:cNvPr>
            <p:cNvSpPr txBox="1"/>
            <p:nvPr/>
          </p:nvSpPr>
          <p:spPr>
            <a:xfrm>
              <a:off x="608813" y="3148529"/>
              <a:ext cx="415498" cy="369332"/>
            </a:xfrm>
            <a:prstGeom prst="rect">
              <a:avLst/>
            </a:prstGeom>
            <a:noFill/>
          </p:spPr>
          <p:txBody>
            <a:bodyPr wrap="none" rtlCol="0">
              <a:spAutoFit/>
            </a:bodyPr>
            <a:lstStyle/>
            <a:p>
              <a:r>
                <a:rPr kumimoji="1" lang="ja-JP" altLang="en-US" dirty="0"/>
                <a:t>④</a:t>
              </a:r>
            </a:p>
          </p:txBody>
        </p:sp>
      </p:grpSp>
      <p:sp>
        <p:nvSpPr>
          <p:cNvPr id="249" name="テキスト ボックス 248">
            <a:extLst>
              <a:ext uri="{FF2B5EF4-FFF2-40B4-BE49-F238E27FC236}">
                <a16:creationId xmlns:a16="http://schemas.microsoft.com/office/drawing/2014/main" id="{9F054E0F-2968-4D46-A2C3-78975B8E02F2}"/>
              </a:ext>
            </a:extLst>
          </p:cNvPr>
          <p:cNvSpPr txBox="1"/>
          <p:nvPr/>
        </p:nvSpPr>
        <p:spPr>
          <a:xfrm>
            <a:off x="545652" y="1211315"/>
            <a:ext cx="671979" cy="369332"/>
          </a:xfrm>
          <a:prstGeom prst="rect">
            <a:avLst/>
          </a:prstGeom>
          <a:noFill/>
        </p:spPr>
        <p:txBody>
          <a:bodyPr wrap="none" rtlCol="0">
            <a:spAutoFit/>
          </a:bodyPr>
          <a:lstStyle/>
          <a:p>
            <a:r>
              <a:rPr kumimoji="1" lang="en-US" altLang="ja-JP" b="1" dirty="0"/>
              <a:t>Cel6</a:t>
            </a:r>
            <a:endParaRPr kumimoji="1" lang="ja-JP" altLang="en-US" b="1" dirty="0"/>
          </a:p>
        </p:txBody>
      </p:sp>
      <p:sp>
        <p:nvSpPr>
          <p:cNvPr id="258" name="テキスト ボックス 257">
            <a:extLst>
              <a:ext uri="{FF2B5EF4-FFF2-40B4-BE49-F238E27FC236}">
                <a16:creationId xmlns:a16="http://schemas.microsoft.com/office/drawing/2014/main" id="{C08B6B80-164B-496C-B7A3-FA27B913776B}"/>
              </a:ext>
            </a:extLst>
          </p:cNvPr>
          <p:cNvSpPr txBox="1"/>
          <p:nvPr/>
        </p:nvSpPr>
        <p:spPr>
          <a:xfrm>
            <a:off x="542718" y="2498941"/>
            <a:ext cx="671979" cy="369332"/>
          </a:xfrm>
          <a:prstGeom prst="rect">
            <a:avLst/>
          </a:prstGeom>
          <a:noFill/>
        </p:spPr>
        <p:txBody>
          <a:bodyPr wrap="none" rtlCol="0">
            <a:spAutoFit/>
          </a:bodyPr>
          <a:lstStyle/>
          <a:p>
            <a:r>
              <a:rPr kumimoji="1" lang="en-US" altLang="ja-JP" b="1" dirty="0"/>
              <a:t>Cel7</a:t>
            </a:r>
            <a:endParaRPr kumimoji="1" lang="ja-JP" altLang="en-US" b="1" dirty="0"/>
          </a:p>
        </p:txBody>
      </p:sp>
      <p:sp>
        <p:nvSpPr>
          <p:cNvPr id="33" name="正方形/長方形 32">
            <a:extLst>
              <a:ext uri="{FF2B5EF4-FFF2-40B4-BE49-F238E27FC236}">
                <a16:creationId xmlns:a16="http://schemas.microsoft.com/office/drawing/2014/main" id="{0F53F6AB-D4DE-4360-B571-9D08C823CBEC}"/>
              </a:ext>
            </a:extLst>
          </p:cNvPr>
          <p:cNvSpPr/>
          <p:nvPr/>
        </p:nvSpPr>
        <p:spPr>
          <a:xfrm>
            <a:off x="1232356" y="1230434"/>
            <a:ext cx="88043" cy="98036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正方形/長方形 258">
            <a:extLst>
              <a:ext uri="{FF2B5EF4-FFF2-40B4-BE49-F238E27FC236}">
                <a16:creationId xmlns:a16="http://schemas.microsoft.com/office/drawing/2014/main" id="{F405C6F8-2383-4EED-BC32-C8663368FF20}"/>
              </a:ext>
            </a:extLst>
          </p:cNvPr>
          <p:cNvSpPr/>
          <p:nvPr/>
        </p:nvSpPr>
        <p:spPr>
          <a:xfrm>
            <a:off x="1228931" y="2531154"/>
            <a:ext cx="91468" cy="324591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正方形/長方形 259">
            <a:extLst>
              <a:ext uri="{FF2B5EF4-FFF2-40B4-BE49-F238E27FC236}">
                <a16:creationId xmlns:a16="http://schemas.microsoft.com/office/drawing/2014/main" id="{F9983061-1BD0-40B9-9C19-96B6604BB12B}"/>
              </a:ext>
            </a:extLst>
          </p:cNvPr>
          <p:cNvSpPr/>
          <p:nvPr/>
        </p:nvSpPr>
        <p:spPr>
          <a:xfrm>
            <a:off x="4129686" y="4586473"/>
            <a:ext cx="7710277" cy="78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dirty="0">
                <a:solidFill>
                  <a:schemeClr val="tx1"/>
                </a:solidFill>
              </a:rPr>
              <a:t>結合ドメイン（</a:t>
            </a:r>
            <a:r>
              <a:rPr kumimoji="1" lang="en-US" altLang="ja-JP" sz="1600" dirty="0">
                <a:solidFill>
                  <a:schemeClr val="tx1"/>
                </a:solidFill>
              </a:rPr>
              <a:t>TrCBM1</a:t>
            </a:r>
            <a:r>
              <a:rPr kumimoji="1" lang="ja-JP" altLang="en-US" sz="1600" dirty="0">
                <a:solidFill>
                  <a:schemeClr val="tx1"/>
                </a:solidFill>
              </a:rPr>
              <a:t>）は設計対象として使用。</a:t>
            </a:r>
            <a:endParaRPr kumimoji="1" lang="en-US" altLang="ja-JP" sz="1600"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もともとの宿主（</a:t>
            </a:r>
            <a:r>
              <a:rPr kumimoji="1" lang="en-US" altLang="ja-JP" sz="1600" i="1" dirty="0">
                <a:solidFill>
                  <a:schemeClr val="tx1"/>
                </a:solidFill>
              </a:rPr>
              <a:t>Trichoderma</a:t>
            </a:r>
            <a:r>
              <a:rPr kumimoji="1" lang="ja-JP" altLang="en-US" sz="1600" i="1" dirty="0">
                <a:solidFill>
                  <a:schemeClr val="tx1"/>
                </a:solidFill>
              </a:rPr>
              <a:t> </a:t>
            </a:r>
            <a:r>
              <a:rPr kumimoji="1" lang="en-US" altLang="ja-JP" sz="1600" i="1" dirty="0" err="1">
                <a:solidFill>
                  <a:schemeClr val="tx1"/>
                </a:solidFill>
              </a:rPr>
              <a:t>reesei</a:t>
            </a:r>
            <a:r>
              <a:rPr kumimoji="1" lang="ja-JP" altLang="en-US" sz="1600" i="1" dirty="0">
                <a:solidFill>
                  <a:schemeClr val="tx1"/>
                </a:solidFill>
              </a:rPr>
              <a:t>）での発現は難易度が高い。</a:t>
            </a:r>
            <a:endParaRPr kumimoji="1" lang="en-US" altLang="ja-JP" sz="1600" i="1" dirty="0">
              <a:solidFill>
                <a:schemeClr val="tx1"/>
              </a:solidFill>
            </a:endParaRPr>
          </a:p>
          <a:p>
            <a:pPr marL="285750" indent="-285750">
              <a:buFont typeface="Wingdings" panose="05000000000000000000" pitchFamily="2" charset="2"/>
              <a:buChar char="l"/>
            </a:pPr>
            <a:r>
              <a:rPr kumimoji="1" lang="ja-JP" altLang="en-US" sz="1600" i="1" dirty="0">
                <a:solidFill>
                  <a:schemeClr val="tx1"/>
                </a:solidFill>
              </a:rPr>
              <a:t>異種宿主発現で一般的に用いられる酵母（</a:t>
            </a:r>
            <a:r>
              <a:rPr kumimoji="1" lang="en-US" altLang="ja-JP" sz="1600" i="1" dirty="0">
                <a:solidFill>
                  <a:schemeClr val="tx1"/>
                </a:solidFill>
              </a:rPr>
              <a:t>Pichia pastoris</a:t>
            </a:r>
            <a:r>
              <a:rPr kumimoji="1" lang="ja-JP" altLang="en-US" sz="1600" i="1" dirty="0">
                <a:solidFill>
                  <a:schemeClr val="tx1"/>
                </a:solidFill>
              </a:rPr>
              <a:t>）</a:t>
            </a:r>
            <a:r>
              <a:rPr kumimoji="1" lang="ja-JP" altLang="en-US" sz="1600" dirty="0">
                <a:solidFill>
                  <a:schemeClr val="tx1"/>
                </a:solidFill>
              </a:rPr>
              <a:t>での発現は難しい</a:t>
            </a:r>
            <a:r>
              <a:rPr kumimoji="1" lang="en-US" altLang="ja-JP" sz="1600" dirty="0">
                <a:solidFill>
                  <a:schemeClr val="tx1"/>
                </a:solidFill>
              </a:rPr>
              <a:t>**</a:t>
            </a:r>
            <a:r>
              <a:rPr kumimoji="1" lang="ja-JP" altLang="en-US" sz="1600" dirty="0">
                <a:solidFill>
                  <a:schemeClr val="tx1"/>
                </a:solidFill>
              </a:rPr>
              <a:t>。</a:t>
            </a:r>
            <a:endParaRPr kumimoji="1" lang="en-US" altLang="ja-JP" sz="1600" dirty="0">
              <a:solidFill>
                <a:schemeClr val="tx1"/>
              </a:solidFill>
            </a:endParaRPr>
          </a:p>
          <a:p>
            <a:r>
              <a:rPr kumimoji="1" lang="ja-JP" altLang="en-US" sz="1600" dirty="0">
                <a:solidFill>
                  <a:schemeClr val="tx1"/>
                </a:solidFill>
              </a:rPr>
              <a:t>➡代わりに②③を用いて酵母（</a:t>
            </a:r>
            <a:r>
              <a:rPr kumimoji="1" lang="en-US" altLang="ja-JP" sz="1600" i="1" dirty="0">
                <a:solidFill>
                  <a:schemeClr val="tx1"/>
                </a:solidFill>
              </a:rPr>
              <a:t>Pichia pastoris</a:t>
            </a:r>
            <a:r>
              <a:rPr kumimoji="1" lang="ja-JP" altLang="en-US" sz="1600" dirty="0">
                <a:solidFill>
                  <a:schemeClr val="tx1"/>
                </a:solidFill>
              </a:rPr>
              <a:t>）で発現を実施</a:t>
            </a:r>
            <a:endParaRPr kumimoji="1" lang="en-US" altLang="ja-JP" sz="1600" dirty="0">
              <a:solidFill>
                <a:schemeClr val="tx1"/>
              </a:solidFill>
            </a:endParaRPr>
          </a:p>
          <a:p>
            <a:pPr marL="285750" indent="-285750">
              <a:buFont typeface="Arial" panose="020B0604020202020204" pitchFamily="34" charset="0"/>
              <a:buChar char="•"/>
            </a:pPr>
            <a:endParaRPr kumimoji="1" lang="en-US" altLang="ja-JP" sz="1600" dirty="0">
              <a:solidFill>
                <a:schemeClr val="tx1"/>
              </a:solidFill>
            </a:endParaRPr>
          </a:p>
        </p:txBody>
      </p:sp>
      <p:sp>
        <p:nvSpPr>
          <p:cNvPr id="3" name="吹き出し: 角を丸めた四角形 2">
            <a:extLst>
              <a:ext uri="{FF2B5EF4-FFF2-40B4-BE49-F238E27FC236}">
                <a16:creationId xmlns:a16="http://schemas.microsoft.com/office/drawing/2014/main" id="{4A6DE92D-714A-4349-BA1B-7400EFADB6BE}"/>
              </a:ext>
            </a:extLst>
          </p:cNvPr>
          <p:cNvSpPr/>
          <p:nvPr/>
        </p:nvSpPr>
        <p:spPr>
          <a:xfrm>
            <a:off x="8701961" y="1719813"/>
            <a:ext cx="3303447" cy="927061"/>
          </a:xfrm>
          <a:prstGeom prst="wedgeRoundRectCallout">
            <a:avLst>
              <a:gd name="adj1" fmla="val -22689"/>
              <a:gd name="adj2" fmla="val 68725"/>
              <a:gd name="adj3" fmla="val 16667"/>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34" name="グループ化 233">
            <a:extLst>
              <a:ext uri="{FF2B5EF4-FFF2-40B4-BE49-F238E27FC236}">
                <a16:creationId xmlns:a16="http://schemas.microsoft.com/office/drawing/2014/main" id="{CDC13048-CD15-4E11-B1A9-F6EE5AEC27B7}"/>
              </a:ext>
            </a:extLst>
          </p:cNvPr>
          <p:cNvGrpSpPr/>
          <p:nvPr/>
        </p:nvGrpSpPr>
        <p:grpSpPr>
          <a:xfrm>
            <a:off x="8800909" y="1822160"/>
            <a:ext cx="3197493" cy="775055"/>
            <a:chOff x="9127099" y="5569600"/>
            <a:chExt cx="3197493" cy="775055"/>
          </a:xfrm>
        </p:grpSpPr>
        <p:grpSp>
          <p:nvGrpSpPr>
            <p:cNvPr id="112" name="グループ化 111">
              <a:extLst>
                <a:ext uri="{FF2B5EF4-FFF2-40B4-BE49-F238E27FC236}">
                  <a16:creationId xmlns:a16="http://schemas.microsoft.com/office/drawing/2014/main" id="{D030CB66-4AB9-40C4-B0B7-BEE1F6AA8607}"/>
                </a:ext>
              </a:extLst>
            </p:cNvPr>
            <p:cNvGrpSpPr/>
            <p:nvPr/>
          </p:nvGrpSpPr>
          <p:grpSpPr>
            <a:xfrm>
              <a:off x="9719851" y="5590793"/>
              <a:ext cx="2604741" cy="540890"/>
              <a:chOff x="2708590" y="5941360"/>
              <a:chExt cx="3813601" cy="791916"/>
            </a:xfrm>
          </p:grpSpPr>
          <p:grpSp>
            <p:nvGrpSpPr>
              <p:cNvPr id="115" name="グループ化 114">
                <a:extLst>
                  <a:ext uri="{FF2B5EF4-FFF2-40B4-BE49-F238E27FC236}">
                    <a16:creationId xmlns:a16="http://schemas.microsoft.com/office/drawing/2014/main" id="{A414EDF4-07F3-4C61-959F-850A4DAED19E}"/>
                  </a:ext>
                </a:extLst>
              </p:cNvPr>
              <p:cNvGrpSpPr/>
              <p:nvPr/>
            </p:nvGrpSpPr>
            <p:grpSpPr>
              <a:xfrm>
                <a:off x="2708590" y="5941360"/>
                <a:ext cx="3813601" cy="791916"/>
                <a:chOff x="-17098" y="2165392"/>
                <a:chExt cx="3813601" cy="791916"/>
              </a:xfrm>
            </p:grpSpPr>
            <p:sp>
              <p:nvSpPr>
                <p:cNvPr id="117" name="矢印: 五方向 116">
                  <a:extLst>
                    <a:ext uri="{FF2B5EF4-FFF2-40B4-BE49-F238E27FC236}">
                      <a16:creationId xmlns:a16="http://schemas.microsoft.com/office/drawing/2014/main" id="{63F5DBDA-58EB-4BE6-A15F-CC037B717BD8}"/>
                    </a:ext>
                  </a:extLst>
                </p:cNvPr>
                <p:cNvSpPr/>
                <p:nvPr/>
              </p:nvSpPr>
              <p:spPr>
                <a:xfrm>
                  <a:off x="-17098" y="2165392"/>
                  <a:ext cx="3691211" cy="764095"/>
                </a:xfrm>
                <a:prstGeom prst="homePlate">
                  <a:avLst>
                    <a:gd name="adj" fmla="val 0"/>
                  </a:avLst>
                </a:prstGeom>
                <a:solidFill>
                  <a:schemeClr val="bg1"/>
                </a:solidFill>
                <a:ln>
                  <a:solidFill>
                    <a:srgbClr val="C0C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white"/>
                    </a:solidFill>
                    <a:effectLst/>
                    <a:uLnTx/>
                    <a:uFillTx/>
                    <a:latin typeface="+mn-ea"/>
                    <a:cs typeface="+mn-cs"/>
                  </a:endParaRPr>
                </a:p>
              </p:txBody>
            </p:sp>
            <p:sp>
              <p:nvSpPr>
                <p:cNvPr id="119" name="テキスト ボックス 118">
                  <a:extLst>
                    <a:ext uri="{FF2B5EF4-FFF2-40B4-BE49-F238E27FC236}">
                      <a16:creationId xmlns:a16="http://schemas.microsoft.com/office/drawing/2014/main" id="{4A92E08A-FEE4-4BA0-8465-96BEBACBF227}"/>
                    </a:ext>
                  </a:extLst>
                </p:cNvPr>
                <p:cNvSpPr txBox="1"/>
                <p:nvPr/>
              </p:nvSpPr>
              <p:spPr>
                <a:xfrm>
                  <a:off x="29169" y="2585550"/>
                  <a:ext cx="3767334" cy="3717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i="0" u="none" strike="noStrike" kern="1200" cap="none" spc="0" normalizeH="0" baseline="0" noProof="0" dirty="0">
                      <a:ln>
                        <a:noFill/>
                      </a:ln>
                      <a:effectLst/>
                      <a:uLnTx/>
                      <a:uFillTx/>
                      <a:latin typeface="+mn-ea"/>
                      <a:cs typeface="+mn-cs"/>
                    </a:rPr>
                    <a:t>@</a:t>
                  </a:r>
                  <a:r>
                    <a:rPr kumimoji="1" lang="ja-JP" altLang="en-US" sz="1050" i="0" u="none" strike="noStrike" kern="1200" cap="none" spc="0" normalizeH="0" baseline="0" noProof="0" dirty="0">
                      <a:ln>
                        <a:noFill/>
                      </a:ln>
                      <a:effectLst/>
                      <a:uLnTx/>
                      <a:uFillTx/>
                      <a:latin typeface="+mn-ea"/>
                      <a:cs typeface="+mn-cs"/>
                    </a:rPr>
                    <a:t>酵母（</a:t>
                  </a:r>
                  <a:r>
                    <a:rPr kumimoji="1" lang="en-US" altLang="ja-JP" sz="1050" i="1" dirty="0">
                      <a:latin typeface="+mn-ea"/>
                    </a:rPr>
                    <a:t>Saccharomyces cerevisiae</a:t>
                  </a:r>
                  <a:r>
                    <a:rPr kumimoji="1" lang="ja-JP" altLang="en-US" sz="1050" i="0" u="none" strike="noStrike" kern="1200" cap="none" spc="0" normalizeH="0" baseline="0" noProof="0" dirty="0">
                      <a:ln>
                        <a:noFill/>
                      </a:ln>
                      <a:effectLst/>
                      <a:uLnTx/>
                      <a:uFillTx/>
                      <a:latin typeface="+mn-ea"/>
                      <a:cs typeface="+mn-cs"/>
                    </a:rPr>
                    <a:t>）</a:t>
                  </a:r>
                  <a:endParaRPr kumimoji="1" lang="en-US" altLang="ja-JP" sz="1050" i="0" u="none" strike="noStrike" kern="1200" cap="none" spc="0" normalizeH="0" baseline="0" noProof="0" dirty="0">
                    <a:ln>
                      <a:noFill/>
                    </a:ln>
                    <a:effectLst/>
                    <a:uLnTx/>
                    <a:uFillTx/>
                    <a:latin typeface="+mn-ea"/>
                    <a:cs typeface="+mn-cs"/>
                  </a:endParaRPr>
                </a:p>
              </p:txBody>
            </p:sp>
          </p:grpSp>
          <p:sp>
            <p:nvSpPr>
              <p:cNvPr id="116" name="フローチャート: 端子 115">
                <a:extLst>
                  <a:ext uri="{FF2B5EF4-FFF2-40B4-BE49-F238E27FC236}">
                    <a16:creationId xmlns:a16="http://schemas.microsoft.com/office/drawing/2014/main" id="{ED196153-3D80-40B5-A76E-BACBB0C8359B}"/>
                  </a:ext>
                </a:extLst>
              </p:cNvPr>
              <p:cNvSpPr/>
              <p:nvPr/>
            </p:nvSpPr>
            <p:spPr>
              <a:xfrm>
                <a:off x="4038761" y="6046813"/>
                <a:ext cx="959943" cy="359934"/>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100" dirty="0">
                    <a:solidFill>
                      <a:schemeClr val="bg1"/>
                    </a:solidFill>
                  </a:rPr>
                  <a:t>TeCel7A</a:t>
                </a:r>
                <a:endParaRPr kumimoji="1" lang="ja-JP" altLang="en-US" sz="1100" dirty="0">
                  <a:solidFill>
                    <a:schemeClr val="bg1"/>
                  </a:solidFill>
                </a:endParaRPr>
              </a:p>
            </p:txBody>
          </p:sp>
        </p:grpSp>
        <p:sp>
          <p:nvSpPr>
            <p:cNvPr id="120" name="テキスト ボックス 119">
              <a:extLst>
                <a:ext uri="{FF2B5EF4-FFF2-40B4-BE49-F238E27FC236}">
                  <a16:creationId xmlns:a16="http://schemas.microsoft.com/office/drawing/2014/main" id="{338DA559-FEEB-4D05-8D08-458E5E030FF9}"/>
                </a:ext>
              </a:extLst>
            </p:cNvPr>
            <p:cNvSpPr txBox="1"/>
            <p:nvPr/>
          </p:nvSpPr>
          <p:spPr>
            <a:xfrm>
              <a:off x="9127099" y="5569600"/>
              <a:ext cx="705642" cy="276999"/>
            </a:xfrm>
            <a:prstGeom prst="rect">
              <a:avLst/>
            </a:prstGeom>
            <a:noFill/>
          </p:spPr>
          <p:txBody>
            <a:bodyPr wrap="none" rtlCol="0">
              <a:spAutoFit/>
            </a:bodyPr>
            <a:lstStyle/>
            <a:p>
              <a:r>
                <a:rPr kumimoji="1" lang="ja-JP" altLang="en-US" sz="1200" dirty="0"/>
                <a:t>参考</a:t>
              </a:r>
              <a:r>
                <a:rPr kumimoji="1" lang="en-US" altLang="ja-JP" sz="1200" dirty="0"/>
                <a:t>*</a:t>
              </a:r>
              <a:r>
                <a:rPr kumimoji="1" lang="ja-JP" altLang="en-US" sz="1200" dirty="0"/>
                <a:t>：</a:t>
              </a:r>
            </a:p>
          </p:txBody>
        </p:sp>
        <p:sp>
          <p:nvSpPr>
            <p:cNvPr id="122" name="テキスト ボックス 121">
              <a:extLst>
                <a:ext uri="{FF2B5EF4-FFF2-40B4-BE49-F238E27FC236}">
                  <a16:creationId xmlns:a16="http://schemas.microsoft.com/office/drawing/2014/main" id="{24DDFC87-E947-4EFF-B3D2-0857980A1755}"/>
                </a:ext>
              </a:extLst>
            </p:cNvPr>
            <p:cNvSpPr txBox="1"/>
            <p:nvPr/>
          </p:nvSpPr>
          <p:spPr>
            <a:xfrm>
              <a:off x="9861367" y="6098434"/>
              <a:ext cx="2238113" cy="246221"/>
            </a:xfrm>
            <a:prstGeom prst="rect">
              <a:avLst/>
            </a:prstGeom>
            <a:noFill/>
          </p:spPr>
          <p:txBody>
            <a:bodyPr wrap="none" rtlCol="0">
              <a:spAutoFit/>
            </a:bodyPr>
            <a:lstStyle/>
            <a:p>
              <a:pPr algn="ctr"/>
              <a:r>
                <a:rPr kumimoji="1" lang="ja-JP" altLang="en-US" sz="1000" b="1" dirty="0">
                  <a:solidFill>
                    <a:srgbClr val="C00000"/>
                  </a:solidFill>
                  <a:latin typeface="+mn-ea"/>
                </a:rPr>
                <a:t>酵母で発現が確認されている</a:t>
              </a:r>
              <a:r>
                <a:rPr kumimoji="1" lang="en-US" altLang="ja-JP" sz="1000" b="1" dirty="0">
                  <a:solidFill>
                    <a:srgbClr val="C00000"/>
                  </a:solidFill>
                  <a:latin typeface="+mn-ea"/>
                </a:rPr>
                <a:t>Cel7 CD</a:t>
              </a:r>
            </a:p>
          </p:txBody>
        </p:sp>
      </p:grpSp>
      <p:sp>
        <p:nvSpPr>
          <p:cNvPr id="75" name="テキスト ボックス 74">
            <a:extLst>
              <a:ext uri="{FF2B5EF4-FFF2-40B4-BE49-F238E27FC236}">
                <a16:creationId xmlns:a16="http://schemas.microsoft.com/office/drawing/2014/main" id="{843089E0-8935-4761-B3BD-6DA625C09AB4}"/>
              </a:ext>
            </a:extLst>
          </p:cNvPr>
          <p:cNvSpPr txBox="1"/>
          <p:nvPr/>
        </p:nvSpPr>
        <p:spPr>
          <a:xfrm>
            <a:off x="10967219" y="5774783"/>
            <a:ext cx="1223253" cy="461665"/>
          </a:xfrm>
          <a:prstGeom prst="rect">
            <a:avLst/>
          </a:prstGeom>
          <a:solidFill>
            <a:schemeClr val="bg1"/>
          </a:solidFill>
        </p:spPr>
        <p:txBody>
          <a:bodyPr wrap="square">
            <a:spAutoFit/>
          </a:bodyPr>
          <a:lstStyle/>
          <a:p>
            <a:r>
              <a:rPr lang="en-US" altLang="ja-JP" sz="1200" b="0" i="0" dirty="0">
                <a:solidFill>
                  <a:srgbClr val="212121"/>
                </a:solidFill>
                <a:effectLst/>
                <a:latin typeface="BlinkMacSystemFont"/>
              </a:rPr>
              <a:t>*</a:t>
            </a:r>
            <a:r>
              <a:rPr lang="ja-JP" altLang="en-US" sz="1200" b="0" i="0" dirty="0">
                <a:solidFill>
                  <a:srgbClr val="212121"/>
                </a:solidFill>
                <a:effectLst/>
                <a:latin typeface="BlinkMacSystemFont"/>
              </a:rPr>
              <a:t>参考文献１</a:t>
            </a:r>
            <a:endParaRPr lang="en-US" altLang="ja-JP" sz="1200" b="0" i="0" dirty="0">
              <a:solidFill>
                <a:srgbClr val="212121"/>
              </a:solidFill>
              <a:effectLst/>
              <a:latin typeface="BlinkMacSystemFont"/>
            </a:endParaRPr>
          </a:p>
          <a:p>
            <a:r>
              <a:rPr lang="en-US" altLang="ja-JP" sz="1200" dirty="0">
                <a:solidFill>
                  <a:srgbClr val="212121"/>
                </a:solidFill>
                <a:latin typeface="BlinkMacSystemFont"/>
              </a:rPr>
              <a:t>**</a:t>
            </a:r>
            <a:r>
              <a:rPr lang="ja-JP" altLang="en-US" sz="1200" dirty="0">
                <a:solidFill>
                  <a:srgbClr val="212121"/>
                </a:solidFill>
                <a:latin typeface="BlinkMacSystemFont"/>
              </a:rPr>
              <a:t>参考文献２</a:t>
            </a:r>
            <a:endParaRPr lang="ja-JP" altLang="en-US" sz="1200" dirty="0"/>
          </a:p>
        </p:txBody>
      </p:sp>
      <p:sp>
        <p:nvSpPr>
          <p:cNvPr id="6" name="正方形/長方形 5">
            <a:extLst>
              <a:ext uri="{FF2B5EF4-FFF2-40B4-BE49-F238E27FC236}">
                <a16:creationId xmlns:a16="http://schemas.microsoft.com/office/drawing/2014/main" id="{6E420795-B0F0-4B10-A154-6DD308AE539F}"/>
              </a:ext>
            </a:extLst>
          </p:cNvPr>
          <p:cNvSpPr/>
          <p:nvPr/>
        </p:nvSpPr>
        <p:spPr>
          <a:xfrm>
            <a:off x="6739467" y="280039"/>
            <a:ext cx="5177713" cy="90633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84" name="グループ化 83">
            <a:extLst>
              <a:ext uri="{FF2B5EF4-FFF2-40B4-BE49-F238E27FC236}">
                <a16:creationId xmlns:a16="http://schemas.microsoft.com/office/drawing/2014/main" id="{86350F48-F4EB-43C6-8DB7-3C19948A2921}"/>
              </a:ext>
            </a:extLst>
          </p:cNvPr>
          <p:cNvGrpSpPr/>
          <p:nvPr/>
        </p:nvGrpSpPr>
        <p:grpSpPr>
          <a:xfrm>
            <a:off x="6869740" y="263932"/>
            <a:ext cx="4987883" cy="949123"/>
            <a:chOff x="1301199" y="728511"/>
            <a:chExt cx="4987883" cy="949123"/>
          </a:xfrm>
        </p:grpSpPr>
        <p:grpSp>
          <p:nvGrpSpPr>
            <p:cNvPr id="85" name="グループ化 84">
              <a:extLst>
                <a:ext uri="{FF2B5EF4-FFF2-40B4-BE49-F238E27FC236}">
                  <a16:creationId xmlns:a16="http://schemas.microsoft.com/office/drawing/2014/main" id="{4D12F400-2DCB-44ED-BD11-66D87E92726A}"/>
                </a:ext>
              </a:extLst>
            </p:cNvPr>
            <p:cNvGrpSpPr/>
            <p:nvPr/>
          </p:nvGrpSpPr>
          <p:grpSpPr>
            <a:xfrm>
              <a:off x="1301199" y="859191"/>
              <a:ext cx="2170081" cy="707614"/>
              <a:chOff x="9472864" y="1678258"/>
              <a:chExt cx="2170081" cy="707614"/>
            </a:xfrm>
          </p:grpSpPr>
          <p:sp>
            <p:nvSpPr>
              <p:cNvPr id="89" name="正方形/長方形 88">
                <a:extLst>
                  <a:ext uri="{FF2B5EF4-FFF2-40B4-BE49-F238E27FC236}">
                    <a16:creationId xmlns:a16="http://schemas.microsoft.com/office/drawing/2014/main" id="{50C2E62E-0A49-4068-B3D0-8A2840D73B30}"/>
                  </a:ext>
                </a:extLst>
              </p:cNvPr>
              <p:cNvSpPr/>
              <p:nvPr/>
            </p:nvSpPr>
            <p:spPr>
              <a:xfrm>
                <a:off x="9901200" y="2140526"/>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Cel6 or</a:t>
                </a:r>
                <a:r>
                  <a:rPr kumimoji="1" lang="ja-JP" altLang="en-US" sz="1200" dirty="0">
                    <a:solidFill>
                      <a:schemeClr val="tx1"/>
                    </a:solidFill>
                  </a:rPr>
                  <a:t> </a:t>
                </a:r>
                <a:r>
                  <a:rPr kumimoji="1" lang="en-US" altLang="ja-JP" sz="1200" dirty="0">
                    <a:solidFill>
                      <a:schemeClr val="tx1"/>
                    </a:solidFill>
                  </a:rPr>
                  <a:t>Cel7</a:t>
                </a:r>
                <a:endParaRPr kumimoji="1" lang="ja-JP" altLang="en-US" sz="1200" dirty="0">
                  <a:solidFill>
                    <a:schemeClr val="tx1"/>
                  </a:solidFill>
                </a:endParaRPr>
              </a:p>
            </p:txBody>
          </p:sp>
          <p:grpSp>
            <p:nvGrpSpPr>
              <p:cNvPr id="90" name="グループ化 89">
                <a:extLst>
                  <a:ext uri="{FF2B5EF4-FFF2-40B4-BE49-F238E27FC236}">
                    <a16:creationId xmlns:a16="http://schemas.microsoft.com/office/drawing/2014/main" id="{55A21B15-E6E2-4B82-B61E-F12E3B4CA19F}"/>
                  </a:ext>
                </a:extLst>
              </p:cNvPr>
              <p:cNvGrpSpPr/>
              <p:nvPr/>
            </p:nvGrpSpPr>
            <p:grpSpPr>
              <a:xfrm>
                <a:off x="9472864" y="1678258"/>
                <a:ext cx="2170081" cy="430516"/>
                <a:chOff x="6799366" y="1248537"/>
                <a:chExt cx="1960180" cy="340384"/>
              </a:xfrm>
            </p:grpSpPr>
            <p:sp>
              <p:nvSpPr>
                <p:cNvPr id="93" name="フローチャート: 端子 92">
                  <a:extLst>
                    <a:ext uri="{FF2B5EF4-FFF2-40B4-BE49-F238E27FC236}">
                      <a16:creationId xmlns:a16="http://schemas.microsoft.com/office/drawing/2014/main" id="{22B6C3D9-2D69-4F65-9144-74D6545B4648}"/>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94" name="正方形/長方形 93">
                  <a:extLst>
                    <a:ext uri="{FF2B5EF4-FFF2-40B4-BE49-F238E27FC236}">
                      <a16:creationId xmlns:a16="http://schemas.microsoft.com/office/drawing/2014/main" id="{D8DDCB61-E53E-429B-8A4A-29C008A75984}"/>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95" name="直線コネクタ 94">
                  <a:extLst>
                    <a:ext uri="{FF2B5EF4-FFF2-40B4-BE49-F238E27FC236}">
                      <a16:creationId xmlns:a16="http://schemas.microsoft.com/office/drawing/2014/main" id="{79CCB596-621D-418F-B4A7-F8512881C2D4}"/>
                    </a:ext>
                  </a:extLst>
                </p:cNvPr>
                <p:cNvCxnSpPr>
                  <a:cxnSpLocks/>
                  <a:stCxn id="93" idx="3"/>
                  <a:endCxn id="94"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88" name="正方形/長方形 87">
              <a:extLst>
                <a:ext uri="{FF2B5EF4-FFF2-40B4-BE49-F238E27FC236}">
                  <a16:creationId xmlns:a16="http://schemas.microsoft.com/office/drawing/2014/main" id="{DEA0D013-F70F-46E5-80FC-6F40A0D6C7E0}"/>
                </a:ext>
              </a:extLst>
            </p:cNvPr>
            <p:cNvSpPr/>
            <p:nvPr/>
          </p:nvSpPr>
          <p:spPr>
            <a:xfrm>
              <a:off x="3575231" y="728511"/>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dirty="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Phanerochaete</a:t>
              </a:r>
              <a:r>
                <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rPr>
                <a:t> </a:t>
              </a:r>
              <a:r>
                <a:rPr kumimoji="1" lang="en-US" altLang="ja-JP" sz="1100" b="1" i="1" u="none" strike="noStrike" kern="1200" cap="none" spc="0" normalizeH="0" baseline="0" noProof="0" dirty="0" err="1">
                  <a:ln>
                    <a:noFill/>
                  </a:ln>
                  <a:solidFill>
                    <a:srgbClr val="003399"/>
                  </a:solidFill>
                  <a:effectLst/>
                  <a:uLnTx/>
                  <a:uFillTx/>
                  <a:latin typeface="Meiryo UI"/>
                  <a:ea typeface="Meiryo UI"/>
                  <a:cs typeface="Times New Roman" panose="02020603050405020304" pitchFamily="18" charset="0"/>
                </a:rPr>
                <a:t>chrysosporium</a:t>
              </a:r>
              <a:endParaRPr kumimoji="1" lang="en-US" altLang="ja-JP" sz="1100" b="1" i="1" u="none" strike="noStrike" kern="1200" cap="none" spc="0" normalizeH="0" baseline="0" noProof="0" dirty="0">
                <a:ln>
                  <a:noFill/>
                </a:ln>
                <a:solidFill>
                  <a:srgbClr val="003399"/>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dirty="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Talaromyces</a:t>
              </a:r>
              <a:r>
                <a:rPr kumimoji="1" lang="en-US" altLang="ja-JP" sz="1100" b="1" i="1" u="none" strike="noStrike" kern="1200" cap="none" spc="0" normalizeH="0" baseline="0" noProof="0" dirty="0">
                  <a:ln>
                    <a:noFill/>
                  </a:ln>
                  <a:solidFill>
                    <a:srgbClr val="C00000"/>
                  </a:solidFill>
                  <a:effectLst/>
                  <a:uLnTx/>
                  <a:uFillTx/>
                  <a:latin typeface="Meiryo UI"/>
                  <a:ea typeface="Meiryo UI"/>
                  <a:cs typeface="+mn-cs"/>
                </a:rPr>
                <a:t> </a:t>
              </a:r>
              <a:r>
                <a:rPr kumimoji="1" lang="en-US" altLang="ja-JP" sz="1100" b="1" i="1" u="none" strike="noStrike" kern="1200" cap="none" spc="0" normalizeH="0" baseline="0" noProof="0" dirty="0" err="1">
                  <a:ln>
                    <a:noFill/>
                  </a:ln>
                  <a:solidFill>
                    <a:srgbClr val="C00000"/>
                  </a:solidFill>
                  <a:effectLst/>
                  <a:uLnTx/>
                  <a:uFillTx/>
                  <a:latin typeface="Meiryo UI"/>
                  <a:ea typeface="Meiryo UI"/>
                  <a:cs typeface="+mn-cs"/>
                </a:rPr>
                <a:t>emersonii</a:t>
              </a:r>
              <a:endParaRPr kumimoji="1" lang="en-US" altLang="ja-JP" sz="1100" b="1" i="1" u="none" strike="noStrike" kern="1200" cap="none" spc="0" normalizeH="0" baseline="0" noProof="0" dirty="0">
                <a:ln>
                  <a:noFill/>
                </a:ln>
                <a:solidFill>
                  <a:srgbClr val="C00000"/>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dirty="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dirty="0">
                  <a:ln>
                    <a:noFill/>
                  </a:ln>
                  <a:solidFill>
                    <a:srgbClr val="00CCFF"/>
                  </a:solidFill>
                  <a:effectLst/>
                  <a:uLnTx/>
                  <a:uFillTx/>
                  <a:latin typeface="Meiryo UI"/>
                  <a:ea typeface="Meiryo UI"/>
                  <a:cs typeface="+mn-cs"/>
                </a:rPr>
                <a:t>Trichoderma </a:t>
              </a:r>
              <a:r>
                <a:rPr kumimoji="1" lang="en-US" altLang="ja-JP" sz="1100" b="1" i="1" u="none" strike="noStrike" kern="1200" cap="none" spc="0" normalizeH="0" baseline="0" noProof="0" dirty="0" err="1">
                  <a:ln>
                    <a:noFill/>
                  </a:ln>
                  <a:solidFill>
                    <a:srgbClr val="00CCFF"/>
                  </a:solidFill>
                  <a:effectLst/>
                  <a:uLnTx/>
                  <a:uFillTx/>
                  <a:latin typeface="Meiryo UI"/>
                  <a:ea typeface="Meiryo UI"/>
                  <a:cs typeface="+mn-cs"/>
                </a:rPr>
                <a:t>reesei</a:t>
              </a:r>
              <a:endParaRPr kumimoji="1" lang="en-US" altLang="ja-JP" sz="1100" b="1" i="1" u="none" strike="noStrike" kern="1200" cap="none" spc="0" normalizeH="0" baseline="0" noProof="0" dirty="0">
                <a:ln>
                  <a:noFill/>
                </a:ln>
                <a:solidFill>
                  <a:srgbClr val="00CCFF"/>
                </a:solidFill>
                <a:effectLst/>
                <a:uLnTx/>
                <a:uFillTx/>
                <a:latin typeface="Meiryo UI"/>
                <a:ea typeface="Meiryo UI"/>
                <a:cs typeface="+mn-cs"/>
              </a:endParaRPr>
            </a:p>
          </p:txBody>
        </p:sp>
      </p:grpSp>
    </p:spTree>
    <p:extLst>
      <p:ext uri="{BB962C8B-B14F-4D97-AF65-F5344CB8AC3E}">
        <p14:creationId xmlns:p14="http://schemas.microsoft.com/office/powerpoint/2010/main" val="85104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0297E5-50B2-4587-8017-9D5D5C4E3E86}"/>
              </a:ext>
            </a:extLst>
          </p:cNvPr>
          <p:cNvSpPr>
            <a:spLocks noGrp="1"/>
          </p:cNvSpPr>
          <p:nvPr>
            <p:ph type="title"/>
          </p:nvPr>
        </p:nvSpPr>
        <p:spPr/>
        <p:txBody>
          <a:bodyPr>
            <a:normAutofit fontScale="90000"/>
          </a:bodyPr>
          <a:lstStyle/>
          <a:p>
            <a:r>
              <a:rPr lang="ja-JP" altLang="en-US" dirty="0"/>
              <a:t>補足２</a:t>
            </a:r>
            <a:br>
              <a:rPr lang="en-US" altLang="ja-JP" dirty="0"/>
            </a:br>
            <a:r>
              <a:rPr lang="ja-JP" altLang="en-US" dirty="0"/>
              <a:t>　対象</a:t>
            </a:r>
            <a:r>
              <a:rPr kumimoji="1" lang="ja-JP" altLang="en-US" dirty="0"/>
              <a:t>② </a:t>
            </a:r>
            <a:r>
              <a:rPr kumimoji="1" lang="en-US" altLang="ja-JP" dirty="0"/>
              <a:t>TeCel7A-TrCBM1 </a:t>
            </a:r>
            <a:r>
              <a:rPr kumimoji="1" lang="ja-JP" altLang="en-US" dirty="0"/>
              <a:t>設計</a:t>
            </a:r>
            <a:r>
              <a:rPr kumimoji="1" lang="en-US" altLang="ja-JP" dirty="0"/>
              <a:t>CBD</a:t>
            </a:r>
            <a:r>
              <a:rPr kumimoji="1" lang="ja-JP" altLang="en-US" dirty="0"/>
              <a:t>の組み換え（詳細）　</a:t>
            </a:r>
            <a:r>
              <a:rPr kumimoji="1" lang="en-US" altLang="ja-JP" dirty="0"/>
              <a:t>1/2</a:t>
            </a:r>
            <a:endParaRPr kumimoji="1" lang="ja-JP" altLang="en-US" dirty="0"/>
          </a:p>
        </p:txBody>
      </p:sp>
      <p:sp>
        <p:nvSpPr>
          <p:cNvPr id="3" name="スライド番号プレースホルダー 2">
            <a:extLst>
              <a:ext uri="{FF2B5EF4-FFF2-40B4-BE49-F238E27FC236}">
                <a16:creationId xmlns:a16="http://schemas.microsoft.com/office/drawing/2014/main" id="{924917E2-8743-4347-97EC-33CD810EF415}"/>
              </a:ext>
            </a:extLst>
          </p:cNvPr>
          <p:cNvSpPr>
            <a:spLocks noGrp="1"/>
          </p:cNvSpPr>
          <p:nvPr>
            <p:ph type="sldNum" sz="quarter" idx="10"/>
          </p:nvPr>
        </p:nvSpPr>
        <p:spPr/>
        <p:txBody>
          <a:bodyPr/>
          <a:lstStyle/>
          <a:p>
            <a:fld id="{584EAAFE-CFE5-40AD-8E95-5BFF290DC5CF}" type="slidenum">
              <a:rPr kumimoji="1" lang="ja-JP" altLang="en-US" smtClean="0"/>
              <a:pPr/>
              <a:t>65</a:t>
            </a:fld>
            <a:endParaRPr kumimoji="1" lang="ja-JP" altLang="en-US"/>
          </a:p>
        </p:txBody>
      </p:sp>
      <p:sp>
        <p:nvSpPr>
          <p:cNvPr id="8" name="テキスト ボックス 7">
            <a:extLst>
              <a:ext uri="{FF2B5EF4-FFF2-40B4-BE49-F238E27FC236}">
                <a16:creationId xmlns:a16="http://schemas.microsoft.com/office/drawing/2014/main" id="{C559F372-CF15-42CF-AF4F-9B40D3B418B3}"/>
              </a:ext>
            </a:extLst>
          </p:cNvPr>
          <p:cNvSpPr txBox="1"/>
          <p:nvPr/>
        </p:nvSpPr>
        <p:spPr>
          <a:xfrm>
            <a:off x="233349" y="782643"/>
            <a:ext cx="4851008" cy="369332"/>
          </a:xfrm>
          <a:prstGeom prst="rect">
            <a:avLst/>
          </a:prstGeom>
          <a:noFill/>
        </p:spPr>
        <p:txBody>
          <a:bodyPr wrap="none" rtlCol="0">
            <a:spAutoFit/>
          </a:bodyPr>
          <a:lstStyle/>
          <a:p>
            <a:r>
              <a:rPr kumimoji="1" lang="ja-JP" altLang="en-US" dirty="0"/>
              <a:t>対象：結合率評価で使用した設計</a:t>
            </a:r>
            <a:r>
              <a:rPr kumimoji="1" lang="en-US" altLang="ja-JP" dirty="0"/>
              <a:t>CBD</a:t>
            </a:r>
            <a:r>
              <a:rPr kumimoji="1" lang="ja-JP" altLang="en-US" dirty="0"/>
              <a:t>　</a:t>
            </a:r>
            <a:r>
              <a:rPr kumimoji="1" lang="en-US" altLang="ja-JP" dirty="0"/>
              <a:t>24</a:t>
            </a:r>
            <a:r>
              <a:rPr kumimoji="1" lang="ja-JP" altLang="en-US" dirty="0"/>
              <a:t>種類</a:t>
            </a:r>
            <a:endParaRPr kumimoji="1" lang="en-US" altLang="ja-JP" dirty="0"/>
          </a:p>
        </p:txBody>
      </p:sp>
      <p:pic>
        <p:nvPicPr>
          <p:cNvPr id="14" name="図 13">
            <a:extLst>
              <a:ext uri="{FF2B5EF4-FFF2-40B4-BE49-F238E27FC236}">
                <a16:creationId xmlns:a16="http://schemas.microsoft.com/office/drawing/2014/main" id="{3AB450B8-B32A-4174-969B-B87359607C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2696" y="1151975"/>
            <a:ext cx="4988842" cy="5000720"/>
          </a:xfrm>
          <a:prstGeom prst="rect">
            <a:avLst/>
          </a:prstGeom>
          <a:solidFill>
            <a:schemeClr val="bg1"/>
          </a:solidFill>
        </p:spPr>
      </p:pic>
    </p:spTree>
    <p:extLst>
      <p:ext uri="{BB962C8B-B14F-4D97-AF65-F5344CB8AC3E}">
        <p14:creationId xmlns:p14="http://schemas.microsoft.com/office/powerpoint/2010/main" val="915048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正方形/長方形 69">
            <a:extLst>
              <a:ext uri="{FF2B5EF4-FFF2-40B4-BE49-F238E27FC236}">
                <a16:creationId xmlns:a16="http://schemas.microsoft.com/office/drawing/2014/main" id="{8E1A21F7-5BE9-4740-BE09-64C09C5D117B}"/>
              </a:ext>
            </a:extLst>
          </p:cNvPr>
          <p:cNvSpPr/>
          <p:nvPr/>
        </p:nvSpPr>
        <p:spPr>
          <a:xfrm>
            <a:off x="52251" y="766556"/>
            <a:ext cx="12038418" cy="5929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246D4412-59CD-4E92-BA99-61DC23691F85}"/>
              </a:ext>
            </a:extLst>
          </p:cNvPr>
          <p:cNvSpPr/>
          <p:nvPr/>
        </p:nvSpPr>
        <p:spPr>
          <a:xfrm>
            <a:off x="8773332" y="827565"/>
            <a:ext cx="3092512"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C5954440-275B-4A1C-8D74-A97D18536FEC}"/>
              </a:ext>
            </a:extLst>
          </p:cNvPr>
          <p:cNvSpPr/>
          <p:nvPr/>
        </p:nvSpPr>
        <p:spPr>
          <a:xfrm>
            <a:off x="5092851" y="825499"/>
            <a:ext cx="3642315"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3C9AD23B-689A-41F0-8111-00E7F058B444}"/>
              </a:ext>
            </a:extLst>
          </p:cNvPr>
          <p:cNvSpPr/>
          <p:nvPr/>
        </p:nvSpPr>
        <p:spPr>
          <a:xfrm>
            <a:off x="309593" y="829748"/>
            <a:ext cx="4753844"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46">
            <a:extLst>
              <a:ext uri="{FF2B5EF4-FFF2-40B4-BE49-F238E27FC236}">
                <a16:creationId xmlns:a16="http://schemas.microsoft.com/office/drawing/2014/main" id="{8FC9E5FF-0F74-4874-BE03-E749AF136A71}"/>
              </a:ext>
            </a:extLst>
          </p:cNvPr>
          <p:cNvSpPr/>
          <p:nvPr/>
        </p:nvSpPr>
        <p:spPr>
          <a:xfrm>
            <a:off x="9106898" y="2847356"/>
            <a:ext cx="2413951" cy="1286692"/>
          </a:xfrm>
          <a:prstGeom prst="roundRect">
            <a:avLst>
              <a:gd name="adj" fmla="val 1057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1" name="グループ化 50">
            <a:extLst>
              <a:ext uri="{FF2B5EF4-FFF2-40B4-BE49-F238E27FC236}">
                <a16:creationId xmlns:a16="http://schemas.microsoft.com/office/drawing/2014/main" id="{B733C9FD-8961-450F-A877-74DB82F71050}"/>
              </a:ext>
            </a:extLst>
          </p:cNvPr>
          <p:cNvGrpSpPr/>
          <p:nvPr/>
        </p:nvGrpSpPr>
        <p:grpSpPr>
          <a:xfrm>
            <a:off x="7043731" y="2877716"/>
            <a:ext cx="2789573" cy="1528511"/>
            <a:chOff x="5360412" y="4547529"/>
            <a:chExt cx="2789573" cy="1528511"/>
          </a:xfrm>
        </p:grpSpPr>
        <p:sp>
          <p:nvSpPr>
            <p:cNvPr id="49" name="矢印: 左カーブ 48">
              <a:extLst>
                <a:ext uri="{FF2B5EF4-FFF2-40B4-BE49-F238E27FC236}">
                  <a16:creationId xmlns:a16="http://schemas.microsoft.com/office/drawing/2014/main" id="{1D7E0D7E-458C-49E0-8B4D-CD09C6BB5BB1}"/>
                </a:ext>
              </a:extLst>
            </p:cNvPr>
            <p:cNvSpPr/>
            <p:nvPr/>
          </p:nvSpPr>
          <p:spPr>
            <a:xfrm rot="14334593">
              <a:off x="6341164" y="3630706"/>
              <a:ext cx="891998" cy="2725644"/>
            </a:xfrm>
            <a:prstGeom prst="curvedLef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0" name="正方形/長方形 49">
              <a:extLst>
                <a:ext uri="{FF2B5EF4-FFF2-40B4-BE49-F238E27FC236}">
                  <a16:creationId xmlns:a16="http://schemas.microsoft.com/office/drawing/2014/main" id="{E141C2E8-B584-4483-9FAD-C5CAF18A8C47}"/>
                </a:ext>
              </a:extLst>
            </p:cNvPr>
            <p:cNvSpPr/>
            <p:nvPr/>
          </p:nvSpPr>
          <p:spPr>
            <a:xfrm>
              <a:off x="5360412" y="4642505"/>
              <a:ext cx="1543879" cy="1433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0" name="グループ化 29">
            <a:extLst>
              <a:ext uri="{FF2B5EF4-FFF2-40B4-BE49-F238E27FC236}">
                <a16:creationId xmlns:a16="http://schemas.microsoft.com/office/drawing/2014/main" id="{A05A2DCF-8C2F-4A68-B51F-5269EB077FD6}"/>
              </a:ext>
            </a:extLst>
          </p:cNvPr>
          <p:cNvGrpSpPr/>
          <p:nvPr/>
        </p:nvGrpSpPr>
        <p:grpSpPr>
          <a:xfrm>
            <a:off x="2725633" y="4275780"/>
            <a:ext cx="1723519" cy="1732542"/>
            <a:chOff x="2652409" y="3963401"/>
            <a:chExt cx="1723519" cy="1732542"/>
          </a:xfrm>
        </p:grpSpPr>
        <p:pic>
          <p:nvPicPr>
            <p:cNvPr id="13" name="図 12">
              <a:extLst>
                <a:ext uri="{FF2B5EF4-FFF2-40B4-BE49-F238E27FC236}">
                  <a16:creationId xmlns:a16="http://schemas.microsoft.com/office/drawing/2014/main" id="{9F00EBFF-0FE6-4FC4-996D-48AF6B3551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441719">
              <a:off x="2652409" y="3963401"/>
              <a:ext cx="1723519" cy="1732542"/>
            </a:xfrm>
            <a:prstGeom prst="rect">
              <a:avLst/>
            </a:prstGeom>
          </p:spPr>
        </p:pic>
        <p:sp>
          <p:nvSpPr>
            <p:cNvPr id="25" name="正方形/長方形 24">
              <a:extLst>
                <a:ext uri="{FF2B5EF4-FFF2-40B4-BE49-F238E27FC236}">
                  <a16:creationId xmlns:a16="http://schemas.microsoft.com/office/drawing/2014/main" id="{B19C0ECD-03D0-4C47-AF09-0155768AC4C5}"/>
                </a:ext>
              </a:extLst>
            </p:cNvPr>
            <p:cNvSpPr/>
            <p:nvPr/>
          </p:nvSpPr>
          <p:spPr>
            <a:xfrm rot="576094">
              <a:off x="3597787" y="3968750"/>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4A582E59-FF0D-42F2-B7D9-3330ABEC192E}"/>
                </a:ext>
              </a:extLst>
            </p:cNvPr>
            <p:cNvSpPr/>
            <p:nvPr/>
          </p:nvSpPr>
          <p:spPr>
            <a:xfrm rot="356686">
              <a:off x="3554186" y="3964927"/>
              <a:ext cx="51362" cy="1836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7" name="グループ化 26">
              <a:extLst>
                <a:ext uri="{FF2B5EF4-FFF2-40B4-BE49-F238E27FC236}">
                  <a16:creationId xmlns:a16="http://schemas.microsoft.com/office/drawing/2014/main" id="{0ADF74BF-41AF-4C9E-B128-3DFE868BD73D}"/>
                </a:ext>
              </a:extLst>
            </p:cNvPr>
            <p:cNvGrpSpPr/>
            <p:nvPr/>
          </p:nvGrpSpPr>
          <p:grpSpPr>
            <a:xfrm rot="3073951">
              <a:off x="4103454" y="4329571"/>
              <a:ext cx="94963" cy="187464"/>
              <a:chOff x="10113918" y="3914853"/>
              <a:chExt cx="94963" cy="187464"/>
            </a:xfrm>
          </p:grpSpPr>
          <p:sp>
            <p:nvSpPr>
              <p:cNvPr id="28" name="正方形/長方形 27">
                <a:extLst>
                  <a:ext uri="{FF2B5EF4-FFF2-40B4-BE49-F238E27FC236}">
                    <a16:creationId xmlns:a16="http://schemas.microsoft.com/office/drawing/2014/main" id="{E36BD24E-2C66-46A0-A03D-841AD63E1BDD}"/>
                  </a:ext>
                </a:extLst>
              </p:cNvPr>
              <p:cNvSpPr/>
              <p:nvPr/>
            </p:nvSpPr>
            <p:spPr>
              <a:xfrm rot="576094">
                <a:off x="10157519" y="3918676"/>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1C2BAE4A-CF0A-4B3F-AB8F-FE76DCF6FF8E}"/>
                  </a:ext>
                </a:extLst>
              </p:cNvPr>
              <p:cNvSpPr/>
              <p:nvPr/>
            </p:nvSpPr>
            <p:spPr>
              <a:xfrm rot="356686">
                <a:off x="10113918" y="3914853"/>
                <a:ext cx="51362" cy="183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sp>
        <p:nvSpPr>
          <p:cNvPr id="2" name="タイトル 1">
            <a:extLst>
              <a:ext uri="{FF2B5EF4-FFF2-40B4-BE49-F238E27FC236}">
                <a16:creationId xmlns:a16="http://schemas.microsoft.com/office/drawing/2014/main" id="{C7F24D12-2AB9-4949-8CC9-98033E397A63}"/>
              </a:ext>
            </a:extLst>
          </p:cNvPr>
          <p:cNvSpPr>
            <a:spLocks noGrp="1"/>
          </p:cNvSpPr>
          <p:nvPr>
            <p:ph type="title"/>
          </p:nvPr>
        </p:nvSpPr>
        <p:spPr/>
        <p:txBody>
          <a:bodyPr>
            <a:normAutofit fontScale="90000"/>
          </a:bodyPr>
          <a:lstStyle/>
          <a:p>
            <a:r>
              <a:rPr kumimoji="1" lang="ja-JP" altLang="en-US" dirty="0"/>
              <a:t>補足２</a:t>
            </a:r>
            <a:br>
              <a:rPr kumimoji="1" lang="en-US" altLang="ja-JP" dirty="0"/>
            </a:br>
            <a:r>
              <a:rPr kumimoji="1" lang="ja-JP" altLang="en-US" dirty="0"/>
              <a:t>　対象② </a:t>
            </a:r>
            <a:r>
              <a:rPr kumimoji="1" lang="en-US" altLang="ja-JP" dirty="0"/>
              <a:t>TeCel7A-TrCBM1 </a:t>
            </a:r>
            <a:r>
              <a:rPr kumimoji="1" lang="ja-JP" altLang="en-US" dirty="0"/>
              <a:t>設計</a:t>
            </a:r>
            <a:r>
              <a:rPr kumimoji="1" lang="en-US" altLang="ja-JP" dirty="0"/>
              <a:t>CBD</a:t>
            </a:r>
            <a:r>
              <a:rPr kumimoji="1" lang="ja-JP" altLang="en-US" dirty="0"/>
              <a:t>の組み換え（詳細）　</a:t>
            </a:r>
            <a:r>
              <a:rPr kumimoji="1" lang="en-US" altLang="ja-JP" dirty="0"/>
              <a:t>2/2</a:t>
            </a:r>
            <a:endParaRPr kumimoji="1" lang="ja-JP" altLang="en-US" dirty="0"/>
          </a:p>
        </p:txBody>
      </p:sp>
      <p:sp>
        <p:nvSpPr>
          <p:cNvPr id="3" name="スライド番号プレースホルダー 2">
            <a:extLst>
              <a:ext uri="{FF2B5EF4-FFF2-40B4-BE49-F238E27FC236}">
                <a16:creationId xmlns:a16="http://schemas.microsoft.com/office/drawing/2014/main" id="{FD06ACD6-6251-43CB-8A27-927623A0E7D6}"/>
              </a:ext>
            </a:extLst>
          </p:cNvPr>
          <p:cNvSpPr>
            <a:spLocks noGrp="1"/>
          </p:cNvSpPr>
          <p:nvPr>
            <p:ph type="sldNum" sz="quarter" idx="10"/>
          </p:nvPr>
        </p:nvSpPr>
        <p:spPr/>
        <p:txBody>
          <a:bodyPr/>
          <a:lstStyle/>
          <a:p>
            <a:fld id="{584EAAFE-CFE5-40AD-8E95-5BFF290DC5CF}" type="slidenum">
              <a:rPr kumimoji="1" lang="ja-JP" altLang="en-US" smtClean="0"/>
              <a:pPr/>
              <a:t>66</a:t>
            </a:fld>
            <a:endParaRPr kumimoji="1" lang="ja-JP" altLang="en-US"/>
          </a:p>
        </p:txBody>
      </p:sp>
      <p:pic>
        <p:nvPicPr>
          <p:cNvPr id="4" name="図 3">
            <a:extLst>
              <a:ext uri="{FF2B5EF4-FFF2-40B4-BE49-F238E27FC236}">
                <a16:creationId xmlns:a16="http://schemas.microsoft.com/office/drawing/2014/main" id="{DDF5CBB2-2455-4F1E-9DA4-F8A1F5331A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702" y="3272420"/>
            <a:ext cx="2234504" cy="2311118"/>
          </a:xfrm>
          <a:prstGeom prst="rect">
            <a:avLst/>
          </a:prstGeom>
        </p:spPr>
      </p:pic>
      <p:pic>
        <p:nvPicPr>
          <p:cNvPr id="5" name="図 4">
            <a:extLst>
              <a:ext uri="{FF2B5EF4-FFF2-40B4-BE49-F238E27FC236}">
                <a16:creationId xmlns:a16="http://schemas.microsoft.com/office/drawing/2014/main" id="{2D4F8FC8-AF86-437E-8ECE-E4BA173C92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341" y="1204446"/>
            <a:ext cx="2292493" cy="2301379"/>
          </a:xfrm>
          <a:prstGeom prst="rect">
            <a:avLst/>
          </a:prstGeom>
        </p:spPr>
      </p:pic>
      <p:cxnSp>
        <p:nvCxnSpPr>
          <p:cNvPr id="6" name="直線矢印コネクタ 5">
            <a:extLst>
              <a:ext uri="{FF2B5EF4-FFF2-40B4-BE49-F238E27FC236}">
                <a16:creationId xmlns:a16="http://schemas.microsoft.com/office/drawing/2014/main" id="{CD46E2D1-1F1D-40EB-AB29-A3A2999CA89D}"/>
              </a:ext>
            </a:extLst>
          </p:cNvPr>
          <p:cNvCxnSpPr>
            <a:cxnSpLocks/>
          </p:cNvCxnSpPr>
          <p:nvPr/>
        </p:nvCxnSpPr>
        <p:spPr>
          <a:xfrm>
            <a:off x="2145691" y="1868028"/>
            <a:ext cx="157623" cy="325930"/>
          </a:xfrm>
          <a:prstGeom prst="straightConnector1">
            <a:avLst/>
          </a:prstGeom>
          <a:ln w="3810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3DF7C366-053F-4271-BEDD-68FD36763404}"/>
              </a:ext>
            </a:extLst>
          </p:cNvPr>
          <p:cNvCxnSpPr>
            <a:cxnSpLocks/>
          </p:cNvCxnSpPr>
          <p:nvPr/>
        </p:nvCxnSpPr>
        <p:spPr>
          <a:xfrm flipH="1">
            <a:off x="1084492" y="1450385"/>
            <a:ext cx="438122" cy="0"/>
          </a:xfrm>
          <a:prstGeom prst="straightConnector1">
            <a:avLst/>
          </a:prstGeom>
          <a:ln w="381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F845920-3727-4A28-8274-87B91753DA83}"/>
              </a:ext>
            </a:extLst>
          </p:cNvPr>
          <p:cNvSpPr txBox="1"/>
          <p:nvPr/>
        </p:nvSpPr>
        <p:spPr>
          <a:xfrm>
            <a:off x="713814" y="2139620"/>
            <a:ext cx="1418337" cy="461665"/>
          </a:xfrm>
          <a:prstGeom prst="rect">
            <a:avLst/>
          </a:prstGeom>
          <a:noFill/>
        </p:spPr>
        <p:txBody>
          <a:bodyPr wrap="none" rtlCol="0">
            <a:spAutoFit/>
          </a:bodyPr>
          <a:lstStyle/>
          <a:p>
            <a:r>
              <a:rPr kumimoji="1" lang="en-US" altLang="ja-JP" sz="1200" b="1" dirty="0" err="1">
                <a:solidFill>
                  <a:schemeClr val="bg2">
                    <a:lumMod val="75000"/>
                  </a:schemeClr>
                </a:solidFill>
              </a:rPr>
              <a:t>pPICZ</a:t>
            </a:r>
            <a:r>
              <a:rPr kumimoji="1" lang="en-US" altLang="ja-JP" sz="1200" b="1" dirty="0">
                <a:solidFill>
                  <a:schemeClr val="bg2">
                    <a:lumMod val="75000"/>
                  </a:schemeClr>
                </a:solidFill>
              </a:rPr>
              <a:t>α</a:t>
            </a:r>
            <a:r>
              <a:rPr kumimoji="1" lang="en-US" altLang="ja-JP" sz="1200" b="1" dirty="0"/>
              <a:t>-</a:t>
            </a:r>
          </a:p>
          <a:p>
            <a:r>
              <a:rPr kumimoji="1" lang="en-US" altLang="ja-JP" sz="1200" b="1" dirty="0">
                <a:solidFill>
                  <a:schemeClr val="accent4"/>
                </a:solidFill>
              </a:rPr>
              <a:t>TeCel7A</a:t>
            </a:r>
            <a:r>
              <a:rPr kumimoji="1" lang="en-US" altLang="ja-JP" sz="1200" b="1" dirty="0"/>
              <a:t>-</a:t>
            </a:r>
            <a:r>
              <a:rPr kumimoji="1" lang="en-US" altLang="ja-JP" sz="1200" b="1" dirty="0">
                <a:solidFill>
                  <a:srgbClr val="00CCFF"/>
                </a:solidFill>
              </a:rPr>
              <a:t>TrCBM1</a:t>
            </a:r>
          </a:p>
        </p:txBody>
      </p:sp>
      <p:grpSp>
        <p:nvGrpSpPr>
          <p:cNvPr id="9" name="グループ化 8">
            <a:extLst>
              <a:ext uri="{FF2B5EF4-FFF2-40B4-BE49-F238E27FC236}">
                <a16:creationId xmlns:a16="http://schemas.microsoft.com/office/drawing/2014/main" id="{88715CF3-F772-4B41-9CC0-1DD47C7A809E}"/>
              </a:ext>
            </a:extLst>
          </p:cNvPr>
          <p:cNvGrpSpPr/>
          <p:nvPr/>
        </p:nvGrpSpPr>
        <p:grpSpPr>
          <a:xfrm>
            <a:off x="2888720" y="1251826"/>
            <a:ext cx="2292493" cy="2301379"/>
            <a:chOff x="8155488" y="776638"/>
            <a:chExt cx="2292493" cy="2301379"/>
          </a:xfrm>
        </p:grpSpPr>
        <p:pic>
          <p:nvPicPr>
            <p:cNvPr id="10" name="図 9">
              <a:extLst>
                <a:ext uri="{FF2B5EF4-FFF2-40B4-BE49-F238E27FC236}">
                  <a16:creationId xmlns:a16="http://schemas.microsoft.com/office/drawing/2014/main" id="{6EA68E53-CDF4-4505-8030-A6259981FC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55488" y="776638"/>
              <a:ext cx="2292493" cy="2301379"/>
            </a:xfrm>
            <a:prstGeom prst="rect">
              <a:avLst/>
            </a:prstGeom>
          </p:spPr>
        </p:pic>
        <p:sp>
          <p:nvSpPr>
            <p:cNvPr id="11" name="アーチ 10">
              <a:extLst>
                <a:ext uri="{FF2B5EF4-FFF2-40B4-BE49-F238E27FC236}">
                  <a16:creationId xmlns:a16="http://schemas.microsoft.com/office/drawing/2014/main" id="{2D6CCAA2-1386-488C-89D5-A11243C3F9F7}"/>
                </a:ext>
              </a:extLst>
            </p:cNvPr>
            <p:cNvSpPr/>
            <p:nvPr/>
          </p:nvSpPr>
          <p:spPr>
            <a:xfrm>
              <a:off x="8459608" y="1056197"/>
              <a:ext cx="1805330" cy="1680682"/>
            </a:xfrm>
            <a:prstGeom prst="blockArc">
              <a:avLst>
                <a:gd name="adj1" fmla="val 16296528"/>
                <a:gd name="adj2" fmla="val 19525756"/>
                <a:gd name="adj3" fmla="val 21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 name="テキスト ボックス 11">
            <a:extLst>
              <a:ext uri="{FF2B5EF4-FFF2-40B4-BE49-F238E27FC236}">
                <a16:creationId xmlns:a16="http://schemas.microsoft.com/office/drawing/2014/main" id="{ED1CEB88-8C64-48DF-BAB3-5EA7D50C6572}"/>
              </a:ext>
            </a:extLst>
          </p:cNvPr>
          <p:cNvSpPr txBox="1"/>
          <p:nvPr/>
        </p:nvSpPr>
        <p:spPr>
          <a:xfrm>
            <a:off x="980921" y="4227871"/>
            <a:ext cx="824265" cy="461665"/>
          </a:xfrm>
          <a:prstGeom prst="rect">
            <a:avLst/>
          </a:prstGeom>
          <a:noFill/>
        </p:spPr>
        <p:txBody>
          <a:bodyPr wrap="none" rtlCol="0">
            <a:spAutoFit/>
          </a:bodyPr>
          <a:lstStyle/>
          <a:p>
            <a:r>
              <a:rPr kumimoji="1" lang="en-US" altLang="ja-JP" sz="1200" b="1" dirty="0">
                <a:solidFill>
                  <a:schemeClr val="tx2"/>
                </a:solidFill>
              </a:rPr>
              <a:t>pUC57</a:t>
            </a:r>
            <a:r>
              <a:rPr kumimoji="1" lang="en-US" altLang="ja-JP" sz="1200" b="1" dirty="0"/>
              <a:t>-</a:t>
            </a:r>
          </a:p>
          <a:p>
            <a:r>
              <a:rPr kumimoji="1" lang="ja-JP" altLang="en-US" sz="1200" b="1" dirty="0">
                <a:solidFill>
                  <a:schemeClr val="accent1"/>
                </a:solidFill>
              </a:rPr>
              <a:t>設計</a:t>
            </a:r>
            <a:r>
              <a:rPr kumimoji="1" lang="en-US" altLang="ja-JP" sz="1200" b="1" dirty="0">
                <a:solidFill>
                  <a:schemeClr val="accent1"/>
                </a:solidFill>
              </a:rPr>
              <a:t>CBD</a:t>
            </a:r>
          </a:p>
        </p:txBody>
      </p:sp>
      <p:sp>
        <p:nvSpPr>
          <p:cNvPr id="15" name="矢印: 右 14">
            <a:extLst>
              <a:ext uri="{FF2B5EF4-FFF2-40B4-BE49-F238E27FC236}">
                <a16:creationId xmlns:a16="http://schemas.microsoft.com/office/drawing/2014/main" id="{69D33CD2-75D0-42E1-8E6B-AF1911F30D23}"/>
              </a:ext>
            </a:extLst>
          </p:cNvPr>
          <p:cNvSpPr/>
          <p:nvPr/>
        </p:nvSpPr>
        <p:spPr>
          <a:xfrm>
            <a:off x="2375178" y="2260067"/>
            <a:ext cx="718652" cy="458879"/>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8" name="矢印: 右 17">
            <a:extLst>
              <a:ext uri="{FF2B5EF4-FFF2-40B4-BE49-F238E27FC236}">
                <a16:creationId xmlns:a16="http://schemas.microsoft.com/office/drawing/2014/main" id="{909555D1-053B-45F0-9C08-3368D9FAC04B}"/>
              </a:ext>
            </a:extLst>
          </p:cNvPr>
          <p:cNvSpPr/>
          <p:nvPr/>
        </p:nvSpPr>
        <p:spPr>
          <a:xfrm>
            <a:off x="2414381" y="4226957"/>
            <a:ext cx="718652" cy="458879"/>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cxnSp>
        <p:nvCxnSpPr>
          <p:cNvPr id="20" name="直線矢印コネクタ 19">
            <a:extLst>
              <a:ext uri="{FF2B5EF4-FFF2-40B4-BE49-F238E27FC236}">
                <a16:creationId xmlns:a16="http://schemas.microsoft.com/office/drawing/2014/main" id="{419F28FA-2CF6-42C1-9D9A-7DF8A62FFF0A}"/>
              </a:ext>
            </a:extLst>
          </p:cNvPr>
          <p:cNvCxnSpPr>
            <a:cxnSpLocks/>
          </p:cNvCxnSpPr>
          <p:nvPr/>
        </p:nvCxnSpPr>
        <p:spPr>
          <a:xfrm>
            <a:off x="1579974" y="3465706"/>
            <a:ext cx="267428" cy="135690"/>
          </a:xfrm>
          <a:prstGeom prst="straightConnector1">
            <a:avLst/>
          </a:prstGeom>
          <a:ln w="381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8AE6D96-78DA-4328-BC0A-0F9EC2A73314}"/>
              </a:ext>
            </a:extLst>
          </p:cNvPr>
          <p:cNvCxnSpPr>
            <a:cxnSpLocks/>
          </p:cNvCxnSpPr>
          <p:nvPr/>
        </p:nvCxnSpPr>
        <p:spPr>
          <a:xfrm flipH="1" flipV="1">
            <a:off x="1847402" y="3616221"/>
            <a:ext cx="278394" cy="229923"/>
          </a:xfrm>
          <a:prstGeom prst="straightConnector1">
            <a:avLst/>
          </a:prstGeom>
          <a:ln w="381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701DD7E-628A-495F-A074-E8F634375F92}"/>
              </a:ext>
            </a:extLst>
          </p:cNvPr>
          <p:cNvCxnSpPr>
            <a:cxnSpLocks/>
          </p:cNvCxnSpPr>
          <p:nvPr/>
        </p:nvCxnSpPr>
        <p:spPr>
          <a:xfrm flipH="1" flipV="1">
            <a:off x="1519348" y="3401758"/>
            <a:ext cx="69637" cy="66990"/>
          </a:xfrm>
          <a:prstGeom prst="line">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6A94FB9-D362-47F8-9A42-EE4869CB5CB3}"/>
              </a:ext>
            </a:extLst>
          </p:cNvPr>
          <p:cNvCxnSpPr>
            <a:cxnSpLocks/>
          </p:cNvCxnSpPr>
          <p:nvPr/>
        </p:nvCxnSpPr>
        <p:spPr>
          <a:xfrm flipH="1" flipV="1">
            <a:off x="1449711" y="3335098"/>
            <a:ext cx="69637" cy="66990"/>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E2C81CF-E939-4C47-9F85-0A2854D7159F}"/>
              </a:ext>
            </a:extLst>
          </p:cNvPr>
          <p:cNvCxnSpPr>
            <a:cxnSpLocks/>
          </p:cNvCxnSpPr>
          <p:nvPr/>
        </p:nvCxnSpPr>
        <p:spPr>
          <a:xfrm>
            <a:off x="2116154" y="3837394"/>
            <a:ext cx="198155" cy="68540"/>
          </a:xfrm>
          <a:prstGeom prst="line">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矢印: 右 31">
            <a:extLst>
              <a:ext uri="{FF2B5EF4-FFF2-40B4-BE49-F238E27FC236}">
                <a16:creationId xmlns:a16="http://schemas.microsoft.com/office/drawing/2014/main" id="{ECCC9395-6DFF-4C69-B1EA-29880FBF09A3}"/>
              </a:ext>
            </a:extLst>
          </p:cNvPr>
          <p:cNvSpPr/>
          <p:nvPr/>
        </p:nvSpPr>
        <p:spPr>
          <a:xfrm>
            <a:off x="5643868" y="3490702"/>
            <a:ext cx="904264"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34" name="正方形/長方形 33">
            <a:extLst>
              <a:ext uri="{FF2B5EF4-FFF2-40B4-BE49-F238E27FC236}">
                <a16:creationId xmlns:a16="http://schemas.microsoft.com/office/drawing/2014/main" id="{F69D7914-FE4D-45EB-9F64-C06A39769ACE}"/>
              </a:ext>
            </a:extLst>
          </p:cNvPr>
          <p:cNvSpPr/>
          <p:nvPr/>
        </p:nvSpPr>
        <p:spPr>
          <a:xfrm rot="19344186">
            <a:off x="5342320" y="2757003"/>
            <a:ext cx="148218" cy="964669"/>
          </a:xfrm>
          <a:prstGeom prst="rect">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正方形/長方形 34">
            <a:extLst>
              <a:ext uri="{FF2B5EF4-FFF2-40B4-BE49-F238E27FC236}">
                <a16:creationId xmlns:a16="http://schemas.microsoft.com/office/drawing/2014/main" id="{C6C0C29C-B87A-4F1D-B847-25158AEF1B33}"/>
              </a:ext>
            </a:extLst>
          </p:cNvPr>
          <p:cNvSpPr/>
          <p:nvPr/>
        </p:nvSpPr>
        <p:spPr>
          <a:xfrm rot="2255814" flipV="1">
            <a:off x="5343392" y="3575501"/>
            <a:ext cx="148218" cy="964669"/>
          </a:xfrm>
          <a:prstGeom prst="rect">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884FCB30-2D22-4AE6-A354-B820DFECEFE1}"/>
              </a:ext>
            </a:extLst>
          </p:cNvPr>
          <p:cNvSpPr txBox="1"/>
          <p:nvPr/>
        </p:nvSpPr>
        <p:spPr>
          <a:xfrm>
            <a:off x="5472855" y="825499"/>
            <a:ext cx="2834430" cy="369332"/>
          </a:xfrm>
          <a:prstGeom prst="rect">
            <a:avLst/>
          </a:prstGeom>
          <a:noFill/>
        </p:spPr>
        <p:txBody>
          <a:bodyPr wrap="none" rtlCol="0">
            <a:spAutoFit/>
          </a:bodyPr>
          <a:lstStyle/>
          <a:p>
            <a:r>
              <a:rPr kumimoji="1" lang="en-US" altLang="ja-JP" dirty="0"/>
              <a:t>In-Fusion</a:t>
            </a:r>
            <a:r>
              <a:rPr kumimoji="1" lang="ja-JP" altLang="en-US" dirty="0"/>
              <a:t>クローニングで合体</a:t>
            </a:r>
          </a:p>
        </p:txBody>
      </p:sp>
      <p:sp>
        <p:nvSpPr>
          <p:cNvPr id="37" name="テキスト ボックス 36">
            <a:extLst>
              <a:ext uri="{FF2B5EF4-FFF2-40B4-BE49-F238E27FC236}">
                <a16:creationId xmlns:a16="http://schemas.microsoft.com/office/drawing/2014/main" id="{29212417-44A3-4B83-ACE7-DEEB0D2F6F82}"/>
              </a:ext>
            </a:extLst>
          </p:cNvPr>
          <p:cNvSpPr txBox="1"/>
          <p:nvPr/>
        </p:nvSpPr>
        <p:spPr>
          <a:xfrm>
            <a:off x="1249929" y="839091"/>
            <a:ext cx="2848857" cy="369332"/>
          </a:xfrm>
          <a:prstGeom prst="rect">
            <a:avLst/>
          </a:prstGeom>
          <a:noFill/>
        </p:spPr>
        <p:txBody>
          <a:bodyPr wrap="none" rtlCol="0">
            <a:spAutoFit/>
          </a:bodyPr>
          <a:lstStyle/>
          <a:p>
            <a:r>
              <a:rPr kumimoji="1" lang="ja-JP" altLang="en-US" dirty="0"/>
              <a:t>必要な遺伝子を</a:t>
            </a:r>
            <a:r>
              <a:rPr kumimoji="1" lang="en-US" altLang="ja-JP" dirty="0"/>
              <a:t>PCR</a:t>
            </a:r>
            <a:r>
              <a:rPr kumimoji="1" lang="ja-JP" altLang="en-US" dirty="0"/>
              <a:t>で調製</a:t>
            </a:r>
          </a:p>
        </p:txBody>
      </p:sp>
      <p:pic>
        <p:nvPicPr>
          <p:cNvPr id="46" name="図 45">
            <a:extLst>
              <a:ext uri="{FF2B5EF4-FFF2-40B4-BE49-F238E27FC236}">
                <a16:creationId xmlns:a16="http://schemas.microsoft.com/office/drawing/2014/main" id="{96AA239B-5603-4B4E-9094-447B666EEB7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55523" y="2499368"/>
            <a:ext cx="2279643" cy="2262175"/>
          </a:xfrm>
          <a:prstGeom prst="rect">
            <a:avLst/>
          </a:prstGeom>
        </p:spPr>
      </p:pic>
      <p:sp>
        <p:nvSpPr>
          <p:cNvPr id="48" name="テキスト ボックス 47">
            <a:extLst>
              <a:ext uri="{FF2B5EF4-FFF2-40B4-BE49-F238E27FC236}">
                <a16:creationId xmlns:a16="http://schemas.microsoft.com/office/drawing/2014/main" id="{A13A0E7A-0FBC-4761-96F1-171966CC1E0A}"/>
              </a:ext>
            </a:extLst>
          </p:cNvPr>
          <p:cNvSpPr txBox="1"/>
          <p:nvPr/>
        </p:nvSpPr>
        <p:spPr>
          <a:xfrm>
            <a:off x="9600105" y="3780869"/>
            <a:ext cx="1814920" cy="307777"/>
          </a:xfrm>
          <a:prstGeom prst="rect">
            <a:avLst/>
          </a:prstGeom>
          <a:noFill/>
        </p:spPr>
        <p:txBody>
          <a:bodyPr wrap="none" rtlCol="0">
            <a:spAutoFit/>
          </a:bodyPr>
          <a:lstStyle/>
          <a:p>
            <a:r>
              <a:rPr kumimoji="1" lang="ja-JP" altLang="en-US" sz="1400" dirty="0"/>
              <a:t>大腸菌 </a:t>
            </a:r>
            <a:r>
              <a:rPr kumimoji="1" lang="en-US" altLang="ja-JP" sz="1400" i="1" dirty="0"/>
              <a:t>E. coli </a:t>
            </a:r>
            <a:r>
              <a:rPr kumimoji="1" lang="en-US" altLang="ja-JP" sz="1400" dirty="0"/>
              <a:t>DH5α</a:t>
            </a:r>
            <a:endParaRPr kumimoji="1" lang="ja-JP" altLang="en-US" sz="1400" dirty="0"/>
          </a:p>
        </p:txBody>
      </p:sp>
      <p:pic>
        <p:nvPicPr>
          <p:cNvPr id="52" name="図 51">
            <a:extLst>
              <a:ext uri="{FF2B5EF4-FFF2-40B4-BE49-F238E27FC236}">
                <a16:creationId xmlns:a16="http://schemas.microsoft.com/office/drawing/2014/main" id="{F9F8F7A0-A9B8-4E9B-B7D5-D9895BFA4B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82441" y="3050965"/>
            <a:ext cx="698042" cy="692694"/>
          </a:xfrm>
          <a:prstGeom prst="rect">
            <a:avLst/>
          </a:prstGeom>
        </p:spPr>
      </p:pic>
      <p:sp>
        <p:nvSpPr>
          <p:cNvPr id="54" name="フリーフォーム: 図形 53">
            <a:extLst>
              <a:ext uri="{FF2B5EF4-FFF2-40B4-BE49-F238E27FC236}">
                <a16:creationId xmlns:a16="http://schemas.microsoft.com/office/drawing/2014/main" id="{F9FDC68B-4C09-43AA-B337-370981B69DBE}"/>
              </a:ext>
            </a:extLst>
          </p:cNvPr>
          <p:cNvSpPr/>
          <p:nvPr/>
        </p:nvSpPr>
        <p:spPr>
          <a:xfrm>
            <a:off x="10313873" y="3245088"/>
            <a:ext cx="824565" cy="304791"/>
          </a:xfrm>
          <a:custGeom>
            <a:avLst/>
            <a:gdLst>
              <a:gd name="connsiteX0" fmla="*/ 155329 w 446986"/>
              <a:gd name="connsiteY0" fmla="*/ 305708 h 458108"/>
              <a:gd name="connsiteX1" fmla="*/ 69190 w 446986"/>
              <a:gd name="connsiteY1" fmla="*/ 299081 h 458108"/>
              <a:gd name="connsiteX2" fmla="*/ 49312 w 446986"/>
              <a:gd name="connsiteY2" fmla="*/ 292455 h 458108"/>
              <a:gd name="connsiteX3" fmla="*/ 29433 w 446986"/>
              <a:gd name="connsiteY3" fmla="*/ 252699 h 458108"/>
              <a:gd name="connsiteX4" fmla="*/ 16181 w 446986"/>
              <a:gd name="connsiteY4" fmla="*/ 232821 h 458108"/>
              <a:gd name="connsiteX5" fmla="*/ 9555 w 446986"/>
              <a:gd name="connsiteY5" fmla="*/ 106925 h 458108"/>
              <a:gd name="connsiteX6" fmla="*/ 22807 w 446986"/>
              <a:gd name="connsiteY6" fmla="*/ 87047 h 458108"/>
              <a:gd name="connsiteX7" fmla="*/ 62564 w 446986"/>
              <a:gd name="connsiteY7" fmla="*/ 67168 h 458108"/>
              <a:gd name="connsiteX8" fmla="*/ 102320 w 446986"/>
              <a:gd name="connsiteY8" fmla="*/ 53916 h 458108"/>
              <a:gd name="connsiteX9" fmla="*/ 221590 w 446986"/>
              <a:gd name="connsiteY9" fmla="*/ 73795 h 458108"/>
              <a:gd name="connsiteX10" fmla="*/ 241468 w 446986"/>
              <a:gd name="connsiteY10" fmla="*/ 87047 h 458108"/>
              <a:gd name="connsiteX11" fmla="*/ 267973 w 446986"/>
              <a:gd name="connsiteY11" fmla="*/ 126803 h 458108"/>
              <a:gd name="connsiteX12" fmla="*/ 281225 w 446986"/>
              <a:gd name="connsiteY12" fmla="*/ 186438 h 458108"/>
              <a:gd name="connsiteX13" fmla="*/ 267973 w 446986"/>
              <a:gd name="connsiteY13" fmla="*/ 272577 h 458108"/>
              <a:gd name="connsiteX14" fmla="*/ 261346 w 446986"/>
              <a:gd name="connsiteY14" fmla="*/ 292455 h 458108"/>
              <a:gd name="connsiteX15" fmla="*/ 248094 w 446986"/>
              <a:gd name="connsiteY15" fmla="*/ 305708 h 458108"/>
              <a:gd name="connsiteX16" fmla="*/ 208338 w 446986"/>
              <a:gd name="connsiteY16" fmla="*/ 345464 h 458108"/>
              <a:gd name="connsiteX17" fmla="*/ 188460 w 446986"/>
              <a:gd name="connsiteY17" fmla="*/ 365342 h 458108"/>
              <a:gd name="connsiteX18" fmla="*/ 175207 w 446986"/>
              <a:gd name="connsiteY18" fmla="*/ 385221 h 458108"/>
              <a:gd name="connsiteX19" fmla="*/ 128825 w 446986"/>
              <a:gd name="connsiteY19" fmla="*/ 405099 h 458108"/>
              <a:gd name="connsiteX20" fmla="*/ 102320 w 446986"/>
              <a:gd name="connsiteY20" fmla="*/ 424977 h 458108"/>
              <a:gd name="connsiteX21" fmla="*/ 75816 w 446986"/>
              <a:gd name="connsiteY21" fmla="*/ 292455 h 458108"/>
              <a:gd name="connsiteX22" fmla="*/ 89068 w 446986"/>
              <a:gd name="connsiteY22" fmla="*/ 252699 h 458108"/>
              <a:gd name="connsiteX23" fmla="*/ 122199 w 446986"/>
              <a:gd name="connsiteY23" fmla="*/ 206316 h 458108"/>
              <a:gd name="connsiteX24" fmla="*/ 142077 w 446986"/>
              <a:gd name="connsiteY24" fmla="*/ 199690 h 458108"/>
              <a:gd name="connsiteX25" fmla="*/ 155329 w 446986"/>
              <a:gd name="connsiteY25" fmla="*/ 179812 h 458108"/>
              <a:gd name="connsiteX26" fmla="*/ 248094 w 446986"/>
              <a:gd name="connsiteY26" fmla="*/ 179812 h 458108"/>
              <a:gd name="connsiteX27" fmla="*/ 274599 w 446986"/>
              <a:gd name="connsiteY27" fmla="*/ 219568 h 458108"/>
              <a:gd name="connsiteX28" fmla="*/ 287851 w 446986"/>
              <a:gd name="connsiteY28" fmla="*/ 239447 h 458108"/>
              <a:gd name="connsiteX29" fmla="*/ 281225 w 446986"/>
              <a:gd name="connsiteY29" fmla="*/ 378595 h 458108"/>
              <a:gd name="connsiteX30" fmla="*/ 254720 w 446986"/>
              <a:gd name="connsiteY30" fmla="*/ 418351 h 458108"/>
              <a:gd name="connsiteX31" fmla="*/ 248094 w 446986"/>
              <a:gd name="connsiteY31" fmla="*/ 438229 h 458108"/>
              <a:gd name="connsiteX32" fmla="*/ 208338 w 446986"/>
              <a:gd name="connsiteY32" fmla="*/ 458108 h 458108"/>
              <a:gd name="connsiteX33" fmla="*/ 195086 w 446986"/>
              <a:gd name="connsiteY33" fmla="*/ 444855 h 458108"/>
              <a:gd name="connsiteX34" fmla="*/ 181833 w 446986"/>
              <a:gd name="connsiteY34" fmla="*/ 405099 h 458108"/>
              <a:gd name="connsiteX35" fmla="*/ 168581 w 446986"/>
              <a:gd name="connsiteY35" fmla="*/ 385221 h 458108"/>
              <a:gd name="connsiteX36" fmla="*/ 181833 w 446986"/>
              <a:gd name="connsiteY36" fmla="*/ 265951 h 458108"/>
              <a:gd name="connsiteX37" fmla="*/ 195086 w 446986"/>
              <a:gd name="connsiteY37" fmla="*/ 246073 h 458108"/>
              <a:gd name="connsiteX38" fmla="*/ 228216 w 446986"/>
              <a:gd name="connsiteY38" fmla="*/ 179812 h 458108"/>
              <a:gd name="connsiteX39" fmla="*/ 261346 w 446986"/>
              <a:gd name="connsiteY39" fmla="*/ 146681 h 458108"/>
              <a:gd name="connsiteX40" fmla="*/ 314355 w 446986"/>
              <a:gd name="connsiteY40" fmla="*/ 166560 h 458108"/>
              <a:gd name="connsiteX41" fmla="*/ 327607 w 446986"/>
              <a:gd name="connsiteY41" fmla="*/ 186438 h 458108"/>
              <a:gd name="connsiteX42" fmla="*/ 347486 w 446986"/>
              <a:gd name="connsiteY42" fmla="*/ 199690 h 458108"/>
              <a:gd name="connsiteX43" fmla="*/ 373990 w 446986"/>
              <a:gd name="connsiteY43" fmla="*/ 259325 h 458108"/>
              <a:gd name="connsiteX44" fmla="*/ 380616 w 446986"/>
              <a:gd name="connsiteY44" fmla="*/ 279203 h 458108"/>
              <a:gd name="connsiteX45" fmla="*/ 367364 w 446986"/>
              <a:gd name="connsiteY45" fmla="*/ 338838 h 458108"/>
              <a:gd name="connsiteX46" fmla="*/ 354112 w 446986"/>
              <a:gd name="connsiteY46" fmla="*/ 358716 h 458108"/>
              <a:gd name="connsiteX47" fmla="*/ 334233 w 446986"/>
              <a:gd name="connsiteY47" fmla="*/ 378595 h 458108"/>
              <a:gd name="connsiteX48" fmla="*/ 307729 w 446986"/>
              <a:gd name="connsiteY48" fmla="*/ 385221 h 458108"/>
              <a:gd name="connsiteX49" fmla="*/ 254720 w 446986"/>
              <a:gd name="connsiteY49" fmla="*/ 378595 h 458108"/>
              <a:gd name="connsiteX50" fmla="*/ 228216 w 446986"/>
              <a:gd name="connsiteY50" fmla="*/ 345464 h 458108"/>
              <a:gd name="connsiteX51" fmla="*/ 214964 w 446986"/>
              <a:gd name="connsiteY51" fmla="*/ 325586 h 458108"/>
              <a:gd name="connsiteX52" fmla="*/ 201712 w 446986"/>
              <a:gd name="connsiteY52" fmla="*/ 279203 h 458108"/>
              <a:gd name="connsiteX53" fmla="*/ 208338 w 446986"/>
              <a:gd name="connsiteY53" fmla="*/ 226195 h 458108"/>
              <a:gd name="connsiteX54" fmla="*/ 214964 w 446986"/>
              <a:gd name="connsiteY54" fmla="*/ 206316 h 458108"/>
              <a:gd name="connsiteX55" fmla="*/ 254720 w 446986"/>
              <a:gd name="connsiteY55" fmla="*/ 166560 h 458108"/>
              <a:gd name="connsiteX56" fmla="*/ 274599 w 446986"/>
              <a:gd name="connsiteY56" fmla="*/ 159934 h 458108"/>
              <a:gd name="connsiteX57" fmla="*/ 287851 w 446986"/>
              <a:gd name="connsiteY57" fmla="*/ 146681 h 458108"/>
              <a:gd name="connsiteX58" fmla="*/ 367364 w 446986"/>
              <a:gd name="connsiteY58" fmla="*/ 146681 h 458108"/>
              <a:gd name="connsiteX59" fmla="*/ 387242 w 446986"/>
              <a:gd name="connsiteY59" fmla="*/ 153308 h 458108"/>
              <a:gd name="connsiteX60" fmla="*/ 426999 w 446986"/>
              <a:gd name="connsiteY60" fmla="*/ 179812 h 458108"/>
              <a:gd name="connsiteX61" fmla="*/ 446877 w 446986"/>
              <a:gd name="connsiteY61" fmla="*/ 219568 h 458108"/>
              <a:gd name="connsiteX62" fmla="*/ 413746 w 446986"/>
              <a:gd name="connsiteY62" fmla="*/ 252699 h 458108"/>
              <a:gd name="connsiteX63" fmla="*/ 387242 w 446986"/>
              <a:gd name="connsiteY63" fmla="*/ 259325 h 458108"/>
              <a:gd name="connsiteX64" fmla="*/ 234842 w 446986"/>
              <a:gd name="connsiteY64" fmla="*/ 265951 h 458108"/>
              <a:gd name="connsiteX65" fmla="*/ 201712 w 446986"/>
              <a:gd name="connsiteY65" fmla="*/ 259325 h 458108"/>
              <a:gd name="connsiteX66" fmla="*/ 188460 w 446986"/>
              <a:gd name="connsiteY66" fmla="*/ 239447 h 458108"/>
              <a:gd name="connsiteX67" fmla="*/ 175207 w 446986"/>
              <a:gd name="connsiteY67" fmla="*/ 193064 h 458108"/>
              <a:gd name="connsiteX68" fmla="*/ 181833 w 446986"/>
              <a:gd name="connsiteY68" fmla="*/ 106925 h 458108"/>
              <a:gd name="connsiteX69" fmla="*/ 214964 w 446986"/>
              <a:gd name="connsiteY69" fmla="*/ 80421 h 458108"/>
              <a:gd name="connsiteX70" fmla="*/ 241468 w 446986"/>
              <a:gd name="connsiteY70" fmla="*/ 73795 h 458108"/>
              <a:gd name="connsiteX71" fmla="*/ 314355 w 446986"/>
              <a:gd name="connsiteY71" fmla="*/ 53916 h 458108"/>
              <a:gd name="connsiteX72" fmla="*/ 407120 w 446986"/>
              <a:gd name="connsiteY72" fmla="*/ 60542 h 458108"/>
              <a:gd name="connsiteX73" fmla="*/ 420373 w 446986"/>
              <a:gd name="connsiteY73" fmla="*/ 73795 h 458108"/>
              <a:gd name="connsiteX74" fmla="*/ 433625 w 446986"/>
              <a:gd name="connsiteY74" fmla="*/ 113551 h 458108"/>
              <a:gd name="connsiteX75" fmla="*/ 426999 w 446986"/>
              <a:gd name="connsiteY75" fmla="*/ 159934 h 458108"/>
              <a:gd name="connsiteX76" fmla="*/ 387242 w 446986"/>
              <a:gd name="connsiteY76" fmla="*/ 173186 h 458108"/>
              <a:gd name="connsiteX77" fmla="*/ 228216 w 446986"/>
              <a:gd name="connsiteY77" fmla="*/ 153308 h 458108"/>
              <a:gd name="connsiteX78" fmla="*/ 214964 w 446986"/>
              <a:gd name="connsiteY78" fmla="*/ 140055 h 458108"/>
              <a:gd name="connsiteX79" fmla="*/ 221590 w 446986"/>
              <a:gd name="connsiteY79" fmla="*/ 20786 h 458108"/>
              <a:gd name="connsiteX80" fmla="*/ 234842 w 446986"/>
              <a:gd name="connsiteY80" fmla="*/ 908 h 458108"/>
              <a:gd name="connsiteX81" fmla="*/ 294477 w 446986"/>
              <a:gd name="connsiteY81" fmla="*/ 7534 h 458108"/>
              <a:gd name="connsiteX82" fmla="*/ 334233 w 446986"/>
              <a:gd name="connsiteY82" fmla="*/ 27412 h 458108"/>
              <a:gd name="connsiteX83" fmla="*/ 340860 w 446986"/>
              <a:gd name="connsiteY83" fmla="*/ 47290 h 458108"/>
              <a:gd name="connsiteX84" fmla="*/ 334233 w 446986"/>
              <a:gd name="connsiteY84" fmla="*/ 133429 h 458108"/>
              <a:gd name="connsiteX85" fmla="*/ 314355 w 446986"/>
              <a:gd name="connsiteY85" fmla="*/ 153308 h 458108"/>
              <a:gd name="connsiteX86" fmla="*/ 301103 w 446986"/>
              <a:gd name="connsiteY86" fmla="*/ 173186 h 458108"/>
              <a:gd name="connsiteX87" fmla="*/ 261346 w 446986"/>
              <a:gd name="connsiteY87" fmla="*/ 186438 h 458108"/>
              <a:gd name="connsiteX88" fmla="*/ 241468 w 446986"/>
              <a:gd name="connsiteY88" fmla="*/ 199690 h 458108"/>
              <a:gd name="connsiteX89" fmla="*/ 221590 w 446986"/>
              <a:gd name="connsiteY89" fmla="*/ 206316 h 458108"/>
              <a:gd name="connsiteX90" fmla="*/ 122199 w 446986"/>
              <a:gd name="connsiteY90" fmla="*/ 226195 h 458108"/>
              <a:gd name="connsiteX91" fmla="*/ 102320 w 446986"/>
              <a:gd name="connsiteY91" fmla="*/ 239447 h 458108"/>
              <a:gd name="connsiteX92" fmla="*/ 82442 w 446986"/>
              <a:gd name="connsiteY92" fmla="*/ 279203 h 458108"/>
              <a:gd name="connsiteX93" fmla="*/ 89068 w 446986"/>
              <a:gd name="connsiteY93" fmla="*/ 318960 h 458108"/>
              <a:gd name="connsiteX94" fmla="*/ 108946 w 446986"/>
              <a:gd name="connsiteY94" fmla="*/ 325586 h 458108"/>
              <a:gd name="connsiteX95" fmla="*/ 188460 w 446986"/>
              <a:gd name="connsiteY95" fmla="*/ 318960 h 458108"/>
              <a:gd name="connsiteX96" fmla="*/ 181833 w 446986"/>
              <a:gd name="connsiteY96" fmla="*/ 239447 h 458108"/>
              <a:gd name="connsiteX97" fmla="*/ 175207 w 446986"/>
              <a:gd name="connsiteY97" fmla="*/ 219568 h 458108"/>
              <a:gd name="connsiteX98" fmla="*/ 135451 w 446986"/>
              <a:gd name="connsiteY98" fmla="*/ 193064 h 458108"/>
              <a:gd name="connsiteX99" fmla="*/ 115573 w 446986"/>
              <a:gd name="connsiteY99" fmla="*/ 173186 h 458108"/>
              <a:gd name="connsiteX100" fmla="*/ 95694 w 446986"/>
              <a:gd name="connsiteY100" fmla="*/ 166560 h 458108"/>
              <a:gd name="connsiteX101" fmla="*/ 75816 w 446986"/>
              <a:gd name="connsiteY101" fmla="*/ 153308 h 458108"/>
              <a:gd name="connsiteX102" fmla="*/ 42686 w 446986"/>
              <a:gd name="connsiteY102" fmla="*/ 120177 h 458108"/>
              <a:gd name="connsiteX103" fmla="*/ 36060 w 446986"/>
              <a:gd name="connsiteY103" fmla="*/ 60542 h 458108"/>
              <a:gd name="connsiteX104" fmla="*/ 55938 w 446986"/>
              <a:gd name="connsiteY104" fmla="*/ 40664 h 458108"/>
              <a:gd name="connsiteX105" fmla="*/ 122199 w 446986"/>
              <a:gd name="connsiteY105" fmla="*/ 47290 h 458108"/>
              <a:gd name="connsiteX106" fmla="*/ 142077 w 446986"/>
              <a:gd name="connsiteY106" fmla="*/ 67168 h 458108"/>
              <a:gd name="connsiteX107" fmla="*/ 161955 w 446986"/>
              <a:gd name="connsiteY107" fmla="*/ 80421 h 458108"/>
              <a:gd name="connsiteX108" fmla="*/ 175207 w 446986"/>
              <a:gd name="connsiteY108" fmla="*/ 100299 h 458108"/>
              <a:gd name="connsiteX109" fmla="*/ 214964 w 446986"/>
              <a:gd name="connsiteY109" fmla="*/ 153308 h 458108"/>
              <a:gd name="connsiteX110" fmla="*/ 214964 w 446986"/>
              <a:gd name="connsiteY110" fmla="*/ 206316 h 45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6986" h="458108">
                <a:moveTo>
                  <a:pt x="155329" y="305708"/>
                </a:moveTo>
                <a:cubicBezTo>
                  <a:pt x="126616" y="303499"/>
                  <a:pt x="97765" y="302653"/>
                  <a:pt x="69190" y="299081"/>
                </a:cubicBezTo>
                <a:cubicBezTo>
                  <a:pt x="62260" y="298215"/>
                  <a:pt x="54766" y="296818"/>
                  <a:pt x="49312" y="292455"/>
                </a:cubicBezTo>
                <a:cubicBezTo>
                  <a:pt x="33490" y="279797"/>
                  <a:pt x="37435" y="268702"/>
                  <a:pt x="29433" y="252699"/>
                </a:cubicBezTo>
                <a:cubicBezTo>
                  <a:pt x="25871" y="245576"/>
                  <a:pt x="20598" y="239447"/>
                  <a:pt x="16181" y="232821"/>
                </a:cubicBezTo>
                <a:cubicBezTo>
                  <a:pt x="-2742" y="176049"/>
                  <a:pt x="-5224" y="185747"/>
                  <a:pt x="9555" y="106925"/>
                </a:cubicBezTo>
                <a:cubicBezTo>
                  <a:pt x="11023" y="99098"/>
                  <a:pt x="17832" y="93265"/>
                  <a:pt x="22807" y="87047"/>
                </a:cubicBezTo>
                <a:cubicBezTo>
                  <a:pt x="38492" y="67442"/>
                  <a:pt x="35842" y="75185"/>
                  <a:pt x="62564" y="67168"/>
                </a:cubicBezTo>
                <a:cubicBezTo>
                  <a:pt x="75944" y="63154"/>
                  <a:pt x="102320" y="53916"/>
                  <a:pt x="102320" y="53916"/>
                </a:cubicBezTo>
                <a:cubicBezTo>
                  <a:pt x="125054" y="55810"/>
                  <a:pt x="193736" y="55226"/>
                  <a:pt x="221590" y="73795"/>
                </a:cubicBezTo>
                <a:lnTo>
                  <a:pt x="241468" y="87047"/>
                </a:lnTo>
                <a:cubicBezTo>
                  <a:pt x="250303" y="100299"/>
                  <a:pt x="264850" y="111185"/>
                  <a:pt x="267973" y="126803"/>
                </a:cubicBezTo>
                <a:cubicBezTo>
                  <a:pt x="276385" y="168864"/>
                  <a:pt x="271867" y="149008"/>
                  <a:pt x="281225" y="186438"/>
                </a:cubicBezTo>
                <a:cubicBezTo>
                  <a:pt x="275886" y="234491"/>
                  <a:pt x="278406" y="236064"/>
                  <a:pt x="267973" y="272577"/>
                </a:cubicBezTo>
                <a:cubicBezTo>
                  <a:pt x="266054" y="279293"/>
                  <a:pt x="264940" y="286466"/>
                  <a:pt x="261346" y="292455"/>
                </a:cubicBezTo>
                <a:cubicBezTo>
                  <a:pt x="258132" y="297812"/>
                  <a:pt x="251997" y="300830"/>
                  <a:pt x="248094" y="305708"/>
                </a:cubicBezTo>
                <a:cubicBezTo>
                  <a:pt x="209923" y="353423"/>
                  <a:pt x="267274" y="294947"/>
                  <a:pt x="208338" y="345464"/>
                </a:cubicBezTo>
                <a:cubicBezTo>
                  <a:pt x="201223" y="351562"/>
                  <a:pt x="194459" y="358143"/>
                  <a:pt x="188460" y="365342"/>
                </a:cubicBezTo>
                <a:cubicBezTo>
                  <a:pt x="183362" y="371460"/>
                  <a:pt x="181325" y="380123"/>
                  <a:pt x="175207" y="385221"/>
                </a:cubicBezTo>
                <a:cubicBezTo>
                  <a:pt x="164290" y="394318"/>
                  <a:pt x="142635" y="400496"/>
                  <a:pt x="128825" y="405099"/>
                </a:cubicBezTo>
                <a:cubicBezTo>
                  <a:pt x="119990" y="411725"/>
                  <a:pt x="113101" y="422581"/>
                  <a:pt x="102320" y="424977"/>
                </a:cubicBezTo>
                <a:cubicBezTo>
                  <a:pt x="26657" y="441791"/>
                  <a:pt x="73545" y="311382"/>
                  <a:pt x="75816" y="292455"/>
                </a:cubicBezTo>
                <a:cubicBezTo>
                  <a:pt x="77480" y="278586"/>
                  <a:pt x="84651" y="265951"/>
                  <a:pt x="89068" y="252699"/>
                </a:cubicBezTo>
                <a:cubicBezTo>
                  <a:pt x="95251" y="234150"/>
                  <a:pt x="98616" y="214177"/>
                  <a:pt x="122199" y="206316"/>
                </a:cubicBezTo>
                <a:lnTo>
                  <a:pt x="142077" y="199690"/>
                </a:lnTo>
                <a:cubicBezTo>
                  <a:pt x="146494" y="193064"/>
                  <a:pt x="148703" y="184229"/>
                  <a:pt x="155329" y="179812"/>
                </a:cubicBezTo>
                <a:cubicBezTo>
                  <a:pt x="177260" y="165192"/>
                  <a:pt x="236409" y="178644"/>
                  <a:pt x="248094" y="179812"/>
                </a:cubicBezTo>
                <a:lnTo>
                  <a:pt x="274599" y="219568"/>
                </a:lnTo>
                <a:lnTo>
                  <a:pt x="287851" y="239447"/>
                </a:lnTo>
                <a:cubicBezTo>
                  <a:pt x="285642" y="285830"/>
                  <a:pt x="289681" y="332936"/>
                  <a:pt x="281225" y="378595"/>
                </a:cubicBezTo>
                <a:cubicBezTo>
                  <a:pt x="278325" y="394256"/>
                  <a:pt x="254720" y="418351"/>
                  <a:pt x="254720" y="418351"/>
                </a:cubicBezTo>
                <a:cubicBezTo>
                  <a:pt x="252511" y="424977"/>
                  <a:pt x="252457" y="432775"/>
                  <a:pt x="248094" y="438229"/>
                </a:cubicBezTo>
                <a:cubicBezTo>
                  <a:pt x="238753" y="449905"/>
                  <a:pt x="221432" y="453743"/>
                  <a:pt x="208338" y="458108"/>
                </a:cubicBezTo>
                <a:cubicBezTo>
                  <a:pt x="203921" y="453690"/>
                  <a:pt x="197880" y="450443"/>
                  <a:pt x="195086" y="444855"/>
                </a:cubicBezTo>
                <a:cubicBezTo>
                  <a:pt x="188839" y="432361"/>
                  <a:pt x="189582" y="416722"/>
                  <a:pt x="181833" y="405099"/>
                </a:cubicBezTo>
                <a:lnTo>
                  <a:pt x="168581" y="385221"/>
                </a:lnTo>
                <a:cubicBezTo>
                  <a:pt x="169408" y="372812"/>
                  <a:pt x="166024" y="297567"/>
                  <a:pt x="181833" y="265951"/>
                </a:cubicBezTo>
                <a:cubicBezTo>
                  <a:pt x="185395" y="258828"/>
                  <a:pt x="190668" y="252699"/>
                  <a:pt x="195086" y="246073"/>
                </a:cubicBezTo>
                <a:cubicBezTo>
                  <a:pt x="202568" y="216145"/>
                  <a:pt x="201919" y="206110"/>
                  <a:pt x="228216" y="179812"/>
                </a:cubicBezTo>
                <a:lnTo>
                  <a:pt x="261346" y="146681"/>
                </a:lnTo>
                <a:cubicBezTo>
                  <a:pt x="279177" y="151139"/>
                  <a:pt x="299506" y="154186"/>
                  <a:pt x="314355" y="166560"/>
                </a:cubicBezTo>
                <a:cubicBezTo>
                  <a:pt x="320473" y="171658"/>
                  <a:pt x="321976" y="180807"/>
                  <a:pt x="327607" y="186438"/>
                </a:cubicBezTo>
                <a:cubicBezTo>
                  <a:pt x="333238" y="192069"/>
                  <a:pt x="340860" y="195273"/>
                  <a:pt x="347486" y="199690"/>
                </a:cubicBezTo>
                <a:cubicBezTo>
                  <a:pt x="368487" y="231191"/>
                  <a:pt x="358220" y="212013"/>
                  <a:pt x="373990" y="259325"/>
                </a:cubicBezTo>
                <a:lnTo>
                  <a:pt x="380616" y="279203"/>
                </a:lnTo>
                <a:cubicBezTo>
                  <a:pt x="378071" y="294473"/>
                  <a:pt x="375520" y="322526"/>
                  <a:pt x="367364" y="338838"/>
                </a:cubicBezTo>
                <a:cubicBezTo>
                  <a:pt x="363803" y="345961"/>
                  <a:pt x="359210" y="352598"/>
                  <a:pt x="354112" y="358716"/>
                </a:cubicBezTo>
                <a:cubicBezTo>
                  <a:pt x="348113" y="365915"/>
                  <a:pt x="342369" y="373946"/>
                  <a:pt x="334233" y="378595"/>
                </a:cubicBezTo>
                <a:cubicBezTo>
                  <a:pt x="326326" y="383113"/>
                  <a:pt x="316564" y="383012"/>
                  <a:pt x="307729" y="385221"/>
                </a:cubicBezTo>
                <a:cubicBezTo>
                  <a:pt x="290059" y="383012"/>
                  <a:pt x="271900" y="383281"/>
                  <a:pt x="254720" y="378595"/>
                </a:cubicBezTo>
                <a:cubicBezTo>
                  <a:pt x="228854" y="371540"/>
                  <a:pt x="237515" y="364063"/>
                  <a:pt x="228216" y="345464"/>
                </a:cubicBezTo>
                <a:cubicBezTo>
                  <a:pt x="224655" y="338341"/>
                  <a:pt x="218525" y="332709"/>
                  <a:pt x="214964" y="325586"/>
                </a:cubicBezTo>
                <a:cubicBezTo>
                  <a:pt x="210211" y="316079"/>
                  <a:pt x="203835" y="287696"/>
                  <a:pt x="201712" y="279203"/>
                </a:cubicBezTo>
                <a:cubicBezTo>
                  <a:pt x="203921" y="261534"/>
                  <a:pt x="205153" y="243715"/>
                  <a:pt x="208338" y="226195"/>
                </a:cubicBezTo>
                <a:cubicBezTo>
                  <a:pt x="209587" y="219323"/>
                  <a:pt x="210676" y="211829"/>
                  <a:pt x="214964" y="206316"/>
                </a:cubicBezTo>
                <a:cubicBezTo>
                  <a:pt x="226470" y="191523"/>
                  <a:pt x="236940" y="172486"/>
                  <a:pt x="254720" y="166560"/>
                </a:cubicBezTo>
                <a:lnTo>
                  <a:pt x="274599" y="159934"/>
                </a:lnTo>
                <a:cubicBezTo>
                  <a:pt x="279016" y="155516"/>
                  <a:pt x="282494" y="149895"/>
                  <a:pt x="287851" y="146681"/>
                </a:cubicBezTo>
                <a:cubicBezTo>
                  <a:pt x="312133" y="132111"/>
                  <a:pt x="342512" y="143920"/>
                  <a:pt x="367364" y="146681"/>
                </a:cubicBezTo>
                <a:cubicBezTo>
                  <a:pt x="373990" y="148890"/>
                  <a:pt x="381136" y="149916"/>
                  <a:pt x="387242" y="153308"/>
                </a:cubicBezTo>
                <a:cubicBezTo>
                  <a:pt x="401165" y="161043"/>
                  <a:pt x="426999" y="179812"/>
                  <a:pt x="426999" y="179812"/>
                </a:cubicBezTo>
                <a:cubicBezTo>
                  <a:pt x="431859" y="187102"/>
                  <a:pt x="448491" y="208272"/>
                  <a:pt x="446877" y="219568"/>
                </a:cubicBezTo>
                <a:cubicBezTo>
                  <a:pt x="442989" y="246783"/>
                  <a:pt x="434166" y="246865"/>
                  <a:pt x="413746" y="252699"/>
                </a:cubicBezTo>
                <a:cubicBezTo>
                  <a:pt x="404990" y="255201"/>
                  <a:pt x="396324" y="258652"/>
                  <a:pt x="387242" y="259325"/>
                </a:cubicBezTo>
                <a:cubicBezTo>
                  <a:pt x="336533" y="263081"/>
                  <a:pt x="285642" y="263742"/>
                  <a:pt x="234842" y="265951"/>
                </a:cubicBezTo>
                <a:cubicBezTo>
                  <a:pt x="223799" y="263742"/>
                  <a:pt x="211490" y="264913"/>
                  <a:pt x="201712" y="259325"/>
                </a:cubicBezTo>
                <a:cubicBezTo>
                  <a:pt x="194798" y="255374"/>
                  <a:pt x="192021" y="246570"/>
                  <a:pt x="188460" y="239447"/>
                </a:cubicBezTo>
                <a:cubicBezTo>
                  <a:pt x="183705" y="229938"/>
                  <a:pt x="177331" y="201561"/>
                  <a:pt x="175207" y="193064"/>
                </a:cubicBezTo>
                <a:cubicBezTo>
                  <a:pt x="177416" y="164351"/>
                  <a:pt x="176185" y="135164"/>
                  <a:pt x="181833" y="106925"/>
                </a:cubicBezTo>
                <a:cubicBezTo>
                  <a:pt x="183169" y="100247"/>
                  <a:pt x="212257" y="81581"/>
                  <a:pt x="214964" y="80421"/>
                </a:cubicBezTo>
                <a:cubicBezTo>
                  <a:pt x="223334" y="76834"/>
                  <a:pt x="232746" y="76412"/>
                  <a:pt x="241468" y="73795"/>
                </a:cubicBezTo>
                <a:cubicBezTo>
                  <a:pt x="308724" y="53617"/>
                  <a:pt x="253971" y="65993"/>
                  <a:pt x="314355" y="53916"/>
                </a:cubicBezTo>
                <a:cubicBezTo>
                  <a:pt x="345277" y="56125"/>
                  <a:pt x="376651" y="54829"/>
                  <a:pt x="407120" y="60542"/>
                </a:cubicBezTo>
                <a:cubicBezTo>
                  <a:pt x="413261" y="61693"/>
                  <a:pt x="417579" y="68207"/>
                  <a:pt x="420373" y="73795"/>
                </a:cubicBezTo>
                <a:cubicBezTo>
                  <a:pt x="426620" y="86289"/>
                  <a:pt x="433625" y="113551"/>
                  <a:pt x="433625" y="113551"/>
                </a:cubicBezTo>
                <a:cubicBezTo>
                  <a:pt x="431416" y="129012"/>
                  <a:pt x="436588" y="147606"/>
                  <a:pt x="426999" y="159934"/>
                </a:cubicBezTo>
                <a:cubicBezTo>
                  <a:pt x="418423" y="170961"/>
                  <a:pt x="387242" y="173186"/>
                  <a:pt x="387242" y="173186"/>
                </a:cubicBezTo>
                <a:cubicBezTo>
                  <a:pt x="300617" y="169061"/>
                  <a:pt x="276359" y="191824"/>
                  <a:pt x="228216" y="153308"/>
                </a:cubicBezTo>
                <a:cubicBezTo>
                  <a:pt x="223338" y="149405"/>
                  <a:pt x="219381" y="144473"/>
                  <a:pt x="214964" y="140055"/>
                </a:cubicBezTo>
                <a:cubicBezTo>
                  <a:pt x="217173" y="100299"/>
                  <a:pt x="215959" y="60203"/>
                  <a:pt x="221590" y="20786"/>
                </a:cubicBezTo>
                <a:cubicBezTo>
                  <a:pt x="222716" y="12903"/>
                  <a:pt x="227007" y="2333"/>
                  <a:pt x="234842" y="908"/>
                </a:cubicBezTo>
                <a:cubicBezTo>
                  <a:pt x="254520" y="-2670"/>
                  <a:pt x="274599" y="5325"/>
                  <a:pt x="294477" y="7534"/>
                </a:cubicBezTo>
                <a:cubicBezTo>
                  <a:pt x="307572" y="11899"/>
                  <a:pt x="324891" y="15735"/>
                  <a:pt x="334233" y="27412"/>
                </a:cubicBezTo>
                <a:cubicBezTo>
                  <a:pt x="338596" y="32866"/>
                  <a:pt x="338651" y="40664"/>
                  <a:pt x="340860" y="47290"/>
                </a:cubicBezTo>
                <a:cubicBezTo>
                  <a:pt x="338651" y="76003"/>
                  <a:pt x="341218" y="105491"/>
                  <a:pt x="334233" y="133429"/>
                </a:cubicBezTo>
                <a:cubicBezTo>
                  <a:pt x="331960" y="142520"/>
                  <a:pt x="320354" y="146109"/>
                  <a:pt x="314355" y="153308"/>
                </a:cubicBezTo>
                <a:cubicBezTo>
                  <a:pt x="309257" y="159426"/>
                  <a:pt x="307856" y="168965"/>
                  <a:pt x="301103" y="173186"/>
                </a:cubicBezTo>
                <a:cubicBezTo>
                  <a:pt x="289257" y="180590"/>
                  <a:pt x="261346" y="186438"/>
                  <a:pt x="261346" y="186438"/>
                </a:cubicBezTo>
                <a:cubicBezTo>
                  <a:pt x="254720" y="190855"/>
                  <a:pt x="248591" y="196129"/>
                  <a:pt x="241468" y="199690"/>
                </a:cubicBezTo>
                <a:cubicBezTo>
                  <a:pt x="235221" y="202814"/>
                  <a:pt x="228328" y="204478"/>
                  <a:pt x="221590" y="206316"/>
                </a:cubicBezTo>
                <a:cubicBezTo>
                  <a:pt x="165361" y="221651"/>
                  <a:pt x="176381" y="218454"/>
                  <a:pt x="122199" y="226195"/>
                </a:cubicBezTo>
                <a:cubicBezTo>
                  <a:pt x="115573" y="230612"/>
                  <a:pt x="107951" y="233816"/>
                  <a:pt x="102320" y="239447"/>
                </a:cubicBezTo>
                <a:cubicBezTo>
                  <a:pt x="89476" y="252291"/>
                  <a:pt x="87831" y="263036"/>
                  <a:pt x="82442" y="279203"/>
                </a:cubicBezTo>
                <a:cubicBezTo>
                  <a:pt x="84651" y="292455"/>
                  <a:pt x="82402" y="307295"/>
                  <a:pt x="89068" y="318960"/>
                </a:cubicBezTo>
                <a:cubicBezTo>
                  <a:pt x="92533" y="325024"/>
                  <a:pt x="101962" y="325586"/>
                  <a:pt x="108946" y="325586"/>
                </a:cubicBezTo>
                <a:cubicBezTo>
                  <a:pt x="135543" y="325586"/>
                  <a:pt x="161955" y="321169"/>
                  <a:pt x="188460" y="318960"/>
                </a:cubicBezTo>
                <a:cubicBezTo>
                  <a:pt x="186251" y="292456"/>
                  <a:pt x="185348" y="265810"/>
                  <a:pt x="181833" y="239447"/>
                </a:cubicBezTo>
                <a:cubicBezTo>
                  <a:pt x="180910" y="232524"/>
                  <a:pt x="180146" y="224507"/>
                  <a:pt x="175207" y="219568"/>
                </a:cubicBezTo>
                <a:cubicBezTo>
                  <a:pt x="163945" y="208306"/>
                  <a:pt x="146713" y="204326"/>
                  <a:pt x="135451" y="193064"/>
                </a:cubicBezTo>
                <a:cubicBezTo>
                  <a:pt x="128825" y="186438"/>
                  <a:pt x="123370" y="178384"/>
                  <a:pt x="115573" y="173186"/>
                </a:cubicBezTo>
                <a:cubicBezTo>
                  <a:pt x="109761" y="169312"/>
                  <a:pt x="102320" y="168769"/>
                  <a:pt x="95694" y="166560"/>
                </a:cubicBezTo>
                <a:cubicBezTo>
                  <a:pt x="89068" y="162143"/>
                  <a:pt x="81809" y="158552"/>
                  <a:pt x="75816" y="153308"/>
                </a:cubicBezTo>
                <a:cubicBezTo>
                  <a:pt x="64062" y="143023"/>
                  <a:pt x="42686" y="120177"/>
                  <a:pt x="42686" y="120177"/>
                </a:cubicBezTo>
                <a:cubicBezTo>
                  <a:pt x="34586" y="95878"/>
                  <a:pt x="21334" y="82631"/>
                  <a:pt x="36060" y="60542"/>
                </a:cubicBezTo>
                <a:cubicBezTo>
                  <a:pt x="41258" y="52745"/>
                  <a:pt x="49312" y="47290"/>
                  <a:pt x="55938" y="40664"/>
                </a:cubicBezTo>
                <a:cubicBezTo>
                  <a:pt x="78025" y="42873"/>
                  <a:pt x="100983" y="40762"/>
                  <a:pt x="122199" y="47290"/>
                </a:cubicBezTo>
                <a:cubicBezTo>
                  <a:pt x="131155" y="50046"/>
                  <a:pt x="134878" y="61169"/>
                  <a:pt x="142077" y="67168"/>
                </a:cubicBezTo>
                <a:cubicBezTo>
                  <a:pt x="148195" y="72266"/>
                  <a:pt x="155329" y="76003"/>
                  <a:pt x="161955" y="80421"/>
                </a:cubicBezTo>
                <a:cubicBezTo>
                  <a:pt x="166372" y="87047"/>
                  <a:pt x="170232" y="94081"/>
                  <a:pt x="175207" y="100299"/>
                </a:cubicBezTo>
                <a:cubicBezTo>
                  <a:pt x="187967" y="116249"/>
                  <a:pt x="214964" y="130186"/>
                  <a:pt x="214964" y="153308"/>
                </a:cubicBezTo>
                <a:lnTo>
                  <a:pt x="214964" y="206316"/>
                </a:lnTo>
              </a:path>
            </a:pathLst>
          </a:cu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87A2F3ED-76C8-4981-A8F9-A345D81AF8F5}"/>
              </a:ext>
            </a:extLst>
          </p:cNvPr>
          <p:cNvSpPr txBox="1"/>
          <p:nvPr/>
        </p:nvSpPr>
        <p:spPr>
          <a:xfrm>
            <a:off x="6857502" y="3399622"/>
            <a:ext cx="1478097" cy="461665"/>
          </a:xfrm>
          <a:prstGeom prst="rect">
            <a:avLst/>
          </a:prstGeom>
          <a:noFill/>
        </p:spPr>
        <p:txBody>
          <a:bodyPr wrap="none" rtlCol="0">
            <a:spAutoFit/>
          </a:bodyPr>
          <a:lstStyle/>
          <a:p>
            <a:r>
              <a:rPr kumimoji="1" lang="en-US" altLang="ja-JP" sz="1200" b="1" dirty="0" err="1">
                <a:solidFill>
                  <a:schemeClr val="bg2">
                    <a:lumMod val="75000"/>
                  </a:schemeClr>
                </a:solidFill>
              </a:rPr>
              <a:t>pPICZ</a:t>
            </a:r>
            <a:r>
              <a:rPr kumimoji="1" lang="en-US" altLang="ja-JP" sz="1200" b="1" dirty="0">
                <a:solidFill>
                  <a:schemeClr val="bg2">
                    <a:lumMod val="75000"/>
                  </a:schemeClr>
                </a:solidFill>
              </a:rPr>
              <a:t>α</a:t>
            </a:r>
            <a:r>
              <a:rPr kumimoji="1" lang="en-US" altLang="ja-JP" sz="1200" b="1" dirty="0"/>
              <a:t>-</a:t>
            </a:r>
          </a:p>
          <a:p>
            <a:r>
              <a:rPr kumimoji="1" lang="en-US" altLang="ja-JP" sz="1200" b="1" dirty="0">
                <a:solidFill>
                  <a:schemeClr val="accent4"/>
                </a:solidFill>
              </a:rPr>
              <a:t>TeCel7A</a:t>
            </a:r>
            <a:r>
              <a:rPr kumimoji="1" lang="en-US" altLang="ja-JP" sz="1200" b="1" dirty="0"/>
              <a:t>-</a:t>
            </a:r>
            <a:r>
              <a:rPr kumimoji="1" lang="ja-JP" altLang="en-US" sz="1200" b="1" dirty="0">
                <a:solidFill>
                  <a:schemeClr val="accent1"/>
                </a:solidFill>
              </a:rPr>
              <a:t>設計</a:t>
            </a:r>
            <a:r>
              <a:rPr kumimoji="1" lang="en-US" altLang="ja-JP" sz="1200" b="1" dirty="0">
                <a:solidFill>
                  <a:schemeClr val="accent1"/>
                </a:solidFill>
              </a:rPr>
              <a:t>CBD</a:t>
            </a:r>
          </a:p>
        </p:txBody>
      </p:sp>
      <p:sp>
        <p:nvSpPr>
          <p:cNvPr id="56" name="テキスト ボックス 55">
            <a:extLst>
              <a:ext uri="{FF2B5EF4-FFF2-40B4-BE49-F238E27FC236}">
                <a16:creationId xmlns:a16="http://schemas.microsoft.com/office/drawing/2014/main" id="{FAC784F9-2B0D-4E5E-A153-8921083BE884}"/>
              </a:ext>
            </a:extLst>
          </p:cNvPr>
          <p:cNvSpPr txBox="1"/>
          <p:nvPr/>
        </p:nvSpPr>
        <p:spPr>
          <a:xfrm>
            <a:off x="8895856" y="825499"/>
            <a:ext cx="2836033" cy="369332"/>
          </a:xfrm>
          <a:prstGeom prst="rect">
            <a:avLst/>
          </a:prstGeom>
          <a:noFill/>
        </p:spPr>
        <p:txBody>
          <a:bodyPr wrap="none" rtlCol="0">
            <a:spAutoFit/>
          </a:bodyPr>
          <a:lstStyle/>
          <a:p>
            <a:r>
              <a:rPr kumimoji="1" lang="ja-JP" altLang="en-US" dirty="0"/>
              <a:t>大腸菌でプラスミド     を増幅</a:t>
            </a:r>
          </a:p>
        </p:txBody>
      </p:sp>
      <p:pic>
        <p:nvPicPr>
          <p:cNvPr id="65" name="図 64">
            <a:extLst>
              <a:ext uri="{FF2B5EF4-FFF2-40B4-BE49-F238E27FC236}">
                <a16:creationId xmlns:a16="http://schemas.microsoft.com/office/drawing/2014/main" id="{DDEECFE9-931D-4C7B-A872-B20FD27CEBD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78773" y="835579"/>
            <a:ext cx="351867" cy="349171"/>
          </a:xfrm>
          <a:prstGeom prst="rect">
            <a:avLst/>
          </a:prstGeom>
        </p:spPr>
      </p:pic>
      <p:pic>
        <p:nvPicPr>
          <p:cNvPr id="74" name="図 73">
            <a:extLst>
              <a:ext uri="{FF2B5EF4-FFF2-40B4-BE49-F238E27FC236}">
                <a16:creationId xmlns:a16="http://schemas.microsoft.com/office/drawing/2014/main" id="{B55D2EEF-EC5B-4ADB-AAAD-56D68EE5BF9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6079" y="5651902"/>
            <a:ext cx="844625" cy="835560"/>
          </a:xfrm>
          <a:prstGeom prst="rect">
            <a:avLst/>
          </a:prstGeom>
        </p:spPr>
      </p:pic>
      <p:pic>
        <p:nvPicPr>
          <p:cNvPr id="75" name="図 74">
            <a:extLst>
              <a:ext uri="{FF2B5EF4-FFF2-40B4-BE49-F238E27FC236}">
                <a16:creationId xmlns:a16="http://schemas.microsoft.com/office/drawing/2014/main" id="{CE160E95-4815-430A-8C25-929C36326B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81796" y="5835281"/>
            <a:ext cx="530398" cy="231668"/>
          </a:xfrm>
          <a:prstGeom prst="rect">
            <a:avLst/>
          </a:prstGeom>
        </p:spPr>
      </p:pic>
      <p:pic>
        <p:nvPicPr>
          <p:cNvPr id="76" name="図 75">
            <a:extLst>
              <a:ext uri="{FF2B5EF4-FFF2-40B4-BE49-F238E27FC236}">
                <a16:creationId xmlns:a16="http://schemas.microsoft.com/office/drawing/2014/main" id="{BC7ED302-BA34-402B-ADF6-D0AE10B5A4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7802418">
            <a:off x="3037039" y="5862481"/>
            <a:ext cx="329531" cy="518836"/>
          </a:xfrm>
          <a:prstGeom prst="rect">
            <a:avLst/>
          </a:prstGeom>
        </p:spPr>
      </p:pic>
      <p:pic>
        <p:nvPicPr>
          <p:cNvPr id="77" name="図 76">
            <a:extLst>
              <a:ext uri="{FF2B5EF4-FFF2-40B4-BE49-F238E27FC236}">
                <a16:creationId xmlns:a16="http://schemas.microsoft.com/office/drawing/2014/main" id="{71FB3102-2FD1-4AF8-A1CE-02075D0BFDC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57817" y="5835281"/>
            <a:ext cx="400731" cy="320559"/>
          </a:xfrm>
          <a:prstGeom prst="rect">
            <a:avLst/>
          </a:prstGeom>
        </p:spPr>
      </p:pic>
      <p:pic>
        <p:nvPicPr>
          <p:cNvPr id="78" name="図 77">
            <a:extLst>
              <a:ext uri="{FF2B5EF4-FFF2-40B4-BE49-F238E27FC236}">
                <a16:creationId xmlns:a16="http://schemas.microsoft.com/office/drawing/2014/main" id="{7919A129-E6B5-4B84-92EF-CAF2F2E08A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49503" y="6045690"/>
            <a:ext cx="456004" cy="339987"/>
          </a:xfrm>
          <a:prstGeom prst="rect">
            <a:avLst/>
          </a:prstGeom>
        </p:spPr>
      </p:pic>
      <p:sp>
        <p:nvSpPr>
          <p:cNvPr id="79" name="テキスト ボックス 78">
            <a:extLst>
              <a:ext uri="{FF2B5EF4-FFF2-40B4-BE49-F238E27FC236}">
                <a16:creationId xmlns:a16="http://schemas.microsoft.com/office/drawing/2014/main" id="{5D1657E2-9F05-46B4-B432-8F772F81FEAD}"/>
              </a:ext>
            </a:extLst>
          </p:cNvPr>
          <p:cNvSpPr txBox="1"/>
          <p:nvPr/>
        </p:nvSpPr>
        <p:spPr>
          <a:xfrm>
            <a:off x="1297439" y="5894467"/>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0" name="テキスト ボックス 79">
            <a:extLst>
              <a:ext uri="{FF2B5EF4-FFF2-40B4-BE49-F238E27FC236}">
                <a16:creationId xmlns:a16="http://schemas.microsoft.com/office/drawing/2014/main" id="{52649898-E4C3-40F6-9FF7-F971AAC076B9}"/>
              </a:ext>
            </a:extLst>
          </p:cNvPr>
          <p:cNvSpPr txBox="1"/>
          <p:nvPr/>
        </p:nvSpPr>
        <p:spPr>
          <a:xfrm>
            <a:off x="4004033" y="5797226"/>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1" name="テキスト ボックス 80">
            <a:extLst>
              <a:ext uri="{FF2B5EF4-FFF2-40B4-BE49-F238E27FC236}">
                <a16:creationId xmlns:a16="http://schemas.microsoft.com/office/drawing/2014/main" id="{9F5FFCC6-D223-4BAA-8E4A-622F38F2072A}"/>
              </a:ext>
            </a:extLst>
          </p:cNvPr>
          <p:cNvSpPr txBox="1"/>
          <p:nvPr/>
        </p:nvSpPr>
        <p:spPr>
          <a:xfrm>
            <a:off x="3998331" y="6106043"/>
            <a:ext cx="886781" cy="307777"/>
          </a:xfrm>
          <a:prstGeom prst="rect">
            <a:avLst/>
          </a:prstGeom>
          <a:noFill/>
        </p:spPr>
        <p:txBody>
          <a:bodyPr wrap="none" rtlCol="0">
            <a:spAutoFit/>
          </a:bodyPr>
          <a:lstStyle/>
          <a:p>
            <a:r>
              <a:rPr kumimoji="1" lang="en-US" altLang="ja-JP" sz="1400" dirty="0"/>
              <a:t>×24</a:t>
            </a:r>
            <a:r>
              <a:rPr kumimoji="1" lang="ja-JP" altLang="en-US" sz="1400" dirty="0"/>
              <a:t>種類</a:t>
            </a:r>
          </a:p>
        </p:txBody>
      </p:sp>
      <p:sp>
        <p:nvSpPr>
          <p:cNvPr id="82" name="テキスト ボックス 81">
            <a:extLst>
              <a:ext uri="{FF2B5EF4-FFF2-40B4-BE49-F238E27FC236}">
                <a16:creationId xmlns:a16="http://schemas.microsoft.com/office/drawing/2014/main" id="{2ADB9408-A212-4360-BB21-0D674C9B3D24}"/>
              </a:ext>
            </a:extLst>
          </p:cNvPr>
          <p:cNvSpPr txBox="1"/>
          <p:nvPr/>
        </p:nvSpPr>
        <p:spPr>
          <a:xfrm>
            <a:off x="2579604" y="5433787"/>
            <a:ext cx="2048959" cy="307777"/>
          </a:xfrm>
          <a:prstGeom prst="rect">
            <a:avLst/>
          </a:prstGeom>
          <a:noFill/>
        </p:spPr>
        <p:txBody>
          <a:bodyPr wrap="none" rtlCol="0">
            <a:spAutoFit/>
          </a:bodyPr>
          <a:lstStyle/>
          <a:p>
            <a:r>
              <a:rPr kumimoji="1" lang="ja-JP" altLang="en-US" sz="1400" dirty="0"/>
              <a:t>プライマー（設計、合成）</a:t>
            </a:r>
          </a:p>
        </p:txBody>
      </p:sp>
      <p:sp>
        <p:nvSpPr>
          <p:cNvPr id="86" name="テキスト ボックス 85">
            <a:extLst>
              <a:ext uri="{FF2B5EF4-FFF2-40B4-BE49-F238E27FC236}">
                <a16:creationId xmlns:a16="http://schemas.microsoft.com/office/drawing/2014/main" id="{D49A96DE-58E8-416D-8EAC-B075624239C0}"/>
              </a:ext>
            </a:extLst>
          </p:cNvPr>
          <p:cNvSpPr txBox="1"/>
          <p:nvPr/>
        </p:nvSpPr>
        <p:spPr>
          <a:xfrm>
            <a:off x="443444" y="5417839"/>
            <a:ext cx="2180405" cy="307777"/>
          </a:xfrm>
          <a:prstGeom prst="rect">
            <a:avLst/>
          </a:prstGeom>
          <a:noFill/>
        </p:spPr>
        <p:txBody>
          <a:bodyPr wrap="none" rtlCol="0">
            <a:spAutoFit/>
          </a:bodyPr>
          <a:lstStyle/>
          <a:p>
            <a:r>
              <a:rPr kumimoji="1" lang="ja-JP" altLang="en-US" sz="1400" dirty="0"/>
              <a:t>設計</a:t>
            </a:r>
            <a:r>
              <a:rPr kumimoji="1" lang="en-US" altLang="ja-JP" sz="1400" dirty="0"/>
              <a:t>CBD</a:t>
            </a:r>
            <a:r>
              <a:rPr kumimoji="1" lang="ja-JP" altLang="en-US" sz="1400" dirty="0"/>
              <a:t>（遺伝子合成）</a:t>
            </a:r>
          </a:p>
        </p:txBody>
      </p:sp>
      <p:sp>
        <p:nvSpPr>
          <p:cNvPr id="87" name="四角形: 角を丸くする 86">
            <a:extLst>
              <a:ext uri="{FF2B5EF4-FFF2-40B4-BE49-F238E27FC236}">
                <a16:creationId xmlns:a16="http://schemas.microsoft.com/office/drawing/2014/main" id="{BEC4A88B-E064-48E0-89DE-B13847D8F5F6}"/>
              </a:ext>
            </a:extLst>
          </p:cNvPr>
          <p:cNvSpPr/>
          <p:nvPr/>
        </p:nvSpPr>
        <p:spPr>
          <a:xfrm>
            <a:off x="309593" y="5417840"/>
            <a:ext cx="5045804" cy="1093328"/>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2" name="テキスト ボックス 91">
            <a:extLst>
              <a:ext uri="{FF2B5EF4-FFF2-40B4-BE49-F238E27FC236}">
                <a16:creationId xmlns:a16="http://schemas.microsoft.com/office/drawing/2014/main" id="{F15A9168-3532-4F24-AACF-03CD5039B628}"/>
              </a:ext>
            </a:extLst>
          </p:cNvPr>
          <p:cNvSpPr txBox="1"/>
          <p:nvPr/>
        </p:nvSpPr>
        <p:spPr>
          <a:xfrm>
            <a:off x="240357" y="5134453"/>
            <a:ext cx="543739" cy="307777"/>
          </a:xfrm>
          <a:prstGeom prst="rect">
            <a:avLst/>
          </a:prstGeom>
          <a:noFill/>
        </p:spPr>
        <p:txBody>
          <a:bodyPr wrap="none" rtlCol="0">
            <a:spAutoFit/>
          </a:bodyPr>
          <a:lstStyle/>
          <a:p>
            <a:r>
              <a:rPr kumimoji="1" lang="ja-JP" altLang="en-US" sz="1400" dirty="0"/>
              <a:t>準備</a:t>
            </a:r>
          </a:p>
        </p:txBody>
      </p:sp>
      <p:sp>
        <p:nvSpPr>
          <p:cNvPr id="93" name="テキスト ボックス 92">
            <a:extLst>
              <a:ext uri="{FF2B5EF4-FFF2-40B4-BE49-F238E27FC236}">
                <a16:creationId xmlns:a16="http://schemas.microsoft.com/office/drawing/2014/main" id="{43049C64-C6A8-49A8-9E80-D760D0A198DB}"/>
              </a:ext>
            </a:extLst>
          </p:cNvPr>
          <p:cNvSpPr txBox="1"/>
          <p:nvPr/>
        </p:nvSpPr>
        <p:spPr>
          <a:xfrm>
            <a:off x="566166" y="6539139"/>
            <a:ext cx="4607352" cy="307777"/>
          </a:xfrm>
          <a:prstGeom prst="rect">
            <a:avLst/>
          </a:prstGeom>
          <a:noFill/>
        </p:spPr>
        <p:txBody>
          <a:bodyPr wrap="none" rtlCol="0">
            <a:spAutoFit/>
          </a:bodyPr>
          <a:lstStyle/>
          <a:p>
            <a:r>
              <a:rPr kumimoji="1" lang="en-US" altLang="ja-JP" sz="1400" dirty="0"/>
              <a:t>※</a:t>
            </a:r>
            <a:r>
              <a:rPr kumimoji="1" lang="ja-JP" altLang="en-US" sz="1400" dirty="0"/>
              <a:t>プライマーを設計すれば、④を用いて同様の実験を実施可能</a:t>
            </a:r>
          </a:p>
        </p:txBody>
      </p:sp>
      <p:sp>
        <p:nvSpPr>
          <p:cNvPr id="94" name="テキスト ボックス 93">
            <a:extLst>
              <a:ext uri="{FF2B5EF4-FFF2-40B4-BE49-F238E27FC236}">
                <a16:creationId xmlns:a16="http://schemas.microsoft.com/office/drawing/2014/main" id="{938EE733-8559-446F-892E-859FC9A23BCF}"/>
              </a:ext>
            </a:extLst>
          </p:cNvPr>
          <p:cNvSpPr txBox="1"/>
          <p:nvPr/>
        </p:nvSpPr>
        <p:spPr>
          <a:xfrm>
            <a:off x="1159346" y="1821306"/>
            <a:ext cx="415498" cy="369332"/>
          </a:xfrm>
          <a:prstGeom prst="rect">
            <a:avLst/>
          </a:prstGeom>
          <a:noFill/>
        </p:spPr>
        <p:txBody>
          <a:bodyPr wrap="none" rtlCol="0">
            <a:spAutoFit/>
          </a:bodyPr>
          <a:lstStyle/>
          <a:p>
            <a:r>
              <a:rPr kumimoji="1" lang="ja-JP" altLang="en-US" dirty="0"/>
              <a:t>②</a:t>
            </a:r>
          </a:p>
        </p:txBody>
      </p:sp>
      <p:sp>
        <p:nvSpPr>
          <p:cNvPr id="83" name="テキスト ボックス 82">
            <a:extLst>
              <a:ext uri="{FF2B5EF4-FFF2-40B4-BE49-F238E27FC236}">
                <a16:creationId xmlns:a16="http://schemas.microsoft.com/office/drawing/2014/main" id="{192A2FB0-E763-4DD7-862A-0F2AC247EC48}"/>
              </a:ext>
            </a:extLst>
          </p:cNvPr>
          <p:cNvSpPr txBox="1"/>
          <p:nvPr/>
        </p:nvSpPr>
        <p:spPr>
          <a:xfrm>
            <a:off x="8772986" y="4437561"/>
            <a:ext cx="1173718" cy="523220"/>
          </a:xfrm>
          <a:prstGeom prst="rect">
            <a:avLst/>
          </a:prstGeom>
          <a:noFill/>
        </p:spPr>
        <p:txBody>
          <a:bodyPr wrap="none" rtlCol="0">
            <a:spAutoFit/>
          </a:bodyPr>
          <a:lstStyle/>
          <a:p>
            <a:pPr algn="ctr"/>
            <a:r>
              <a:rPr kumimoji="1" lang="ja-JP" altLang="en-US" sz="1400" dirty="0"/>
              <a:t>大腸菌から</a:t>
            </a:r>
            <a:endParaRPr kumimoji="1" lang="en-US" altLang="ja-JP" sz="1400" dirty="0"/>
          </a:p>
          <a:p>
            <a:pPr algn="ctr"/>
            <a:r>
              <a:rPr kumimoji="1" lang="ja-JP" altLang="en-US" sz="1400" dirty="0"/>
              <a:t>プラスミド抽出</a:t>
            </a:r>
          </a:p>
        </p:txBody>
      </p:sp>
      <p:sp>
        <p:nvSpPr>
          <p:cNvPr id="89" name="矢印: 右 88">
            <a:extLst>
              <a:ext uri="{FF2B5EF4-FFF2-40B4-BE49-F238E27FC236}">
                <a16:creationId xmlns:a16="http://schemas.microsoft.com/office/drawing/2014/main" id="{F89B7818-B4A2-432E-A428-319BA8FBD731}"/>
              </a:ext>
            </a:extLst>
          </p:cNvPr>
          <p:cNvSpPr/>
          <p:nvPr/>
        </p:nvSpPr>
        <p:spPr>
          <a:xfrm rot="5400000">
            <a:off x="9727435" y="4561910"/>
            <a:ext cx="782269"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1" name="矢印: 右 90">
            <a:extLst>
              <a:ext uri="{FF2B5EF4-FFF2-40B4-BE49-F238E27FC236}">
                <a16:creationId xmlns:a16="http://schemas.microsoft.com/office/drawing/2014/main" id="{311D2760-7837-47AF-94F5-4C6DA48A3B27}"/>
              </a:ext>
            </a:extLst>
          </p:cNvPr>
          <p:cNvSpPr/>
          <p:nvPr/>
        </p:nvSpPr>
        <p:spPr>
          <a:xfrm rot="5400000">
            <a:off x="9755349" y="5382065"/>
            <a:ext cx="738662" cy="311606"/>
          </a:xfrm>
          <a:prstGeom prst="rightArrow">
            <a:avLst/>
          </a:prstGeom>
          <a:solidFill>
            <a:srgbClr val="7F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5" name="テキスト ボックス 94">
            <a:extLst>
              <a:ext uri="{FF2B5EF4-FFF2-40B4-BE49-F238E27FC236}">
                <a16:creationId xmlns:a16="http://schemas.microsoft.com/office/drawing/2014/main" id="{323132FA-83C6-4BE7-8427-10EBE7E45F9C}"/>
              </a:ext>
            </a:extLst>
          </p:cNvPr>
          <p:cNvSpPr txBox="1"/>
          <p:nvPr/>
        </p:nvSpPr>
        <p:spPr>
          <a:xfrm>
            <a:off x="8335599" y="5234819"/>
            <a:ext cx="1800493" cy="523220"/>
          </a:xfrm>
          <a:prstGeom prst="rect">
            <a:avLst/>
          </a:prstGeom>
          <a:noFill/>
        </p:spPr>
        <p:txBody>
          <a:bodyPr wrap="none" rtlCol="0">
            <a:spAutoFit/>
          </a:bodyPr>
          <a:lstStyle/>
          <a:p>
            <a:pPr algn="ctr"/>
            <a:r>
              <a:rPr kumimoji="1" lang="en-US" altLang="ja-JP" sz="1400" dirty="0"/>
              <a:t>DNA</a:t>
            </a:r>
            <a:r>
              <a:rPr kumimoji="1" lang="ja-JP" altLang="en-US" sz="1400" dirty="0"/>
              <a:t>シークエンス</a:t>
            </a:r>
            <a:endParaRPr kumimoji="1" lang="en-US" altLang="ja-JP" sz="1400" dirty="0"/>
          </a:p>
          <a:p>
            <a:pPr algn="ctr"/>
            <a:r>
              <a:rPr kumimoji="1" lang="ja-JP" altLang="en-US" sz="1400" dirty="0"/>
              <a:t>（遺伝子配列確認）</a:t>
            </a:r>
          </a:p>
        </p:txBody>
      </p:sp>
      <p:sp>
        <p:nvSpPr>
          <p:cNvPr id="96" name="テキスト ボックス 95">
            <a:extLst>
              <a:ext uri="{FF2B5EF4-FFF2-40B4-BE49-F238E27FC236}">
                <a16:creationId xmlns:a16="http://schemas.microsoft.com/office/drawing/2014/main" id="{C3C0618A-0D69-4B9C-A785-A9C24B53E929}"/>
              </a:ext>
            </a:extLst>
          </p:cNvPr>
          <p:cNvSpPr txBox="1"/>
          <p:nvPr/>
        </p:nvSpPr>
        <p:spPr>
          <a:xfrm>
            <a:off x="9106898" y="6066949"/>
            <a:ext cx="2262158" cy="338554"/>
          </a:xfrm>
          <a:prstGeom prst="rect">
            <a:avLst/>
          </a:prstGeom>
          <a:noFill/>
        </p:spPr>
        <p:txBody>
          <a:bodyPr wrap="none" rtlCol="0">
            <a:spAutoFit/>
          </a:bodyPr>
          <a:lstStyle/>
          <a:p>
            <a:pPr algn="ctr"/>
            <a:r>
              <a:rPr kumimoji="1" lang="ja-JP" altLang="en-US" sz="1600" dirty="0"/>
              <a:t>酵母を用いて酵素を合成</a:t>
            </a:r>
            <a:endParaRPr kumimoji="1" lang="en-US" altLang="ja-JP" sz="1600" dirty="0"/>
          </a:p>
        </p:txBody>
      </p:sp>
      <p:sp>
        <p:nvSpPr>
          <p:cNvPr id="97" name="テキスト ボックス 96">
            <a:extLst>
              <a:ext uri="{FF2B5EF4-FFF2-40B4-BE49-F238E27FC236}">
                <a16:creationId xmlns:a16="http://schemas.microsoft.com/office/drawing/2014/main" id="{F2CECFA7-B65B-4E5C-9CA0-0D71C86B69E0}"/>
              </a:ext>
            </a:extLst>
          </p:cNvPr>
          <p:cNvSpPr txBox="1"/>
          <p:nvPr/>
        </p:nvSpPr>
        <p:spPr>
          <a:xfrm>
            <a:off x="4966145" y="1813513"/>
            <a:ext cx="1923925" cy="738664"/>
          </a:xfrm>
          <a:prstGeom prst="rect">
            <a:avLst/>
          </a:prstGeom>
          <a:noFill/>
        </p:spPr>
        <p:txBody>
          <a:bodyPr wrap="none" rtlCol="0">
            <a:spAutoFit/>
          </a:bodyPr>
          <a:lstStyle/>
          <a:p>
            <a:r>
              <a:rPr kumimoji="1" lang="ja-JP" altLang="en-US" sz="1400" dirty="0"/>
              <a:t>・</a:t>
            </a:r>
            <a:r>
              <a:rPr kumimoji="1" lang="en-US" altLang="ja-JP" sz="1400" dirty="0" err="1"/>
              <a:t>DpnⅠ</a:t>
            </a:r>
            <a:r>
              <a:rPr kumimoji="1" lang="ja-JP" altLang="en-US" sz="1400" dirty="0"/>
              <a:t>処理</a:t>
            </a:r>
            <a:endParaRPr kumimoji="1" lang="en-US" altLang="ja-JP" sz="1400" dirty="0"/>
          </a:p>
          <a:p>
            <a:r>
              <a:rPr kumimoji="1" lang="en-US" altLang="ja-JP" sz="1400" dirty="0"/>
              <a:t>	…PCR</a:t>
            </a:r>
            <a:r>
              <a:rPr kumimoji="1" lang="ja-JP" altLang="en-US" sz="1400" dirty="0"/>
              <a:t>鋳型除去</a:t>
            </a:r>
            <a:endParaRPr kumimoji="1" lang="en-US" altLang="ja-JP" sz="1400" dirty="0"/>
          </a:p>
          <a:p>
            <a:r>
              <a:rPr kumimoji="1" lang="ja-JP" altLang="en-US" sz="1400" dirty="0"/>
              <a:t>・</a:t>
            </a:r>
            <a:r>
              <a:rPr kumimoji="1" lang="en-US" altLang="ja-JP" sz="1400" dirty="0"/>
              <a:t>PCR</a:t>
            </a:r>
            <a:r>
              <a:rPr kumimoji="1" lang="ja-JP" altLang="en-US" sz="1400" dirty="0"/>
              <a:t>断片精製</a:t>
            </a:r>
          </a:p>
        </p:txBody>
      </p:sp>
      <p:sp>
        <p:nvSpPr>
          <p:cNvPr id="98" name="テキスト ボックス 97">
            <a:extLst>
              <a:ext uri="{FF2B5EF4-FFF2-40B4-BE49-F238E27FC236}">
                <a16:creationId xmlns:a16="http://schemas.microsoft.com/office/drawing/2014/main" id="{A1A59EBF-999B-4DBC-8901-C6321A71A8EA}"/>
              </a:ext>
            </a:extLst>
          </p:cNvPr>
          <p:cNvSpPr txBox="1"/>
          <p:nvPr/>
        </p:nvSpPr>
        <p:spPr>
          <a:xfrm>
            <a:off x="4966145" y="4761543"/>
            <a:ext cx="1372492" cy="307777"/>
          </a:xfrm>
          <a:prstGeom prst="rect">
            <a:avLst/>
          </a:prstGeom>
          <a:noFill/>
        </p:spPr>
        <p:txBody>
          <a:bodyPr wrap="none" rtlCol="0">
            <a:spAutoFit/>
          </a:bodyPr>
          <a:lstStyle/>
          <a:p>
            <a:r>
              <a:rPr kumimoji="1" lang="ja-JP" altLang="en-US" sz="1400" dirty="0"/>
              <a:t>・</a:t>
            </a:r>
            <a:r>
              <a:rPr kumimoji="1" lang="en-US" altLang="ja-JP" sz="1400" dirty="0"/>
              <a:t>PCR</a:t>
            </a:r>
            <a:r>
              <a:rPr kumimoji="1" lang="ja-JP" altLang="en-US" sz="1400" dirty="0"/>
              <a:t>断片精製</a:t>
            </a:r>
          </a:p>
        </p:txBody>
      </p:sp>
      <p:sp>
        <p:nvSpPr>
          <p:cNvPr id="99" name="テキスト ボックス 98">
            <a:extLst>
              <a:ext uri="{FF2B5EF4-FFF2-40B4-BE49-F238E27FC236}">
                <a16:creationId xmlns:a16="http://schemas.microsoft.com/office/drawing/2014/main" id="{D2A6322E-02E6-406A-9F3F-51D11014EE62}"/>
              </a:ext>
            </a:extLst>
          </p:cNvPr>
          <p:cNvSpPr txBox="1"/>
          <p:nvPr/>
        </p:nvSpPr>
        <p:spPr>
          <a:xfrm>
            <a:off x="8449945" y="2042177"/>
            <a:ext cx="902811" cy="523220"/>
          </a:xfrm>
          <a:prstGeom prst="rect">
            <a:avLst/>
          </a:prstGeom>
          <a:noFill/>
        </p:spPr>
        <p:txBody>
          <a:bodyPr wrap="none" rtlCol="0">
            <a:spAutoFit/>
          </a:bodyPr>
          <a:lstStyle/>
          <a:p>
            <a:r>
              <a:rPr kumimoji="1" lang="ja-JP" altLang="en-US" sz="1400" dirty="0"/>
              <a:t>大腸菌へ</a:t>
            </a:r>
            <a:endParaRPr kumimoji="1" lang="en-US" altLang="ja-JP" sz="1400" dirty="0"/>
          </a:p>
          <a:p>
            <a:r>
              <a:rPr kumimoji="1" lang="ja-JP" altLang="en-US" sz="1400" dirty="0"/>
              <a:t>形質転換</a:t>
            </a:r>
          </a:p>
        </p:txBody>
      </p:sp>
      <p:sp>
        <p:nvSpPr>
          <p:cNvPr id="100" name="テキスト ボックス 99">
            <a:extLst>
              <a:ext uri="{FF2B5EF4-FFF2-40B4-BE49-F238E27FC236}">
                <a16:creationId xmlns:a16="http://schemas.microsoft.com/office/drawing/2014/main" id="{AA7A1BC4-B059-4509-B968-2D2B0A4C1F1A}"/>
              </a:ext>
            </a:extLst>
          </p:cNvPr>
          <p:cNvSpPr txBox="1"/>
          <p:nvPr/>
        </p:nvSpPr>
        <p:spPr>
          <a:xfrm>
            <a:off x="2426065" y="1930588"/>
            <a:ext cx="564578" cy="307777"/>
          </a:xfrm>
          <a:prstGeom prst="rect">
            <a:avLst/>
          </a:prstGeom>
          <a:noFill/>
        </p:spPr>
        <p:txBody>
          <a:bodyPr wrap="none" rtlCol="0">
            <a:spAutoFit/>
          </a:bodyPr>
          <a:lstStyle/>
          <a:p>
            <a:r>
              <a:rPr kumimoji="1" lang="en-US" altLang="ja-JP" sz="1400" dirty="0"/>
              <a:t>PCR</a:t>
            </a:r>
            <a:endParaRPr kumimoji="1" lang="ja-JP" altLang="en-US" sz="1400" dirty="0"/>
          </a:p>
        </p:txBody>
      </p:sp>
      <p:sp>
        <p:nvSpPr>
          <p:cNvPr id="101" name="テキスト ボックス 100">
            <a:extLst>
              <a:ext uri="{FF2B5EF4-FFF2-40B4-BE49-F238E27FC236}">
                <a16:creationId xmlns:a16="http://schemas.microsoft.com/office/drawing/2014/main" id="{93822302-BDDE-43B2-9B70-E54D95713485}"/>
              </a:ext>
            </a:extLst>
          </p:cNvPr>
          <p:cNvSpPr txBox="1"/>
          <p:nvPr/>
        </p:nvSpPr>
        <p:spPr>
          <a:xfrm>
            <a:off x="2405632" y="3952566"/>
            <a:ext cx="564578" cy="307777"/>
          </a:xfrm>
          <a:prstGeom prst="rect">
            <a:avLst/>
          </a:prstGeom>
          <a:noFill/>
        </p:spPr>
        <p:txBody>
          <a:bodyPr wrap="none" rtlCol="0">
            <a:spAutoFit/>
          </a:bodyPr>
          <a:lstStyle/>
          <a:p>
            <a:r>
              <a:rPr kumimoji="1" lang="en-US" altLang="ja-JP" sz="1400" dirty="0"/>
              <a:t>PCR</a:t>
            </a:r>
            <a:endParaRPr kumimoji="1" lang="ja-JP" altLang="en-US" sz="1400" dirty="0"/>
          </a:p>
        </p:txBody>
      </p:sp>
    </p:spTree>
    <p:extLst>
      <p:ext uri="{BB962C8B-B14F-4D97-AF65-F5344CB8AC3E}">
        <p14:creationId xmlns:p14="http://schemas.microsoft.com/office/powerpoint/2010/main" val="3897602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吹き出し: 角を丸めた四角形 107">
            <a:extLst>
              <a:ext uri="{FF2B5EF4-FFF2-40B4-BE49-F238E27FC236}">
                <a16:creationId xmlns:a16="http://schemas.microsoft.com/office/drawing/2014/main" id="{E8969D96-5741-47DE-8A2E-BF1ED4EDAE28}"/>
              </a:ext>
            </a:extLst>
          </p:cNvPr>
          <p:cNvSpPr/>
          <p:nvPr/>
        </p:nvSpPr>
        <p:spPr>
          <a:xfrm>
            <a:off x="377918" y="4014780"/>
            <a:ext cx="3261575" cy="1967742"/>
          </a:xfrm>
          <a:prstGeom prst="wedgeRoundRectCallout">
            <a:avLst>
              <a:gd name="adj1" fmla="val -15910"/>
              <a:gd name="adj2" fmla="val -75202"/>
              <a:gd name="adj3" fmla="val 16667"/>
            </a:avLst>
          </a:prstGeom>
          <a:solidFill>
            <a:schemeClr val="bg1"/>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楕円 6">
            <a:extLst>
              <a:ext uri="{FF2B5EF4-FFF2-40B4-BE49-F238E27FC236}">
                <a16:creationId xmlns:a16="http://schemas.microsoft.com/office/drawing/2014/main" id="{246C9588-7851-434D-B90E-2B9FFDAC64BE}"/>
              </a:ext>
            </a:extLst>
          </p:cNvPr>
          <p:cNvSpPr/>
          <p:nvPr/>
        </p:nvSpPr>
        <p:spPr>
          <a:xfrm>
            <a:off x="632824" y="2776537"/>
            <a:ext cx="2207418" cy="350044"/>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dirty="0"/>
              <a:t>補足</a:t>
            </a:r>
            <a:r>
              <a:rPr lang="en-US" altLang="ja-JP" dirty="0"/>
              <a:t>3</a:t>
            </a:r>
            <a:br>
              <a:rPr lang="en-US" altLang="ja-JP" dirty="0"/>
            </a:br>
            <a:r>
              <a:rPr lang="ja-JP" altLang="en-US" dirty="0"/>
              <a:t>　酵母でのタンパク質合成（詳細） </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67</a:t>
            </a:fld>
            <a:endParaRPr kumimoji="1" lang="ja-JP" altLang="en-US"/>
          </a:p>
        </p:txBody>
      </p:sp>
      <p:sp>
        <p:nvSpPr>
          <p:cNvPr id="5" name="円柱 4">
            <a:extLst>
              <a:ext uri="{FF2B5EF4-FFF2-40B4-BE49-F238E27FC236}">
                <a16:creationId xmlns:a16="http://schemas.microsoft.com/office/drawing/2014/main" id="{C707FD6C-CBEF-45A5-8251-E9024A94C32E}"/>
              </a:ext>
            </a:extLst>
          </p:cNvPr>
          <p:cNvSpPr/>
          <p:nvPr/>
        </p:nvSpPr>
        <p:spPr>
          <a:xfrm>
            <a:off x="632824" y="2469355"/>
            <a:ext cx="2207418" cy="657225"/>
          </a:xfrm>
          <a:prstGeom prst="can">
            <a:avLst>
              <a:gd name="adj" fmla="val 5000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楕円 7">
            <a:extLst>
              <a:ext uri="{FF2B5EF4-FFF2-40B4-BE49-F238E27FC236}">
                <a16:creationId xmlns:a16="http://schemas.microsoft.com/office/drawing/2014/main" id="{41696F61-0CEB-4552-A79F-77F97C9341EC}"/>
              </a:ext>
            </a:extLst>
          </p:cNvPr>
          <p:cNvSpPr/>
          <p:nvPr/>
        </p:nvSpPr>
        <p:spPr>
          <a:xfrm>
            <a:off x="1090022" y="2912268"/>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A57A9870-62DC-42AB-85F7-18CF419B444E}"/>
              </a:ext>
            </a:extLst>
          </p:cNvPr>
          <p:cNvSpPr/>
          <p:nvPr/>
        </p:nvSpPr>
        <p:spPr>
          <a:xfrm>
            <a:off x="1249566" y="2986084"/>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5F8671F5-1DA6-4E24-909C-36C6F2144AAE}"/>
              </a:ext>
            </a:extLst>
          </p:cNvPr>
          <p:cNvSpPr/>
          <p:nvPr/>
        </p:nvSpPr>
        <p:spPr>
          <a:xfrm>
            <a:off x="1406729" y="2878929"/>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楕円 10">
            <a:extLst>
              <a:ext uri="{FF2B5EF4-FFF2-40B4-BE49-F238E27FC236}">
                <a16:creationId xmlns:a16="http://schemas.microsoft.com/office/drawing/2014/main" id="{0278C935-1AD4-4A9E-B75D-3C69EECE75A1}"/>
              </a:ext>
            </a:extLst>
          </p:cNvPr>
          <p:cNvSpPr/>
          <p:nvPr/>
        </p:nvSpPr>
        <p:spPr>
          <a:xfrm>
            <a:off x="1544841" y="298846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楕円 11">
            <a:extLst>
              <a:ext uri="{FF2B5EF4-FFF2-40B4-BE49-F238E27FC236}">
                <a16:creationId xmlns:a16="http://schemas.microsoft.com/office/drawing/2014/main" id="{4545929E-86CB-4851-8DC6-9256F4FAA1B8}"/>
              </a:ext>
            </a:extLst>
          </p:cNvPr>
          <p:cNvSpPr/>
          <p:nvPr/>
        </p:nvSpPr>
        <p:spPr>
          <a:xfrm>
            <a:off x="1973470" y="2902739"/>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楕円 12">
            <a:extLst>
              <a:ext uri="{FF2B5EF4-FFF2-40B4-BE49-F238E27FC236}">
                <a16:creationId xmlns:a16="http://schemas.microsoft.com/office/drawing/2014/main" id="{D8F800AC-A7D8-4741-8961-B1E5E24ECC52}"/>
              </a:ext>
            </a:extLst>
          </p:cNvPr>
          <p:cNvSpPr/>
          <p:nvPr/>
        </p:nvSpPr>
        <p:spPr>
          <a:xfrm>
            <a:off x="1744868" y="2945603"/>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楕円 13">
            <a:extLst>
              <a:ext uri="{FF2B5EF4-FFF2-40B4-BE49-F238E27FC236}">
                <a16:creationId xmlns:a16="http://schemas.microsoft.com/office/drawing/2014/main" id="{02557F1E-2B99-412F-BAA1-766242E15DF6}"/>
              </a:ext>
            </a:extLst>
          </p:cNvPr>
          <p:cNvSpPr/>
          <p:nvPr/>
        </p:nvSpPr>
        <p:spPr>
          <a:xfrm>
            <a:off x="1594849" y="2852733"/>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53F76305-36DB-4300-993E-1B1355DEA664}"/>
              </a:ext>
            </a:extLst>
          </p:cNvPr>
          <p:cNvSpPr/>
          <p:nvPr/>
        </p:nvSpPr>
        <p:spPr>
          <a:xfrm>
            <a:off x="2280651" y="287416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D9B14587-A631-4913-BCE6-9B0FEDDAE561}"/>
              </a:ext>
            </a:extLst>
          </p:cNvPr>
          <p:cNvSpPr/>
          <p:nvPr/>
        </p:nvSpPr>
        <p:spPr>
          <a:xfrm>
            <a:off x="2116347" y="2945601"/>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楕円 16">
            <a:extLst>
              <a:ext uri="{FF2B5EF4-FFF2-40B4-BE49-F238E27FC236}">
                <a16:creationId xmlns:a16="http://schemas.microsoft.com/office/drawing/2014/main" id="{1167240F-F286-46AB-A472-6F9F17DD02FE}"/>
              </a:ext>
            </a:extLst>
          </p:cNvPr>
          <p:cNvSpPr/>
          <p:nvPr/>
        </p:nvSpPr>
        <p:spPr>
          <a:xfrm>
            <a:off x="2480675" y="2952747"/>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楕円 17">
            <a:extLst>
              <a:ext uri="{FF2B5EF4-FFF2-40B4-BE49-F238E27FC236}">
                <a16:creationId xmlns:a16="http://schemas.microsoft.com/office/drawing/2014/main" id="{C05293B3-4E25-4248-A846-6BDBB3C8BF25}"/>
              </a:ext>
            </a:extLst>
          </p:cNvPr>
          <p:cNvSpPr/>
          <p:nvPr/>
        </p:nvSpPr>
        <p:spPr>
          <a:xfrm>
            <a:off x="830468" y="2931315"/>
            <a:ext cx="100013" cy="785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4" name="グループ化 43">
            <a:extLst>
              <a:ext uri="{FF2B5EF4-FFF2-40B4-BE49-F238E27FC236}">
                <a16:creationId xmlns:a16="http://schemas.microsoft.com/office/drawing/2014/main" id="{6B49A81F-CDB5-434C-8411-32ABD2211F49}"/>
              </a:ext>
            </a:extLst>
          </p:cNvPr>
          <p:cNvGrpSpPr/>
          <p:nvPr/>
        </p:nvGrpSpPr>
        <p:grpSpPr>
          <a:xfrm>
            <a:off x="4237670" y="1907376"/>
            <a:ext cx="400050" cy="1514475"/>
            <a:chOff x="5395913" y="1639491"/>
            <a:chExt cx="400050" cy="1514475"/>
          </a:xfrm>
        </p:grpSpPr>
        <p:sp>
          <p:nvSpPr>
            <p:cNvPr id="45" name="円柱 44">
              <a:extLst>
                <a:ext uri="{FF2B5EF4-FFF2-40B4-BE49-F238E27FC236}">
                  <a16:creationId xmlns:a16="http://schemas.microsoft.com/office/drawing/2014/main" id="{F8F06216-568F-4F0D-876B-6531ADB24A0D}"/>
                </a:ext>
              </a:extLst>
            </p:cNvPr>
            <p:cNvSpPr/>
            <p:nvPr/>
          </p:nvSpPr>
          <p:spPr>
            <a:xfrm>
              <a:off x="5395913" y="2722956"/>
              <a:ext cx="400050" cy="431010"/>
            </a:xfrm>
            <a:prstGeom prst="can">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円柱 45">
              <a:extLst>
                <a:ext uri="{FF2B5EF4-FFF2-40B4-BE49-F238E27FC236}">
                  <a16:creationId xmlns:a16="http://schemas.microsoft.com/office/drawing/2014/main" id="{C47F0ECE-3DB6-41F4-8258-D81D8C6012F6}"/>
                </a:ext>
              </a:extLst>
            </p:cNvPr>
            <p:cNvSpPr/>
            <p:nvPr/>
          </p:nvSpPr>
          <p:spPr>
            <a:xfrm>
              <a:off x="5395913" y="1639491"/>
              <a:ext cx="400050" cy="1507331"/>
            </a:xfrm>
            <a:prstGeom prst="can">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48" name="図 47">
            <a:extLst>
              <a:ext uri="{FF2B5EF4-FFF2-40B4-BE49-F238E27FC236}">
                <a16:creationId xmlns:a16="http://schemas.microsoft.com/office/drawing/2014/main" id="{30DB4C22-5993-41AB-B980-52FCA1F41DD0}"/>
              </a:ext>
            </a:extLst>
          </p:cNvPr>
          <p:cNvPicPr>
            <a:picLocks noChangeAspect="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l="47187"/>
          <a:stretch/>
        </p:blipFill>
        <p:spPr>
          <a:xfrm rot="17710386">
            <a:off x="2780709" y="1572483"/>
            <a:ext cx="1162335" cy="993734"/>
          </a:xfrm>
          <a:prstGeom prst="rect">
            <a:avLst/>
          </a:prstGeom>
        </p:spPr>
      </p:pic>
      <p:sp>
        <p:nvSpPr>
          <p:cNvPr id="49" name="テキスト ボックス 48">
            <a:extLst>
              <a:ext uri="{FF2B5EF4-FFF2-40B4-BE49-F238E27FC236}">
                <a16:creationId xmlns:a16="http://schemas.microsoft.com/office/drawing/2014/main" id="{A17F7223-D0F9-4819-8559-048F9ACD090E}"/>
              </a:ext>
            </a:extLst>
          </p:cNvPr>
          <p:cNvSpPr txBox="1"/>
          <p:nvPr/>
        </p:nvSpPr>
        <p:spPr>
          <a:xfrm>
            <a:off x="2319512" y="1405437"/>
            <a:ext cx="1148071" cy="307777"/>
          </a:xfrm>
          <a:prstGeom prst="rect">
            <a:avLst/>
          </a:prstGeom>
          <a:noFill/>
        </p:spPr>
        <p:txBody>
          <a:bodyPr wrap="none" rtlCol="0">
            <a:spAutoFit/>
          </a:bodyPr>
          <a:lstStyle/>
          <a:p>
            <a:pPr algn="ctr"/>
            <a:r>
              <a:rPr kumimoji="1" lang="ja-JP" altLang="en-US" sz="1400" dirty="0"/>
              <a:t>コロニーを拾う</a:t>
            </a:r>
            <a:endParaRPr kumimoji="1" lang="en-US" altLang="ja-JP" sz="1400" dirty="0"/>
          </a:p>
        </p:txBody>
      </p:sp>
      <p:sp>
        <p:nvSpPr>
          <p:cNvPr id="50" name="テキスト ボックス 49">
            <a:extLst>
              <a:ext uri="{FF2B5EF4-FFF2-40B4-BE49-F238E27FC236}">
                <a16:creationId xmlns:a16="http://schemas.microsoft.com/office/drawing/2014/main" id="{B35B277B-7EED-41F2-BBA9-47ED666AB02F}"/>
              </a:ext>
            </a:extLst>
          </p:cNvPr>
          <p:cNvSpPr txBox="1"/>
          <p:nvPr/>
        </p:nvSpPr>
        <p:spPr>
          <a:xfrm>
            <a:off x="3760330" y="3542116"/>
            <a:ext cx="1470275" cy="523220"/>
          </a:xfrm>
          <a:prstGeom prst="rect">
            <a:avLst/>
          </a:prstGeom>
          <a:noFill/>
        </p:spPr>
        <p:txBody>
          <a:bodyPr wrap="none" rtlCol="0">
            <a:spAutoFit/>
          </a:bodyPr>
          <a:lstStyle/>
          <a:p>
            <a:pPr algn="ctr"/>
            <a:r>
              <a:rPr kumimoji="1" lang="en-US" altLang="ja-JP" sz="1400" dirty="0"/>
              <a:t>YPG</a:t>
            </a:r>
            <a:r>
              <a:rPr kumimoji="1" lang="ja-JP" altLang="en-US" sz="1400" dirty="0"/>
              <a:t>培地</a:t>
            </a:r>
            <a:r>
              <a:rPr kumimoji="1" lang="en-US" altLang="ja-JP" sz="1400" dirty="0"/>
              <a:t> 10 mL</a:t>
            </a:r>
          </a:p>
          <a:p>
            <a:pPr algn="ctr"/>
            <a:r>
              <a:rPr kumimoji="1" lang="en-US" altLang="ja-JP" sz="1400" dirty="0"/>
              <a:t>(Zeocin</a:t>
            </a:r>
            <a:r>
              <a:rPr kumimoji="1" lang="ja-JP" altLang="en-US" sz="1400" dirty="0"/>
              <a:t>入り）</a:t>
            </a:r>
            <a:endParaRPr kumimoji="1" lang="en-US" altLang="ja-JP" sz="1400" dirty="0"/>
          </a:p>
        </p:txBody>
      </p:sp>
      <p:sp>
        <p:nvSpPr>
          <p:cNvPr id="51" name="矢印: 下 50">
            <a:extLst>
              <a:ext uri="{FF2B5EF4-FFF2-40B4-BE49-F238E27FC236}">
                <a16:creationId xmlns:a16="http://schemas.microsoft.com/office/drawing/2014/main" id="{E3E5E906-54EB-435F-AC4E-A4AFC1F200FA}"/>
              </a:ext>
            </a:extLst>
          </p:cNvPr>
          <p:cNvSpPr/>
          <p:nvPr/>
        </p:nvSpPr>
        <p:spPr>
          <a:xfrm rot="16200000">
            <a:off x="5276261" y="2074153"/>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B7E79DE6-17C2-4EC7-8B27-2FCC9E3FC67C}"/>
              </a:ext>
            </a:extLst>
          </p:cNvPr>
          <p:cNvSpPr txBox="1"/>
          <p:nvPr/>
        </p:nvSpPr>
        <p:spPr>
          <a:xfrm>
            <a:off x="5094547" y="1920926"/>
            <a:ext cx="723275" cy="307777"/>
          </a:xfrm>
          <a:prstGeom prst="rect">
            <a:avLst/>
          </a:prstGeom>
          <a:noFill/>
        </p:spPr>
        <p:txBody>
          <a:bodyPr wrap="none" rtlCol="0">
            <a:spAutoFit/>
          </a:bodyPr>
          <a:lstStyle/>
          <a:p>
            <a:pPr algn="ctr"/>
            <a:r>
              <a:rPr kumimoji="1" lang="ja-JP" altLang="en-US" sz="1400" dirty="0"/>
              <a:t>前培養</a:t>
            </a:r>
            <a:endParaRPr kumimoji="1" lang="en-US" altLang="ja-JP" sz="1400" dirty="0"/>
          </a:p>
        </p:txBody>
      </p:sp>
      <p:sp>
        <p:nvSpPr>
          <p:cNvPr id="53" name="テキスト ボックス 52">
            <a:extLst>
              <a:ext uri="{FF2B5EF4-FFF2-40B4-BE49-F238E27FC236}">
                <a16:creationId xmlns:a16="http://schemas.microsoft.com/office/drawing/2014/main" id="{62B6A410-B320-4C73-8911-44B4E2D7A38F}"/>
              </a:ext>
            </a:extLst>
          </p:cNvPr>
          <p:cNvSpPr txBox="1"/>
          <p:nvPr/>
        </p:nvSpPr>
        <p:spPr>
          <a:xfrm>
            <a:off x="5044228" y="2807555"/>
            <a:ext cx="840295" cy="738664"/>
          </a:xfrm>
          <a:prstGeom prst="rect">
            <a:avLst/>
          </a:prstGeom>
          <a:noFill/>
        </p:spPr>
        <p:txBody>
          <a:bodyPr wrap="none" rtlCol="0">
            <a:spAutoFit/>
          </a:bodyPr>
          <a:lstStyle/>
          <a:p>
            <a:pPr algn="ctr"/>
            <a:r>
              <a:rPr kumimoji="1" lang="en-US" altLang="ja-JP" sz="1400" dirty="0"/>
              <a:t>30</a:t>
            </a:r>
            <a:r>
              <a:rPr kumimoji="1" lang="ja-JP" altLang="en-US" sz="1400" dirty="0"/>
              <a:t>℃</a:t>
            </a:r>
            <a:endParaRPr kumimoji="1" lang="en-US" altLang="ja-JP" sz="1400" dirty="0"/>
          </a:p>
          <a:p>
            <a:pPr algn="ctr"/>
            <a:r>
              <a:rPr kumimoji="1" lang="en-US" altLang="ja-JP" sz="1400" dirty="0"/>
              <a:t>24 h</a:t>
            </a:r>
          </a:p>
          <a:p>
            <a:pPr algn="ctr"/>
            <a:r>
              <a:rPr kumimoji="1" lang="en-US" altLang="ja-JP" sz="1400" dirty="0"/>
              <a:t>300 rpm</a:t>
            </a:r>
          </a:p>
        </p:txBody>
      </p:sp>
      <p:grpSp>
        <p:nvGrpSpPr>
          <p:cNvPr id="65" name="グループ化 64">
            <a:extLst>
              <a:ext uri="{FF2B5EF4-FFF2-40B4-BE49-F238E27FC236}">
                <a16:creationId xmlns:a16="http://schemas.microsoft.com/office/drawing/2014/main" id="{66120161-DBD1-4D60-855C-F0A1C0D2C301}"/>
              </a:ext>
            </a:extLst>
          </p:cNvPr>
          <p:cNvGrpSpPr/>
          <p:nvPr/>
        </p:nvGrpSpPr>
        <p:grpSpPr>
          <a:xfrm>
            <a:off x="9793727" y="1445518"/>
            <a:ext cx="1743759" cy="2205048"/>
            <a:chOff x="8365511" y="1328738"/>
            <a:chExt cx="1743759" cy="2205048"/>
          </a:xfrm>
        </p:grpSpPr>
        <p:sp>
          <p:nvSpPr>
            <p:cNvPr id="66" name="楕円 65">
              <a:extLst>
                <a:ext uri="{FF2B5EF4-FFF2-40B4-BE49-F238E27FC236}">
                  <a16:creationId xmlns:a16="http://schemas.microsoft.com/office/drawing/2014/main" id="{675A5777-5F99-409E-A58B-7EA3D0DA2B63}"/>
                </a:ext>
              </a:extLst>
            </p:cNvPr>
            <p:cNvSpPr/>
            <p:nvPr/>
          </p:nvSpPr>
          <p:spPr>
            <a:xfrm>
              <a:off x="8634406" y="2943226"/>
              <a:ext cx="1092995"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A5566289-096A-4995-84FB-A811C8912D30}"/>
                </a:ext>
              </a:extLst>
            </p:cNvPr>
            <p:cNvSpPr/>
            <p:nvPr/>
          </p:nvSpPr>
          <p:spPr>
            <a:xfrm>
              <a:off x="8701088" y="2689623"/>
              <a:ext cx="978783"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台形 67">
              <a:extLst>
                <a:ext uri="{FF2B5EF4-FFF2-40B4-BE49-F238E27FC236}">
                  <a16:creationId xmlns:a16="http://schemas.microsoft.com/office/drawing/2014/main" id="{22505945-30F0-4EB8-B57A-7DA6A6127416}"/>
                </a:ext>
              </a:extLst>
            </p:cNvPr>
            <p:cNvSpPr/>
            <p:nvPr/>
          </p:nvSpPr>
          <p:spPr>
            <a:xfrm>
              <a:off x="8634406" y="2915834"/>
              <a:ext cx="1116760" cy="248846"/>
            </a:xfrm>
            <a:prstGeom prst="trapezoid">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descr="図形&#10;&#10;低い精度で自動的に生成された説明">
              <a:extLst>
                <a:ext uri="{FF2B5EF4-FFF2-40B4-BE49-F238E27FC236}">
                  <a16:creationId xmlns:a16="http://schemas.microsoft.com/office/drawing/2014/main" id="{E0099706-1010-4439-8702-6CBA38F707D9}"/>
                </a:ext>
              </a:extLst>
            </p:cNvPr>
            <p:cNvPicPr>
              <a:picLocks noChangeAspect="1"/>
            </p:cNvPicPr>
            <p:nvPr/>
          </p:nvPicPr>
          <p:blipFill rotWithShape="1">
            <a:blip r:embed="rId4" cstate="email">
              <a:duotone>
                <a:schemeClr val="bg2">
                  <a:shade val="45000"/>
                  <a:satMod val="135000"/>
                </a:schemeClr>
                <a:prstClr val="white"/>
              </a:duotone>
              <a:extLst>
                <a:ext uri="{28A0092B-C50C-407E-A947-70E740481C1C}">
                  <a14:useLocalDpi xmlns:a14="http://schemas.microsoft.com/office/drawing/2010/main"/>
                </a:ext>
              </a:extLst>
            </a:blip>
            <a:srcRect l="-2"/>
            <a:stretch/>
          </p:blipFill>
          <p:spPr>
            <a:xfrm>
              <a:off x="8365511" y="1495389"/>
              <a:ext cx="1535727" cy="2038397"/>
            </a:xfrm>
            <a:prstGeom prst="rect">
              <a:avLst/>
            </a:prstGeom>
          </p:spPr>
        </p:pic>
        <p:sp>
          <p:nvSpPr>
            <p:cNvPr id="70" name="正方形/長方形 69">
              <a:extLst>
                <a:ext uri="{FF2B5EF4-FFF2-40B4-BE49-F238E27FC236}">
                  <a16:creationId xmlns:a16="http://schemas.microsoft.com/office/drawing/2014/main" id="{9703AE06-9B31-442E-B63B-D3F66E46A911}"/>
                </a:ext>
              </a:extLst>
            </p:cNvPr>
            <p:cNvSpPr/>
            <p:nvPr/>
          </p:nvSpPr>
          <p:spPr>
            <a:xfrm>
              <a:off x="9751166" y="1328738"/>
              <a:ext cx="358104" cy="127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1" name="テキスト ボックス 70">
            <a:extLst>
              <a:ext uri="{FF2B5EF4-FFF2-40B4-BE49-F238E27FC236}">
                <a16:creationId xmlns:a16="http://schemas.microsoft.com/office/drawing/2014/main" id="{C0B5EB7E-99D1-4E71-86D0-B86CF6C03980}"/>
              </a:ext>
            </a:extLst>
          </p:cNvPr>
          <p:cNvSpPr txBox="1"/>
          <p:nvPr/>
        </p:nvSpPr>
        <p:spPr>
          <a:xfrm>
            <a:off x="9922484" y="3677958"/>
            <a:ext cx="1330814" cy="307777"/>
          </a:xfrm>
          <a:prstGeom prst="rect">
            <a:avLst/>
          </a:prstGeom>
          <a:noFill/>
        </p:spPr>
        <p:txBody>
          <a:bodyPr wrap="none" rtlCol="0">
            <a:spAutoFit/>
          </a:bodyPr>
          <a:lstStyle/>
          <a:p>
            <a:pPr algn="ctr"/>
            <a:r>
              <a:rPr kumimoji="1" lang="en-US" altLang="ja-JP" sz="1400" dirty="0"/>
              <a:t>YP</a:t>
            </a:r>
            <a:r>
              <a:rPr kumimoji="1" lang="ja-JP" altLang="en-US" sz="1400" dirty="0"/>
              <a:t>培地</a:t>
            </a:r>
            <a:r>
              <a:rPr kumimoji="1" lang="en-US" altLang="ja-JP" sz="1400" dirty="0"/>
              <a:t> 40 mL</a:t>
            </a:r>
          </a:p>
        </p:txBody>
      </p:sp>
      <p:sp>
        <p:nvSpPr>
          <p:cNvPr id="72" name="矢印: 下 71">
            <a:extLst>
              <a:ext uri="{FF2B5EF4-FFF2-40B4-BE49-F238E27FC236}">
                <a16:creationId xmlns:a16="http://schemas.microsoft.com/office/drawing/2014/main" id="{F5293437-2BAC-426C-A15C-06D3038AB5E9}"/>
              </a:ext>
            </a:extLst>
          </p:cNvPr>
          <p:cNvSpPr/>
          <p:nvPr/>
        </p:nvSpPr>
        <p:spPr>
          <a:xfrm rot="16200000">
            <a:off x="8028826" y="2100364"/>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0E885D28-7CEA-4174-8D7C-E7429B29C7B2}"/>
              </a:ext>
            </a:extLst>
          </p:cNvPr>
          <p:cNvSpPr txBox="1"/>
          <p:nvPr/>
        </p:nvSpPr>
        <p:spPr>
          <a:xfrm>
            <a:off x="7799854" y="1915461"/>
            <a:ext cx="723275" cy="307777"/>
          </a:xfrm>
          <a:prstGeom prst="rect">
            <a:avLst/>
          </a:prstGeom>
          <a:noFill/>
        </p:spPr>
        <p:txBody>
          <a:bodyPr wrap="none" rtlCol="0">
            <a:spAutoFit/>
          </a:bodyPr>
          <a:lstStyle/>
          <a:p>
            <a:pPr algn="ctr"/>
            <a:r>
              <a:rPr kumimoji="1" lang="ja-JP" altLang="en-US" sz="1400" dirty="0"/>
              <a:t>本培養</a:t>
            </a:r>
            <a:endParaRPr kumimoji="1" lang="en-US" altLang="ja-JP" sz="1400" dirty="0"/>
          </a:p>
        </p:txBody>
      </p:sp>
      <p:sp>
        <p:nvSpPr>
          <p:cNvPr id="74" name="テキスト ボックス 73">
            <a:extLst>
              <a:ext uri="{FF2B5EF4-FFF2-40B4-BE49-F238E27FC236}">
                <a16:creationId xmlns:a16="http://schemas.microsoft.com/office/drawing/2014/main" id="{2041ECA1-91ED-4B2A-B7F9-FFAE2FD761F2}"/>
              </a:ext>
            </a:extLst>
          </p:cNvPr>
          <p:cNvSpPr txBox="1"/>
          <p:nvPr/>
        </p:nvSpPr>
        <p:spPr>
          <a:xfrm>
            <a:off x="7691346" y="2803452"/>
            <a:ext cx="840295" cy="738664"/>
          </a:xfrm>
          <a:prstGeom prst="rect">
            <a:avLst/>
          </a:prstGeom>
          <a:noFill/>
        </p:spPr>
        <p:txBody>
          <a:bodyPr wrap="none" rtlCol="0">
            <a:spAutoFit/>
          </a:bodyPr>
          <a:lstStyle/>
          <a:p>
            <a:pPr algn="ctr"/>
            <a:r>
              <a:rPr kumimoji="1" lang="en-US" altLang="ja-JP" sz="1400" dirty="0"/>
              <a:t>30</a:t>
            </a:r>
            <a:r>
              <a:rPr kumimoji="1" lang="ja-JP" altLang="en-US" sz="1400" dirty="0"/>
              <a:t>℃</a:t>
            </a:r>
            <a:endParaRPr kumimoji="1" lang="en-US" altLang="ja-JP" sz="1400" dirty="0"/>
          </a:p>
          <a:p>
            <a:pPr algn="ctr"/>
            <a:r>
              <a:rPr kumimoji="1" lang="en-US" altLang="ja-JP" sz="1400" dirty="0"/>
              <a:t>24 h</a:t>
            </a:r>
          </a:p>
          <a:p>
            <a:pPr algn="ctr"/>
            <a:r>
              <a:rPr kumimoji="1" lang="en-US" altLang="ja-JP" sz="1400" dirty="0"/>
              <a:t>300 rpm</a:t>
            </a:r>
          </a:p>
        </p:txBody>
      </p:sp>
      <p:sp>
        <p:nvSpPr>
          <p:cNvPr id="75" name="矢印: 下 74">
            <a:extLst>
              <a:ext uri="{FF2B5EF4-FFF2-40B4-BE49-F238E27FC236}">
                <a16:creationId xmlns:a16="http://schemas.microsoft.com/office/drawing/2014/main" id="{3EC484F3-3800-4C74-9B82-91859DC178E6}"/>
              </a:ext>
            </a:extLst>
          </p:cNvPr>
          <p:cNvSpPr/>
          <p:nvPr/>
        </p:nvSpPr>
        <p:spPr>
          <a:xfrm rot="16200000">
            <a:off x="9088801" y="2100364"/>
            <a:ext cx="376233" cy="89535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1DAB2B5D-6FDB-4985-90E7-142E51D38FA5}"/>
              </a:ext>
            </a:extLst>
          </p:cNvPr>
          <p:cNvSpPr txBox="1"/>
          <p:nvPr/>
        </p:nvSpPr>
        <p:spPr>
          <a:xfrm>
            <a:off x="8770059" y="1915461"/>
            <a:ext cx="902811" cy="307777"/>
          </a:xfrm>
          <a:prstGeom prst="rect">
            <a:avLst/>
          </a:prstGeom>
          <a:noFill/>
        </p:spPr>
        <p:txBody>
          <a:bodyPr wrap="none" rtlCol="0">
            <a:spAutoFit/>
          </a:bodyPr>
          <a:lstStyle/>
          <a:p>
            <a:pPr algn="ctr"/>
            <a:r>
              <a:rPr kumimoji="1" lang="ja-JP" altLang="en-US" sz="1400" dirty="0"/>
              <a:t>培地交換</a:t>
            </a:r>
            <a:endParaRPr kumimoji="1" lang="en-US" altLang="ja-JP" sz="1400" dirty="0"/>
          </a:p>
        </p:txBody>
      </p:sp>
      <p:sp>
        <p:nvSpPr>
          <p:cNvPr id="80" name="矢印: 下 79">
            <a:extLst>
              <a:ext uri="{FF2B5EF4-FFF2-40B4-BE49-F238E27FC236}">
                <a16:creationId xmlns:a16="http://schemas.microsoft.com/office/drawing/2014/main" id="{ED3EE9AE-221F-475E-AE18-53BE9EF0BACE}"/>
              </a:ext>
            </a:extLst>
          </p:cNvPr>
          <p:cNvSpPr/>
          <p:nvPr/>
        </p:nvSpPr>
        <p:spPr>
          <a:xfrm>
            <a:off x="10430578" y="4159729"/>
            <a:ext cx="376233" cy="902807"/>
          </a:xfrm>
          <a:prstGeom prst="downArrow">
            <a:avLst/>
          </a:prstGeom>
          <a:solidFill>
            <a:srgbClr val="7F888A"/>
          </a:solidFill>
          <a:ln>
            <a:solidFill>
              <a:srgbClr val="7F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E3DDCD9E-F563-4F38-A89B-B082DAD646ED}"/>
              </a:ext>
            </a:extLst>
          </p:cNvPr>
          <p:cNvSpPr txBox="1"/>
          <p:nvPr/>
        </p:nvSpPr>
        <p:spPr>
          <a:xfrm>
            <a:off x="7063419" y="4328209"/>
            <a:ext cx="3555275" cy="523220"/>
          </a:xfrm>
          <a:prstGeom prst="rect">
            <a:avLst/>
          </a:prstGeom>
          <a:noFill/>
        </p:spPr>
        <p:txBody>
          <a:bodyPr wrap="square" rtlCol="0">
            <a:spAutoFit/>
          </a:bodyPr>
          <a:lstStyle/>
          <a:p>
            <a:r>
              <a:rPr kumimoji="1" lang="ja-JP" altLang="en-US" sz="1400" dirty="0"/>
              <a:t>メタノール添加培地サンプリング（</a:t>
            </a:r>
            <a:r>
              <a:rPr kumimoji="1" lang="en-US" altLang="ja-JP" sz="1400" dirty="0"/>
              <a:t>24</a:t>
            </a:r>
            <a:r>
              <a:rPr kumimoji="1" lang="ja-JP" altLang="en-US" sz="1400" dirty="0"/>
              <a:t>時間ごと）</a:t>
            </a:r>
            <a:endParaRPr kumimoji="1" lang="en-US" altLang="ja-JP" sz="1400" dirty="0"/>
          </a:p>
          <a:p>
            <a:r>
              <a:rPr kumimoji="1" lang="en-US" altLang="ja-JP" sz="1400" dirty="0"/>
              <a:t>Bradford</a:t>
            </a:r>
            <a:r>
              <a:rPr kumimoji="1" lang="ja-JP" altLang="en-US" sz="1400" dirty="0"/>
              <a:t>法で分泌タンパク質を定量</a:t>
            </a:r>
          </a:p>
        </p:txBody>
      </p:sp>
      <p:sp>
        <p:nvSpPr>
          <p:cNvPr id="82" name="テキスト ボックス 81">
            <a:extLst>
              <a:ext uri="{FF2B5EF4-FFF2-40B4-BE49-F238E27FC236}">
                <a16:creationId xmlns:a16="http://schemas.microsoft.com/office/drawing/2014/main" id="{1CC019A2-E528-4F34-B84C-BA7E6E9F3CAB}"/>
              </a:ext>
            </a:extLst>
          </p:cNvPr>
          <p:cNvSpPr txBox="1"/>
          <p:nvPr/>
        </p:nvSpPr>
        <p:spPr>
          <a:xfrm>
            <a:off x="9309100" y="5163542"/>
            <a:ext cx="2504981" cy="830997"/>
          </a:xfrm>
          <a:prstGeom prst="rect">
            <a:avLst/>
          </a:prstGeom>
          <a:noFill/>
        </p:spPr>
        <p:txBody>
          <a:bodyPr wrap="none" rtlCol="0">
            <a:spAutoFit/>
          </a:bodyPr>
          <a:lstStyle/>
          <a:p>
            <a:pPr algn="ctr"/>
            <a:r>
              <a:rPr kumimoji="1" lang="ja-JP" altLang="en-US" sz="1600" dirty="0"/>
              <a:t>遠心、粗酵素液を獲得</a:t>
            </a:r>
            <a:endParaRPr kumimoji="1" lang="en-US" altLang="ja-JP" sz="1600" dirty="0"/>
          </a:p>
          <a:p>
            <a:pPr marL="285750" indent="-285750">
              <a:buFont typeface="Wingdings" panose="05000000000000000000" pitchFamily="2" charset="2"/>
              <a:buChar char="l"/>
            </a:pPr>
            <a:r>
              <a:rPr kumimoji="1" lang="en-US" altLang="ja-JP" sz="1600" dirty="0"/>
              <a:t>SDS-PAGE</a:t>
            </a:r>
            <a:r>
              <a:rPr kumimoji="1" lang="ja-JP" altLang="en-US" sz="1600" dirty="0"/>
              <a:t>で発現確認</a:t>
            </a:r>
            <a:endParaRPr kumimoji="1" lang="en-US" altLang="ja-JP" sz="1600" dirty="0"/>
          </a:p>
          <a:p>
            <a:pPr marL="285750" indent="-285750">
              <a:buFont typeface="Wingdings" panose="05000000000000000000" pitchFamily="2" charset="2"/>
              <a:buChar char="l"/>
            </a:pPr>
            <a:r>
              <a:rPr kumimoji="1" lang="ja-JP" altLang="en-US" sz="1600" dirty="0"/>
              <a:t>粗酵素反応で活性確認</a:t>
            </a:r>
            <a:endParaRPr kumimoji="1" lang="en-US" altLang="ja-JP" sz="1600" dirty="0"/>
          </a:p>
        </p:txBody>
      </p:sp>
      <p:sp>
        <p:nvSpPr>
          <p:cNvPr id="98" name="テキスト ボックス 97">
            <a:extLst>
              <a:ext uri="{FF2B5EF4-FFF2-40B4-BE49-F238E27FC236}">
                <a16:creationId xmlns:a16="http://schemas.microsoft.com/office/drawing/2014/main" id="{8F254427-E2A7-430B-B25A-D0D56F0E4589}"/>
              </a:ext>
            </a:extLst>
          </p:cNvPr>
          <p:cNvSpPr txBox="1"/>
          <p:nvPr/>
        </p:nvSpPr>
        <p:spPr>
          <a:xfrm>
            <a:off x="982163" y="3179301"/>
            <a:ext cx="1444626" cy="307777"/>
          </a:xfrm>
          <a:prstGeom prst="rect">
            <a:avLst/>
          </a:prstGeom>
          <a:noFill/>
        </p:spPr>
        <p:txBody>
          <a:bodyPr wrap="none" rtlCol="0">
            <a:spAutoFit/>
          </a:bodyPr>
          <a:lstStyle/>
          <a:p>
            <a:r>
              <a:rPr lang="ja-JP" altLang="en-US" sz="1400" dirty="0">
                <a:latin typeface="-apple-system"/>
              </a:rPr>
              <a:t>形質転換</a:t>
            </a:r>
            <a:r>
              <a:rPr lang="ja-JP" altLang="en-US" sz="1400" b="0" i="0" dirty="0">
                <a:effectLst/>
                <a:latin typeface="-apple-system"/>
              </a:rPr>
              <a:t>プレート</a:t>
            </a:r>
            <a:endParaRPr lang="en-US" altLang="ja-JP" sz="1400" dirty="0">
              <a:latin typeface="-apple-system"/>
            </a:endParaRPr>
          </a:p>
        </p:txBody>
      </p:sp>
      <p:sp>
        <p:nvSpPr>
          <p:cNvPr id="93" name="楕円 92">
            <a:extLst>
              <a:ext uri="{FF2B5EF4-FFF2-40B4-BE49-F238E27FC236}">
                <a16:creationId xmlns:a16="http://schemas.microsoft.com/office/drawing/2014/main" id="{6C80E5B1-3DA8-4CCF-8511-A02706EDA6D5}"/>
              </a:ext>
            </a:extLst>
          </p:cNvPr>
          <p:cNvSpPr/>
          <p:nvPr/>
        </p:nvSpPr>
        <p:spPr>
          <a:xfrm>
            <a:off x="10158820" y="2809386"/>
            <a:ext cx="901356" cy="323847"/>
          </a:xfrm>
          <a:prstGeom prst="ellipse">
            <a:avLst/>
          </a:prstGeom>
          <a:solidFill>
            <a:srgbClr val="FDE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95" name="グループ化 94">
            <a:extLst>
              <a:ext uri="{FF2B5EF4-FFF2-40B4-BE49-F238E27FC236}">
                <a16:creationId xmlns:a16="http://schemas.microsoft.com/office/drawing/2014/main" id="{A476CB73-1D3C-4D9F-9337-A4929BE61050}"/>
              </a:ext>
            </a:extLst>
          </p:cNvPr>
          <p:cNvGrpSpPr/>
          <p:nvPr/>
        </p:nvGrpSpPr>
        <p:grpSpPr>
          <a:xfrm>
            <a:off x="6002115" y="1445518"/>
            <a:ext cx="1743759" cy="2205048"/>
            <a:chOff x="8365511" y="1328738"/>
            <a:chExt cx="1743759" cy="2205048"/>
          </a:xfrm>
        </p:grpSpPr>
        <p:sp>
          <p:nvSpPr>
            <p:cNvPr id="96" name="楕円 95">
              <a:extLst>
                <a:ext uri="{FF2B5EF4-FFF2-40B4-BE49-F238E27FC236}">
                  <a16:creationId xmlns:a16="http://schemas.microsoft.com/office/drawing/2014/main" id="{4AF11AD5-EDCC-4BE7-99E9-A6E213624B1F}"/>
                </a:ext>
              </a:extLst>
            </p:cNvPr>
            <p:cNvSpPr/>
            <p:nvPr/>
          </p:nvSpPr>
          <p:spPr>
            <a:xfrm>
              <a:off x="8634406" y="2943226"/>
              <a:ext cx="1092995"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7" name="楕円 96">
              <a:extLst>
                <a:ext uri="{FF2B5EF4-FFF2-40B4-BE49-F238E27FC236}">
                  <a16:creationId xmlns:a16="http://schemas.microsoft.com/office/drawing/2014/main" id="{352CDAF9-B242-4569-85FB-6E6A6A58A45C}"/>
                </a:ext>
              </a:extLst>
            </p:cNvPr>
            <p:cNvSpPr/>
            <p:nvPr/>
          </p:nvSpPr>
          <p:spPr>
            <a:xfrm>
              <a:off x="8701088" y="2689623"/>
              <a:ext cx="978783" cy="464343"/>
            </a:xfrm>
            <a:prstGeom prst="ellipse">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台形 98">
              <a:extLst>
                <a:ext uri="{FF2B5EF4-FFF2-40B4-BE49-F238E27FC236}">
                  <a16:creationId xmlns:a16="http://schemas.microsoft.com/office/drawing/2014/main" id="{0CD101EB-9F8C-46B4-A86C-60CF9AC2B48C}"/>
                </a:ext>
              </a:extLst>
            </p:cNvPr>
            <p:cNvSpPr/>
            <p:nvPr/>
          </p:nvSpPr>
          <p:spPr>
            <a:xfrm>
              <a:off x="8634406" y="2915834"/>
              <a:ext cx="1116760" cy="248846"/>
            </a:xfrm>
            <a:prstGeom prst="trapezoid">
              <a:avLst/>
            </a:prstGeom>
            <a:solidFill>
              <a:srgbClr val="FBD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0" name="図 99" descr="図形&#10;&#10;低い精度で自動的に生成された説明">
              <a:extLst>
                <a:ext uri="{FF2B5EF4-FFF2-40B4-BE49-F238E27FC236}">
                  <a16:creationId xmlns:a16="http://schemas.microsoft.com/office/drawing/2014/main" id="{8ADBFA8E-C45F-4694-9FA1-F5D90113787F}"/>
                </a:ext>
              </a:extLst>
            </p:cNvPr>
            <p:cNvPicPr>
              <a:picLocks noChangeAspect="1"/>
            </p:cNvPicPr>
            <p:nvPr/>
          </p:nvPicPr>
          <p:blipFill rotWithShape="1">
            <a:blip r:embed="rId4" cstate="email">
              <a:duotone>
                <a:schemeClr val="bg2">
                  <a:shade val="45000"/>
                  <a:satMod val="135000"/>
                </a:schemeClr>
                <a:prstClr val="white"/>
              </a:duotone>
              <a:extLst>
                <a:ext uri="{28A0092B-C50C-407E-A947-70E740481C1C}">
                  <a14:useLocalDpi xmlns:a14="http://schemas.microsoft.com/office/drawing/2010/main"/>
                </a:ext>
              </a:extLst>
            </a:blip>
            <a:srcRect l="-2"/>
            <a:stretch/>
          </p:blipFill>
          <p:spPr>
            <a:xfrm>
              <a:off x="8365511" y="1495389"/>
              <a:ext cx="1535727" cy="2038397"/>
            </a:xfrm>
            <a:prstGeom prst="rect">
              <a:avLst/>
            </a:prstGeom>
          </p:spPr>
        </p:pic>
        <p:sp>
          <p:nvSpPr>
            <p:cNvPr id="101" name="正方形/長方形 100">
              <a:extLst>
                <a:ext uri="{FF2B5EF4-FFF2-40B4-BE49-F238E27FC236}">
                  <a16:creationId xmlns:a16="http://schemas.microsoft.com/office/drawing/2014/main" id="{AB532088-AE1E-47FB-88D1-1D825E7E17EB}"/>
                </a:ext>
              </a:extLst>
            </p:cNvPr>
            <p:cNvSpPr/>
            <p:nvPr/>
          </p:nvSpPr>
          <p:spPr>
            <a:xfrm>
              <a:off x="9751166" y="1328738"/>
              <a:ext cx="358104" cy="127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3" name="テキスト ボックス 102">
            <a:extLst>
              <a:ext uri="{FF2B5EF4-FFF2-40B4-BE49-F238E27FC236}">
                <a16:creationId xmlns:a16="http://schemas.microsoft.com/office/drawing/2014/main" id="{19F6B238-5362-4255-9777-87FD52DC9E3C}"/>
              </a:ext>
            </a:extLst>
          </p:cNvPr>
          <p:cNvSpPr txBox="1"/>
          <p:nvPr/>
        </p:nvSpPr>
        <p:spPr>
          <a:xfrm>
            <a:off x="6011449" y="3677958"/>
            <a:ext cx="1569661" cy="307777"/>
          </a:xfrm>
          <a:prstGeom prst="rect">
            <a:avLst/>
          </a:prstGeom>
          <a:noFill/>
        </p:spPr>
        <p:txBody>
          <a:bodyPr wrap="none" rtlCol="0">
            <a:spAutoFit/>
          </a:bodyPr>
          <a:lstStyle/>
          <a:p>
            <a:pPr algn="ctr"/>
            <a:r>
              <a:rPr kumimoji="1" lang="en-US" altLang="ja-JP" sz="1400" dirty="0"/>
              <a:t>YPG</a:t>
            </a:r>
            <a:r>
              <a:rPr kumimoji="1" lang="ja-JP" altLang="en-US" sz="1400" dirty="0"/>
              <a:t>培地</a:t>
            </a:r>
            <a:r>
              <a:rPr kumimoji="1" lang="en-US" altLang="ja-JP" sz="1400" dirty="0"/>
              <a:t> 200 mL</a:t>
            </a:r>
          </a:p>
        </p:txBody>
      </p:sp>
      <p:sp>
        <p:nvSpPr>
          <p:cNvPr id="105" name="楕円 104">
            <a:extLst>
              <a:ext uri="{FF2B5EF4-FFF2-40B4-BE49-F238E27FC236}">
                <a16:creationId xmlns:a16="http://schemas.microsoft.com/office/drawing/2014/main" id="{3C6FA936-B7E4-47B1-BC77-13EEB040DA54}"/>
              </a:ext>
            </a:extLst>
          </p:cNvPr>
          <p:cNvSpPr/>
          <p:nvPr/>
        </p:nvSpPr>
        <p:spPr>
          <a:xfrm>
            <a:off x="6367208" y="2809386"/>
            <a:ext cx="901356" cy="323847"/>
          </a:xfrm>
          <a:prstGeom prst="ellipse">
            <a:avLst/>
          </a:prstGeom>
          <a:solidFill>
            <a:srgbClr val="FDE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四角形: 角を丸くする 77">
            <a:extLst>
              <a:ext uri="{FF2B5EF4-FFF2-40B4-BE49-F238E27FC236}">
                <a16:creationId xmlns:a16="http://schemas.microsoft.com/office/drawing/2014/main" id="{5ADEE29F-FF7B-42C6-BA9D-6C642BED3C68}"/>
              </a:ext>
            </a:extLst>
          </p:cNvPr>
          <p:cNvSpPr/>
          <p:nvPr/>
        </p:nvSpPr>
        <p:spPr>
          <a:xfrm>
            <a:off x="930481" y="4260689"/>
            <a:ext cx="2279643" cy="940880"/>
          </a:xfrm>
          <a:prstGeom prst="roundRect">
            <a:avLst>
              <a:gd name="adj" fmla="val 10576"/>
            </a:avLst>
          </a:prstGeom>
          <a:solidFill>
            <a:srgbClr val="FFE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B454E31C-DD08-4E85-A0A9-F03F12851B07}"/>
              </a:ext>
            </a:extLst>
          </p:cNvPr>
          <p:cNvSpPr txBox="1"/>
          <p:nvPr/>
        </p:nvSpPr>
        <p:spPr>
          <a:xfrm>
            <a:off x="898770" y="4837433"/>
            <a:ext cx="2456122" cy="307777"/>
          </a:xfrm>
          <a:prstGeom prst="rect">
            <a:avLst/>
          </a:prstGeom>
          <a:noFill/>
        </p:spPr>
        <p:txBody>
          <a:bodyPr wrap="none" rtlCol="0">
            <a:spAutoFit/>
          </a:bodyPr>
          <a:lstStyle/>
          <a:p>
            <a:r>
              <a:rPr kumimoji="1" lang="ja-JP" altLang="en-US" sz="1400" dirty="0"/>
              <a:t>酵母</a:t>
            </a:r>
            <a:r>
              <a:rPr kumimoji="1" lang="en-US" altLang="ja-JP" sz="1400" dirty="0"/>
              <a:t> </a:t>
            </a:r>
            <a:r>
              <a:rPr kumimoji="1" lang="en-US" altLang="ja-JP" sz="1400" i="1" dirty="0"/>
              <a:t>Pichia pastoris </a:t>
            </a:r>
            <a:r>
              <a:rPr kumimoji="1" lang="en-US" altLang="ja-JP" sz="1400" dirty="0"/>
              <a:t>KM71H</a:t>
            </a:r>
            <a:endParaRPr kumimoji="1" lang="ja-JP" altLang="en-US" sz="1400" dirty="0"/>
          </a:p>
        </p:txBody>
      </p:sp>
      <p:pic>
        <p:nvPicPr>
          <p:cNvPr id="102" name="図 101">
            <a:extLst>
              <a:ext uri="{FF2B5EF4-FFF2-40B4-BE49-F238E27FC236}">
                <a16:creationId xmlns:a16="http://schemas.microsoft.com/office/drawing/2014/main" id="{1888C6AF-177C-46D1-BC69-F23EB6ABE0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97447" y="4342699"/>
            <a:ext cx="590567" cy="586042"/>
          </a:xfrm>
          <a:prstGeom prst="rect">
            <a:avLst/>
          </a:prstGeom>
        </p:spPr>
      </p:pic>
      <p:sp>
        <p:nvSpPr>
          <p:cNvPr id="106" name="フリーフォーム: 図形 105">
            <a:extLst>
              <a:ext uri="{FF2B5EF4-FFF2-40B4-BE49-F238E27FC236}">
                <a16:creationId xmlns:a16="http://schemas.microsoft.com/office/drawing/2014/main" id="{9DDC486D-849D-45C7-84E2-361D468DBA8D}"/>
              </a:ext>
            </a:extLst>
          </p:cNvPr>
          <p:cNvSpPr/>
          <p:nvPr/>
        </p:nvSpPr>
        <p:spPr>
          <a:xfrm>
            <a:off x="1965648" y="4522125"/>
            <a:ext cx="871559" cy="304791"/>
          </a:xfrm>
          <a:custGeom>
            <a:avLst/>
            <a:gdLst>
              <a:gd name="connsiteX0" fmla="*/ 155329 w 446986"/>
              <a:gd name="connsiteY0" fmla="*/ 305708 h 458108"/>
              <a:gd name="connsiteX1" fmla="*/ 69190 w 446986"/>
              <a:gd name="connsiteY1" fmla="*/ 299081 h 458108"/>
              <a:gd name="connsiteX2" fmla="*/ 49312 w 446986"/>
              <a:gd name="connsiteY2" fmla="*/ 292455 h 458108"/>
              <a:gd name="connsiteX3" fmla="*/ 29433 w 446986"/>
              <a:gd name="connsiteY3" fmla="*/ 252699 h 458108"/>
              <a:gd name="connsiteX4" fmla="*/ 16181 w 446986"/>
              <a:gd name="connsiteY4" fmla="*/ 232821 h 458108"/>
              <a:gd name="connsiteX5" fmla="*/ 9555 w 446986"/>
              <a:gd name="connsiteY5" fmla="*/ 106925 h 458108"/>
              <a:gd name="connsiteX6" fmla="*/ 22807 w 446986"/>
              <a:gd name="connsiteY6" fmla="*/ 87047 h 458108"/>
              <a:gd name="connsiteX7" fmla="*/ 62564 w 446986"/>
              <a:gd name="connsiteY7" fmla="*/ 67168 h 458108"/>
              <a:gd name="connsiteX8" fmla="*/ 102320 w 446986"/>
              <a:gd name="connsiteY8" fmla="*/ 53916 h 458108"/>
              <a:gd name="connsiteX9" fmla="*/ 221590 w 446986"/>
              <a:gd name="connsiteY9" fmla="*/ 73795 h 458108"/>
              <a:gd name="connsiteX10" fmla="*/ 241468 w 446986"/>
              <a:gd name="connsiteY10" fmla="*/ 87047 h 458108"/>
              <a:gd name="connsiteX11" fmla="*/ 267973 w 446986"/>
              <a:gd name="connsiteY11" fmla="*/ 126803 h 458108"/>
              <a:gd name="connsiteX12" fmla="*/ 281225 w 446986"/>
              <a:gd name="connsiteY12" fmla="*/ 186438 h 458108"/>
              <a:gd name="connsiteX13" fmla="*/ 267973 w 446986"/>
              <a:gd name="connsiteY13" fmla="*/ 272577 h 458108"/>
              <a:gd name="connsiteX14" fmla="*/ 261346 w 446986"/>
              <a:gd name="connsiteY14" fmla="*/ 292455 h 458108"/>
              <a:gd name="connsiteX15" fmla="*/ 248094 w 446986"/>
              <a:gd name="connsiteY15" fmla="*/ 305708 h 458108"/>
              <a:gd name="connsiteX16" fmla="*/ 208338 w 446986"/>
              <a:gd name="connsiteY16" fmla="*/ 345464 h 458108"/>
              <a:gd name="connsiteX17" fmla="*/ 188460 w 446986"/>
              <a:gd name="connsiteY17" fmla="*/ 365342 h 458108"/>
              <a:gd name="connsiteX18" fmla="*/ 175207 w 446986"/>
              <a:gd name="connsiteY18" fmla="*/ 385221 h 458108"/>
              <a:gd name="connsiteX19" fmla="*/ 128825 w 446986"/>
              <a:gd name="connsiteY19" fmla="*/ 405099 h 458108"/>
              <a:gd name="connsiteX20" fmla="*/ 102320 w 446986"/>
              <a:gd name="connsiteY20" fmla="*/ 424977 h 458108"/>
              <a:gd name="connsiteX21" fmla="*/ 75816 w 446986"/>
              <a:gd name="connsiteY21" fmla="*/ 292455 h 458108"/>
              <a:gd name="connsiteX22" fmla="*/ 89068 w 446986"/>
              <a:gd name="connsiteY22" fmla="*/ 252699 h 458108"/>
              <a:gd name="connsiteX23" fmla="*/ 122199 w 446986"/>
              <a:gd name="connsiteY23" fmla="*/ 206316 h 458108"/>
              <a:gd name="connsiteX24" fmla="*/ 142077 w 446986"/>
              <a:gd name="connsiteY24" fmla="*/ 199690 h 458108"/>
              <a:gd name="connsiteX25" fmla="*/ 155329 w 446986"/>
              <a:gd name="connsiteY25" fmla="*/ 179812 h 458108"/>
              <a:gd name="connsiteX26" fmla="*/ 248094 w 446986"/>
              <a:gd name="connsiteY26" fmla="*/ 179812 h 458108"/>
              <a:gd name="connsiteX27" fmla="*/ 274599 w 446986"/>
              <a:gd name="connsiteY27" fmla="*/ 219568 h 458108"/>
              <a:gd name="connsiteX28" fmla="*/ 287851 w 446986"/>
              <a:gd name="connsiteY28" fmla="*/ 239447 h 458108"/>
              <a:gd name="connsiteX29" fmla="*/ 281225 w 446986"/>
              <a:gd name="connsiteY29" fmla="*/ 378595 h 458108"/>
              <a:gd name="connsiteX30" fmla="*/ 254720 w 446986"/>
              <a:gd name="connsiteY30" fmla="*/ 418351 h 458108"/>
              <a:gd name="connsiteX31" fmla="*/ 248094 w 446986"/>
              <a:gd name="connsiteY31" fmla="*/ 438229 h 458108"/>
              <a:gd name="connsiteX32" fmla="*/ 208338 w 446986"/>
              <a:gd name="connsiteY32" fmla="*/ 458108 h 458108"/>
              <a:gd name="connsiteX33" fmla="*/ 195086 w 446986"/>
              <a:gd name="connsiteY33" fmla="*/ 444855 h 458108"/>
              <a:gd name="connsiteX34" fmla="*/ 181833 w 446986"/>
              <a:gd name="connsiteY34" fmla="*/ 405099 h 458108"/>
              <a:gd name="connsiteX35" fmla="*/ 168581 w 446986"/>
              <a:gd name="connsiteY35" fmla="*/ 385221 h 458108"/>
              <a:gd name="connsiteX36" fmla="*/ 181833 w 446986"/>
              <a:gd name="connsiteY36" fmla="*/ 265951 h 458108"/>
              <a:gd name="connsiteX37" fmla="*/ 195086 w 446986"/>
              <a:gd name="connsiteY37" fmla="*/ 246073 h 458108"/>
              <a:gd name="connsiteX38" fmla="*/ 228216 w 446986"/>
              <a:gd name="connsiteY38" fmla="*/ 179812 h 458108"/>
              <a:gd name="connsiteX39" fmla="*/ 261346 w 446986"/>
              <a:gd name="connsiteY39" fmla="*/ 146681 h 458108"/>
              <a:gd name="connsiteX40" fmla="*/ 314355 w 446986"/>
              <a:gd name="connsiteY40" fmla="*/ 166560 h 458108"/>
              <a:gd name="connsiteX41" fmla="*/ 327607 w 446986"/>
              <a:gd name="connsiteY41" fmla="*/ 186438 h 458108"/>
              <a:gd name="connsiteX42" fmla="*/ 347486 w 446986"/>
              <a:gd name="connsiteY42" fmla="*/ 199690 h 458108"/>
              <a:gd name="connsiteX43" fmla="*/ 373990 w 446986"/>
              <a:gd name="connsiteY43" fmla="*/ 259325 h 458108"/>
              <a:gd name="connsiteX44" fmla="*/ 380616 w 446986"/>
              <a:gd name="connsiteY44" fmla="*/ 279203 h 458108"/>
              <a:gd name="connsiteX45" fmla="*/ 367364 w 446986"/>
              <a:gd name="connsiteY45" fmla="*/ 338838 h 458108"/>
              <a:gd name="connsiteX46" fmla="*/ 354112 w 446986"/>
              <a:gd name="connsiteY46" fmla="*/ 358716 h 458108"/>
              <a:gd name="connsiteX47" fmla="*/ 334233 w 446986"/>
              <a:gd name="connsiteY47" fmla="*/ 378595 h 458108"/>
              <a:gd name="connsiteX48" fmla="*/ 307729 w 446986"/>
              <a:gd name="connsiteY48" fmla="*/ 385221 h 458108"/>
              <a:gd name="connsiteX49" fmla="*/ 254720 w 446986"/>
              <a:gd name="connsiteY49" fmla="*/ 378595 h 458108"/>
              <a:gd name="connsiteX50" fmla="*/ 228216 w 446986"/>
              <a:gd name="connsiteY50" fmla="*/ 345464 h 458108"/>
              <a:gd name="connsiteX51" fmla="*/ 214964 w 446986"/>
              <a:gd name="connsiteY51" fmla="*/ 325586 h 458108"/>
              <a:gd name="connsiteX52" fmla="*/ 201712 w 446986"/>
              <a:gd name="connsiteY52" fmla="*/ 279203 h 458108"/>
              <a:gd name="connsiteX53" fmla="*/ 208338 w 446986"/>
              <a:gd name="connsiteY53" fmla="*/ 226195 h 458108"/>
              <a:gd name="connsiteX54" fmla="*/ 214964 w 446986"/>
              <a:gd name="connsiteY54" fmla="*/ 206316 h 458108"/>
              <a:gd name="connsiteX55" fmla="*/ 254720 w 446986"/>
              <a:gd name="connsiteY55" fmla="*/ 166560 h 458108"/>
              <a:gd name="connsiteX56" fmla="*/ 274599 w 446986"/>
              <a:gd name="connsiteY56" fmla="*/ 159934 h 458108"/>
              <a:gd name="connsiteX57" fmla="*/ 287851 w 446986"/>
              <a:gd name="connsiteY57" fmla="*/ 146681 h 458108"/>
              <a:gd name="connsiteX58" fmla="*/ 367364 w 446986"/>
              <a:gd name="connsiteY58" fmla="*/ 146681 h 458108"/>
              <a:gd name="connsiteX59" fmla="*/ 387242 w 446986"/>
              <a:gd name="connsiteY59" fmla="*/ 153308 h 458108"/>
              <a:gd name="connsiteX60" fmla="*/ 426999 w 446986"/>
              <a:gd name="connsiteY60" fmla="*/ 179812 h 458108"/>
              <a:gd name="connsiteX61" fmla="*/ 446877 w 446986"/>
              <a:gd name="connsiteY61" fmla="*/ 219568 h 458108"/>
              <a:gd name="connsiteX62" fmla="*/ 413746 w 446986"/>
              <a:gd name="connsiteY62" fmla="*/ 252699 h 458108"/>
              <a:gd name="connsiteX63" fmla="*/ 387242 w 446986"/>
              <a:gd name="connsiteY63" fmla="*/ 259325 h 458108"/>
              <a:gd name="connsiteX64" fmla="*/ 234842 w 446986"/>
              <a:gd name="connsiteY64" fmla="*/ 265951 h 458108"/>
              <a:gd name="connsiteX65" fmla="*/ 201712 w 446986"/>
              <a:gd name="connsiteY65" fmla="*/ 259325 h 458108"/>
              <a:gd name="connsiteX66" fmla="*/ 188460 w 446986"/>
              <a:gd name="connsiteY66" fmla="*/ 239447 h 458108"/>
              <a:gd name="connsiteX67" fmla="*/ 175207 w 446986"/>
              <a:gd name="connsiteY67" fmla="*/ 193064 h 458108"/>
              <a:gd name="connsiteX68" fmla="*/ 181833 w 446986"/>
              <a:gd name="connsiteY68" fmla="*/ 106925 h 458108"/>
              <a:gd name="connsiteX69" fmla="*/ 214964 w 446986"/>
              <a:gd name="connsiteY69" fmla="*/ 80421 h 458108"/>
              <a:gd name="connsiteX70" fmla="*/ 241468 w 446986"/>
              <a:gd name="connsiteY70" fmla="*/ 73795 h 458108"/>
              <a:gd name="connsiteX71" fmla="*/ 314355 w 446986"/>
              <a:gd name="connsiteY71" fmla="*/ 53916 h 458108"/>
              <a:gd name="connsiteX72" fmla="*/ 407120 w 446986"/>
              <a:gd name="connsiteY72" fmla="*/ 60542 h 458108"/>
              <a:gd name="connsiteX73" fmla="*/ 420373 w 446986"/>
              <a:gd name="connsiteY73" fmla="*/ 73795 h 458108"/>
              <a:gd name="connsiteX74" fmla="*/ 433625 w 446986"/>
              <a:gd name="connsiteY74" fmla="*/ 113551 h 458108"/>
              <a:gd name="connsiteX75" fmla="*/ 426999 w 446986"/>
              <a:gd name="connsiteY75" fmla="*/ 159934 h 458108"/>
              <a:gd name="connsiteX76" fmla="*/ 387242 w 446986"/>
              <a:gd name="connsiteY76" fmla="*/ 173186 h 458108"/>
              <a:gd name="connsiteX77" fmla="*/ 228216 w 446986"/>
              <a:gd name="connsiteY77" fmla="*/ 153308 h 458108"/>
              <a:gd name="connsiteX78" fmla="*/ 214964 w 446986"/>
              <a:gd name="connsiteY78" fmla="*/ 140055 h 458108"/>
              <a:gd name="connsiteX79" fmla="*/ 221590 w 446986"/>
              <a:gd name="connsiteY79" fmla="*/ 20786 h 458108"/>
              <a:gd name="connsiteX80" fmla="*/ 234842 w 446986"/>
              <a:gd name="connsiteY80" fmla="*/ 908 h 458108"/>
              <a:gd name="connsiteX81" fmla="*/ 294477 w 446986"/>
              <a:gd name="connsiteY81" fmla="*/ 7534 h 458108"/>
              <a:gd name="connsiteX82" fmla="*/ 334233 w 446986"/>
              <a:gd name="connsiteY82" fmla="*/ 27412 h 458108"/>
              <a:gd name="connsiteX83" fmla="*/ 340860 w 446986"/>
              <a:gd name="connsiteY83" fmla="*/ 47290 h 458108"/>
              <a:gd name="connsiteX84" fmla="*/ 334233 w 446986"/>
              <a:gd name="connsiteY84" fmla="*/ 133429 h 458108"/>
              <a:gd name="connsiteX85" fmla="*/ 314355 w 446986"/>
              <a:gd name="connsiteY85" fmla="*/ 153308 h 458108"/>
              <a:gd name="connsiteX86" fmla="*/ 301103 w 446986"/>
              <a:gd name="connsiteY86" fmla="*/ 173186 h 458108"/>
              <a:gd name="connsiteX87" fmla="*/ 261346 w 446986"/>
              <a:gd name="connsiteY87" fmla="*/ 186438 h 458108"/>
              <a:gd name="connsiteX88" fmla="*/ 241468 w 446986"/>
              <a:gd name="connsiteY88" fmla="*/ 199690 h 458108"/>
              <a:gd name="connsiteX89" fmla="*/ 221590 w 446986"/>
              <a:gd name="connsiteY89" fmla="*/ 206316 h 458108"/>
              <a:gd name="connsiteX90" fmla="*/ 122199 w 446986"/>
              <a:gd name="connsiteY90" fmla="*/ 226195 h 458108"/>
              <a:gd name="connsiteX91" fmla="*/ 102320 w 446986"/>
              <a:gd name="connsiteY91" fmla="*/ 239447 h 458108"/>
              <a:gd name="connsiteX92" fmla="*/ 82442 w 446986"/>
              <a:gd name="connsiteY92" fmla="*/ 279203 h 458108"/>
              <a:gd name="connsiteX93" fmla="*/ 89068 w 446986"/>
              <a:gd name="connsiteY93" fmla="*/ 318960 h 458108"/>
              <a:gd name="connsiteX94" fmla="*/ 108946 w 446986"/>
              <a:gd name="connsiteY94" fmla="*/ 325586 h 458108"/>
              <a:gd name="connsiteX95" fmla="*/ 188460 w 446986"/>
              <a:gd name="connsiteY95" fmla="*/ 318960 h 458108"/>
              <a:gd name="connsiteX96" fmla="*/ 181833 w 446986"/>
              <a:gd name="connsiteY96" fmla="*/ 239447 h 458108"/>
              <a:gd name="connsiteX97" fmla="*/ 175207 w 446986"/>
              <a:gd name="connsiteY97" fmla="*/ 219568 h 458108"/>
              <a:gd name="connsiteX98" fmla="*/ 135451 w 446986"/>
              <a:gd name="connsiteY98" fmla="*/ 193064 h 458108"/>
              <a:gd name="connsiteX99" fmla="*/ 115573 w 446986"/>
              <a:gd name="connsiteY99" fmla="*/ 173186 h 458108"/>
              <a:gd name="connsiteX100" fmla="*/ 95694 w 446986"/>
              <a:gd name="connsiteY100" fmla="*/ 166560 h 458108"/>
              <a:gd name="connsiteX101" fmla="*/ 75816 w 446986"/>
              <a:gd name="connsiteY101" fmla="*/ 153308 h 458108"/>
              <a:gd name="connsiteX102" fmla="*/ 42686 w 446986"/>
              <a:gd name="connsiteY102" fmla="*/ 120177 h 458108"/>
              <a:gd name="connsiteX103" fmla="*/ 36060 w 446986"/>
              <a:gd name="connsiteY103" fmla="*/ 60542 h 458108"/>
              <a:gd name="connsiteX104" fmla="*/ 55938 w 446986"/>
              <a:gd name="connsiteY104" fmla="*/ 40664 h 458108"/>
              <a:gd name="connsiteX105" fmla="*/ 122199 w 446986"/>
              <a:gd name="connsiteY105" fmla="*/ 47290 h 458108"/>
              <a:gd name="connsiteX106" fmla="*/ 142077 w 446986"/>
              <a:gd name="connsiteY106" fmla="*/ 67168 h 458108"/>
              <a:gd name="connsiteX107" fmla="*/ 161955 w 446986"/>
              <a:gd name="connsiteY107" fmla="*/ 80421 h 458108"/>
              <a:gd name="connsiteX108" fmla="*/ 175207 w 446986"/>
              <a:gd name="connsiteY108" fmla="*/ 100299 h 458108"/>
              <a:gd name="connsiteX109" fmla="*/ 214964 w 446986"/>
              <a:gd name="connsiteY109" fmla="*/ 153308 h 458108"/>
              <a:gd name="connsiteX110" fmla="*/ 214964 w 446986"/>
              <a:gd name="connsiteY110" fmla="*/ 206316 h 45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6986" h="458108">
                <a:moveTo>
                  <a:pt x="155329" y="305708"/>
                </a:moveTo>
                <a:cubicBezTo>
                  <a:pt x="126616" y="303499"/>
                  <a:pt x="97765" y="302653"/>
                  <a:pt x="69190" y="299081"/>
                </a:cubicBezTo>
                <a:cubicBezTo>
                  <a:pt x="62260" y="298215"/>
                  <a:pt x="54766" y="296818"/>
                  <a:pt x="49312" y="292455"/>
                </a:cubicBezTo>
                <a:cubicBezTo>
                  <a:pt x="33490" y="279797"/>
                  <a:pt x="37435" y="268702"/>
                  <a:pt x="29433" y="252699"/>
                </a:cubicBezTo>
                <a:cubicBezTo>
                  <a:pt x="25871" y="245576"/>
                  <a:pt x="20598" y="239447"/>
                  <a:pt x="16181" y="232821"/>
                </a:cubicBezTo>
                <a:cubicBezTo>
                  <a:pt x="-2742" y="176049"/>
                  <a:pt x="-5224" y="185747"/>
                  <a:pt x="9555" y="106925"/>
                </a:cubicBezTo>
                <a:cubicBezTo>
                  <a:pt x="11023" y="99098"/>
                  <a:pt x="17832" y="93265"/>
                  <a:pt x="22807" y="87047"/>
                </a:cubicBezTo>
                <a:cubicBezTo>
                  <a:pt x="38492" y="67442"/>
                  <a:pt x="35842" y="75185"/>
                  <a:pt x="62564" y="67168"/>
                </a:cubicBezTo>
                <a:cubicBezTo>
                  <a:pt x="75944" y="63154"/>
                  <a:pt x="102320" y="53916"/>
                  <a:pt x="102320" y="53916"/>
                </a:cubicBezTo>
                <a:cubicBezTo>
                  <a:pt x="125054" y="55810"/>
                  <a:pt x="193736" y="55226"/>
                  <a:pt x="221590" y="73795"/>
                </a:cubicBezTo>
                <a:lnTo>
                  <a:pt x="241468" y="87047"/>
                </a:lnTo>
                <a:cubicBezTo>
                  <a:pt x="250303" y="100299"/>
                  <a:pt x="264850" y="111185"/>
                  <a:pt x="267973" y="126803"/>
                </a:cubicBezTo>
                <a:cubicBezTo>
                  <a:pt x="276385" y="168864"/>
                  <a:pt x="271867" y="149008"/>
                  <a:pt x="281225" y="186438"/>
                </a:cubicBezTo>
                <a:cubicBezTo>
                  <a:pt x="275886" y="234491"/>
                  <a:pt x="278406" y="236064"/>
                  <a:pt x="267973" y="272577"/>
                </a:cubicBezTo>
                <a:cubicBezTo>
                  <a:pt x="266054" y="279293"/>
                  <a:pt x="264940" y="286466"/>
                  <a:pt x="261346" y="292455"/>
                </a:cubicBezTo>
                <a:cubicBezTo>
                  <a:pt x="258132" y="297812"/>
                  <a:pt x="251997" y="300830"/>
                  <a:pt x="248094" y="305708"/>
                </a:cubicBezTo>
                <a:cubicBezTo>
                  <a:pt x="209923" y="353423"/>
                  <a:pt x="267274" y="294947"/>
                  <a:pt x="208338" y="345464"/>
                </a:cubicBezTo>
                <a:cubicBezTo>
                  <a:pt x="201223" y="351562"/>
                  <a:pt x="194459" y="358143"/>
                  <a:pt x="188460" y="365342"/>
                </a:cubicBezTo>
                <a:cubicBezTo>
                  <a:pt x="183362" y="371460"/>
                  <a:pt x="181325" y="380123"/>
                  <a:pt x="175207" y="385221"/>
                </a:cubicBezTo>
                <a:cubicBezTo>
                  <a:pt x="164290" y="394318"/>
                  <a:pt x="142635" y="400496"/>
                  <a:pt x="128825" y="405099"/>
                </a:cubicBezTo>
                <a:cubicBezTo>
                  <a:pt x="119990" y="411725"/>
                  <a:pt x="113101" y="422581"/>
                  <a:pt x="102320" y="424977"/>
                </a:cubicBezTo>
                <a:cubicBezTo>
                  <a:pt x="26657" y="441791"/>
                  <a:pt x="73545" y="311382"/>
                  <a:pt x="75816" y="292455"/>
                </a:cubicBezTo>
                <a:cubicBezTo>
                  <a:pt x="77480" y="278586"/>
                  <a:pt x="84651" y="265951"/>
                  <a:pt x="89068" y="252699"/>
                </a:cubicBezTo>
                <a:cubicBezTo>
                  <a:pt x="95251" y="234150"/>
                  <a:pt x="98616" y="214177"/>
                  <a:pt x="122199" y="206316"/>
                </a:cubicBezTo>
                <a:lnTo>
                  <a:pt x="142077" y="199690"/>
                </a:lnTo>
                <a:cubicBezTo>
                  <a:pt x="146494" y="193064"/>
                  <a:pt x="148703" y="184229"/>
                  <a:pt x="155329" y="179812"/>
                </a:cubicBezTo>
                <a:cubicBezTo>
                  <a:pt x="177260" y="165192"/>
                  <a:pt x="236409" y="178644"/>
                  <a:pt x="248094" y="179812"/>
                </a:cubicBezTo>
                <a:lnTo>
                  <a:pt x="274599" y="219568"/>
                </a:lnTo>
                <a:lnTo>
                  <a:pt x="287851" y="239447"/>
                </a:lnTo>
                <a:cubicBezTo>
                  <a:pt x="285642" y="285830"/>
                  <a:pt x="289681" y="332936"/>
                  <a:pt x="281225" y="378595"/>
                </a:cubicBezTo>
                <a:cubicBezTo>
                  <a:pt x="278325" y="394256"/>
                  <a:pt x="254720" y="418351"/>
                  <a:pt x="254720" y="418351"/>
                </a:cubicBezTo>
                <a:cubicBezTo>
                  <a:pt x="252511" y="424977"/>
                  <a:pt x="252457" y="432775"/>
                  <a:pt x="248094" y="438229"/>
                </a:cubicBezTo>
                <a:cubicBezTo>
                  <a:pt x="238753" y="449905"/>
                  <a:pt x="221432" y="453743"/>
                  <a:pt x="208338" y="458108"/>
                </a:cubicBezTo>
                <a:cubicBezTo>
                  <a:pt x="203921" y="453690"/>
                  <a:pt x="197880" y="450443"/>
                  <a:pt x="195086" y="444855"/>
                </a:cubicBezTo>
                <a:cubicBezTo>
                  <a:pt x="188839" y="432361"/>
                  <a:pt x="189582" y="416722"/>
                  <a:pt x="181833" y="405099"/>
                </a:cubicBezTo>
                <a:lnTo>
                  <a:pt x="168581" y="385221"/>
                </a:lnTo>
                <a:cubicBezTo>
                  <a:pt x="169408" y="372812"/>
                  <a:pt x="166024" y="297567"/>
                  <a:pt x="181833" y="265951"/>
                </a:cubicBezTo>
                <a:cubicBezTo>
                  <a:pt x="185395" y="258828"/>
                  <a:pt x="190668" y="252699"/>
                  <a:pt x="195086" y="246073"/>
                </a:cubicBezTo>
                <a:cubicBezTo>
                  <a:pt x="202568" y="216145"/>
                  <a:pt x="201919" y="206110"/>
                  <a:pt x="228216" y="179812"/>
                </a:cubicBezTo>
                <a:lnTo>
                  <a:pt x="261346" y="146681"/>
                </a:lnTo>
                <a:cubicBezTo>
                  <a:pt x="279177" y="151139"/>
                  <a:pt x="299506" y="154186"/>
                  <a:pt x="314355" y="166560"/>
                </a:cubicBezTo>
                <a:cubicBezTo>
                  <a:pt x="320473" y="171658"/>
                  <a:pt x="321976" y="180807"/>
                  <a:pt x="327607" y="186438"/>
                </a:cubicBezTo>
                <a:cubicBezTo>
                  <a:pt x="333238" y="192069"/>
                  <a:pt x="340860" y="195273"/>
                  <a:pt x="347486" y="199690"/>
                </a:cubicBezTo>
                <a:cubicBezTo>
                  <a:pt x="368487" y="231191"/>
                  <a:pt x="358220" y="212013"/>
                  <a:pt x="373990" y="259325"/>
                </a:cubicBezTo>
                <a:lnTo>
                  <a:pt x="380616" y="279203"/>
                </a:lnTo>
                <a:cubicBezTo>
                  <a:pt x="378071" y="294473"/>
                  <a:pt x="375520" y="322526"/>
                  <a:pt x="367364" y="338838"/>
                </a:cubicBezTo>
                <a:cubicBezTo>
                  <a:pt x="363803" y="345961"/>
                  <a:pt x="359210" y="352598"/>
                  <a:pt x="354112" y="358716"/>
                </a:cubicBezTo>
                <a:cubicBezTo>
                  <a:pt x="348113" y="365915"/>
                  <a:pt x="342369" y="373946"/>
                  <a:pt x="334233" y="378595"/>
                </a:cubicBezTo>
                <a:cubicBezTo>
                  <a:pt x="326326" y="383113"/>
                  <a:pt x="316564" y="383012"/>
                  <a:pt x="307729" y="385221"/>
                </a:cubicBezTo>
                <a:cubicBezTo>
                  <a:pt x="290059" y="383012"/>
                  <a:pt x="271900" y="383281"/>
                  <a:pt x="254720" y="378595"/>
                </a:cubicBezTo>
                <a:cubicBezTo>
                  <a:pt x="228854" y="371540"/>
                  <a:pt x="237515" y="364063"/>
                  <a:pt x="228216" y="345464"/>
                </a:cubicBezTo>
                <a:cubicBezTo>
                  <a:pt x="224655" y="338341"/>
                  <a:pt x="218525" y="332709"/>
                  <a:pt x="214964" y="325586"/>
                </a:cubicBezTo>
                <a:cubicBezTo>
                  <a:pt x="210211" y="316079"/>
                  <a:pt x="203835" y="287696"/>
                  <a:pt x="201712" y="279203"/>
                </a:cubicBezTo>
                <a:cubicBezTo>
                  <a:pt x="203921" y="261534"/>
                  <a:pt x="205153" y="243715"/>
                  <a:pt x="208338" y="226195"/>
                </a:cubicBezTo>
                <a:cubicBezTo>
                  <a:pt x="209587" y="219323"/>
                  <a:pt x="210676" y="211829"/>
                  <a:pt x="214964" y="206316"/>
                </a:cubicBezTo>
                <a:cubicBezTo>
                  <a:pt x="226470" y="191523"/>
                  <a:pt x="236940" y="172486"/>
                  <a:pt x="254720" y="166560"/>
                </a:cubicBezTo>
                <a:lnTo>
                  <a:pt x="274599" y="159934"/>
                </a:lnTo>
                <a:cubicBezTo>
                  <a:pt x="279016" y="155516"/>
                  <a:pt x="282494" y="149895"/>
                  <a:pt x="287851" y="146681"/>
                </a:cubicBezTo>
                <a:cubicBezTo>
                  <a:pt x="312133" y="132111"/>
                  <a:pt x="342512" y="143920"/>
                  <a:pt x="367364" y="146681"/>
                </a:cubicBezTo>
                <a:cubicBezTo>
                  <a:pt x="373990" y="148890"/>
                  <a:pt x="381136" y="149916"/>
                  <a:pt x="387242" y="153308"/>
                </a:cubicBezTo>
                <a:cubicBezTo>
                  <a:pt x="401165" y="161043"/>
                  <a:pt x="426999" y="179812"/>
                  <a:pt x="426999" y="179812"/>
                </a:cubicBezTo>
                <a:cubicBezTo>
                  <a:pt x="431859" y="187102"/>
                  <a:pt x="448491" y="208272"/>
                  <a:pt x="446877" y="219568"/>
                </a:cubicBezTo>
                <a:cubicBezTo>
                  <a:pt x="442989" y="246783"/>
                  <a:pt x="434166" y="246865"/>
                  <a:pt x="413746" y="252699"/>
                </a:cubicBezTo>
                <a:cubicBezTo>
                  <a:pt x="404990" y="255201"/>
                  <a:pt x="396324" y="258652"/>
                  <a:pt x="387242" y="259325"/>
                </a:cubicBezTo>
                <a:cubicBezTo>
                  <a:pt x="336533" y="263081"/>
                  <a:pt x="285642" y="263742"/>
                  <a:pt x="234842" y="265951"/>
                </a:cubicBezTo>
                <a:cubicBezTo>
                  <a:pt x="223799" y="263742"/>
                  <a:pt x="211490" y="264913"/>
                  <a:pt x="201712" y="259325"/>
                </a:cubicBezTo>
                <a:cubicBezTo>
                  <a:pt x="194798" y="255374"/>
                  <a:pt x="192021" y="246570"/>
                  <a:pt x="188460" y="239447"/>
                </a:cubicBezTo>
                <a:cubicBezTo>
                  <a:pt x="183705" y="229938"/>
                  <a:pt x="177331" y="201561"/>
                  <a:pt x="175207" y="193064"/>
                </a:cubicBezTo>
                <a:cubicBezTo>
                  <a:pt x="177416" y="164351"/>
                  <a:pt x="176185" y="135164"/>
                  <a:pt x="181833" y="106925"/>
                </a:cubicBezTo>
                <a:cubicBezTo>
                  <a:pt x="183169" y="100247"/>
                  <a:pt x="212257" y="81581"/>
                  <a:pt x="214964" y="80421"/>
                </a:cubicBezTo>
                <a:cubicBezTo>
                  <a:pt x="223334" y="76834"/>
                  <a:pt x="232746" y="76412"/>
                  <a:pt x="241468" y="73795"/>
                </a:cubicBezTo>
                <a:cubicBezTo>
                  <a:pt x="308724" y="53617"/>
                  <a:pt x="253971" y="65993"/>
                  <a:pt x="314355" y="53916"/>
                </a:cubicBezTo>
                <a:cubicBezTo>
                  <a:pt x="345277" y="56125"/>
                  <a:pt x="376651" y="54829"/>
                  <a:pt x="407120" y="60542"/>
                </a:cubicBezTo>
                <a:cubicBezTo>
                  <a:pt x="413261" y="61693"/>
                  <a:pt x="417579" y="68207"/>
                  <a:pt x="420373" y="73795"/>
                </a:cubicBezTo>
                <a:cubicBezTo>
                  <a:pt x="426620" y="86289"/>
                  <a:pt x="433625" y="113551"/>
                  <a:pt x="433625" y="113551"/>
                </a:cubicBezTo>
                <a:cubicBezTo>
                  <a:pt x="431416" y="129012"/>
                  <a:pt x="436588" y="147606"/>
                  <a:pt x="426999" y="159934"/>
                </a:cubicBezTo>
                <a:cubicBezTo>
                  <a:pt x="418423" y="170961"/>
                  <a:pt x="387242" y="173186"/>
                  <a:pt x="387242" y="173186"/>
                </a:cubicBezTo>
                <a:cubicBezTo>
                  <a:pt x="300617" y="169061"/>
                  <a:pt x="276359" y="191824"/>
                  <a:pt x="228216" y="153308"/>
                </a:cubicBezTo>
                <a:cubicBezTo>
                  <a:pt x="223338" y="149405"/>
                  <a:pt x="219381" y="144473"/>
                  <a:pt x="214964" y="140055"/>
                </a:cubicBezTo>
                <a:cubicBezTo>
                  <a:pt x="217173" y="100299"/>
                  <a:pt x="215959" y="60203"/>
                  <a:pt x="221590" y="20786"/>
                </a:cubicBezTo>
                <a:cubicBezTo>
                  <a:pt x="222716" y="12903"/>
                  <a:pt x="227007" y="2333"/>
                  <a:pt x="234842" y="908"/>
                </a:cubicBezTo>
                <a:cubicBezTo>
                  <a:pt x="254520" y="-2670"/>
                  <a:pt x="274599" y="5325"/>
                  <a:pt x="294477" y="7534"/>
                </a:cubicBezTo>
                <a:cubicBezTo>
                  <a:pt x="307572" y="11899"/>
                  <a:pt x="324891" y="15735"/>
                  <a:pt x="334233" y="27412"/>
                </a:cubicBezTo>
                <a:cubicBezTo>
                  <a:pt x="338596" y="32866"/>
                  <a:pt x="338651" y="40664"/>
                  <a:pt x="340860" y="47290"/>
                </a:cubicBezTo>
                <a:cubicBezTo>
                  <a:pt x="338651" y="76003"/>
                  <a:pt x="341218" y="105491"/>
                  <a:pt x="334233" y="133429"/>
                </a:cubicBezTo>
                <a:cubicBezTo>
                  <a:pt x="331960" y="142520"/>
                  <a:pt x="320354" y="146109"/>
                  <a:pt x="314355" y="153308"/>
                </a:cubicBezTo>
                <a:cubicBezTo>
                  <a:pt x="309257" y="159426"/>
                  <a:pt x="307856" y="168965"/>
                  <a:pt x="301103" y="173186"/>
                </a:cubicBezTo>
                <a:cubicBezTo>
                  <a:pt x="289257" y="180590"/>
                  <a:pt x="261346" y="186438"/>
                  <a:pt x="261346" y="186438"/>
                </a:cubicBezTo>
                <a:cubicBezTo>
                  <a:pt x="254720" y="190855"/>
                  <a:pt x="248591" y="196129"/>
                  <a:pt x="241468" y="199690"/>
                </a:cubicBezTo>
                <a:cubicBezTo>
                  <a:pt x="235221" y="202814"/>
                  <a:pt x="228328" y="204478"/>
                  <a:pt x="221590" y="206316"/>
                </a:cubicBezTo>
                <a:cubicBezTo>
                  <a:pt x="165361" y="221651"/>
                  <a:pt x="176381" y="218454"/>
                  <a:pt x="122199" y="226195"/>
                </a:cubicBezTo>
                <a:cubicBezTo>
                  <a:pt x="115573" y="230612"/>
                  <a:pt x="107951" y="233816"/>
                  <a:pt x="102320" y="239447"/>
                </a:cubicBezTo>
                <a:cubicBezTo>
                  <a:pt x="89476" y="252291"/>
                  <a:pt x="87831" y="263036"/>
                  <a:pt x="82442" y="279203"/>
                </a:cubicBezTo>
                <a:cubicBezTo>
                  <a:pt x="84651" y="292455"/>
                  <a:pt x="82402" y="307295"/>
                  <a:pt x="89068" y="318960"/>
                </a:cubicBezTo>
                <a:cubicBezTo>
                  <a:pt x="92533" y="325024"/>
                  <a:pt x="101962" y="325586"/>
                  <a:pt x="108946" y="325586"/>
                </a:cubicBezTo>
                <a:cubicBezTo>
                  <a:pt x="135543" y="325586"/>
                  <a:pt x="161955" y="321169"/>
                  <a:pt x="188460" y="318960"/>
                </a:cubicBezTo>
                <a:cubicBezTo>
                  <a:pt x="186251" y="292456"/>
                  <a:pt x="185348" y="265810"/>
                  <a:pt x="181833" y="239447"/>
                </a:cubicBezTo>
                <a:cubicBezTo>
                  <a:pt x="180910" y="232524"/>
                  <a:pt x="180146" y="224507"/>
                  <a:pt x="175207" y="219568"/>
                </a:cubicBezTo>
                <a:cubicBezTo>
                  <a:pt x="163945" y="208306"/>
                  <a:pt x="146713" y="204326"/>
                  <a:pt x="135451" y="193064"/>
                </a:cubicBezTo>
                <a:cubicBezTo>
                  <a:pt x="128825" y="186438"/>
                  <a:pt x="123370" y="178384"/>
                  <a:pt x="115573" y="173186"/>
                </a:cubicBezTo>
                <a:cubicBezTo>
                  <a:pt x="109761" y="169312"/>
                  <a:pt x="102320" y="168769"/>
                  <a:pt x="95694" y="166560"/>
                </a:cubicBezTo>
                <a:cubicBezTo>
                  <a:pt x="89068" y="162143"/>
                  <a:pt x="81809" y="158552"/>
                  <a:pt x="75816" y="153308"/>
                </a:cubicBezTo>
                <a:cubicBezTo>
                  <a:pt x="64062" y="143023"/>
                  <a:pt x="42686" y="120177"/>
                  <a:pt x="42686" y="120177"/>
                </a:cubicBezTo>
                <a:cubicBezTo>
                  <a:pt x="34586" y="95878"/>
                  <a:pt x="21334" y="82631"/>
                  <a:pt x="36060" y="60542"/>
                </a:cubicBezTo>
                <a:cubicBezTo>
                  <a:pt x="41258" y="52745"/>
                  <a:pt x="49312" y="47290"/>
                  <a:pt x="55938" y="40664"/>
                </a:cubicBezTo>
                <a:cubicBezTo>
                  <a:pt x="78025" y="42873"/>
                  <a:pt x="100983" y="40762"/>
                  <a:pt x="122199" y="47290"/>
                </a:cubicBezTo>
                <a:cubicBezTo>
                  <a:pt x="131155" y="50046"/>
                  <a:pt x="134878" y="61169"/>
                  <a:pt x="142077" y="67168"/>
                </a:cubicBezTo>
                <a:cubicBezTo>
                  <a:pt x="148195" y="72266"/>
                  <a:pt x="155329" y="76003"/>
                  <a:pt x="161955" y="80421"/>
                </a:cubicBezTo>
                <a:cubicBezTo>
                  <a:pt x="166372" y="87047"/>
                  <a:pt x="170232" y="94081"/>
                  <a:pt x="175207" y="100299"/>
                </a:cubicBezTo>
                <a:cubicBezTo>
                  <a:pt x="187967" y="116249"/>
                  <a:pt x="214964" y="130186"/>
                  <a:pt x="214964" y="153308"/>
                </a:cubicBezTo>
                <a:lnTo>
                  <a:pt x="214964" y="206316"/>
                </a:lnTo>
              </a:path>
            </a:pathLst>
          </a:cu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7" name="図 106">
            <a:extLst>
              <a:ext uri="{FF2B5EF4-FFF2-40B4-BE49-F238E27FC236}">
                <a16:creationId xmlns:a16="http://schemas.microsoft.com/office/drawing/2014/main" id="{DB210F43-094A-4186-B79B-DCC8479DC5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3579" y="5311546"/>
            <a:ext cx="477167" cy="473511"/>
          </a:xfrm>
          <a:prstGeom prst="rect">
            <a:avLst/>
          </a:prstGeom>
        </p:spPr>
      </p:pic>
      <p:sp>
        <p:nvSpPr>
          <p:cNvPr id="19" name="テキスト ボックス 18">
            <a:extLst>
              <a:ext uri="{FF2B5EF4-FFF2-40B4-BE49-F238E27FC236}">
                <a16:creationId xmlns:a16="http://schemas.microsoft.com/office/drawing/2014/main" id="{904CEBE6-2410-4A44-9823-FBF7CFB2F3DD}"/>
              </a:ext>
            </a:extLst>
          </p:cNvPr>
          <p:cNvSpPr txBox="1"/>
          <p:nvPr/>
        </p:nvSpPr>
        <p:spPr>
          <a:xfrm>
            <a:off x="1156157" y="5284619"/>
            <a:ext cx="2433680" cy="523220"/>
          </a:xfrm>
          <a:prstGeom prst="rect">
            <a:avLst/>
          </a:prstGeom>
          <a:noFill/>
        </p:spPr>
        <p:txBody>
          <a:bodyPr wrap="none" rtlCol="0">
            <a:spAutoFit/>
          </a:bodyPr>
          <a:lstStyle/>
          <a:p>
            <a:r>
              <a:rPr kumimoji="1" lang="ja-JP" altLang="en-US" sz="1400" dirty="0"/>
              <a:t>プラスミド</a:t>
            </a:r>
            <a:endParaRPr kumimoji="1" lang="en-US" altLang="ja-JP" sz="1400" dirty="0"/>
          </a:p>
          <a:p>
            <a:r>
              <a:rPr kumimoji="1" lang="en-US" altLang="ja-JP" sz="1400" dirty="0"/>
              <a:t>…</a:t>
            </a:r>
            <a:r>
              <a:rPr kumimoji="1" lang="ja-JP" altLang="en-US" sz="1400" dirty="0"/>
              <a:t>目的遺伝子の入った</a:t>
            </a:r>
            <a:r>
              <a:rPr kumimoji="1" lang="en-US" altLang="ja-JP" sz="1400" dirty="0" err="1"/>
              <a:t>pPICz</a:t>
            </a:r>
            <a:r>
              <a:rPr kumimoji="1" lang="en-US" altLang="ja-JP" sz="1400" dirty="0"/>
              <a:t>α</a:t>
            </a:r>
          </a:p>
        </p:txBody>
      </p:sp>
      <p:sp>
        <p:nvSpPr>
          <p:cNvPr id="87" name="正方形/長方形 86">
            <a:extLst>
              <a:ext uri="{FF2B5EF4-FFF2-40B4-BE49-F238E27FC236}">
                <a16:creationId xmlns:a16="http://schemas.microsoft.com/office/drawing/2014/main" id="{1CB403BC-7694-467B-8A39-F94CFF8D0500}"/>
              </a:ext>
            </a:extLst>
          </p:cNvPr>
          <p:cNvSpPr/>
          <p:nvPr/>
        </p:nvSpPr>
        <p:spPr>
          <a:xfrm>
            <a:off x="2264851" y="917051"/>
            <a:ext cx="3485267"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正方形/長方形 90">
            <a:extLst>
              <a:ext uri="{FF2B5EF4-FFF2-40B4-BE49-F238E27FC236}">
                <a16:creationId xmlns:a16="http://schemas.microsoft.com/office/drawing/2014/main" id="{28F2CC93-D1E0-4C7A-90CB-CB876AB10455}"/>
              </a:ext>
            </a:extLst>
          </p:cNvPr>
          <p:cNvSpPr/>
          <p:nvPr/>
        </p:nvSpPr>
        <p:spPr>
          <a:xfrm>
            <a:off x="374305" y="915938"/>
            <a:ext cx="1783269"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テキスト ボックス 108">
            <a:extLst>
              <a:ext uri="{FF2B5EF4-FFF2-40B4-BE49-F238E27FC236}">
                <a16:creationId xmlns:a16="http://schemas.microsoft.com/office/drawing/2014/main" id="{F2DB0858-ADBC-4BA2-B6FC-3D069338B4C6}"/>
              </a:ext>
            </a:extLst>
          </p:cNvPr>
          <p:cNvSpPr txBox="1"/>
          <p:nvPr/>
        </p:nvSpPr>
        <p:spPr>
          <a:xfrm>
            <a:off x="2678304" y="922243"/>
            <a:ext cx="2611977" cy="369332"/>
          </a:xfrm>
          <a:prstGeom prst="rect">
            <a:avLst/>
          </a:prstGeom>
          <a:noFill/>
        </p:spPr>
        <p:txBody>
          <a:bodyPr wrap="square" rtlCol="0">
            <a:spAutoFit/>
          </a:bodyPr>
          <a:lstStyle/>
          <a:p>
            <a:pPr algn="ctr"/>
            <a:r>
              <a:rPr kumimoji="1" lang="ja-JP" altLang="en-US" dirty="0"/>
              <a:t>前培養</a:t>
            </a:r>
          </a:p>
        </p:txBody>
      </p:sp>
      <p:sp>
        <p:nvSpPr>
          <p:cNvPr id="110" name="テキスト ボックス 109">
            <a:extLst>
              <a:ext uri="{FF2B5EF4-FFF2-40B4-BE49-F238E27FC236}">
                <a16:creationId xmlns:a16="http://schemas.microsoft.com/office/drawing/2014/main" id="{34ED33C0-9532-45B7-A284-EF0CB50A63CB}"/>
              </a:ext>
            </a:extLst>
          </p:cNvPr>
          <p:cNvSpPr txBox="1"/>
          <p:nvPr/>
        </p:nvSpPr>
        <p:spPr>
          <a:xfrm>
            <a:off x="607868" y="914435"/>
            <a:ext cx="1316142" cy="369332"/>
          </a:xfrm>
          <a:prstGeom prst="rect">
            <a:avLst/>
          </a:prstGeom>
          <a:noFill/>
        </p:spPr>
        <p:txBody>
          <a:bodyPr wrap="square" rtlCol="0">
            <a:spAutoFit/>
          </a:bodyPr>
          <a:lstStyle/>
          <a:p>
            <a:pPr algn="ctr"/>
            <a:r>
              <a:rPr kumimoji="1" lang="ja-JP" altLang="en-US" dirty="0"/>
              <a:t>形質転換</a:t>
            </a:r>
          </a:p>
        </p:txBody>
      </p:sp>
      <p:sp>
        <p:nvSpPr>
          <p:cNvPr id="113" name="正方形/長方形 112">
            <a:extLst>
              <a:ext uri="{FF2B5EF4-FFF2-40B4-BE49-F238E27FC236}">
                <a16:creationId xmlns:a16="http://schemas.microsoft.com/office/drawing/2014/main" id="{5641397B-B0DF-441A-B23A-414DB86A434C}"/>
              </a:ext>
            </a:extLst>
          </p:cNvPr>
          <p:cNvSpPr/>
          <p:nvPr/>
        </p:nvSpPr>
        <p:spPr>
          <a:xfrm>
            <a:off x="5836080" y="924454"/>
            <a:ext cx="2757255"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テキスト ボックス 113">
            <a:extLst>
              <a:ext uri="{FF2B5EF4-FFF2-40B4-BE49-F238E27FC236}">
                <a16:creationId xmlns:a16="http://schemas.microsoft.com/office/drawing/2014/main" id="{CF93C999-E1E8-4752-A150-5331769CF345}"/>
              </a:ext>
            </a:extLst>
          </p:cNvPr>
          <p:cNvSpPr txBox="1"/>
          <p:nvPr/>
        </p:nvSpPr>
        <p:spPr>
          <a:xfrm>
            <a:off x="5934062" y="921647"/>
            <a:ext cx="2611977" cy="369332"/>
          </a:xfrm>
          <a:prstGeom prst="rect">
            <a:avLst/>
          </a:prstGeom>
          <a:noFill/>
        </p:spPr>
        <p:txBody>
          <a:bodyPr wrap="square" rtlCol="0">
            <a:spAutoFit/>
          </a:bodyPr>
          <a:lstStyle/>
          <a:p>
            <a:pPr algn="ctr"/>
            <a:r>
              <a:rPr kumimoji="1" lang="ja-JP" altLang="en-US" dirty="0"/>
              <a:t>本培養</a:t>
            </a:r>
          </a:p>
        </p:txBody>
      </p:sp>
      <p:sp>
        <p:nvSpPr>
          <p:cNvPr id="115" name="正方形/長方形 114">
            <a:extLst>
              <a:ext uri="{FF2B5EF4-FFF2-40B4-BE49-F238E27FC236}">
                <a16:creationId xmlns:a16="http://schemas.microsoft.com/office/drawing/2014/main" id="{89C3A2A5-8B1E-47ED-B4B7-5C1858CB387A}"/>
              </a:ext>
            </a:extLst>
          </p:cNvPr>
          <p:cNvSpPr/>
          <p:nvPr/>
        </p:nvSpPr>
        <p:spPr>
          <a:xfrm>
            <a:off x="8667301" y="924454"/>
            <a:ext cx="3253779" cy="348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テキスト ボックス 115">
            <a:extLst>
              <a:ext uri="{FF2B5EF4-FFF2-40B4-BE49-F238E27FC236}">
                <a16:creationId xmlns:a16="http://schemas.microsoft.com/office/drawing/2014/main" id="{3E14C664-3279-4837-AEE3-3EBBFAB8497A}"/>
              </a:ext>
            </a:extLst>
          </p:cNvPr>
          <p:cNvSpPr txBox="1"/>
          <p:nvPr/>
        </p:nvSpPr>
        <p:spPr>
          <a:xfrm>
            <a:off x="8951219" y="914435"/>
            <a:ext cx="2611977" cy="369332"/>
          </a:xfrm>
          <a:prstGeom prst="rect">
            <a:avLst/>
          </a:prstGeom>
          <a:noFill/>
        </p:spPr>
        <p:txBody>
          <a:bodyPr wrap="square" rtlCol="0">
            <a:spAutoFit/>
          </a:bodyPr>
          <a:lstStyle/>
          <a:p>
            <a:pPr algn="ctr"/>
            <a:r>
              <a:rPr kumimoji="1" lang="ja-JP" altLang="en-US" dirty="0"/>
              <a:t>発現誘導</a:t>
            </a:r>
          </a:p>
        </p:txBody>
      </p:sp>
      <p:sp>
        <p:nvSpPr>
          <p:cNvPr id="79" name="テキスト ボックス 78">
            <a:extLst>
              <a:ext uri="{FF2B5EF4-FFF2-40B4-BE49-F238E27FC236}">
                <a16:creationId xmlns:a16="http://schemas.microsoft.com/office/drawing/2014/main" id="{2E8992C6-6E83-43BE-B27B-6ADF7D17B49E}"/>
              </a:ext>
            </a:extLst>
          </p:cNvPr>
          <p:cNvSpPr txBox="1"/>
          <p:nvPr/>
        </p:nvSpPr>
        <p:spPr>
          <a:xfrm>
            <a:off x="9387191" y="407833"/>
            <a:ext cx="2839239" cy="307777"/>
          </a:xfrm>
          <a:prstGeom prst="rect">
            <a:avLst/>
          </a:prstGeom>
          <a:noFill/>
        </p:spPr>
        <p:txBody>
          <a:bodyPr wrap="none" rtlCol="0">
            <a:spAutoFit/>
          </a:bodyPr>
          <a:lstStyle/>
          <a:p>
            <a:pPr algn="ctr"/>
            <a:r>
              <a:rPr kumimoji="1" lang="en-US" altLang="ja-JP" sz="1400" dirty="0">
                <a:solidFill>
                  <a:schemeClr val="bg1"/>
                </a:solidFill>
              </a:rPr>
              <a:t>※</a:t>
            </a:r>
            <a:r>
              <a:rPr kumimoji="1" lang="ja-JP" altLang="en-US" sz="1400" dirty="0">
                <a:solidFill>
                  <a:schemeClr val="bg1"/>
                </a:solidFill>
              </a:rPr>
              <a:t>培地の体積は実験によって異なる。</a:t>
            </a:r>
            <a:endParaRPr kumimoji="1" lang="en-US" altLang="ja-JP" sz="1400" dirty="0">
              <a:solidFill>
                <a:schemeClr val="bg1"/>
              </a:solidFill>
            </a:endParaRPr>
          </a:p>
        </p:txBody>
      </p:sp>
    </p:spTree>
    <p:extLst>
      <p:ext uri="{BB962C8B-B14F-4D97-AF65-F5344CB8AC3E}">
        <p14:creationId xmlns:p14="http://schemas.microsoft.com/office/powerpoint/2010/main" val="1014986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グループ化 201">
            <a:extLst>
              <a:ext uri="{FF2B5EF4-FFF2-40B4-BE49-F238E27FC236}">
                <a16:creationId xmlns:a16="http://schemas.microsoft.com/office/drawing/2014/main" id="{434F64C5-0BDC-4A08-9955-8AA377C84BA6}"/>
              </a:ext>
            </a:extLst>
          </p:cNvPr>
          <p:cNvGrpSpPr/>
          <p:nvPr/>
        </p:nvGrpSpPr>
        <p:grpSpPr>
          <a:xfrm>
            <a:off x="8139894" y="3776563"/>
            <a:ext cx="3276448" cy="1053152"/>
            <a:chOff x="8261325" y="3893332"/>
            <a:chExt cx="3276448" cy="1053152"/>
          </a:xfrm>
        </p:grpSpPr>
        <p:sp>
          <p:nvSpPr>
            <p:cNvPr id="182" name="フローチャート: 他ページ結合子 181">
              <a:extLst>
                <a:ext uri="{FF2B5EF4-FFF2-40B4-BE49-F238E27FC236}">
                  <a16:creationId xmlns:a16="http://schemas.microsoft.com/office/drawing/2014/main" id="{9BF4B3BA-ABCD-49BA-89FE-881E9FE134BA}"/>
                </a:ext>
              </a:extLst>
            </p:cNvPr>
            <p:cNvSpPr/>
            <p:nvPr/>
          </p:nvSpPr>
          <p:spPr>
            <a:xfrm rot="16200000">
              <a:off x="10063467" y="3472177"/>
              <a:ext cx="1053152"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2" name="正方形/長方形 191">
              <a:extLst>
                <a:ext uri="{FF2B5EF4-FFF2-40B4-BE49-F238E27FC236}">
                  <a16:creationId xmlns:a16="http://schemas.microsoft.com/office/drawing/2014/main" id="{A05F68CF-BE3C-4C2E-B38D-45EFEE1B8698}"/>
                </a:ext>
              </a:extLst>
            </p:cNvPr>
            <p:cNvSpPr/>
            <p:nvPr/>
          </p:nvSpPr>
          <p:spPr>
            <a:xfrm>
              <a:off x="8261325" y="3893332"/>
              <a:ext cx="2869009" cy="1053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テキスト ボックス 182">
              <a:extLst>
                <a:ext uri="{FF2B5EF4-FFF2-40B4-BE49-F238E27FC236}">
                  <a16:creationId xmlns:a16="http://schemas.microsoft.com/office/drawing/2014/main" id="{E046D28C-7F94-4B19-97F6-415F3FFEDD9A}"/>
                </a:ext>
              </a:extLst>
            </p:cNvPr>
            <p:cNvSpPr txBox="1"/>
            <p:nvPr/>
          </p:nvSpPr>
          <p:spPr>
            <a:xfrm>
              <a:off x="8877025" y="4518567"/>
              <a:ext cx="2236511" cy="338554"/>
            </a:xfrm>
            <a:prstGeom prst="rect">
              <a:avLst/>
            </a:prstGeom>
            <a:noFill/>
          </p:spPr>
          <p:txBody>
            <a:bodyPr wrap="none" rtlCol="0">
              <a:spAutoFit/>
            </a:bodyPr>
            <a:lstStyle/>
            <a:p>
              <a:pPr algn="ctr"/>
              <a:r>
                <a:rPr kumimoji="1" lang="ja-JP" altLang="en-US" sz="1600" dirty="0"/>
                <a:t>活性確認</a:t>
              </a:r>
              <a:r>
                <a:rPr kumimoji="1" lang="en-US" altLang="ja-JP" sz="1600" dirty="0"/>
                <a:t>…</a:t>
              </a:r>
              <a:r>
                <a:rPr kumimoji="1" lang="ja-JP" altLang="en-US" sz="1600" dirty="0"/>
                <a:t>粗酵素反応</a:t>
              </a:r>
              <a:endParaRPr kumimoji="1" lang="en-US" altLang="ja-JP" sz="1600" dirty="0"/>
            </a:p>
          </p:txBody>
        </p:sp>
        <p:sp>
          <p:nvSpPr>
            <p:cNvPr id="191" name="テキスト ボックス 190">
              <a:extLst>
                <a:ext uri="{FF2B5EF4-FFF2-40B4-BE49-F238E27FC236}">
                  <a16:creationId xmlns:a16="http://schemas.microsoft.com/office/drawing/2014/main" id="{6406A25D-B8D8-403A-BAAE-06E52448794E}"/>
                </a:ext>
              </a:extLst>
            </p:cNvPr>
            <p:cNvSpPr txBox="1"/>
            <p:nvPr/>
          </p:nvSpPr>
          <p:spPr>
            <a:xfrm>
              <a:off x="8877025" y="4005003"/>
              <a:ext cx="2253309" cy="338554"/>
            </a:xfrm>
            <a:prstGeom prst="rect">
              <a:avLst/>
            </a:prstGeom>
            <a:noFill/>
          </p:spPr>
          <p:txBody>
            <a:bodyPr wrap="none" rtlCol="0">
              <a:spAutoFit/>
            </a:bodyPr>
            <a:lstStyle/>
            <a:p>
              <a:pPr algn="ctr"/>
              <a:r>
                <a:rPr kumimoji="1" lang="ja-JP" altLang="en-US" sz="1600" dirty="0"/>
                <a:t>発現確認</a:t>
              </a:r>
              <a:r>
                <a:rPr kumimoji="1" lang="en-US" altLang="ja-JP" sz="1600" dirty="0"/>
                <a:t>…SDS-PAGE</a:t>
              </a:r>
            </a:p>
          </p:txBody>
        </p:sp>
        <p:cxnSp>
          <p:nvCxnSpPr>
            <p:cNvPr id="194" name="直線コネクタ 193">
              <a:extLst>
                <a:ext uri="{FF2B5EF4-FFF2-40B4-BE49-F238E27FC236}">
                  <a16:creationId xmlns:a16="http://schemas.microsoft.com/office/drawing/2014/main" id="{D010B4D6-CDF0-431E-8FD2-78AB64571601}"/>
                </a:ext>
              </a:extLst>
            </p:cNvPr>
            <p:cNvCxnSpPr>
              <a:cxnSpLocks/>
            </p:cNvCxnSpPr>
            <p:nvPr/>
          </p:nvCxnSpPr>
          <p:spPr>
            <a:xfrm>
              <a:off x="11130334" y="3899534"/>
              <a:ext cx="0" cy="104695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D5064FE-8E8F-4D12-89F0-E140082ADC5F}"/>
                </a:ext>
              </a:extLst>
            </p:cNvPr>
            <p:cNvCxnSpPr/>
            <p:nvPr/>
          </p:nvCxnSpPr>
          <p:spPr>
            <a:xfrm flipH="1">
              <a:off x="10940415" y="4946484"/>
              <a:ext cx="217170"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グループ化 168">
            <a:extLst>
              <a:ext uri="{FF2B5EF4-FFF2-40B4-BE49-F238E27FC236}">
                <a16:creationId xmlns:a16="http://schemas.microsoft.com/office/drawing/2014/main" id="{0C0C2845-84FA-4ED9-AA28-2BA00BFEC8C6}"/>
              </a:ext>
            </a:extLst>
          </p:cNvPr>
          <p:cNvGrpSpPr/>
          <p:nvPr/>
        </p:nvGrpSpPr>
        <p:grpSpPr>
          <a:xfrm>
            <a:off x="6824954" y="3776563"/>
            <a:ext cx="2136166" cy="1053151"/>
            <a:chOff x="2252875" y="3814653"/>
            <a:chExt cx="2136166" cy="1053151"/>
          </a:xfrm>
        </p:grpSpPr>
        <p:sp>
          <p:nvSpPr>
            <p:cNvPr id="170" name="フローチャート: 他ページ結合子 169">
              <a:extLst>
                <a:ext uri="{FF2B5EF4-FFF2-40B4-BE49-F238E27FC236}">
                  <a16:creationId xmlns:a16="http://schemas.microsoft.com/office/drawing/2014/main" id="{919CD6F8-773A-4DA4-B31A-2FA44442830A}"/>
                </a:ext>
              </a:extLst>
            </p:cNvPr>
            <p:cNvSpPr/>
            <p:nvPr/>
          </p:nvSpPr>
          <p:spPr>
            <a:xfrm rot="16200000">
              <a:off x="2794382" y="3273146"/>
              <a:ext cx="1053151" cy="2136166"/>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テキスト ボックス 170">
              <a:extLst>
                <a:ext uri="{FF2B5EF4-FFF2-40B4-BE49-F238E27FC236}">
                  <a16:creationId xmlns:a16="http://schemas.microsoft.com/office/drawing/2014/main" id="{7F10F456-9FA6-4DEE-A1A1-7A2B3851A468}"/>
                </a:ext>
              </a:extLst>
            </p:cNvPr>
            <p:cNvSpPr txBox="1"/>
            <p:nvPr/>
          </p:nvSpPr>
          <p:spPr>
            <a:xfrm>
              <a:off x="2319526" y="4120665"/>
              <a:ext cx="2016899" cy="523220"/>
            </a:xfrm>
            <a:prstGeom prst="rect">
              <a:avLst/>
            </a:prstGeom>
            <a:noFill/>
          </p:spPr>
          <p:txBody>
            <a:bodyPr wrap="none" rtlCol="0">
              <a:spAutoFit/>
            </a:bodyPr>
            <a:lstStyle/>
            <a:p>
              <a:pPr algn="ctr"/>
              <a:r>
                <a:rPr kumimoji="1" lang="ja-JP" altLang="en-US" sz="1600" u="sng" dirty="0"/>
                <a:t>培地上清</a:t>
              </a:r>
              <a:r>
                <a:rPr kumimoji="1" lang="ja-JP" altLang="en-US" sz="1600" dirty="0"/>
                <a:t>回収</a:t>
              </a:r>
              <a:endParaRPr kumimoji="1" lang="en-US" altLang="ja-JP" sz="1600" dirty="0"/>
            </a:p>
            <a:p>
              <a:pPr algn="ctr"/>
              <a:r>
                <a:rPr kumimoji="1" lang="ja-JP" altLang="en-US" sz="1200" dirty="0"/>
                <a:t>　＝セルロース分解酵素含む</a:t>
              </a:r>
              <a:endParaRPr kumimoji="1" lang="en-US" altLang="ja-JP" sz="1200" dirty="0"/>
            </a:p>
          </p:txBody>
        </p:sp>
      </p:grpSp>
      <p:grpSp>
        <p:nvGrpSpPr>
          <p:cNvPr id="166" name="グループ化 165">
            <a:extLst>
              <a:ext uri="{FF2B5EF4-FFF2-40B4-BE49-F238E27FC236}">
                <a16:creationId xmlns:a16="http://schemas.microsoft.com/office/drawing/2014/main" id="{4CD941E8-12B7-4681-9F31-3623108FD39C}"/>
              </a:ext>
            </a:extLst>
          </p:cNvPr>
          <p:cNvGrpSpPr/>
          <p:nvPr/>
        </p:nvGrpSpPr>
        <p:grpSpPr>
          <a:xfrm>
            <a:off x="5308911" y="3779349"/>
            <a:ext cx="1895461" cy="1053151"/>
            <a:chOff x="2252875" y="3814654"/>
            <a:chExt cx="1895461" cy="1053151"/>
          </a:xfrm>
        </p:grpSpPr>
        <p:sp>
          <p:nvSpPr>
            <p:cNvPr id="167" name="フローチャート: 他ページ結合子 166">
              <a:extLst>
                <a:ext uri="{FF2B5EF4-FFF2-40B4-BE49-F238E27FC236}">
                  <a16:creationId xmlns:a16="http://schemas.microsoft.com/office/drawing/2014/main" id="{2D48B3B5-55FC-4911-8B5B-51A4E41E456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テキスト ボックス 167">
              <a:extLst>
                <a:ext uri="{FF2B5EF4-FFF2-40B4-BE49-F238E27FC236}">
                  <a16:creationId xmlns:a16="http://schemas.microsoft.com/office/drawing/2014/main" id="{B06A7F4E-9D99-4BE1-8081-FDE8D0189387}"/>
                </a:ext>
              </a:extLst>
            </p:cNvPr>
            <p:cNvSpPr txBox="1"/>
            <p:nvPr/>
          </p:nvSpPr>
          <p:spPr>
            <a:xfrm>
              <a:off x="2774215" y="4056325"/>
              <a:ext cx="1005403" cy="584775"/>
            </a:xfrm>
            <a:prstGeom prst="rect">
              <a:avLst/>
            </a:prstGeom>
            <a:noFill/>
          </p:spPr>
          <p:txBody>
            <a:bodyPr wrap="none" rtlCol="0">
              <a:spAutoFit/>
            </a:bodyPr>
            <a:lstStyle/>
            <a:p>
              <a:pPr algn="ctr"/>
              <a:r>
                <a:rPr kumimoji="1" lang="ja-JP" altLang="en-US" sz="1600" dirty="0"/>
                <a:t>酵母培養</a:t>
              </a:r>
              <a:endParaRPr kumimoji="1" lang="en-US" altLang="ja-JP" sz="1600" dirty="0"/>
            </a:p>
            <a:p>
              <a:pPr algn="ctr"/>
              <a:r>
                <a:rPr kumimoji="1" lang="ja-JP" altLang="en-US" sz="1600" dirty="0"/>
                <a:t>発現誘導</a:t>
              </a:r>
              <a:endParaRPr kumimoji="1" lang="en-US" altLang="ja-JP" sz="1600" dirty="0"/>
            </a:p>
          </p:txBody>
        </p:sp>
      </p:grpSp>
      <p:grpSp>
        <p:nvGrpSpPr>
          <p:cNvPr id="163" name="グループ化 162">
            <a:extLst>
              <a:ext uri="{FF2B5EF4-FFF2-40B4-BE49-F238E27FC236}">
                <a16:creationId xmlns:a16="http://schemas.microsoft.com/office/drawing/2014/main" id="{2659DF91-8FAC-43CB-B427-A9B9AB566E8B}"/>
              </a:ext>
            </a:extLst>
          </p:cNvPr>
          <p:cNvGrpSpPr/>
          <p:nvPr/>
        </p:nvGrpSpPr>
        <p:grpSpPr>
          <a:xfrm>
            <a:off x="3781939" y="3779349"/>
            <a:ext cx="1895461" cy="1053151"/>
            <a:chOff x="2252875" y="3814654"/>
            <a:chExt cx="1895461" cy="1053151"/>
          </a:xfrm>
        </p:grpSpPr>
        <p:sp>
          <p:nvSpPr>
            <p:cNvPr id="164" name="フローチャート: 他ページ結合子 163">
              <a:extLst>
                <a:ext uri="{FF2B5EF4-FFF2-40B4-BE49-F238E27FC236}">
                  <a16:creationId xmlns:a16="http://schemas.microsoft.com/office/drawing/2014/main" id="{6E91E436-359A-4EA2-AE9F-5456C187210F}"/>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テキスト ボックス 164">
              <a:extLst>
                <a:ext uri="{FF2B5EF4-FFF2-40B4-BE49-F238E27FC236}">
                  <a16:creationId xmlns:a16="http://schemas.microsoft.com/office/drawing/2014/main" id="{87FAAB11-ED15-4093-82B6-35FEB3BB8FA1}"/>
                </a:ext>
              </a:extLst>
            </p:cNvPr>
            <p:cNvSpPr txBox="1"/>
            <p:nvPr/>
          </p:nvSpPr>
          <p:spPr>
            <a:xfrm>
              <a:off x="2773217" y="4059310"/>
              <a:ext cx="1005403" cy="584775"/>
            </a:xfrm>
            <a:prstGeom prst="rect">
              <a:avLst/>
            </a:prstGeom>
            <a:noFill/>
          </p:spPr>
          <p:txBody>
            <a:bodyPr wrap="none" rtlCol="0">
              <a:spAutoFit/>
            </a:bodyPr>
            <a:lstStyle/>
            <a:p>
              <a:pPr algn="ctr"/>
              <a:r>
                <a:rPr kumimoji="1" lang="ja-JP" altLang="en-US" sz="1600" dirty="0"/>
                <a:t>酵母</a:t>
              </a:r>
              <a:r>
                <a:rPr kumimoji="1" lang="en-US" altLang="ja-JP" sz="1600" dirty="0"/>
                <a:t>*</a:t>
              </a:r>
              <a:r>
                <a:rPr kumimoji="1" lang="ja-JP" altLang="en-US" sz="1600" dirty="0"/>
                <a:t>へ</a:t>
              </a:r>
              <a:endParaRPr kumimoji="1" lang="en-US" altLang="ja-JP" sz="1600" dirty="0"/>
            </a:p>
            <a:p>
              <a:pPr algn="ctr"/>
              <a:r>
                <a:rPr kumimoji="1" lang="ja-JP" altLang="en-US" sz="1600" dirty="0"/>
                <a:t>形質転換</a:t>
              </a:r>
            </a:p>
          </p:txBody>
        </p:sp>
      </p:grpSp>
      <p:sp>
        <p:nvSpPr>
          <p:cNvPr id="2" name="タイトル 1">
            <a:extLst>
              <a:ext uri="{FF2B5EF4-FFF2-40B4-BE49-F238E27FC236}">
                <a16:creationId xmlns:a16="http://schemas.microsoft.com/office/drawing/2014/main" id="{CC0CD494-FDC6-4980-B180-283D54F0139C}"/>
              </a:ext>
            </a:extLst>
          </p:cNvPr>
          <p:cNvSpPr>
            <a:spLocks noGrp="1"/>
          </p:cNvSpPr>
          <p:nvPr>
            <p:ph type="title"/>
          </p:nvPr>
        </p:nvSpPr>
        <p:spPr/>
        <p:txBody>
          <a:bodyPr>
            <a:normAutofit fontScale="90000"/>
          </a:bodyPr>
          <a:lstStyle/>
          <a:p>
            <a:r>
              <a:rPr lang="ja-JP" altLang="en-US" sz="2800" dirty="0"/>
              <a:t>補足４</a:t>
            </a:r>
            <a:br>
              <a:rPr lang="en-US" altLang="ja-JP" sz="2800" dirty="0"/>
            </a:br>
            <a:r>
              <a:rPr lang="en-US" altLang="ja-JP" sz="2800" dirty="0"/>
              <a:t>2Q</a:t>
            </a:r>
            <a:r>
              <a:rPr lang="ja-JP" altLang="en-US" sz="2800" dirty="0"/>
              <a:t>実施内容：酵母を用いたセルラーゼの合成・活性評価実験</a:t>
            </a:r>
            <a:endParaRPr kumimoji="1" lang="ja-JP" altLang="en-US" dirty="0"/>
          </a:p>
        </p:txBody>
      </p:sp>
      <p:sp>
        <p:nvSpPr>
          <p:cNvPr id="3" name="スライド番号プレースホルダー 2">
            <a:extLst>
              <a:ext uri="{FF2B5EF4-FFF2-40B4-BE49-F238E27FC236}">
                <a16:creationId xmlns:a16="http://schemas.microsoft.com/office/drawing/2014/main" id="{B74CFA7B-5D32-4244-B613-2FE4CCB6EA9C}"/>
              </a:ext>
            </a:extLst>
          </p:cNvPr>
          <p:cNvSpPr>
            <a:spLocks noGrp="1"/>
          </p:cNvSpPr>
          <p:nvPr>
            <p:ph type="sldNum" sz="quarter" idx="10"/>
          </p:nvPr>
        </p:nvSpPr>
        <p:spPr/>
        <p:txBody>
          <a:bodyPr/>
          <a:lstStyle/>
          <a:p>
            <a:fld id="{584EAAFE-CFE5-40AD-8E95-5BFF290DC5CF}" type="slidenum">
              <a:rPr kumimoji="1" lang="ja-JP" altLang="en-US" smtClean="0"/>
              <a:pPr/>
              <a:t>68</a:t>
            </a:fld>
            <a:endParaRPr kumimoji="1" lang="ja-JP" altLang="en-US"/>
          </a:p>
        </p:txBody>
      </p:sp>
      <p:grpSp>
        <p:nvGrpSpPr>
          <p:cNvPr id="206" name="グループ化 205">
            <a:extLst>
              <a:ext uri="{FF2B5EF4-FFF2-40B4-BE49-F238E27FC236}">
                <a16:creationId xmlns:a16="http://schemas.microsoft.com/office/drawing/2014/main" id="{2B93D1E8-17D9-4EFC-A2D4-C28637CD44D4}"/>
              </a:ext>
            </a:extLst>
          </p:cNvPr>
          <p:cNvGrpSpPr/>
          <p:nvPr/>
        </p:nvGrpSpPr>
        <p:grpSpPr>
          <a:xfrm>
            <a:off x="1861155" y="1124966"/>
            <a:ext cx="3446529" cy="849140"/>
            <a:chOff x="2595382" y="2231325"/>
            <a:chExt cx="3446529" cy="849140"/>
          </a:xfrm>
        </p:grpSpPr>
        <p:grpSp>
          <p:nvGrpSpPr>
            <p:cNvPr id="138" name="グループ化 137">
              <a:extLst>
                <a:ext uri="{FF2B5EF4-FFF2-40B4-BE49-F238E27FC236}">
                  <a16:creationId xmlns:a16="http://schemas.microsoft.com/office/drawing/2014/main" id="{1F13C15B-C29C-4348-97F8-BFE0546260C4}"/>
                </a:ext>
              </a:extLst>
            </p:cNvPr>
            <p:cNvGrpSpPr/>
            <p:nvPr/>
          </p:nvGrpSpPr>
          <p:grpSpPr>
            <a:xfrm>
              <a:off x="3127719" y="2231325"/>
              <a:ext cx="2914192" cy="849140"/>
              <a:chOff x="166659" y="1950464"/>
              <a:chExt cx="2914192" cy="849140"/>
            </a:xfrm>
          </p:grpSpPr>
          <p:sp>
            <p:nvSpPr>
              <p:cNvPr id="143" name="矢印: 五方向 142">
                <a:extLst>
                  <a:ext uri="{FF2B5EF4-FFF2-40B4-BE49-F238E27FC236}">
                    <a16:creationId xmlns:a16="http://schemas.microsoft.com/office/drawing/2014/main" id="{842E0D61-60EA-4B00-8422-88872866CE57}"/>
                  </a:ext>
                </a:extLst>
              </p:cNvPr>
              <p:cNvSpPr/>
              <p:nvPr/>
            </p:nvSpPr>
            <p:spPr>
              <a:xfrm>
                <a:off x="168224" y="1950464"/>
                <a:ext cx="2713795" cy="847814"/>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144" name="テキスト ボックス 143">
                <a:extLst>
                  <a:ext uri="{FF2B5EF4-FFF2-40B4-BE49-F238E27FC236}">
                    <a16:creationId xmlns:a16="http://schemas.microsoft.com/office/drawing/2014/main" id="{CF9784AA-E316-4C85-91BB-20904E27DEBD}"/>
                  </a:ext>
                </a:extLst>
              </p:cNvPr>
              <p:cNvSpPr txBox="1"/>
              <p:nvPr/>
            </p:nvSpPr>
            <p:spPr>
              <a:xfrm>
                <a:off x="166659" y="2522605"/>
                <a:ext cx="29141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grpSp>
          <p:nvGrpSpPr>
            <p:cNvPr id="139" name="グループ化 138">
              <a:extLst>
                <a:ext uri="{FF2B5EF4-FFF2-40B4-BE49-F238E27FC236}">
                  <a16:creationId xmlns:a16="http://schemas.microsoft.com/office/drawing/2014/main" id="{178359B0-4EA1-4792-9827-F661CA004DE4}"/>
                </a:ext>
              </a:extLst>
            </p:cNvPr>
            <p:cNvGrpSpPr/>
            <p:nvPr/>
          </p:nvGrpSpPr>
          <p:grpSpPr>
            <a:xfrm>
              <a:off x="3450261" y="2317499"/>
              <a:ext cx="2076455" cy="484033"/>
              <a:chOff x="6595770" y="1162574"/>
              <a:chExt cx="2076455" cy="484033"/>
            </a:xfrm>
          </p:grpSpPr>
          <p:sp>
            <p:nvSpPr>
              <p:cNvPr id="140" name="フローチャート: 端子 139">
                <a:extLst>
                  <a:ext uri="{FF2B5EF4-FFF2-40B4-BE49-F238E27FC236}">
                    <a16:creationId xmlns:a16="http://schemas.microsoft.com/office/drawing/2014/main" id="{EAE0E12A-4FFF-4342-98C9-358EAA722C26}"/>
                  </a:ext>
                </a:extLst>
              </p:cNvPr>
              <p:cNvSpPr/>
              <p:nvPr/>
            </p:nvSpPr>
            <p:spPr>
              <a:xfrm>
                <a:off x="6595770" y="1162574"/>
                <a:ext cx="969007" cy="484033"/>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TeCel7A</a:t>
                </a:r>
                <a:endParaRPr kumimoji="1" lang="ja-JP" altLang="en-US" sz="1600" dirty="0">
                  <a:solidFill>
                    <a:schemeClr val="bg1"/>
                  </a:solidFill>
                </a:endParaRPr>
              </a:p>
            </p:txBody>
          </p:sp>
          <p:sp>
            <p:nvSpPr>
              <p:cNvPr id="141" name="正方形/長方形 140">
                <a:extLst>
                  <a:ext uri="{FF2B5EF4-FFF2-40B4-BE49-F238E27FC236}">
                    <a16:creationId xmlns:a16="http://schemas.microsoft.com/office/drawing/2014/main" id="{A551BBE3-C07A-4787-9E97-A23501E7FB2E}"/>
                  </a:ext>
                </a:extLst>
              </p:cNvPr>
              <p:cNvSpPr/>
              <p:nvPr/>
            </p:nvSpPr>
            <p:spPr>
              <a:xfrm>
                <a:off x="7712282" y="1404591"/>
                <a:ext cx="959943" cy="242016"/>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TrCBM1</a:t>
                </a:r>
                <a:endParaRPr kumimoji="1" lang="ja-JP" altLang="en-US" sz="1600" dirty="0">
                  <a:solidFill>
                    <a:schemeClr val="bg1"/>
                  </a:solidFill>
                </a:endParaRPr>
              </a:p>
            </p:txBody>
          </p:sp>
          <p:cxnSp>
            <p:nvCxnSpPr>
              <p:cNvPr id="142" name="直線コネクタ 141">
                <a:extLst>
                  <a:ext uri="{FF2B5EF4-FFF2-40B4-BE49-F238E27FC236}">
                    <a16:creationId xmlns:a16="http://schemas.microsoft.com/office/drawing/2014/main" id="{F80B7CAB-6CA0-4E33-805C-512F39A48EDC}"/>
                  </a:ext>
                </a:extLst>
              </p:cNvPr>
              <p:cNvCxnSpPr>
                <a:cxnSpLocks/>
                <a:endCxn id="141" idx="1"/>
              </p:cNvCxnSpPr>
              <p:nvPr/>
            </p:nvCxnSpPr>
            <p:spPr>
              <a:xfrm>
                <a:off x="7564777" y="1404591"/>
                <a:ext cx="147505" cy="121008"/>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テキスト ボックス 33">
              <a:extLst>
                <a:ext uri="{FF2B5EF4-FFF2-40B4-BE49-F238E27FC236}">
                  <a16:creationId xmlns:a16="http://schemas.microsoft.com/office/drawing/2014/main" id="{4ACA2C87-197C-4189-A4DE-33421D1A50BC}"/>
                </a:ext>
              </a:extLst>
            </p:cNvPr>
            <p:cNvSpPr txBox="1"/>
            <p:nvPr/>
          </p:nvSpPr>
          <p:spPr>
            <a:xfrm>
              <a:off x="2595382" y="2470564"/>
              <a:ext cx="415498" cy="369332"/>
            </a:xfrm>
            <a:prstGeom prst="rect">
              <a:avLst/>
            </a:prstGeom>
            <a:noFill/>
          </p:spPr>
          <p:txBody>
            <a:bodyPr wrap="none" rtlCol="0">
              <a:spAutoFit/>
            </a:bodyPr>
            <a:lstStyle/>
            <a:p>
              <a:r>
                <a:rPr kumimoji="1" lang="ja-JP" altLang="en-US"/>
                <a:t>②</a:t>
              </a:r>
            </a:p>
          </p:txBody>
        </p:sp>
      </p:grpSp>
      <p:grpSp>
        <p:nvGrpSpPr>
          <p:cNvPr id="205" name="グループ化 204">
            <a:extLst>
              <a:ext uri="{FF2B5EF4-FFF2-40B4-BE49-F238E27FC236}">
                <a16:creationId xmlns:a16="http://schemas.microsoft.com/office/drawing/2014/main" id="{DA1EEE4F-B0BC-4814-98CC-48A70FF524F6}"/>
              </a:ext>
            </a:extLst>
          </p:cNvPr>
          <p:cNvGrpSpPr/>
          <p:nvPr/>
        </p:nvGrpSpPr>
        <p:grpSpPr>
          <a:xfrm>
            <a:off x="1861155" y="2225590"/>
            <a:ext cx="3446529" cy="848612"/>
            <a:chOff x="6144230" y="2230527"/>
            <a:chExt cx="3446529" cy="848612"/>
          </a:xfrm>
        </p:grpSpPr>
        <p:sp>
          <p:nvSpPr>
            <p:cNvPr id="81" name="矢印: 五方向 80">
              <a:extLst>
                <a:ext uri="{FF2B5EF4-FFF2-40B4-BE49-F238E27FC236}">
                  <a16:creationId xmlns:a16="http://schemas.microsoft.com/office/drawing/2014/main" id="{0B72F54B-8EEE-4A26-BE8C-B07323A99877}"/>
                </a:ext>
              </a:extLst>
            </p:cNvPr>
            <p:cNvSpPr/>
            <p:nvPr/>
          </p:nvSpPr>
          <p:spPr>
            <a:xfrm>
              <a:off x="6678132" y="2230527"/>
              <a:ext cx="2713795" cy="848612"/>
            </a:xfrm>
            <a:prstGeom prst="homePlate">
              <a:avLst>
                <a:gd name="adj" fmla="val 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n-ea"/>
                <a:cs typeface="+mn-cs"/>
              </a:endParaRPr>
            </a:p>
          </p:txBody>
        </p:sp>
        <p:sp>
          <p:nvSpPr>
            <p:cNvPr id="82" name="テキスト ボックス 81">
              <a:extLst>
                <a:ext uri="{FF2B5EF4-FFF2-40B4-BE49-F238E27FC236}">
                  <a16:creationId xmlns:a16="http://schemas.microsoft.com/office/drawing/2014/main" id="{9F97689D-ED7A-4DF3-89E1-D170909255F4}"/>
                </a:ext>
              </a:extLst>
            </p:cNvPr>
            <p:cNvSpPr txBox="1"/>
            <p:nvPr/>
          </p:nvSpPr>
          <p:spPr>
            <a:xfrm>
              <a:off x="6676566" y="2802140"/>
              <a:ext cx="2914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dirty="0">
                  <a:ln>
                    <a:noFill/>
                  </a:ln>
                  <a:effectLst/>
                  <a:uLnTx/>
                  <a:uFillTx/>
                  <a:latin typeface="+mn-ea"/>
                  <a:cs typeface="+mn-cs"/>
                </a:rPr>
                <a:t>@</a:t>
              </a:r>
              <a:r>
                <a:rPr kumimoji="1" lang="ja-JP" altLang="en-US" sz="1200" i="0" u="none" strike="noStrike" kern="1200" cap="none" spc="0" normalizeH="0" baseline="0" noProof="0" dirty="0">
                  <a:ln>
                    <a:noFill/>
                  </a:ln>
                  <a:effectLst/>
                  <a:uLnTx/>
                  <a:uFillTx/>
                  <a:latin typeface="+mn-ea"/>
                  <a:cs typeface="+mn-cs"/>
                </a:rPr>
                <a:t>酵母（</a:t>
              </a:r>
              <a:r>
                <a:rPr kumimoji="1" lang="en-US" altLang="ja-JP" sz="1200" i="1" dirty="0">
                  <a:latin typeface="+mn-ea"/>
                </a:rPr>
                <a:t>Pichia</a:t>
              </a:r>
              <a:r>
                <a:rPr kumimoji="1" lang="ja-JP" altLang="en-US" sz="1200" i="1" dirty="0">
                  <a:latin typeface="+mn-ea"/>
                </a:rPr>
                <a:t> </a:t>
              </a:r>
              <a:r>
                <a:rPr kumimoji="1" lang="en-US" altLang="ja-JP" sz="1200" i="1" dirty="0">
                  <a:latin typeface="+mn-ea"/>
                </a:rPr>
                <a:t>Pastoris</a:t>
              </a:r>
              <a:r>
                <a:rPr kumimoji="1" lang="ja-JP" altLang="en-US" sz="1200" i="1" dirty="0">
                  <a:latin typeface="+mn-ea"/>
                </a:rPr>
                <a:t> </a:t>
              </a:r>
              <a:r>
                <a:rPr kumimoji="1" lang="en-US" altLang="ja-JP" sz="1200" dirty="0">
                  <a:latin typeface="+mn-ea"/>
                </a:rPr>
                <a:t>KM71H</a:t>
              </a:r>
              <a:r>
                <a:rPr kumimoji="1" lang="ja-JP" altLang="en-US" sz="1200" dirty="0">
                  <a:latin typeface="+mn-ea"/>
                </a:rPr>
                <a:t>）</a:t>
              </a:r>
              <a:endParaRPr kumimoji="1" lang="en-US" altLang="ja-JP" sz="1200" i="0" u="none" strike="noStrike" kern="1200" cap="none" spc="0" normalizeH="0" baseline="0" noProof="0" dirty="0">
                <a:ln>
                  <a:noFill/>
                </a:ln>
                <a:effectLst/>
                <a:uLnTx/>
                <a:uFillTx/>
                <a:latin typeface="+mn-ea"/>
                <a:cs typeface="+mn-cs"/>
              </a:endParaRPr>
            </a:p>
          </p:txBody>
        </p:sp>
        <p:grpSp>
          <p:nvGrpSpPr>
            <p:cNvPr id="77" name="グループ化 76">
              <a:extLst>
                <a:ext uri="{FF2B5EF4-FFF2-40B4-BE49-F238E27FC236}">
                  <a16:creationId xmlns:a16="http://schemas.microsoft.com/office/drawing/2014/main" id="{C89B20C3-92A5-4D45-BF43-51F88E1E1C82}"/>
                </a:ext>
              </a:extLst>
            </p:cNvPr>
            <p:cNvGrpSpPr/>
            <p:nvPr/>
          </p:nvGrpSpPr>
          <p:grpSpPr>
            <a:xfrm>
              <a:off x="6987607" y="2316702"/>
              <a:ext cx="2107835" cy="484033"/>
              <a:chOff x="6564390" y="1162574"/>
              <a:chExt cx="2107835" cy="484033"/>
            </a:xfrm>
          </p:grpSpPr>
          <p:sp>
            <p:nvSpPr>
              <p:cNvPr id="78" name="フローチャート: 端子 77">
                <a:extLst>
                  <a:ext uri="{FF2B5EF4-FFF2-40B4-BE49-F238E27FC236}">
                    <a16:creationId xmlns:a16="http://schemas.microsoft.com/office/drawing/2014/main" id="{B3330D5C-9BB0-4D27-9B24-D684D5F4A5D9}"/>
                  </a:ext>
                </a:extLst>
              </p:cNvPr>
              <p:cNvSpPr/>
              <p:nvPr/>
            </p:nvSpPr>
            <p:spPr>
              <a:xfrm>
                <a:off x="6564390" y="1162574"/>
                <a:ext cx="1000387" cy="484033"/>
              </a:xfrm>
              <a:prstGeom prst="flowChartTerminator">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dirty="0">
                    <a:solidFill>
                      <a:schemeClr val="bg1"/>
                    </a:solidFill>
                  </a:rPr>
                  <a:t>PcCel7D</a:t>
                </a:r>
                <a:endParaRPr kumimoji="1" lang="ja-JP" altLang="en-US" sz="1600" dirty="0">
                  <a:solidFill>
                    <a:schemeClr val="bg1"/>
                  </a:solidFill>
                </a:endParaRPr>
              </a:p>
            </p:txBody>
          </p:sp>
          <p:sp>
            <p:nvSpPr>
              <p:cNvPr id="79" name="正方形/長方形 78">
                <a:extLst>
                  <a:ext uri="{FF2B5EF4-FFF2-40B4-BE49-F238E27FC236}">
                    <a16:creationId xmlns:a16="http://schemas.microsoft.com/office/drawing/2014/main" id="{2D1FF260-AEAD-4222-BF87-E94DA0CB907A}"/>
                  </a:ext>
                </a:extLst>
              </p:cNvPr>
              <p:cNvSpPr/>
              <p:nvPr/>
            </p:nvSpPr>
            <p:spPr>
              <a:xfrm>
                <a:off x="7712282" y="1405669"/>
                <a:ext cx="959943" cy="240938"/>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solidFill>
                      <a:schemeClr val="bg1"/>
                    </a:solidFill>
                  </a:rPr>
                  <a:t>PcCel7D</a:t>
                </a:r>
                <a:endParaRPr kumimoji="1" lang="ja-JP" altLang="en-US" sz="1600" dirty="0">
                  <a:solidFill>
                    <a:schemeClr val="bg1"/>
                  </a:solidFill>
                </a:endParaRPr>
              </a:p>
            </p:txBody>
          </p:sp>
          <p:cxnSp>
            <p:nvCxnSpPr>
              <p:cNvPr id="80" name="直線コネクタ 79">
                <a:extLst>
                  <a:ext uri="{FF2B5EF4-FFF2-40B4-BE49-F238E27FC236}">
                    <a16:creationId xmlns:a16="http://schemas.microsoft.com/office/drawing/2014/main" id="{CECFB7C2-2C54-4FE3-8DAC-5CBEF5BBDDF1}"/>
                  </a:ext>
                </a:extLst>
              </p:cNvPr>
              <p:cNvCxnSpPr>
                <a:cxnSpLocks/>
                <a:endCxn id="79" idx="1"/>
              </p:cNvCxnSpPr>
              <p:nvPr/>
            </p:nvCxnSpPr>
            <p:spPr>
              <a:xfrm>
                <a:off x="7564777" y="1404591"/>
                <a:ext cx="147505" cy="121547"/>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CD8DFF1B-6DE8-4C74-9E78-9D2012F10C51}"/>
                </a:ext>
              </a:extLst>
            </p:cNvPr>
            <p:cNvSpPr txBox="1"/>
            <p:nvPr/>
          </p:nvSpPr>
          <p:spPr>
            <a:xfrm>
              <a:off x="6144230" y="2496739"/>
              <a:ext cx="415498" cy="369332"/>
            </a:xfrm>
            <a:prstGeom prst="rect">
              <a:avLst/>
            </a:prstGeom>
            <a:noFill/>
          </p:spPr>
          <p:txBody>
            <a:bodyPr wrap="none" rtlCol="0">
              <a:spAutoFit/>
            </a:bodyPr>
            <a:lstStyle/>
            <a:p>
              <a:r>
                <a:rPr kumimoji="1" lang="ja-JP" altLang="en-US" dirty="0"/>
                <a:t>③</a:t>
              </a:r>
            </a:p>
          </p:txBody>
        </p:sp>
      </p:grpSp>
      <p:sp>
        <p:nvSpPr>
          <p:cNvPr id="155" name="テキスト ボックス 154">
            <a:extLst>
              <a:ext uri="{FF2B5EF4-FFF2-40B4-BE49-F238E27FC236}">
                <a16:creationId xmlns:a16="http://schemas.microsoft.com/office/drawing/2014/main" id="{AABEED7F-3AC9-4006-AB98-19CB6210F0EF}"/>
              </a:ext>
            </a:extLst>
          </p:cNvPr>
          <p:cNvSpPr txBox="1"/>
          <p:nvPr/>
        </p:nvSpPr>
        <p:spPr>
          <a:xfrm>
            <a:off x="760187" y="1054163"/>
            <a:ext cx="646331" cy="369332"/>
          </a:xfrm>
          <a:prstGeom prst="rect">
            <a:avLst/>
          </a:prstGeom>
          <a:noFill/>
        </p:spPr>
        <p:txBody>
          <a:bodyPr wrap="none" rtlCol="0">
            <a:spAutoFit/>
          </a:bodyPr>
          <a:lstStyle/>
          <a:p>
            <a:r>
              <a:rPr kumimoji="1" lang="ja-JP" altLang="en-US" dirty="0"/>
              <a:t>対象</a:t>
            </a:r>
          </a:p>
        </p:txBody>
      </p:sp>
      <p:sp>
        <p:nvSpPr>
          <p:cNvPr id="157" name="テキスト ボックス 156">
            <a:extLst>
              <a:ext uri="{FF2B5EF4-FFF2-40B4-BE49-F238E27FC236}">
                <a16:creationId xmlns:a16="http://schemas.microsoft.com/office/drawing/2014/main" id="{D5EDE0F9-F716-4558-AE5E-61DD13045F25}"/>
              </a:ext>
            </a:extLst>
          </p:cNvPr>
          <p:cNvSpPr txBox="1"/>
          <p:nvPr/>
        </p:nvSpPr>
        <p:spPr>
          <a:xfrm>
            <a:off x="694623" y="3429952"/>
            <a:ext cx="1271502" cy="369332"/>
          </a:xfrm>
          <a:prstGeom prst="rect">
            <a:avLst/>
          </a:prstGeom>
          <a:noFill/>
        </p:spPr>
        <p:txBody>
          <a:bodyPr wrap="none" rtlCol="0">
            <a:spAutoFit/>
          </a:bodyPr>
          <a:lstStyle/>
          <a:p>
            <a:r>
              <a:rPr kumimoji="1" lang="ja-JP" altLang="en-US" dirty="0"/>
              <a:t>実験の流れ</a:t>
            </a:r>
          </a:p>
        </p:txBody>
      </p:sp>
      <p:grpSp>
        <p:nvGrpSpPr>
          <p:cNvPr id="162" name="グループ化 161">
            <a:extLst>
              <a:ext uri="{FF2B5EF4-FFF2-40B4-BE49-F238E27FC236}">
                <a16:creationId xmlns:a16="http://schemas.microsoft.com/office/drawing/2014/main" id="{BC3A1CB0-AAC7-4B03-ABD9-7E885A854CDF}"/>
              </a:ext>
            </a:extLst>
          </p:cNvPr>
          <p:cNvGrpSpPr/>
          <p:nvPr/>
        </p:nvGrpSpPr>
        <p:grpSpPr>
          <a:xfrm>
            <a:off x="2265896" y="3779349"/>
            <a:ext cx="1895461" cy="1053151"/>
            <a:chOff x="2252875" y="3814654"/>
            <a:chExt cx="1895461" cy="1053151"/>
          </a:xfrm>
        </p:grpSpPr>
        <p:sp>
          <p:nvSpPr>
            <p:cNvPr id="158" name="フローチャート: 他ページ結合子 157">
              <a:extLst>
                <a:ext uri="{FF2B5EF4-FFF2-40B4-BE49-F238E27FC236}">
                  <a16:creationId xmlns:a16="http://schemas.microsoft.com/office/drawing/2014/main" id="{77A386BD-86FF-4EC0-901A-0BF243D8136B}"/>
                </a:ext>
              </a:extLst>
            </p:cNvPr>
            <p:cNvSpPr/>
            <p:nvPr/>
          </p:nvSpPr>
          <p:spPr>
            <a:xfrm rot="16200000">
              <a:off x="2674030" y="3393499"/>
              <a:ext cx="1053151" cy="1895461"/>
            </a:xfrm>
            <a:prstGeom prst="flowChartOffpage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テキスト ボックス 160">
              <a:extLst>
                <a:ext uri="{FF2B5EF4-FFF2-40B4-BE49-F238E27FC236}">
                  <a16:creationId xmlns:a16="http://schemas.microsoft.com/office/drawing/2014/main" id="{EF2169DB-6884-4911-95BB-7ACACD1149CF}"/>
                </a:ext>
              </a:extLst>
            </p:cNvPr>
            <p:cNvSpPr txBox="1"/>
            <p:nvPr/>
          </p:nvSpPr>
          <p:spPr>
            <a:xfrm>
              <a:off x="2478473" y="4171952"/>
              <a:ext cx="1210588" cy="338554"/>
            </a:xfrm>
            <a:prstGeom prst="rect">
              <a:avLst/>
            </a:prstGeom>
            <a:noFill/>
          </p:spPr>
          <p:txBody>
            <a:bodyPr wrap="none" rtlCol="0">
              <a:spAutoFit/>
            </a:bodyPr>
            <a:lstStyle/>
            <a:p>
              <a:pPr algn="ctr"/>
              <a:r>
                <a:rPr kumimoji="1" lang="ja-JP" altLang="en-US" sz="1600" dirty="0"/>
                <a:t>遺伝子合成</a:t>
              </a:r>
            </a:p>
          </p:txBody>
        </p:sp>
      </p:grpSp>
      <p:cxnSp>
        <p:nvCxnSpPr>
          <p:cNvPr id="204" name="直線コネクタ 203">
            <a:extLst>
              <a:ext uri="{FF2B5EF4-FFF2-40B4-BE49-F238E27FC236}">
                <a16:creationId xmlns:a16="http://schemas.microsoft.com/office/drawing/2014/main" id="{37592209-1CC0-4E80-8D10-BA83272CFDD0}"/>
              </a:ext>
            </a:extLst>
          </p:cNvPr>
          <p:cNvCxnSpPr>
            <a:cxnSpLocks/>
            <a:stCxn id="170" idx="2"/>
            <a:endCxn id="182" idx="2"/>
          </p:cNvCxnSpPr>
          <p:nvPr/>
        </p:nvCxnSpPr>
        <p:spPr>
          <a:xfrm>
            <a:off x="8961120" y="4303139"/>
            <a:ext cx="24552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9B654AC6-EEE5-4609-961A-134B8174DFD9}"/>
              </a:ext>
            </a:extLst>
          </p:cNvPr>
          <p:cNvSpPr txBox="1"/>
          <p:nvPr/>
        </p:nvSpPr>
        <p:spPr>
          <a:xfrm>
            <a:off x="2025801" y="5341203"/>
            <a:ext cx="8461680" cy="830997"/>
          </a:xfrm>
          <a:prstGeom prst="rect">
            <a:avLst/>
          </a:prstGeom>
          <a:noFill/>
        </p:spPr>
        <p:txBody>
          <a:bodyPr wrap="square">
            <a:spAutoFit/>
          </a:bodyPr>
          <a:lstStyle/>
          <a:p>
            <a:r>
              <a:rPr kumimoji="1" lang="ja-JP" altLang="en-US" sz="2400" b="1" dirty="0">
                <a:solidFill>
                  <a:schemeClr val="accent1"/>
                </a:solidFill>
              </a:rPr>
              <a:t>対象②　発現・活性を確認した。</a:t>
            </a:r>
            <a:endParaRPr kumimoji="1" lang="en-US" altLang="ja-JP" sz="2400" b="1" dirty="0">
              <a:solidFill>
                <a:schemeClr val="accent1"/>
              </a:solidFill>
            </a:endParaRPr>
          </a:p>
          <a:p>
            <a:r>
              <a:rPr kumimoji="1" lang="ja-JP" altLang="en-US" sz="2400" b="1" dirty="0">
                <a:solidFill>
                  <a:schemeClr val="accent1"/>
                </a:solidFill>
              </a:rPr>
              <a:t>対象③　発現量が少なく、一部基質で活性有無の判断に至らず。</a:t>
            </a:r>
            <a:endParaRPr kumimoji="1" lang="en-US" altLang="ja-JP" sz="2400" b="1" dirty="0">
              <a:solidFill>
                <a:schemeClr val="accent1"/>
              </a:solidFill>
            </a:endParaRPr>
          </a:p>
        </p:txBody>
      </p:sp>
      <p:sp>
        <p:nvSpPr>
          <p:cNvPr id="208" name="テキスト ボックス 207">
            <a:extLst>
              <a:ext uri="{FF2B5EF4-FFF2-40B4-BE49-F238E27FC236}">
                <a16:creationId xmlns:a16="http://schemas.microsoft.com/office/drawing/2014/main" id="{213F0927-01BF-4712-B870-07EE1F867E44}"/>
              </a:ext>
            </a:extLst>
          </p:cNvPr>
          <p:cNvSpPr txBox="1"/>
          <p:nvPr/>
        </p:nvSpPr>
        <p:spPr>
          <a:xfrm>
            <a:off x="2170294" y="3390824"/>
            <a:ext cx="385042" cy="523220"/>
          </a:xfrm>
          <a:prstGeom prst="rect">
            <a:avLst/>
          </a:prstGeom>
          <a:noFill/>
        </p:spPr>
        <p:txBody>
          <a:bodyPr wrap="none" rtlCol="0">
            <a:spAutoFit/>
          </a:bodyPr>
          <a:lstStyle/>
          <a:p>
            <a:r>
              <a:rPr kumimoji="1" lang="en-US" altLang="ja-JP" sz="2800" b="1" dirty="0">
                <a:solidFill>
                  <a:schemeClr val="accent1"/>
                </a:solidFill>
              </a:rPr>
              <a:t>1</a:t>
            </a:r>
            <a:endParaRPr kumimoji="1" lang="ja-JP" altLang="en-US" sz="2800" b="1" dirty="0">
              <a:solidFill>
                <a:schemeClr val="accent1"/>
              </a:solidFill>
            </a:endParaRPr>
          </a:p>
        </p:txBody>
      </p:sp>
      <p:sp>
        <p:nvSpPr>
          <p:cNvPr id="209" name="テキスト ボックス 208">
            <a:extLst>
              <a:ext uri="{FF2B5EF4-FFF2-40B4-BE49-F238E27FC236}">
                <a16:creationId xmlns:a16="http://schemas.microsoft.com/office/drawing/2014/main" id="{0A8191AB-8375-4DD5-AE2C-C1BEF0F78CF4}"/>
              </a:ext>
            </a:extLst>
          </p:cNvPr>
          <p:cNvSpPr txBox="1"/>
          <p:nvPr/>
        </p:nvSpPr>
        <p:spPr>
          <a:xfrm>
            <a:off x="3826272" y="3390824"/>
            <a:ext cx="385042" cy="523220"/>
          </a:xfrm>
          <a:prstGeom prst="rect">
            <a:avLst/>
          </a:prstGeom>
          <a:noFill/>
        </p:spPr>
        <p:txBody>
          <a:bodyPr wrap="none" rtlCol="0">
            <a:spAutoFit/>
          </a:bodyPr>
          <a:lstStyle/>
          <a:p>
            <a:r>
              <a:rPr kumimoji="1" lang="en-US" altLang="ja-JP" sz="2800" b="1" dirty="0">
                <a:solidFill>
                  <a:schemeClr val="accent1"/>
                </a:solidFill>
              </a:rPr>
              <a:t>2</a:t>
            </a:r>
            <a:endParaRPr kumimoji="1" lang="ja-JP" altLang="en-US" sz="2800" b="1" dirty="0">
              <a:solidFill>
                <a:schemeClr val="accent1"/>
              </a:solidFill>
            </a:endParaRPr>
          </a:p>
        </p:txBody>
      </p:sp>
      <p:sp>
        <p:nvSpPr>
          <p:cNvPr id="210" name="テキスト ボックス 209">
            <a:extLst>
              <a:ext uri="{FF2B5EF4-FFF2-40B4-BE49-F238E27FC236}">
                <a16:creationId xmlns:a16="http://schemas.microsoft.com/office/drawing/2014/main" id="{7C233981-50C9-478B-89C4-3C90FA0F75F0}"/>
              </a:ext>
            </a:extLst>
          </p:cNvPr>
          <p:cNvSpPr txBox="1"/>
          <p:nvPr/>
        </p:nvSpPr>
        <p:spPr>
          <a:xfrm>
            <a:off x="5324949" y="3390824"/>
            <a:ext cx="385042" cy="523220"/>
          </a:xfrm>
          <a:prstGeom prst="rect">
            <a:avLst/>
          </a:prstGeom>
          <a:noFill/>
        </p:spPr>
        <p:txBody>
          <a:bodyPr wrap="none" rtlCol="0">
            <a:spAutoFit/>
          </a:bodyPr>
          <a:lstStyle/>
          <a:p>
            <a:r>
              <a:rPr kumimoji="1" lang="en-US" altLang="ja-JP" sz="2800" b="1" dirty="0">
                <a:solidFill>
                  <a:schemeClr val="accent1"/>
                </a:solidFill>
              </a:rPr>
              <a:t>3</a:t>
            </a:r>
            <a:endParaRPr kumimoji="1" lang="ja-JP" altLang="en-US" sz="2800" b="1" dirty="0">
              <a:solidFill>
                <a:schemeClr val="accent1"/>
              </a:solidFill>
            </a:endParaRPr>
          </a:p>
        </p:txBody>
      </p:sp>
      <p:sp>
        <p:nvSpPr>
          <p:cNvPr id="211" name="テキスト ボックス 210">
            <a:extLst>
              <a:ext uri="{FF2B5EF4-FFF2-40B4-BE49-F238E27FC236}">
                <a16:creationId xmlns:a16="http://schemas.microsoft.com/office/drawing/2014/main" id="{AB58463D-DFB6-4911-9B6B-821D9D2A4C19}"/>
              </a:ext>
            </a:extLst>
          </p:cNvPr>
          <p:cNvSpPr txBox="1"/>
          <p:nvPr/>
        </p:nvSpPr>
        <p:spPr>
          <a:xfrm>
            <a:off x="6825126" y="3390824"/>
            <a:ext cx="385042" cy="523220"/>
          </a:xfrm>
          <a:prstGeom prst="rect">
            <a:avLst/>
          </a:prstGeom>
          <a:noFill/>
        </p:spPr>
        <p:txBody>
          <a:bodyPr wrap="none" rtlCol="0">
            <a:spAutoFit/>
          </a:bodyPr>
          <a:lstStyle/>
          <a:p>
            <a:r>
              <a:rPr kumimoji="1" lang="en-US" altLang="ja-JP" sz="2800" b="1" dirty="0">
                <a:solidFill>
                  <a:schemeClr val="accent1"/>
                </a:solidFill>
              </a:rPr>
              <a:t>4</a:t>
            </a:r>
            <a:endParaRPr kumimoji="1" lang="ja-JP" altLang="en-US" sz="2800" b="1" dirty="0">
              <a:solidFill>
                <a:schemeClr val="accent1"/>
              </a:solidFill>
            </a:endParaRPr>
          </a:p>
        </p:txBody>
      </p:sp>
      <p:sp>
        <p:nvSpPr>
          <p:cNvPr id="212" name="テキスト ボックス 211">
            <a:extLst>
              <a:ext uri="{FF2B5EF4-FFF2-40B4-BE49-F238E27FC236}">
                <a16:creationId xmlns:a16="http://schemas.microsoft.com/office/drawing/2014/main" id="{E5CF0818-DE5F-4B8A-B1A6-F3A43BE49860}"/>
              </a:ext>
            </a:extLst>
          </p:cNvPr>
          <p:cNvSpPr txBox="1"/>
          <p:nvPr/>
        </p:nvSpPr>
        <p:spPr>
          <a:xfrm>
            <a:off x="8515408" y="3390824"/>
            <a:ext cx="385042" cy="523220"/>
          </a:xfrm>
          <a:prstGeom prst="rect">
            <a:avLst/>
          </a:prstGeom>
          <a:noFill/>
        </p:spPr>
        <p:txBody>
          <a:bodyPr wrap="none" rtlCol="0">
            <a:spAutoFit/>
          </a:bodyPr>
          <a:lstStyle/>
          <a:p>
            <a:r>
              <a:rPr kumimoji="1" lang="en-US" altLang="ja-JP" sz="2800" b="1" dirty="0">
                <a:solidFill>
                  <a:schemeClr val="accent1"/>
                </a:solidFill>
              </a:rPr>
              <a:t>5</a:t>
            </a:r>
            <a:endParaRPr kumimoji="1" lang="ja-JP" altLang="en-US" sz="2800" b="1" dirty="0">
              <a:solidFill>
                <a:schemeClr val="accent1"/>
              </a:solidFill>
            </a:endParaRPr>
          </a:p>
        </p:txBody>
      </p:sp>
      <p:sp>
        <p:nvSpPr>
          <p:cNvPr id="65" name="テキスト ボックス 64">
            <a:extLst>
              <a:ext uri="{FF2B5EF4-FFF2-40B4-BE49-F238E27FC236}">
                <a16:creationId xmlns:a16="http://schemas.microsoft.com/office/drawing/2014/main" id="{64FF9A52-7387-4716-96D7-C59E8CD9402D}"/>
              </a:ext>
            </a:extLst>
          </p:cNvPr>
          <p:cNvSpPr txBox="1"/>
          <p:nvPr/>
        </p:nvSpPr>
        <p:spPr>
          <a:xfrm>
            <a:off x="2668625" y="4851244"/>
            <a:ext cx="856325"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カ月</a:t>
            </a:r>
          </a:p>
        </p:txBody>
      </p:sp>
      <p:sp>
        <p:nvSpPr>
          <p:cNvPr id="66" name="テキスト ボックス 65">
            <a:extLst>
              <a:ext uri="{FF2B5EF4-FFF2-40B4-BE49-F238E27FC236}">
                <a16:creationId xmlns:a16="http://schemas.microsoft.com/office/drawing/2014/main" id="{26A04119-64CB-4831-96EF-812B5552A627}"/>
              </a:ext>
            </a:extLst>
          </p:cNvPr>
          <p:cNvSpPr txBox="1"/>
          <p:nvPr/>
        </p:nvSpPr>
        <p:spPr>
          <a:xfrm>
            <a:off x="5875935" y="4851244"/>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7" name="テキスト ボックス 66">
            <a:extLst>
              <a:ext uri="{FF2B5EF4-FFF2-40B4-BE49-F238E27FC236}">
                <a16:creationId xmlns:a16="http://schemas.microsoft.com/office/drawing/2014/main" id="{89F1CAA9-38D8-41C5-93DE-D12310C6F545}"/>
              </a:ext>
            </a:extLst>
          </p:cNvPr>
          <p:cNvSpPr txBox="1"/>
          <p:nvPr/>
        </p:nvSpPr>
        <p:spPr>
          <a:xfrm>
            <a:off x="4340935" y="4851101"/>
            <a:ext cx="914033" cy="338554"/>
          </a:xfrm>
          <a:prstGeom prst="rect">
            <a:avLst/>
          </a:prstGeom>
          <a:noFill/>
        </p:spPr>
        <p:txBody>
          <a:bodyPr wrap="none" rtlCol="0">
            <a:spAutoFit/>
          </a:bodyPr>
          <a:lstStyle/>
          <a:p>
            <a:r>
              <a:rPr kumimoji="1" lang="ja-JP" altLang="en-US" sz="1600" dirty="0"/>
              <a:t>約</a:t>
            </a:r>
            <a:r>
              <a:rPr kumimoji="1" lang="en-US" altLang="ja-JP" sz="1600" dirty="0"/>
              <a:t>1</a:t>
            </a:r>
            <a:r>
              <a:rPr kumimoji="1" lang="ja-JP" altLang="en-US" sz="1600" dirty="0"/>
              <a:t>週間</a:t>
            </a:r>
          </a:p>
        </p:txBody>
      </p:sp>
      <p:sp>
        <p:nvSpPr>
          <p:cNvPr id="68" name="テキスト ボックス 67">
            <a:extLst>
              <a:ext uri="{FF2B5EF4-FFF2-40B4-BE49-F238E27FC236}">
                <a16:creationId xmlns:a16="http://schemas.microsoft.com/office/drawing/2014/main" id="{76F88974-42B1-4438-9FD3-4611C408D5DB}"/>
              </a:ext>
            </a:extLst>
          </p:cNvPr>
          <p:cNvSpPr txBox="1"/>
          <p:nvPr/>
        </p:nvSpPr>
        <p:spPr>
          <a:xfrm>
            <a:off x="6460703" y="916971"/>
            <a:ext cx="4733988" cy="276999"/>
          </a:xfrm>
          <a:prstGeom prst="rect">
            <a:avLst/>
          </a:prstGeom>
          <a:noFill/>
        </p:spPr>
        <p:txBody>
          <a:bodyPr wrap="none" rtlCol="0">
            <a:spAutoFit/>
          </a:bodyPr>
          <a:lstStyle/>
          <a:p>
            <a:r>
              <a:rPr kumimoji="1" lang="ja-JP" altLang="en-US" sz="1200" dirty="0"/>
              <a:t>凡例：セルラーゼは、触媒ドメインと結合ドメインの</a:t>
            </a:r>
            <a:r>
              <a:rPr kumimoji="1" lang="en-US" altLang="ja-JP" sz="1200" dirty="0"/>
              <a:t>2</a:t>
            </a:r>
            <a:r>
              <a:rPr kumimoji="1" lang="ja-JP" altLang="en-US" sz="1200" dirty="0"/>
              <a:t>ドメインから構成される。</a:t>
            </a:r>
          </a:p>
        </p:txBody>
      </p:sp>
      <p:grpSp>
        <p:nvGrpSpPr>
          <p:cNvPr id="69" name="グループ化 68">
            <a:extLst>
              <a:ext uri="{FF2B5EF4-FFF2-40B4-BE49-F238E27FC236}">
                <a16:creationId xmlns:a16="http://schemas.microsoft.com/office/drawing/2014/main" id="{DB3493F6-8E92-46A8-892F-B4E5856BCC1D}"/>
              </a:ext>
            </a:extLst>
          </p:cNvPr>
          <p:cNvGrpSpPr/>
          <p:nvPr/>
        </p:nvGrpSpPr>
        <p:grpSpPr>
          <a:xfrm>
            <a:off x="6960116" y="1291790"/>
            <a:ext cx="5047665" cy="949123"/>
            <a:chOff x="1241417" y="785187"/>
            <a:chExt cx="5047665" cy="949123"/>
          </a:xfrm>
        </p:grpSpPr>
        <p:grpSp>
          <p:nvGrpSpPr>
            <p:cNvPr id="70" name="グループ化 69">
              <a:extLst>
                <a:ext uri="{FF2B5EF4-FFF2-40B4-BE49-F238E27FC236}">
                  <a16:creationId xmlns:a16="http://schemas.microsoft.com/office/drawing/2014/main" id="{A9D76A3F-4E69-4187-BA02-A1BC8E49C31B}"/>
                </a:ext>
              </a:extLst>
            </p:cNvPr>
            <p:cNvGrpSpPr/>
            <p:nvPr/>
          </p:nvGrpSpPr>
          <p:grpSpPr>
            <a:xfrm>
              <a:off x="1241417" y="785187"/>
              <a:ext cx="5047664" cy="949123"/>
              <a:chOff x="9413082" y="1604254"/>
              <a:chExt cx="5047664" cy="949123"/>
            </a:xfrm>
          </p:grpSpPr>
          <p:sp>
            <p:nvSpPr>
              <p:cNvPr id="72" name="正方形/長方形 71">
                <a:extLst>
                  <a:ext uri="{FF2B5EF4-FFF2-40B4-BE49-F238E27FC236}">
                    <a16:creationId xmlns:a16="http://schemas.microsoft.com/office/drawing/2014/main" id="{2A3FDAEA-0399-4E9C-B160-843A7C136127}"/>
                  </a:ext>
                </a:extLst>
              </p:cNvPr>
              <p:cNvSpPr/>
              <p:nvPr/>
            </p:nvSpPr>
            <p:spPr>
              <a:xfrm>
                <a:off x="9919287" y="2088965"/>
                <a:ext cx="1216802" cy="245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Cel6 or</a:t>
                </a:r>
                <a:r>
                  <a:rPr kumimoji="1" lang="ja-JP" altLang="en-US" sz="1200">
                    <a:solidFill>
                      <a:schemeClr val="tx1"/>
                    </a:solidFill>
                  </a:rPr>
                  <a:t> </a:t>
                </a:r>
                <a:r>
                  <a:rPr kumimoji="1" lang="en-US" altLang="ja-JP" sz="1200">
                    <a:solidFill>
                      <a:schemeClr val="tx1"/>
                    </a:solidFill>
                  </a:rPr>
                  <a:t>Cel7</a:t>
                </a:r>
                <a:endParaRPr kumimoji="1" lang="ja-JP" altLang="en-US" sz="1200" dirty="0">
                  <a:solidFill>
                    <a:schemeClr val="tx1"/>
                  </a:solidFill>
                </a:endParaRPr>
              </a:p>
            </p:txBody>
          </p:sp>
          <p:grpSp>
            <p:nvGrpSpPr>
              <p:cNvPr id="73" name="グループ化 72">
                <a:extLst>
                  <a:ext uri="{FF2B5EF4-FFF2-40B4-BE49-F238E27FC236}">
                    <a16:creationId xmlns:a16="http://schemas.microsoft.com/office/drawing/2014/main" id="{F478B36A-626A-42C8-9959-D9BDE03CA7FB}"/>
                  </a:ext>
                </a:extLst>
              </p:cNvPr>
              <p:cNvGrpSpPr/>
              <p:nvPr/>
            </p:nvGrpSpPr>
            <p:grpSpPr>
              <a:xfrm>
                <a:off x="9472864" y="1678258"/>
                <a:ext cx="2170081" cy="430516"/>
                <a:chOff x="6799366" y="1248537"/>
                <a:chExt cx="1960180" cy="340384"/>
              </a:xfrm>
            </p:grpSpPr>
            <p:sp>
              <p:nvSpPr>
                <p:cNvPr id="76" name="フローチャート: 端子 75">
                  <a:extLst>
                    <a:ext uri="{FF2B5EF4-FFF2-40B4-BE49-F238E27FC236}">
                      <a16:creationId xmlns:a16="http://schemas.microsoft.com/office/drawing/2014/main" id="{E7387098-9A7E-4B9A-AB1B-86575C22764A}"/>
                    </a:ext>
                  </a:extLst>
                </p:cNvPr>
                <p:cNvSpPr/>
                <p:nvPr/>
              </p:nvSpPr>
              <p:spPr>
                <a:xfrm>
                  <a:off x="6799366" y="1248537"/>
                  <a:ext cx="872676" cy="340384"/>
                </a:xfrm>
                <a:prstGeom prst="flowChartTermina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CD</a:t>
                  </a:r>
                  <a:r>
                    <a:rPr kumimoji="1" lang="en-US" altLang="ja-JP" sz="900">
                      <a:solidFill>
                        <a:schemeClr val="bg1"/>
                      </a:solidFill>
                    </a:rPr>
                    <a:t> (</a:t>
                  </a:r>
                  <a:r>
                    <a:rPr kumimoji="1" lang="ja-JP" altLang="en-US" sz="900">
                      <a:solidFill>
                        <a:schemeClr val="bg1"/>
                      </a:solidFill>
                    </a:rPr>
                    <a:t>触媒ドメイン</a:t>
                  </a:r>
                  <a:r>
                    <a:rPr kumimoji="1" lang="en-US" altLang="ja-JP" sz="900">
                      <a:solidFill>
                        <a:schemeClr val="bg1"/>
                      </a:solidFill>
                    </a:rPr>
                    <a:t>)</a:t>
                  </a:r>
                  <a:endParaRPr kumimoji="1" lang="ja-JP" altLang="en-US" sz="1400" dirty="0">
                    <a:solidFill>
                      <a:schemeClr val="bg1"/>
                    </a:solidFill>
                  </a:endParaRPr>
                </a:p>
              </p:txBody>
            </p:sp>
            <p:sp>
              <p:nvSpPr>
                <p:cNvPr id="83" name="正方形/長方形 82">
                  <a:extLst>
                    <a:ext uri="{FF2B5EF4-FFF2-40B4-BE49-F238E27FC236}">
                      <a16:creationId xmlns:a16="http://schemas.microsoft.com/office/drawing/2014/main" id="{EB049D71-FFB7-452C-9F19-70A440C8D608}"/>
                    </a:ext>
                  </a:extLst>
                </p:cNvPr>
                <p:cNvSpPr/>
                <p:nvPr/>
              </p:nvSpPr>
              <p:spPr>
                <a:xfrm>
                  <a:off x="7799603" y="1406627"/>
                  <a:ext cx="959943" cy="182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a:solidFill>
                        <a:schemeClr val="bg1"/>
                      </a:solidFill>
                    </a:rPr>
                    <a:t>CBD</a:t>
                  </a:r>
                  <a:r>
                    <a:rPr kumimoji="1" lang="en-US" altLang="ja-JP" sz="900">
                      <a:solidFill>
                        <a:schemeClr val="bg1"/>
                      </a:solidFill>
                    </a:rPr>
                    <a:t> (</a:t>
                  </a:r>
                  <a:r>
                    <a:rPr kumimoji="1" lang="ja-JP" altLang="en-US" sz="900">
                      <a:solidFill>
                        <a:schemeClr val="bg1"/>
                      </a:solidFill>
                    </a:rPr>
                    <a:t>結合ドメイン</a:t>
                  </a:r>
                  <a:r>
                    <a:rPr kumimoji="1" lang="en-US" altLang="ja-JP" sz="900">
                      <a:solidFill>
                        <a:schemeClr val="bg1"/>
                      </a:solidFill>
                    </a:rPr>
                    <a:t>)</a:t>
                  </a:r>
                  <a:endParaRPr kumimoji="1" lang="ja-JP" altLang="en-US" sz="1200" dirty="0">
                    <a:solidFill>
                      <a:schemeClr val="bg1"/>
                    </a:solidFill>
                  </a:endParaRPr>
                </a:p>
              </p:txBody>
            </p:sp>
            <p:cxnSp>
              <p:nvCxnSpPr>
                <p:cNvPr id="84" name="直線コネクタ 83">
                  <a:extLst>
                    <a:ext uri="{FF2B5EF4-FFF2-40B4-BE49-F238E27FC236}">
                      <a16:creationId xmlns:a16="http://schemas.microsoft.com/office/drawing/2014/main" id="{1130CC09-F2D9-4BA1-9836-B772459625A1}"/>
                    </a:ext>
                  </a:extLst>
                </p:cNvPr>
                <p:cNvCxnSpPr>
                  <a:cxnSpLocks/>
                  <a:stCxn id="76" idx="3"/>
                  <a:endCxn id="83" idx="1"/>
                </p:cNvCxnSpPr>
                <p:nvPr/>
              </p:nvCxnSpPr>
              <p:spPr>
                <a:xfrm>
                  <a:off x="7672047" y="1418729"/>
                  <a:ext cx="127555" cy="79044"/>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4" name="テキスト ボックス 73">
                <a:extLst>
                  <a:ext uri="{FF2B5EF4-FFF2-40B4-BE49-F238E27FC236}">
                    <a16:creationId xmlns:a16="http://schemas.microsoft.com/office/drawing/2014/main" id="{D10A0419-448D-4B3B-B381-2A14A087F0C0}"/>
                  </a:ext>
                </a:extLst>
              </p:cNvPr>
              <p:cNvSpPr txBox="1"/>
              <p:nvPr/>
            </p:nvSpPr>
            <p:spPr>
              <a:xfrm>
                <a:off x="9737929" y="2259651"/>
                <a:ext cx="1630575" cy="276999"/>
              </a:xfrm>
              <a:prstGeom prst="rect">
                <a:avLst/>
              </a:prstGeom>
              <a:noFill/>
            </p:spPr>
            <p:txBody>
              <a:bodyPr wrap="none" rtlCol="0">
                <a:spAutoFit/>
              </a:bodyPr>
              <a:lstStyle/>
              <a:p>
                <a:r>
                  <a:rPr kumimoji="1" lang="en-US" altLang="ja-JP" sz="1200" dirty="0"/>
                  <a:t>@</a:t>
                </a:r>
                <a:r>
                  <a:rPr kumimoji="1" lang="ja-JP" altLang="en-US" sz="1200" dirty="0"/>
                  <a:t>発現に使用する宿主</a:t>
                </a:r>
              </a:p>
            </p:txBody>
          </p:sp>
          <p:sp>
            <p:nvSpPr>
              <p:cNvPr id="75" name="正方形/長方形 74">
                <a:extLst>
                  <a:ext uri="{FF2B5EF4-FFF2-40B4-BE49-F238E27FC236}">
                    <a16:creationId xmlns:a16="http://schemas.microsoft.com/office/drawing/2014/main" id="{D30D1E09-D99C-400C-829C-97CB85A88E5C}"/>
                  </a:ext>
                </a:extLst>
              </p:cNvPr>
              <p:cNvSpPr/>
              <p:nvPr/>
            </p:nvSpPr>
            <p:spPr>
              <a:xfrm>
                <a:off x="9413082" y="1604254"/>
                <a:ext cx="5047664" cy="949123"/>
              </a:xfrm>
              <a:prstGeom prst="rect">
                <a:avLst/>
              </a:prstGeom>
              <a:noFill/>
              <a:ln>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1" name="正方形/長方形 70">
              <a:extLst>
                <a:ext uri="{FF2B5EF4-FFF2-40B4-BE49-F238E27FC236}">
                  <a16:creationId xmlns:a16="http://schemas.microsoft.com/office/drawing/2014/main" id="{22A91E4E-0B63-478E-AC77-517BC3E778C6}"/>
                </a:ext>
              </a:extLst>
            </p:cNvPr>
            <p:cNvSpPr/>
            <p:nvPr/>
          </p:nvSpPr>
          <p:spPr>
            <a:xfrm>
              <a:off x="3575231" y="785187"/>
              <a:ext cx="2713851" cy="94912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頭</a:t>
              </a:r>
              <a:r>
                <a:rPr kumimoji="1" lang="en-US" altLang="ja-JP"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2</a:t>
              </a:r>
              <a:r>
                <a:rPr kumimoji="1" lang="ja-JP" altLang="en-US"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rPr>
                <a:t>文字は微生物名の略称</a:t>
              </a:r>
              <a:endParaRPr kumimoji="1" lang="en-US" altLang="ja-JP" sz="1100" b="0" i="0" u="none" strike="noStrike" kern="1200" cap="none" spc="0" normalizeH="0" baseline="0" noProof="0">
                <a:ln>
                  <a:noFill/>
                </a:ln>
                <a:solidFill>
                  <a:prstClr val="black"/>
                </a:solidFill>
                <a:effectLst/>
                <a:uLnTx/>
                <a:uFillTx/>
                <a:latin typeface="Meiryo UI"/>
                <a:ea typeface="Meiryo UI"/>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Pc</a:t>
              </a:r>
              <a:r>
                <a:rPr kumimoji="1" lang="ja-JP" altLang="en-US" sz="1100" b="1" i="0"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a:t>
              </a:r>
              <a:r>
                <a:rPr kumimoji="1" lang="en-US" altLang="ja-JP" sz="1100" b="1" i="1" u="none" strike="noStrike" kern="1200" cap="none" spc="0" normalizeH="0" baseline="0" noProof="0">
                  <a:ln>
                    <a:noFill/>
                  </a:ln>
                  <a:solidFill>
                    <a:srgbClr val="003399"/>
                  </a:solidFill>
                  <a:effectLst/>
                  <a:uLnTx/>
                  <a:uFillTx/>
                  <a:latin typeface="Meiryo UI"/>
                  <a:ea typeface="Meiryo UI"/>
                  <a:cs typeface="Times New Roman" panose="02020603050405020304" pitchFamily="18" charset="0"/>
                </a:rPr>
                <a:t>Phanerochaete chrysosporium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C00000"/>
                  </a:solidFill>
                  <a:effectLst/>
                  <a:uLnTx/>
                  <a:uFillTx/>
                  <a:latin typeface="Meiryo UI"/>
                  <a:ea typeface="Meiryo UI"/>
                  <a:cs typeface="+mn-cs"/>
                </a:rPr>
                <a:t>Te</a:t>
              </a:r>
              <a:r>
                <a:rPr kumimoji="1" lang="ja-JP" altLang="en-US" sz="1100" b="1" i="0" u="none" strike="noStrike" kern="1200" cap="none" spc="0" normalizeH="0" baseline="0" noProof="0">
                  <a:ln>
                    <a:noFill/>
                  </a:ln>
                  <a:solidFill>
                    <a:srgbClr val="C00000"/>
                  </a:solidFill>
                  <a:effectLst/>
                  <a:uLnTx/>
                  <a:uFillTx/>
                  <a:latin typeface="Meiryo UI"/>
                  <a:ea typeface="Meiryo UI"/>
                  <a:cs typeface="+mn-cs"/>
                </a:rPr>
                <a:t>：</a:t>
              </a:r>
              <a:r>
                <a:rPr kumimoji="1" lang="en-US" altLang="ja-JP" sz="1100" b="1" i="1" u="none" strike="noStrike" kern="1200" cap="none" spc="0" normalizeH="0" baseline="0" noProof="0">
                  <a:ln>
                    <a:noFill/>
                  </a:ln>
                  <a:solidFill>
                    <a:srgbClr val="C00000"/>
                  </a:solidFill>
                  <a:effectLst/>
                  <a:uLnTx/>
                  <a:uFillTx/>
                  <a:latin typeface="Meiryo UI"/>
                  <a:ea typeface="Meiryo UI"/>
                  <a:cs typeface="+mn-cs"/>
                </a:rPr>
                <a:t>Talaromyces emersonii</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CCFF"/>
                  </a:solidFill>
                  <a:effectLst/>
                  <a:uLnTx/>
                  <a:uFillTx/>
                  <a:latin typeface="Meiryo UI"/>
                  <a:ea typeface="Meiryo UI"/>
                  <a:cs typeface="+mn-cs"/>
                </a:rPr>
                <a:t>Tr</a:t>
              </a:r>
              <a:r>
                <a:rPr kumimoji="1" lang="ja-JP" altLang="en-US" sz="1100" b="1" i="0" u="none" strike="noStrike" kern="1200" cap="none" spc="0" normalizeH="0" baseline="0" noProof="0">
                  <a:ln>
                    <a:noFill/>
                  </a:ln>
                  <a:solidFill>
                    <a:srgbClr val="00CCFF"/>
                  </a:solidFill>
                  <a:effectLst/>
                  <a:uLnTx/>
                  <a:uFillTx/>
                  <a:latin typeface="Meiryo UI"/>
                  <a:ea typeface="Meiryo UI"/>
                  <a:cs typeface="+mn-cs"/>
                </a:rPr>
                <a:t>：</a:t>
              </a:r>
              <a:r>
                <a:rPr kumimoji="1" lang="en-US" altLang="ja-JP" sz="1100" b="1" i="1" u="none" strike="noStrike" kern="1200" cap="none" spc="0" normalizeH="0" baseline="0" noProof="0">
                  <a:ln>
                    <a:noFill/>
                  </a:ln>
                  <a:solidFill>
                    <a:srgbClr val="00CCFF"/>
                  </a:solidFill>
                  <a:effectLst/>
                  <a:uLnTx/>
                  <a:uFillTx/>
                  <a:latin typeface="Meiryo UI"/>
                  <a:ea typeface="Meiryo UI"/>
                  <a:cs typeface="+mn-cs"/>
                </a:rPr>
                <a:t>Trichoderma reesei</a:t>
              </a:r>
            </a:p>
          </p:txBody>
        </p:sp>
      </p:grpSp>
      <p:sp>
        <p:nvSpPr>
          <p:cNvPr id="85" name="テキスト ボックス 84">
            <a:extLst>
              <a:ext uri="{FF2B5EF4-FFF2-40B4-BE49-F238E27FC236}">
                <a16:creationId xmlns:a16="http://schemas.microsoft.com/office/drawing/2014/main" id="{2F4ACC3F-CBBD-4219-84ED-E0F6DB0D1210}"/>
              </a:ext>
            </a:extLst>
          </p:cNvPr>
          <p:cNvSpPr txBox="1"/>
          <p:nvPr/>
        </p:nvSpPr>
        <p:spPr>
          <a:xfrm>
            <a:off x="7117237" y="2401145"/>
            <a:ext cx="4799943" cy="523220"/>
          </a:xfrm>
          <a:prstGeom prst="rect">
            <a:avLst/>
          </a:prstGeom>
          <a:noFill/>
        </p:spPr>
        <p:txBody>
          <a:bodyPr wrap="square" rtlCol="0">
            <a:spAutoFit/>
          </a:bodyPr>
          <a:lstStyle/>
          <a:p>
            <a:r>
              <a:rPr kumimoji="1" lang="ja-JP" altLang="en-US" sz="1400" dirty="0"/>
              <a:t>＊酵母</a:t>
            </a:r>
            <a:r>
              <a:rPr kumimoji="1" lang="ja-JP" altLang="en-US" sz="1400" i="1" dirty="0"/>
              <a:t>：</a:t>
            </a:r>
            <a:r>
              <a:rPr kumimoji="1" lang="en-US" altLang="ja-JP" sz="1400" i="1" dirty="0">
                <a:latin typeface="+mn-ea"/>
              </a:rPr>
              <a:t>Pichia</a:t>
            </a:r>
            <a:r>
              <a:rPr kumimoji="1" lang="ja-JP" altLang="en-US" sz="1400" i="1" dirty="0">
                <a:latin typeface="+mn-ea"/>
              </a:rPr>
              <a:t> </a:t>
            </a:r>
            <a:r>
              <a:rPr kumimoji="1" lang="en-US" altLang="ja-JP" sz="1400" i="1" dirty="0">
                <a:latin typeface="+mn-ea"/>
              </a:rPr>
              <a:t>pastoris</a:t>
            </a:r>
            <a:r>
              <a:rPr kumimoji="1" lang="ja-JP" altLang="en-US" sz="1400" i="1" dirty="0">
                <a:latin typeface="+mn-ea"/>
              </a:rPr>
              <a:t> </a:t>
            </a:r>
            <a:r>
              <a:rPr kumimoji="1" lang="en-US" altLang="ja-JP" sz="1400" dirty="0">
                <a:latin typeface="+mn-ea"/>
              </a:rPr>
              <a:t>KM71H</a:t>
            </a:r>
            <a:r>
              <a:rPr kumimoji="1" lang="ja-JP" altLang="en-US" sz="1400" dirty="0"/>
              <a:t>（メタノール資化酵母）</a:t>
            </a:r>
            <a:endParaRPr kumimoji="1" lang="en-US" altLang="ja-JP" sz="1400" dirty="0"/>
          </a:p>
          <a:p>
            <a:r>
              <a:rPr kumimoji="1" lang="ja-JP" altLang="en-US" sz="1400" dirty="0"/>
              <a:t>　 発現ベクター：</a:t>
            </a:r>
            <a:r>
              <a:rPr kumimoji="1" lang="en-US" altLang="ja-JP" sz="1400" dirty="0" err="1"/>
              <a:t>pPICZ</a:t>
            </a:r>
            <a:r>
              <a:rPr kumimoji="1" lang="en-US" altLang="ja-JP" sz="1400" dirty="0"/>
              <a:t>α</a:t>
            </a:r>
            <a:endParaRPr kumimoji="1" lang="ja-JP" altLang="en-US" sz="1400" dirty="0"/>
          </a:p>
        </p:txBody>
      </p:sp>
    </p:spTree>
    <p:extLst>
      <p:ext uri="{BB962C8B-B14F-4D97-AF65-F5344CB8AC3E}">
        <p14:creationId xmlns:p14="http://schemas.microsoft.com/office/powerpoint/2010/main" val="3369080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A1A44-2154-4ECE-9788-3FD9A67DCD2D}"/>
              </a:ext>
            </a:extLst>
          </p:cNvPr>
          <p:cNvSpPr>
            <a:spLocks noGrp="1"/>
          </p:cNvSpPr>
          <p:nvPr>
            <p:ph type="title"/>
          </p:nvPr>
        </p:nvSpPr>
        <p:spPr/>
        <p:txBody>
          <a:bodyPr/>
          <a:lstStyle/>
          <a:p>
            <a:r>
              <a:rPr kumimoji="1" lang="ja-JP" altLang="en-US" dirty="0"/>
              <a:t>参考文献</a:t>
            </a:r>
          </a:p>
        </p:txBody>
      </p:sp>
      <p:sp>
        <p:nvSpPr>
          <p:cNvPr id="3" name="スライド番号プレースホルダー 2">
            <a:extLst>
              <a:ext uri="{FF2B5EF4-FFF2-40B4-BE49-F238E27FC236}">
                <a16:creationId xmlns:a16="http://schemas.microsoft.com/office/drawing/2014/main" id="{38AC836B-B38E-4256-BBD6-AB0F3E1CB15E}"/>
              </a:ext>
            </a:extLst>
          </p:cNvPr>
          <p:cNvSpPr>
            <a:spLocks noGrp="1"/>
          </p:cNvSpPr>
          <p:nvPr>
            <p:ph type="sldNum" sz="quarter" idx="10"/>
          </p:nvPr>
        </p:nvSpPr>
        <p:spPr/>
        <p:txBody>
          <a:bodyPr/>
          <a:lstStyle/>
          <a:p>
            <a:fld id="{584EAAFE-CFE5-40AD-8E95-5BFF290DC5CF}" type="slidenum">
              <a:rPr kumimoji="1" lang="ja-JP" altLang="en-US" smtClean="0"/>
              <a:pPr/>
              <a:t>69</a:t>
            </a:fld>
            <a:endParaRPr kumimoji="1" lang="ja-JP" altLang="en-US"/>
          </a:p>
        </p:txBody>
      </p:sp>
      <p:sp>
        <p:nvSpPr>
          <p:cNvPr id="5" name="フッター プレースホルダー 4">
            <a:extLst>
              <a:ext uri="{FF2B5EF4-FFF2-40B4-BE49-F238E27FC236}">
                <a16:creationId xmlns:a16="http://schemas.microsoft.com/office/drawing/2014/main" id="{603633C7-C8FE-4434-9BF0-73FC990E3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a:t>Confidential</a:t>
            </a:r>
            <a:endParaRPr kumimoji="1" lang="ja-JP" altLang="en-US" dirty="0"/>
          </a:p>
        </p:txBody>
      </p:sp>
      <p:sp>
        <p:nvSpPr>
          <p:cNvPr id="7" name="テキスト ボックス 6">
            <a:extLst>
              <a:ext uri="{FF2B5EF4-FFF2-40B4-BE49-F238E27FC236}">
                <a16:creationId xmlns:a16="http://schemas.microsoft.com/office/drawing/2014/main" id="{991A31FA-0A5C-49F0-8467-9A1C91C81F4A}"/>
              </a:ext>
            </a:extLst>
          </p:cNvPr>
          <p:cNvSpPr txBox="1"/>
          <p:nvPr/>
        </p:nvSpPr>
        <p:spPr>
          <a:xfrm>
            <a:off x="733212" y="1201896"/>
            <a:ext cx="10788227" cy="2585323"/>
          </a:xfrm>
          <a:prstGeom prst="rect">
            <a:avLst/>
          </a:prstGeom>
          <a:noFill/>
        </p:spPr>
        <p:txBody>
          <a:bodyPr wrap="square">
            <a:spAutoFit/>
          </a:bodyPr>
          <a:lstStyle/>
          <a:p>
            <a:r>
              <a:rPr lang="ja-JP" altLang="en-US" dirty="0">
                <a:solidFill>
                  <a:srgbClr val="212121"/>
                </a:solidFill>
                <a:latin typeface="BlinkMacSystemFont"/>
              </a:rPr>
              <a:t>参考文献１</a:t>
            </a:r>
            <a:endParaRPr lang="en-US" altLang="ja-JP" dirty="0"/>
          </a:p>
          <a:p>
            <a:r>
              <a:rPr lang="en-US" altLang="ja-JP" dirty="0" err="1"/>
              <a:t>Voutilainen</a:t>
            </a:r>
            <a:r>
              <a:rPr lang="en-US" altLang="ja-JP" dirty="0"/>
              <a:t> SP, Murray PG, Tuohy MG, </a:t>
            </a:r>
            <a:r>
              <a:rPr lang="en-US" altLang="ja-JP" dirty="0" err="1"/>
              <a:t>Koivula</a:t>
            </a:r>
            <a:r>
              <a:rPr lang="en-US" altLang="ja-JP" dirty="0"/>
              <a:t> A. Expression of </a:t>
            </a:r>
            <a:r>
              <a:rPr lang="en-US" altLang="ja-JP" i="1" dirty="0" err="1"/>
              <a:t>Talaromyces</a:t>
            </a:r>
            <a:r>
              <a:rPr lang="en-US" altLang="ja-JP" i="1" dirty="0"/>
              <a:t> </a:t>
            </a:r>
            <a:r>
              <a:rPr lang="en-US" altLang="ja-JP" i="1" dirty="0" err="1"/>
              <a:t>emersonii</a:t>
            </a:r>
            <a:r>
              <a:rPr lang="en-US" altLang="ja-JP" i="1" dirty="0"/>
              <a:t> </a:t>
            </a:r>
            <a:r>
              <a:rPr lang="en-US" altLang="ja-JP" dirty="0" err="1"/>
              <a:t>cellobiohydrolase</a:t>
            </a:r>
            <a:r>
              <a:rPr lang="en-US" altLang="ja-JP" dirty="0"/>
              <a:t> Cel7A in Saccharomyces cerevisiae and rational mutagenesis to improve its thermostability and activity. Protein </a:t>
            </a:r>
            <a:r>
              <a:rPr lang="en-US" altLang="ja-JP" dirty="0" err="1"/>
              <a:t>Eng</a:t>
            </a:r>
            <a:r>
              <a:rPr lang="en-US" altLang="ja-JP" dirty="0"/>
              <a:t> Des Sel. 2010 Feb;23(2):69-79</a:t>
            </a:r>
          </a:p>
          <a:p>
            <a:endParaRPr lang="en-US" altLang="ja-JP" dirty="0">
              <a:solidFill>
                <a:srgbClr val="212121"/>
              </a:solidFill>
              <a:latin typeface="BlinkMacSystemFont"/>
            </a:endParaRPr>
          </a:p>
          <a:p>
            <a:r>
              <a:rPr lang="ja-JP" altLang="en-US" dirty="0">
                <a:solidFill>
                  <a:srgbClr val="212121"/>
                </a:solidFill>
                <a:latin typeface="BlinkMacSystemFont"/>
              </a:rPr>
              <a:t>参考文献２</a:t>
            </a:r>
            <a:endParaRPr lang="en-US" altLang="ja-JP" dirty="0">
              <a:solidFill>
                <a:srgbClr val="212121"/>
              </a:solidFill>
              <a:latin typeface="BlinkMacSystemFont"/>
            </a:endParaRPr>
          </a:p>
          <a:p>
            <a:r>
              <a:rPr lang="en-US" altLang="ja-JP" dirty="0"/>
              <a:t>Bauer S, Vasu P, Persson S, Mort AJ, Somerville CR. Development and application of a suite of polysaccharide-degrading enzymes for analyzing plant cell walls. Proc Natl </a:t>
            </a:r>
            <a:r>
              <a:rPr lang="en-US" altLang="ja-JP" dirty="0" err="1"/>
              <a:t>Acad</a:t>
            </a:r>
            <a:r>
              <a:rPr lang="en-US" altLang="ja-JP" dirty="0"/>
              <a:t> Sci U S A. 2006 Jul 25;103(30):11417-22. </a:t>
            </a:r>
            <a:r>
              <a:rPr lang="en-US" altLang="ja-JP" dirty="0" err="1"/>
              <a:t>doi</a:t>
            </a:r>
            <a:r>
              <a:rPr lang="en-US" altLang="ja-JP" dirty="0"/>
              <a:t>: 10.1073/pnas.0604632103. </a:t>
            </a:r>
            <a:r>
              <a:rPr lang="en-US" altLang="ja-JP" dirty="0" err="1"/>
              <a:t>Epub</a:t>
            </a:r>
            <a:r>
              <a:rPr lang="en-US" altLang="ja-JP" dirty="0"/>
              <a:t> 2006 Jul 14. </a:t>
            </a:r>
          </a:p>
        </p:txBody>
      </p:sp>
    </p:spTree>
    <p:extLst>
      <p:ext uri="{BB962C8B-B14F-4D97-AF65-F5344CB8AC3E}">
        <p14:creationId xmlns:p14="http://schemas.microsoft.com/office/powerpoint/2010/main" val="37647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E4298D4-AA12-49D6-817D-1D28F715EF15}"/>
              </a:ext>
            </a:extLst>
          </p:cNvPr>
          <p:cNvSpPr>
            <a:spLocks noGrp="1"/>
          </p:cNvSpPr>
          <p:nvPr>
            <p:ph type="title"/>
          </p:nvPr>
        </p:nvSpPr>
        <p:spPr/>
        <p:txBody>
          <a:bodyPr>
            <a:noAutofit/>
          </a:bodyPr>
          <a:lstStyle/>
          <a:p>
            <a:r>
              <a:rPr lang="ja-JP" altLang="en-US" sz="1400" dirty="0">
                <a:solidFill>
                  <a:prstClr val="white"/>
                </a:solidFill>
                <a:latin typeface="Arial"/>
                <a:ea typeface="Meiryo UI"/>
              </a:rPr>
              <a:t>活動内容の振り返り</a:t>
            </a:r>
            <a:br>
              <a:rPr kumimoji="1" lang="en-US" altLang="ja-JP" sz="24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400" b="1" i="0" u="none" strike="noStrike" kern="1200" cap="none" spc="0" normalizeH="0" baseline="0" noProof="0" dirty="0">
                <a:ln>
                  <a:noFill/>
                </a:ln>
                <a:solidFill>
                  <a:prstClr val="white"/>
                </a:solidFill>
                <a:effectLst/>
                <a:uLnTx/>
                <a:uFillTx/>
                <a:latin typeface="Arial"/>
                <a:ea typeface="Meiryo UI"/>
                <a:cs typeface="+mj-cs"/>
              </a:rPr>
              <a:t>共同研究サマリ</a:t>
            </a:r>
            <a:endParaRPr lang="ja-JP" altLang="en-US" dirty="0"/>
          </a:p>
        </p:txBody>
      </p:sp>
      <p:sp>
        <p:nvSpPr>
          <p:cNvPr id="3" name="スライド番号プレースホルダー 2">
            <a:extLst>
              <a:ext uri="{FF2B5EF4-FFF2-40B4-BE49-F238E27FC236}">
                <a16:creationId xmlns:a16="http://schemas.microsoft.com/office/drawing/2014/main" id="{8DB747F7-010A-43E9-87DA-09E3DA472521}"/>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6" name="テキスト プレースホルダー 5">
            <a:extLst>
              <a:ext uri="{FF2B5EF4-FFF2-40B4-BE49-F238E27FC236}">
                <a16:creationId xmlns:a16="http://schemas.microsoft.com/office/drawing/2014/main" id="{D1F960AB-7071-4DB5-9446-47975322C7F0}"/>
              </a:ext>
            </a:extLst>
          </p:cNvPr>
          <p:cNvSpPr>
            <a:spLocks noGrp="1"/>
          </p:cNvSpPr>
          <p:nvPr>
            <p:ph type="body" sz="quarter" idx="11"/>
          </p:nvPr>
        </p:nvSpPr>
        <p:spPr>
          <a:xfrm>
            <a:off x="408178" y="1132985"/>
            <a:ext cx="11400124" cy="2471446"/>
          </a:xfrm>
        </p:spPr>
        <p:txBody>
          <a:bodyPr/>
          <a:lstStyle/>
          <a:p>
            <a:pPr marL="342900" indent="-342900">
              <a:buClr>
                <a:schemeClr val="accent1"/>
              </a:buClr>
              <a:buFont typeface="+mj-lt"/>
              <a:buAutoNum type="arabicPeriod"/>
            </a:pPr>
            <a:r>
              <a:rPr lang="ja-JP" altLang="en-US" sz="2400" b="0" dirty="0">
                <a:solidFill>
                  <a:schemeClr val="tx1"/>
                </a:solidFill>
              </a:rPr>
              <a:t>専門的・断片的なタンパク質設計・シミュレーションのツールを一通りキャッチアップし、知見・課題を得た。</a:t>
            </a:r>
            <a:endParaRPr lang="en-US" altLang="ja-JP" sz="2400" b="0" dirty="0">
              <a:solidFill>
                <a:schemeClr val="tx1"/>
              </a:solidFill>
            </a:endParaRPr>
          </a:p>
          <a:p>
            <a:pPr marL="342900" indent="-342900">
              <a:buClr>
                <a:schemeClr val="accent1"/>
              </a:buClr>
              <a:buFont typeface="+mj-lt"/>
              <a:buAutoNum type="arabicPeriod"/>
            </a:pPr>
            <a:r>
              <a:rPr lang="ja-JP" altLang="en-US" sz="2400" b="0" dirty="0">
                <a:solidFill>
                  <a:schemeClr val="tx1"/>
                </a:solidFill>
              </a:rPr>
              <a:t>配列設計や特徴抽出などの簡易的なアルゴリズムを検討し、設計プロトコルを構成した。</a:t>
            </a:r>
            <a:endParaRPr lang="en-US" altLang="ja-JP" sz="2400" b="0" dirty="0">
              <a:solidFill>
                <a:schemeClr val="tx1"/>
              </a:solidFill>
            </a:endParaRPr>
          </a:p>
          <a:p>
            <a:pPr marL="342900" indent="-342900">
              <a:buClr>
                <a:schemeClr val="accent1"/>
              </a:buClr>
              <a:buFont typeface="+mj-lt"/>
              <a:buAutoNum type="arabicPeriod"/>
            </a:pPr>
            <a:r>
              <a:rPr lang="ja-JP" altLang="en-US" sz="2400" b="0" dirty="0">
                <a:solidFill>
                  <a:schemeClr val="tx1"/>
                </a:solidFill>
              </a:rPr>
              <a:t>設計プロトコル開発を通じて、最大で改変率</a:t>
            </a:r>
            <a:r>
              <a:rPr lang="en-US" altLang="ja-JP" sz="2400" b="0" dirty="0">
                <a:solidFill>
                  <a:schemeClr val="tx1"/>
                </a:solidFill>
              </a:rPr>
              <a:t>33%</a:t>
            </a:r>
            <a:r>
              <a:rPr lang="ja-JP" altLang="en-US" sz="2400" b="0" dirty="0">
                <a:solidFill>
                  <a:schemeClr val="tx1"/>
                </a:solidFill>
              </a:rPr>
              <a:t>（</a:t>
            </a:r>
            <a:r>
              <a:rPr lang="en-US" altLang="ja-JP" sz="2400" b="0" dirty="0">
                <a:solidFill>
                  <a:schemeClr val="tx1"/>
                </a:solidFill>
              </a:rPr>
              <a:t>13/36</a:t>
            </a:r>
            <a:r>
              <a:rPr lang="ja-JP" altLang="en-US" sz="2400" b="0" dirty="0">
                <a:solidFill>
                  <a:schemeClr val="tx1"/>
                </a:solidFill>
              </a:rPr>
              <a:t>アミノ酸残基の変更）の</a:t>
            </a:r>
            <a:r>
              <a:rPr lang="en-US" altLang="ja-JP" sz="2400" b="0" dirty="0">
                <a:solidFill>
                  <a:schemeClr val="tx1"/>
                </a:solidFill>
              </a:rPr>
              <a:t>CBD*</a:t>
            </a:r>
            <a:r>
              <a:rPr lang="ja-JP" altLang="en-US" sz="2400" b="0" dirty="0">
                <a:solidFill>
                  <a:schemeClr val="tx1"/>
                </a:solidFill>
              </a:rPr>
              <a:t>変異体が得られた。</a:t>
            </a:r>
            <a:endParaRPr lang="en-US" altLang="ja-JP" sz="2400" b="0" dirty="0">
              <a:solidFill>
                <a:schemeClr val="tx1"/>
              </a:solidFill>
            </a:endParaRPr>
          </a:p>
          <a:p>
            <a:pPr marL="342900" indent="-342900">
              <a:buClr>
                <a:schemeClr val="accent1"/>
              </a:buClr>
              <a:buFont typeface="+mj-lt"/>
              <a:buAutoNum type="arabicPeriod"/>
            </a:pPr>
            <a:r>
              <a:rPr lang="ja-JP" altLang="en-US" sz="2400" b="0" dirty="0">
                <a:solidFill>
                  <a:schemeClr val="tx1"/>
                </a:solidFill>
              </a:rPr>
              <a:t>設計</a:t>
            </a:r>
            <a:r>
              <a:rPr lang="en-US" altLang="ja-JP" sz="2400" b="0" dirty="0">
                <a:solidFill>
                  <a:schemeClr val="tx1"/>
                </a:solidFill>
              </a:rPr>
              <a:t>CBD</a:t>
            </a:r>
            <a:r>
              <a:rPr lang="ja-JP" altLang="en-US" sz="2400" b="0" dirty="0">
                <a:solidFill>
                  <a:schemeClr val="tx1"/>
                </a:solidFill>
              </a:rPr>
              <a:t>・酵素を</a:t>
            </a:r>
            <a:r>
              <a:rPr lang="en-US" altLang="ja-JP" sz="2400" b="0" dirty="0">
                <a:solidFill>
                  <a:schemeClr val="tx1"/>
                </a:solidFill>
              </a:rPr>
              <a:t>Wet</a:t>
            </a:r>
            <a:r>
              <a:rPr lang="ja-JP" altLang="en-US" sz="2400" b="0" dirty="0">
                <a:solidFill>
                  <a:schemeClr val="tx1"/>
                </a:solidFill>
              </a:rPr>
              <a:t>評価する実験系を基礎的に確立し、知見・課題を得た。</a:t>
            </a:r>
            <a:endParaRPr lang="en-US" altLang="ja-JP" sz="2400" b="0" dirty="0">
              <a:solidFill>
                <a:schemeClr val="tx1"/>
              </a:solidFill>
            </a:endParaRPr>
          </a:p>
        </p:txBody>
      </p:sp>
      <p:sp>
        <p:nvSpPr>
          <p:cNvPr id="14" name="テキスト ボックス 13">
            <a:extLst>
              <a:ext uri="{FF2B5EF4-FFF2-40B4-BE49-F238E27FC236}">
                <a16:creationId xmlns:a16="http://schemas.microsoft.com/office/drawing/2014/main" id="{C843DBB1-FD6E-498C-A683-151F6E85C3AE}"/>
              </a:ext>
            </a:extLst>
          </p:cNvPr>
          <p:cNvSpPr txBox="1"/>
          <p:nvPr/>
        </p:nvSpPr>
        <p:spPr>
          <a:xfrm>
            <a:off x="7604418" y="749501"/>
            <a:ext cx="456407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rPr>
              <a:t>* CBD : Cellulose Binding Domain, </a:t>
            </a:r>
            <a:r>
              <a:rPr kumimoji="1" lang="ja-JP" altLang="en-US" sz="1400" b="0" i="0" u="none" strike="noStrike" kern="0" cap="none" spc="0" normalizeH="0" baseline="0" noProof="0" dirty="0">
                <a:ln>
                  <a:noFill/>
                </a:ln>
                <a:solidFill>
                  <a:srgbClr val="000000"/>
                </a:solidFill>
                <a:effectLst/>
                <a:uLnTx/>
                <a:uFillTx/>
              </a:rPr>
              <a:t>セルロース結合ドメイン</a:t>
            </a:r>
          </a:p>
        </p:txBody>
      </p:sp>
      <p:graphicFrame>
        <p:nvGraphicFramePr>
          <p:cNvPr id="2" name="表 8">
            <a:extLst>
              <a:ext uri="{FF2B5EF4-FFF2-40B4-BE49-F238E27FC236}">
                <a16:creationId xmlns:a16="http://schemas.microsoft.com/office/drawing/2014/main" id="{647FA553-3B6A-4591-8B69-F9A2552EB827}"/>
              </a:ext>
            </a:extLst>
          </p:cNvPr>
          <p:cNvGraphicFramePr>
            <a:graphicFrameLocks noGrp="1"/>
          </p:cNvGraphicFramePr>
          <p:nvPr>
            <p:extLst>
              <p:ext uri="{D42A27DB-BD31-4B8C-83A1-F6EECF244321}">
                <p14:modId xmlns:p14="http://schemas.microsoft.com/office/powerpoint/2010/main" val="1432456833"/>
              </p:ext>
            </p:extLst>
          </p:nvPr>
        </p:nvGraphicFramePr>
        <p:xfrm>
          <a:off x="1709739" y="3714209"/>
          <a:ext cx="8772521" cy="2468880"/>
        </p:xfrm>
        <a:graphic>
          <a:graphicData uri="http://schemas.openxmlformats.org/drawingml/2006/table">
            <a:tbl>
              <a:tblPr firstRow="1" bandRow="1">
                <a:tableStyleId>{5C22544A-7EE6-4342-B048-85BDC9FD1C3A}</a:tableStyleId>
              </a:tblPr>
              <a:tblGrid>
                <a:gridCol w="1678675">
                  <a:extLst>
                    <a:ext uri="{9D8B030D-6E8A-4147-A177-3AD203B41FA5}">
                      <a16:colId xmlns:a16="http://schemas.microsoft.com/office/drawing/2014/main" val="3563447289"/>
                    </a:ext>
                  </a:extLst>
                </a:gridCol>
                <a:gridCol w="7093846">
                  <a:extLst>
                    <a:ext uri="{9D8B030D-6E8A-4147-A177-3AD203B41FA5}">
                      <a16:colId xmlns:a16="http://schemas.microsoft.com/office/drawing/2014/main" val="2666591"/>
                    </a:ext>
                  </a:extLst>
                </a:gridCol>
              </a:tblGrid>
              <a:tr h="275286">
                <a:tc>
                  <a:txBody>
                    <a:bodyPr/>
                    <a:lstStyle/>
                    <a:p>
                      <a:r>
                        <a:rPr kumimoji="1" lang="ja-JP" altLang="en-US" dirty="0"/>
                        <a:t>分類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2225754"/>
                  </a:ext>
                </a:extLst>
              </a:tr>
              <a:tr h="370840">
                <a:tc>
                  <a:txBody>
                    <a:bodyPr/>
                    <a:lstStyle/>
                    <a:p>
                      <a:r>
                        <a:rPr kumimoji="1" lang="ja-JP" altLang="en-US" dirty="0"/>
                        <a:t>計算機ツール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Ø"/>
                      </a:pPr>
                      <a:r>
                        <a:rPr kumimoji="1" lang="ja-JP" altLang="en-US" dirty="0"/>
                        <a:t>タンパク質設計・評価ソフトウェア（</a:t>
                      </a:r>
                      <a:r>
                        <a:rPr kumimoji="1" lang="en-US" altLang="ja-JP" dirty="0"/>
                        <a:t>Rosetta</a:t>
                      </a:r>
                      <a:r>
                        <a:rPr kumimoji="1" lang="ja-JP" altLang="en-US" dirty="0"/>
                        <a:t>）</a:t>
                      </a:r>
                      <a:endParaRPr kumimoji="1" lang="en-US" altLang="ja-JP" dirty="0"/>
                    </a:p>
                    <a:p>
                      <a:pPr marL="285750" indent="-285750">
                        <a:buFont typeface="Wingdings" panose="05000000000000000000" pitchFamily="2" charset="2"/>
                        <a:buChar char="Ø"/>
                      </a:pPr>
                      <a:r>
                        <a:rPr kumimoji="1" lang="ja-JP" altLang="en-US" dirty="0"/>
                        <a:t>ドッキングシミュレーション（</a:t>
                      </a:r>
                      <a:r>
                        <a:rPr kumimoji="1" lang="en-US" altLang="ja-JP" dirty="0" err="1"/>
                        <a:t>AutoDock</a:t>
                      </a:r>
                      <a:r>
                        <a:rPr kumimoji="1" lang="en-US" altLang="ja-JP" dirty="0"/>
                        <a:t> Vina</a:t>
                      </a:r>
                      <a:r>
                        <a:rPr kumimoji="1" lang="ja-JP" altLang="en-US" dirty="0"/>
                        <a:t>）</a:t>
                      </a:r>
                      <a:endParaRPr kumimoji="1" lang="en-US" altLang="ja-JP" dirty="0"/>
                    </a:p>
                    <a:p>
                      <a:pPr marL="285750" indent="-285750">
                        <a:buFont typeface="Wingdings" panose="05000000000000000000" pitchFamily="2" charset="2"/>
                        <a:buChar char="Ø"/>
                      </a:pPr>
                      <a:r>
                        <a:rPr kumimoji="1" lang="ja-JP" altLang="en-US" dirty="0"/>
                        <a:t>分子動力学シミュレーション（</a:t>
                      </a:r>
                      <a:r>
                        <a:rPr kumimoji="1" lang="en-US" altLang="ja-JP" dirty="0"/>
                        <a:t>AMBER</a:t>
                      </a:r>
                      <a:r>
                        <a:rPr kumimoji="1" lang="ja-JP" altLang="en-US" dirty="0"/>
                        <a:t>）</a:t>
                      </a:r>
                      <a:endParaRPr kumimoji="1" lang="en-US" altLang="ja-JP" dirty="0"/>
                    </a:p>
                    <a:p>
                      <a:pPr marL="285750" indent="-285750">
                        <a:buFont typeface="Wingdings" panose="05000000000000000000" pitchFamily="2" charset="2"/>
                        <a:buChar char="Ø"/>
                      </a:pPr>
                      <a:r>
                        <a:rPr kumimoji="1" lang="ja-JP" altLang="en-US" dirty="0"/>
                        <a:t>タンパク質立体構造予測ツール（</a:t>
                      </a:r>
                      <a:r>
                        <a:rPr kumimoji="1" lang="en-US" altLang="ja-JP" dirty="0"/>
                        <a:t>AlphaFold2</a:t>
                      </a:r>
                      <a:r>
                        <a:rPr kumimoji="1" lang="ja-JP" alt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9187762"/>
                  </a:ext>
                </a:extLst>
              </a:tr>
              <a:tr h="370840">
                <a:tc>
                  <a:txBody>
                    <a:bodyPr/>
                    <a:lstStyle/>
                    <a:p>
                      <a:r>
                        <a:rPr kumimoji="1" lang="en-US" altLang="ja-JP" dirty="0"/>
                        <a:t>Wet</a:t>
                      </a:r>
                      <a:r>
                        <a:rPr kumimoji="1" lang="ja-JP" altLang="en-US" dirty="0"/>
                        <a:t>評価系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Ø"/>
                      </a:pPr>
                      <a:r>
                        <a:rPr kumimoji="1" lang="ja-JP" altLang="en-US" dirty="0"/>
                        <a:t>タンパク質合成</a:t>
                      </a:r>
                      <a:endParaRPr kumimoji="1" lang="en-US" altLang="ja-JP" dirty="0"/>
                    </a:p>
                    <a:p>
                      <a:pPr marL="285750" indent="-285750">
                        <a:buFont typeface="Wingdings" panose="05000000000000000000" pitchFamily="2" charset="2"/>
                        <a:buChar char="Ø"/>
                      </a:pPr>
                      <a:r>
                        <a:rPr kumimoji="1" lang="en-US" altLang="ja-JP" dirty="0"/>
                        <a:t>CBD</a:t>
                      </a:r>
                      <a:r>
                        <a:rPr kumimoji="1" lang="ja-JP" altLang="en-US" dirty="0"/>
                        <a:t>のセルロース結合性評価</a:t>
                      </a:r>
                      <a:endParaRPr kumimoji="1" lang="en-US" altLang="ja-JP" dirty="0"/>
                    </a:p>
                    <a:p>
                      <a:pPr marL="285750" indent="-285750">
                        <a:buFont typeface="Wingdings" panose="05000000000000000000" pitchFamily="2" charset="2"/>
                        <a:buChar char="Ø"/>
                      </a:pPr>
                      <a:r>
                        <a:rPr kumimoji="1" lang="ja-JP" altLang="en-US" dirty="0"/>
                        <a:t>設計</a:t>
                      </a:r>
                      <a:r>
                        <a:rPr kumimoji="1" lang="en-US" altLang="ja-JP" dirty="0"/>
                        <a:t>CBD</a:t>
                      </a:r>
                      <a:r>
                        <a:rPr kumimoji="1" lang="ja-JP" altLang="en-US" dirty="0"/>
                        <a:t>を組み込んだセルロース分解酵素の発現・活性評価（</a:t>
                      </a:r>
                      <a:r>
                        <a:rPr kumimoji="1" lang="ja-JP" altLang="en-US" b="1" dirty="0">
                          <a:solidFill>
                            <a:schemeClr val="accent4"/>
                          </a:solidFill>
                        </a:rPr>
                        <a:t>後述</a:t>
                      </a:r>
                      <a:r>
                        <a:rPr kumimoji="1" lang="ja-JP" alt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528658"/>
                  </a:ext>
                </a:extLst>
              </a:tr>
            </a:tbl>
          </a:graphicData>
        </a:graphic>
      </p:graphicFrame>
    </p:spTree>
    <p:extLst>
      <p:ext uri="{BB962C8B-B14F-4D97-AF65-F5344CB8AC3E}">
        <p14:creationId xmlns:p14="http://schemas.microsoft.com/office/powerpoint/2010/main" val="556739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FE546-0AEC-4166-9CAA-A41ABEBC515F}"/>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2500" b="1" i="0" u="none" strike="noStrike" kern="1200" cap="none" spc="0" normalizeH="0" baseline="0" noProof="0" dirty="0">
                <a:ln>
                  <a:noFill/>
                </a:ln>
                <a:solidFill>
                  <a:prstClr val="white"/>
                </a:solidFill>
                <a:effectLst/>
                <a:uLnTx/>
                <a:uFillTx/>
                <a:latin typeface="Arial"/>
                <a:ea typeface="Meiryo UI"/>
                <a:cs typeface="+mj-cs"/>
              </a:rPr>
            </a:br>
            <a:r>
              <a:rPr lang="ja-JP" altLang="en-US" sz="2700" dirty="0">
                <a:solidFill>
                  <a:prstClr val="white"/>
                </a:solidFill>
                <a:latin typeface="Arial"/>
                <a:ea typeface="Meiryo UI"/>
              </a:rPr>
              <a:t>計画と実績</a:t>
            </a:r>
            <a:endParaRPr kumimoji="1" lang="ja-JP" altLang="en-US" dirty="0"/>
          </a:p>
        </p:txBody>
      </p:sp>
      <p:sp>
        <p:nvSpPr>
          <p:cNvPr id="3" name="スライド番号プレースホルダー 2">
            <a:extLst>
              <a:ext uri="{FF2B5EF4-FFF2-40B4-BE49-F238E27FC236}">
                <a16:creationId xmlns:a16="http://schemas.microsoft.com/office/drawing/2014/main" id="{C9FA0192-2337-401F-A573-F540658A0983}"/>
              </a:ext>
            </a:extLst>
          </p:cNvPr>
          <p:cNvSpPr>
            <a:spLocks noGrp="1"/>
          </p:cNvSpPr>
          <p:nvPr>
            <p:ph type="sldNum" sz="quarter" idx="10"/>
          </p:nvPr>
        </p:nvSpPr>
        <p:spPr/>
        <p:txBody>
          <a:bodyPr/>
          <a:lstStyle/>
          <a:p>
            <a:fld id="{584EAAFE-CFE5-40AD-8E95-5BFF290DC5CF}" type="slidenum">
              <a:rPr kumimoji="1" lang="ja-JP" altLang="en-US" smtClean="0"/>
              <a:pPr/>
              <a:t>70</a:t>
            </a:fld>
            <a:endParaRPr kumimoji="1" lang="ja-JP" altLang="en-US"/>
          </a:p>
        </p:txBody>
      </p:sp>
      <p:graphicFrame>
        <p:nvGraphicFramePr>
          <p:cNvPr id="97" name="表 96">
            <a:extLst>
              <a:ext uri="{FF2B5EF4-FFF2-40B4-BE49-F238E27FC236}">
                <a16:creationId xmlns:a16="http://schemas.microsoft.com/office/drawing/2014/main" id="{50717B00-89B1-4D93-B73C-E172E6018D1E}"/>
              </a:ext>
            </a:extLst>
          </p:cNvPr>
          <p:cNvGraphicFramePr>
            <a:graphicFrameLocks noGrp="1"/>
          </p:cNvGraphicFramePr>
          <p:nvPr/>
        </p:nvGraphicFramePr>
        <p:xfrm>
          <a:off x="236457" y="1233929"/>
          <a:ext cx="11400130" cy="4179319"/>
        </p:xfrm>
        <a:graphic>
          <a:graphicData uri="http://schemas.openxmlformats.org/drawingml/2006/table">
            <a:tbl>
              <a:tblPr firstRow="1" bandRow="1"/>
              <a:tblGrid>
                <a:gridCol w="814295">
                  <a:extLst>
                    <a:ext uri="{9D8B030D-6E8A-4147-A177-3AD203B41FA5}">
                      <a16:colId xmlns:a16="http://schemas.microsoft.com/office/drawing/2014/main" val="3384309937"/>
                    </a:ext>
                  </a:extLst>
                </a:gridCol>
                <a:gridCol w="814295">
                  <a:extLst>
                    <a:ext uri="{9D8B030D-6E8A-4147-A177-3AD203B41FA5}">
                      <a16:colId xmlns:a16="http://schemas.microsoft.com/office/drawing/2014/main" val="3596756678"/>
                    </a:ext>
                  </a:extLst>
                </a:gridCol>
                <a:gridCol w="814295">
                  <a:extLst>
                    <a:ext uri="{9D8B030D-6E8A-4147-A177-3AD203B41FA5}">
                      <a16:colId xmlns:a16="http://schemas.microsoft.com/office/drawing/2014/main" val="2895795586"/>
                    </a:ext>
                  </a:extLst>
                </a:gridCol>
                <a:gridCol w="814295">
                  <a:extLst>
                    <a:ext uri="{9D8B030D-6E8A-4147-A177-3AD203B41FA5}">
                      <a16:colId xmlns:a16="http://schemas.microsoft.com/office/drawing/2014/main" val="3364317842"/>
                    </a:ext>
                  </a:extLst>
                </a:gridCol>
                <a:gridCol w="814295">
                  <a:extLst>
                    <a:ext uri="{9D8B030D-6E8A-4147-A177-3AD203B41FA5}">
                      <a16:colId xmlns:a16="http://schemas.microsoft.com/office/drawing/2014/main" val="2382012166"/>
                    </a:ext>
                  </a:extLst>
                </a:gridCol>
                <a:gridCol w="814295">
                  <a:extLst>
                    <a:ext uri="{9D8B030D-6E8A-4147-A177-3AD203B41FA5}">
                      <a16:colId xmlns:a16="http://schemas.microsoft.com/office/drawing/2014/main" val="76362969"/>
                    </a:ext>
                  </a:extLst>
                </a:gridCol>
                <a:gridCol w="814295">
                  <a:extLst>
                    <a:ext uri="{9D8B030D-6E8A-4147-A177-3AD203B41FA5}">
                      <a16:colId xmlns:a16="http://schemas.microsoft.com/office/drawing/2014/main" val="1393572606"/>
                    </a:ext>
                  </a:extLst>
                </a:gridCol>
                <a:gridCol w="814295">
                  <a:extLst>
                    <a:ext uri="{9D8B030D-6E8A-4147-A177-3AD203B41FA5}">
                      <a16:colId xmlns:a16="http://schemas.microsoft.com/office/drawing/2014/main" val="3123529772"/>
                    </a:ext>
                  </a:extLst>
                </a:gridCol>
                <a:gridCol w="814295">
                  <a:extLst>
                    <a:ext uri="{9D8B030D-6E8A-4147-A177-3AD203B41FA5}">
                      <a16:colId xmlns:a16="http://schemas.microsoft.com/office/drawing/2014/main" val="1341491188"/>
                    </a:ext>
                  </a:extLst>
                </a:gridCol>
                <a:gridCol w="814295">
                  <a:extLst>
                    <a:ext uri="{9D8B030D-6E8A-4147-A177-3AD203B41FA5}">
                      <a16:colId xmlns:a16="http://schemas.microsoft.com/office/drawing/2014/main" val="1127773412"/>
                    </a:ext>
                  </a:extLst>
                </a:gridCol>
                <a:gridCol w="814295">
                  <a:extLst>
                    <a:ext uri="{9D8B030D-6E8A-4147-A177-3AD203B41FA5}">
                      <a16:colId xmlns:a16="http://schemas.microsoft.com/office/drawing/2014/main" val="1058778365"/>
                    </a:ext>
                  </a:extLst>
                </a:gridCol>
                <a:gridCol w="814295">
                  <a:extLst>
                    <a:ext uri="{9D8B030D-6E8A-4147-A177-3AD203B41FA5}">
                      <a16:colId xmlns:a16="http://schemas.microsoft.com/office/drawing/2014/main" val="3229005687"/>
                    </a:ext>
                  </a:extLst>
                </a:gridCol>
                <a:gridCol w="814295">
                  <a:extLst>
                    <a:ext uri="{9D8B030D-6E8A-4147-A177-3AD203B41FA5}">
                      <a16:colId xmlns:a16="http://schemas.microsoft.com/office/drawing/2014/main" val="3001837200"/>
                    </a:ext>
                  </a:extLst>
                </a:gridCol>
                <a:gridCol w="814295">
                  <a:extLst>
                    <a:ext uri="{9D8B030D-6E8A-4147-A177-3AD203B41FA5}">
                      <a16:colId xmlns:a16="http://schemas.microsoft.com/office/drawing/2014/main" val="1497170032"/>
                    </a:ext>
                  </a:extLst>
                </a:gridCol>
              </a:tblGrid>
              <a:tr h="366965">
                <a:tc>
                  <a:txBody>
                    <a:bodyPr/>
                    <a:lstStyle/>
                    <a:p>
                      <a:endParaRPr kumimoji="1" lang="ja-JP" altLang="en-US"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en-US" altLang="ja-JP" sz="1600" dirty="0"/>
                        <a:t>FY19</a:t>
                      </a:r>
                      <a:endParaRPr kumimoji="1" lang="ja-JP" altLang="en-US" sz="1600" dirty="0"/>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en-US" altLang="ja-JP" sz="1600" dirty="0"/>
                        <a:t>FY20</a:t>
                      </a:r>
                      <a:endParaRPr kumimoji="1" lang="ja-JP" altLang="en-US" sz="1600" dirty="0"/>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endParaRPr kumimoji="1" lang="ja-JP" altLang="en-US"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endParaRPr kumimoji="1" lang="ja-JP" altLang="en-US" sz="1600" dirty="0"/>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p>
                      <a:r>
                        <a:rPr kumimoji="1" lang="en-US" altLang="ja-JP" sz="1600" b="1" dirty="0">
                          <a:solidFill>
                            <a:schemeClr val="bg1"/>
                          </a:solidFill>
                        </a:rPr>
                        <a:t>FY21</a:t>
                      </a:r>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gridSpan="4">
                  <a:txBody>
                    <a:bodyPr/>
                    <a:lstStyle/>
                    <a:p>
                      <a:r>
                        <a:rPr kumimoji="1" lang="en-US" altLang="ja-JP" sz="1600" b="1" dirty="0">
                          <a:solidFill>
                            <a:schemeClr val="bg1"/>
                          </a:solidFill>
                        </a:rPr>
                        <a:t>FY22</a:t>
                      </a:r>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hMerge="1">
                  <a:txBody>
                    <a:bodyPr/>
                    <a:lstStyle/>
                    <a:p>
                      <a:endParaRPr kumimoji="1" lang="ja-JP" altLang="en-US" sz="1600" b="1"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86720423"/>
                  </a:ext>
                </a:extLst>
              </a:tr>
              <a:tr h="341313">
                <a:tc>
                  <a:txBody>
                    <a:bodyPr/>
                    <a:lstStyle/>
                    <a:p>
                      <a:endParaRPr kumimoji="1" lang="ja-JP" altLang="en-US" sz="1600" b="1" dirty="0">
                        <a:solidFill>
                          <a:schemeClr val="bg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1Q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2Q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3Q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en-US" altLang="ja-JP" sz="1600" b="0" dirty="0">
                          <a:solidFill>
                            <a:schemeClr val="bg1"/>
                          </a:solidFill>
                        </a:rPr>
                        <a:t>4Q</a:t>
                      </a:r>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589272518"/>
                  </a:ext>
                </a:extLst>
              </a:tr>
              <a:tr h="1413641">
                <a:tc>
                  <a:txBody>
                    <a:bodyPr/>
                    <a:lstStyle/>
                    <a:p>
                      <a:r>
                        <a:rPr kumimoji="1" lang="en-US" altLang="ja-JP" sz="1600" b="1" dirty="0">
                          <a:solidFill>
                            <a:schemeClr val="tx1"/>
                          </a:solidFill>
                        </a:rPr>
                        <a:t>LR1</a:t>
                      </a:r>
                    </a:p>
                    <a:p>
                      <a:r>
                        <a:rPr kumimoji="1" lang="ja-JP" altLang="en-US" sz="1600" b="1" dirty="0">
                          <a:solidFill>
                            <a:schemeClr val="tx1"/>
                          </a:solidFill>
                        </a:rPr>
                        <a:t>計画</a:t>
                      </a:r>
                      <a:endParaRPr kumimoji="1" lang="en-US" altLang="ja-JP" sz="1600" b="1" dirty="0">
                        <a:solidFill>
                          <a:schemeClr val="tx1"/>
                        </a:solidFill>
                      </a:endParaRPr>
                    </a:p>
                    <a:p>
                      <a:endParaRPr kumimoji="1" lang="en-US" altLang="ja-JP" sz="1600" b="1" dirty="0">
                        <a:solidFill>
                          <a:schemeClr val="tx1"/>
                        </a:solidFill>
                      </a:endParaRPr>
                    </a:p>
                    <a:p>
                      <a:r>
                        <a:rPr kumimoji="1" lang="en-US" altLang="ja-JP" sz="1100" b="0" dirty="0">
                          <a:solidFill>
                            <a:schemeClr val="tx1"/>
                          </a:solidFill>
                        </a:rPr>
                        <a:t>2019/12</a:t>
                      </a:r>
                      <a:endParaRPr kumimoji="1" lang="ja-JP" altLang="en-US" sz="1100" b="0" dirty="0">
                        <a:solidFill>
                          <a:schemeClr val="tx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1"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6688725"/>
                  </a:ext>
                </a:extLst>
              </a:tr>
              <a:tr h="2057400">
                <a:tc>
                  <a:txBody>
                    <a:bodyPr/>
                    <a:lstStyle/>
                    <a:p>
                      <a:r>
                        <a:rPr kumimoji="1" lang="en-US" altLang="ja-JP" sz="1600" b="1" dirty="0">
                          <a:solidFill>
                            <a:schemeClr val="tx1"/>
                          </a:solidFill>
                        </a:rPr>
                        <a:t>LR2</a:t>
                      </a:r>
                    </a:p>
                    <a:p>
                      <a:r>
                        <a:rPr kumimoji="1" lang="ja-JP" altLang="en-US" sz="1600" b="1" dirty="0">
                          <a:solidFill>
                            <a:schemeClr val="tx1"/>
                          </a:solidFill>
                        </a:rPr>
                        <a:t>実績</a:t>
                      </a:r>
                      <a:endParaRPr kumimoji="1" lang="en-US" altLang="ja-JP" sz="1600" b="1" dirty="0">
                        <a:solidFill>
                          <a:schemeClr val="tx1"/>
                        </a:solidFill>
                      </a:endParaRPr>
                    </a:p>
                    <a:p>
                      <a:endParaRPr kumimoji="1" lang="en-US" altLang="ja-JP" sz="1100" b="1" dirty="0">
                        <a:solidFill>
                          <a:schemeClr val="tx1"/>
                        </a:solidFill>
                      </a:endParaRPr>
                    </a:p>
                    <a:p>
                      <a:r>
                        <a:rPr kumimoji="1" lang="en-US" altLang="ja-JP" sz="1100" b="0" dirty="0">
                          <a:solidFill>
                            <a:schemeClr val="tx1"/>
                          </a:solidFill>
                        </a:rPr>
                        <a:t>2022/09</a:t>
                      </a:r>
                      <a:endParaRPr kumimoji="1" lang="ja-JP" altLang="en-US" sz="1100" b="0" dirty="0">
                        <a:solidFill>
                          <a:schemeClr val="tx1"/>
                        </a:solidFill>
                      </a:endParaRPr>
                    </a:p>
                    <a:p>
                      <a:endParaRPr kumimoji="1" lang="ja-JP" altLang="en-US" sz="1100" b="0" dirty="0">
                        <a:solidFill>
                          <a:schemeClr val="tx1"/>
                        </a:solidFill>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1"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600" b="0" dirty="0">
                        <a:solidFill>
                          <a:schemeClr val="bg1"/>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66586927"/>
                  </a:ext>
                </a:extLst>
              </a:tr>
            </a:tbl>
          </a:graphicData>
        </a:graphic>
      </p:graphicFrame>
      <p:sp>
        <p:nvSpPr>
          <p:cNvPr id="106" name="フローチャート: 組合せ 105">
            <a:extLst>
              <a:ext uri="{FF2B5EF4-FFF2-40B4-BE49-F238E27FC236}">
                <a16:creationId xmlns:a16="http://schemas.microsoft.com/office/drawing/2014/main" id="{F5888F36-3832-4035-AB17-AC6F97EF855C}"/>
              </a:ext>
            </a:extLst>
          </p:cNvPr>
          <p:cNvSpPr/>
          <p:nvPr/>
        </p:nvSpPr>
        <p:spPr>
          <a:xfrm>
            <a:off x="2570846" y="2140503"/>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7" name="テキスト ボックス 106">
            <a:extLst>
              <a:ext uri="{FF2B5EF4-FFF2-40B4-BE49-F238E27FC236}">
                <a16:creationId xmlns:a16="http://schemas.microsoft.com/office/drawing/2014/main" id="{FBE7D273-8334-4BCB-8091-B8A2804567B8}"/>
              </a:ext>
            </a:extLst>
          </p:cNvPr>
          <p:cNvSpPr txBox="1"/>
          <p:nvPr/>
        </p:nvSpPr>
        <p:spPr>
          <a:xfrm>
            <a:off x="2723247" y="2056578"/>
            <a:ext cx="601447" cy="276999"/>
          </a:xfrm>
          <a:prstGeom prst="rect">
            <a:avLst/>
          </a:prstGeom>
          <a:noFill/>
        </p:spPr>
        <p:txBody>
          <a:bodyPr wrap="none" rtlCol="0">
            <a:spAutoFit/>
          </a:bodyPr>
          <a:lstStyle/>
          <a:p>
            <a:r>
              <a:rPr kumimoji="1" lang="en-US" altLang="ja-JP" sz="1200" dirty="0"/>
              <a:t>LR2-1</a:t>
            </a:r>
            <a:endParaRPr kumimoji="1" lang="ja-JP" altLang="en-US" sz="1200" dirty="0"/>
          </a:p>
        </p:txBody>
      </p:sp>
      <p:sp>
        <p:nvSpPr>
          <p:cNvPr id="115" name="フローチャート: 組合せ 114">
            <a:extLst>
              <a:ext uri="{FF2B5EF4-FFF2-40B4-BE49-F238E27FC236}">
                <a16:creationId xmlns:a16="http://schemas.microsoft.com/office/drawing/2014/main" id="{ED233708-C136-42EA-86A2-F9F94623DF4E}"/>
              </a:ext>
            </a:extLst>
          </p:cNvPr>
          <p:cNvSpPr/>
          <p:nvPr/>
        </p:nvSpPr>
        <p:spPr>
          <a:xfrm>
            <a:off x="4173106" y="2145651"/>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テキスト ボックス 115">
            <a:extLst>
              <a:ext uri="{FF2B5EF4-FFF2-40B4-BE49-F238E27FC236}">
                <a16:creationId xmlns:a16="http://schemas.microsoft.com/office/drawing/2014/main" id="{C6DBD4AC-8660-45A8-8901-E767554A09B6}"/>
              </a:ext>
            </a:extLst>
          </p:cNvPr>
          <p:cNvSpPr txBox="1"/>
          <p:nvPr/>
        </p:nvSpPr>
        <p:spPr>
          <a:xfrm>
            <a:off x="4325507" y="2061726"/>
            <a:ext cx="601447" cy="276999"/>
          </a:xfrm>
          <a:prstGeom prst="rect">
            <a:avLst/>
          </a:prstGeom>
          <a:noFill/>
        </p:spPr>
        <p:txBody>
          <a:bodyPr wrap="none" rtlCol="0">
            <a:spAutoFit/>
          </a:bodyPr>
          <a:lstStyle/>
          <a:p>
            <a:r>
              <a:rPr kumimoji="1" lang="en-US" altLang="ja-JP" sz="1200" dirty="0"/>
              <a:t>LR2-2</a:t>
            </a:r>
            <a:endParaRPr kumimoji="1" lang="ja-JP" altLang="en-US" sz="1200" dirty="0"/>
          </a:p>
        </p:txBody>
      </p:sp>
      <p:sp>
        <p:nvSpPr>
          <p:cNvPr id="122" name="フローチャート: 組合せ 121">
            <a:extLst>
              <a:ext uri="{FF2B5EF4-FFF2-40B4-BE49-F238E27FC236}">
                <a16:creationId xmlns:a16="http://schemas.microsoft.com/office/drawing/2014/main" id="{2DE78F6E-3ADA-4849-9744-A9AB432D416E}"/>
              </a:ext>
            </a:extLst>
          </p:cNvPr>
          <p:cNvSpPr/>
          <p:nvPr/>
        </p:nvSpPr>
        <p:spPr>
          <a:xfrm>
            <a:off x="973162" y="2140503"/>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B759C45A-5941-4AC6-9BDC-1607F970A604}"/>
              </a:ext>
            </a:extLst>
          </p:cNvPr>
          <p:cNvSpPr txBox="1"/>
          <p:nvPr/>
        </p:nvSpPr>
        <p:spPr>
          <a:xfrm>
            <a:off x="1125563" y="2056578"/>
            <a:ext cx="465192" cy="276999"/>
          </a:xfrm>
          <a:prstGeom prst="rect">
            <a:avLst/>
          </a:prstGeom>
          <a:noFill/>
        </p:spPr>
        <p:txBody>
          <a:bodyPr wrap="none" rtlCol="0">
            <a:spAutoFit/>
          </a:bodyPr>
          <a:lstStyle/>
          <a:p>
            <a:r>
              <a:rPr kumimoji="1" lang="en-US" altLang="ja-JP" sz="1200" dirty="0"/>
              <a:t>LR1</a:t>
            </a:r>
            <a:endParaRPr kumimoji="1" lang="ja-JP" altLang="en-US" sz="1200" dirty="0"/>
          </a:p>
        </p:txBody>
      </p:sp>
      <p:sp>
        <p:nvSpPr>
          <p:cNvPr id="124" name="フローチャート: 組合せ 123">
            <a:extLst>
              <a:ext uri="{FF2B5EF4-FFF2-40B4-BE49-F238E27FC236}">
                <a16:creationId xmlns:a16="http://schemas.microsoft.com/office/drawing/2014/main" id="{D010A771-1767-469C-9649-92E1E15B9884}"/>
              </a:ext>
            </a:extLst>
          </p:cNvPr>
          <p:cNvSpPr/>
          <p:nvPr/>
        </p:nvSpPr>
        <p:spPr>
          <a:xfrm>
            <a:off x="6607134" y="2140503"/>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136504A1-F42E-4D71-A54F-F4778D37A318}"/>
              </a:ext>
            </a:extLst>
          </p:cNvPr>
          <p:cNvSpPr txBox="1"/>
          <p:nvPr/>
        </p:nvSpPr>
        <p:spPr>
          <a:xfrm>
            <a:off x="6759535" y="2056578"/>
            <a:ext cx="465192" cy="276999"/>
          </a:xfrm>
          <a:prstGeom prst="rect">
            <a:avLst/>
          </a:prstGeom>
          <a:noFill/>
        </p:spPr>
        <p:txBody>
          <a:bodyPr wrap="none" rtlCol="0">
            <a:spAutoFit/>
          </a:bodyPr>
          <a:lstStyle/>
          <a:p>
            <a:r>
              <a:rPr kumimoji="1" lang="en-US" altLang="ja-JP" sz="1200" dirty="0"/>
              <a:t>LR2</a:t>
            </a:r>
            <a:endParaRPr kumimoji="1" lang="ja-JP" altLang="en-US" sz="1200" dirty="0"/>
          </a:p>
        </p:txBody>
      </p:sp>
      <p:sp>
        <p:nvSpPr>
          <p:cNvPr id="128" name="フローチャート: 組合せ 127">
            <a:extLst>
              <a:ext uri="{FF2B5EF4-FFF2-40B4-BE49-F238E27FC236}">
                <a16:creationId xmlns:a16="http://schemas.microsoft.com/office/drawing/2014/main" id="{2AC5CC82-2F68-4787-96B7-BE0169E696D8}"/>
              </a:ext>
            </a:extLst>
          </p:cNvPr>
          <p:cNvSpPr/>
          <p:nvPr/>
        </p:nvSpPr>
        <p:spPr>
          <a:xfrm>
            <a:off x="8271671" y="2136590"/>
            <a:ext cx="152401" cy="109150"/>
          </a:xfrm>
          <a:prstGeom prst="flowChartMer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テキスト ボックス 131">
            <a:extLst>
              <a:ext uri="{FF2B5EF4-FFF2-40B4-BE49-F238E27FC236}">
                <a16:creationId xmlns:a16="http://schemas.microsoft.com/office/drawing/2014/main" id="{9DD0ED22-5EBF-455B-8F88-5D98B40AA606}"/>
              </a:ext>
            </a:extLst>
          </p:cNvPr>
          <p:cNvSpPr txBox="1"/>
          <p:nvPr/>
        </p:nvSpPr>
        <p:spPr>
          <a:xfrm>
            <a:off x="8424072" y="2052665"/>
            <a:ext cx="465192" cy="276999"/>
          </a:xfrm>
          <a:prstGeom prst="rect">
            <a:avLst/>
          </a:prstGeom>
          <a:noFill/>
        </p:spPr>
        <p:txBody>
          <a:bodyPr wrap="none" rtlCol="0">
            <a:spAutoFit/>
          </a:bodyPr>
          <a:lstStyle/>
          <a:p>
            <a:r>
              <a:rPr kumimoji="1" lang="en-US" altLang="ja-JP" sz="1200" dirty="0"/>
              <a:t>LR3</a:t>
            </a:r>
            <a:endParaRPr kumimoji="1" lang="ja-JP" altLang="en-US" sz="1200" dirty="0"/>
          </a:p>
        </p:txBody>
      </p:sp>
      <p:sp>
        <p:nvSpPr>
          <p:cNvPr id="156" name="矢印: 右 155">
            <a:extLst>
              <a:ext uri="{FF2B5EF4-FFF2-40B4-BE49-F238E27FC236}">
                <a16:creationId xmlns:a16="http://schemas.microsoft.com/office/drawing/2014/main" id="{84854670-06C8-45C1-BB97-22ECD8C46B0F}"/>
              </a:ext>
            </a:extLst>
          </p:cNvPr>
          <p:cNvSpPr/>
          <p:nvPr/>
        </p:nvSpPr>
        <p:spPr>
          <a:xfrm>
            <a:off x="1073229" y="2247887"/>
            <a:ext cx="159423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1</a:t>
            </a:r>
            <a:endParaRPr kumimoji="1" lang="ja-JP" altLang="en-US" sz="800" dirty="0">
              <a:solidFill>
                <a:schemeClr val="tx1"/>
              </a:solidFill>
            </a:endParaRPr>
          </a:p>
        </p:txBody>
      </p:sp>
      <p:sp>
        <p:nvSpPr>
          <p:cNvPr id="157" name="矢印: 右 156">
            <a:extLst>
              <a:ext uri="{FF2B5EF4-FFF2-40B4-BE49-F238E27FC236}">
                <a16:creationId xmlns:a16="http://schemas.microsoft.com/office/drawing/2014/main" id="{70257FF3-EAF1-4B8D-B4D5-B2C5FC6FE543}"/>
              </a:ext>
            </a:extLst>
          </p:cNvPr>
          <p:cNvSpPr/>
          <p:nvPr/>
        </p:nvSpPr>
        <p:spPr>
          <a:xfrm>
            <a:off x="1067252" y="2578553"/>
            <a:ext cx="791262"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ドッキング法</a:t>
            </a:r>
            <a:endParaRPr kumimoji="1" lang="en-US" altLang="ja-JP" sz="800" dirty="0">
              <a:solidFill>
                <a:schemeClr val="tx1"/>
              </a:solidFill>
            </a:endParaRPr>
          </a:p>
          <a:p>
            <a:pPr algn="ctr"/>
            <a:r>
              <a:rPr kumimoji="1" lang="ja-JP" altLang="en-US" sz="800" dirty="0">
                <a:solidFill>
                  <a:schemeClr val="tx1"/>
                </a:solidFill>
              </a:rPr>
              <a:t>評価</a:t>
            </a:r>
          </a:p>
        </p:txBody>
      </p:sp>
      <p:sp>
        <p:nvSpPr>
          <p:cNvPr id="158" name="矢印: 右 157">
            <a:extLst>
              <a:ext uri="{FF2B5EF4-FFF2-40B4-BE49-F238E27FC236}">
                <a16:creationId xmlns:a16="http://schemas.microsoft.com/office/drawing/2014/main" id="{78DF3F1F-8CBF-40B6-B6EC-A63D8978A6F1}"/>
              </a:ext>
            </a:extLst>
          </p:cNvPr>
          <p:cNvSpPr/>
          <p:nvPr/>
        </p:nvSpPr>
        <p:spPr>
          <a:xfrm>
            <a:off x="1886021" y="2591374"/>
            <a:ext cx="79339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分子動力学法評価</a:t>
            </a:r>
          </a:p>
        </p:txBody>
      </p:sp>
      <p:sp>
        <p:nvSpPr>
          <p:cNvPr id="159" name="矢印: 右 158">
            <a:extLst>
              <a:ext uri="{FF2B5EF4-FFF2-40B4-BE49-F238E27FC236}">
                <a16:creationId xmlns:a16="http://schemas.microsoft.com/office/drawing/2014/main" id="{D32A488B-B597-4BF2-A0B8-B439A32FC820}"/>
              </a:ext>
            </a:extLst>
          </p:cNvPr>
          <p:cNvSpPr/>
          <p:nvPr/>
        </p:nvSpPr>
        <p:spPr>
          <a:xfrm>
            <a:off x="1886021" y="2915312"/>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評価系検討</a:t>
            </a:r>
          </a:p>
        </p:txBody>
      </p:sp>
      <p:sp>
        <p:nvSpPr>
          <p:cNvPr id="160" name="矢印: 右 159">
            <a:extLst>
              <a:ext uri="{FF2B5EF4-FFF2-40B4-BE49-F238E27FC236}">
                <a16:creationId xmlns:a16="http://schemas.microsoft.com/office/drawing/2014/main" id="{7F0E6D96-A392-4DB1-A198-32D4E0DBF9AA}"/>
              </a:ext>
            </a:extLst>
          </p:cNvPr>
          <p:cNvSpPr/>
          <p:nvPr/>
        </p:nvSpPr>
        <p:spPr>
          <a:xfrm>
            <a:off x="2667465" y="2258990"/>
            <a:ext cx="849937"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2</a:t>
            </a:r>
            <a:endParaRPr kumimoji="1" lang="ja-JP" altLang="en-US" sz="800" dirty="0">
              <a:solidFill>
                <a:schemeClr val="tx1"/>
              </a:solidFill>
            </a:endParaRPr>
          </a:p>
        </p:txBody>
      </p:sp>
      <p:sp>
        <p:nvSpPr>
          <p:cNvPr id="161" name="矢印: 右 160">
            <a:extLst>
              <a:ext uri="{FF2B5EF4-FFF2-40B4-BE49-F238E27FC236}">
                <a16:creationId xmlns:a16="http://schemas.microsoft.com/office/drawing/2014/main" id="{2DAB0CCD-530B-4A47-9D61-DF590ABFA14B}"/>
              </a:ext>
            </a:extLst>
          </p:cNvPr>
          <p:cNvSpPr/>
          <p:nvPr/>
        </p:nvSpPr>
        <p:spPr>
          <a:xfrm>
            <a:off x="2696802" y="2915311"/>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p>
        </p:txBody>
      </p:sp>
      <p:sp>
        <p:nvSpPr>
          <p:cNvPr id="162" name="矢印: 右 161">
            <a:extLst>
              <a:ext uri="{FF2B5EF4-FFF2-40B4-BE49-F238E27FC236}">
                <a16:creationId xmlns:a16="http://schemas.microsoft.com/office/drawing/2014/main" id="{01726E36-7F9E-4A94-A48B-BF74AD500B4A}"/>
              </a:ext>
            </a:extLst>
          </p:cNvPr>
          <p:cNvSpPr/>
          <p:nvPr/>
        </p:nvSpPr>
        <p:spPr>
          <a:xfrm>
            <a:off x="3507088" y="2914601"/>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p>
        </p:txBody>
      </p:sp>
      <p:sp>
        <p:nvSpPr>
          <p:cNvPr id="163" name="矢印: 右 162">
            <a:extLst>
              <a:ext uri="{FF2B5EF4-FFF2-40B4-BE49-F238E27FC236}">
                <a16:creationId xmlns:a16="http://schemas.microsoft.com/office/drawing/2014/main" id="{BB6755E8-D7C1-4F27-9794-2AF3EF6CBFE7}"/>
              </a:ext>
            </a:extLst>
          </p:cNvPr>
          <p:cNvSpPr/>
          <p:nvPr/>
        </p:nvSpPr>
        <p:spPr>
          <a:xfrm>
            <a:off x="3517403" y="2268080"/>
            <a:ext cx="78094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次期テーマ技術サーベイ</a:t>
            </a:r>
          </a:p>
        </p:txBody>
      </p:sp>
      <p:sp>
        <p:nvSpPr>
          <p:cNvPr id="164" name="矢印: 右 163">
            <a:extLst>
              <a:ext uri="{FF2B5EF4-FFF2-40B4-BE49-F238E27FC236}">
                <a16:creationId xmlns:a16="http://schemas.microsoft.com/office/drawing/2014/main" id="{670711DA-33CF-498F-84D1-AE61E6421A1F}"/>
              </a:ext>
            </a:extLst>
          </p:cNvPr>
          <p:cNvSpPr/>
          <p:nvPr/>
        </p:nvSpPr>
        <p:spPr>
          <a:xfrm>
            <a:off x="4329042" y="2576879"/>
            <a:ext cx="4025199"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次期テーマ向け技術トライアル、アプリケーション調査</a:t>
            </a:r>
          </a:p>
        </p:txBody>
      </p:sp>
      <p:sp>
        <p:nvSpPr>
          <p:cNvPr id="198" name="矢印: 右 197">
            <a:extLst>
              <a:ext uri="{FF2B5EF4-FFF2-40B4-BE49-F238E27FC236}">
                <a16:creationId xmlns:a16="http://schemas.microsoft.com/office/drawing/2014/main" id="{99092EC5-E8FD-4F0C-8812-6568ED2450BA}"/>
              </a:ext>
            </a:extLst>
          </p:cNvPr>
          <p:cNvSpPr/>
          <p:nvPr/>
        </p:nvSpPr>
        <p:spPr>
          <a:xfrm>
            <a:off x="5118805" y="2244375"/>
            <a:ext cx="849937"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3</a:t>
            </a:r>
            <a:endParaRPr kumimoji="1" lang="ja-JP" altLang="en-US" sz="800" dirty="0">
              <a:solidFill>
                <a:schemeClr val="tx1"/>
              </a:solidFill>
            </a:endParaRPr>
          </a:p>
        </p:txBody>
      </p:sp>
      <p:sp>
        <p:nvSpPr>
          <p:cNvPr id="199" name="矢印: 右 198">
            <a:extLst>
              <a:ext uri="{FF2B5EF4-FFF2-40B4-BE49-F238E27FC236}">
                <a16:creationId xmlns:a16="http://schemas.microsoft.com/office/drawing/2014/main" id="{6D6833F9-AE8E-4528-87AB-0F4D0AE123CE}"/>
              </a:ext>
            </a:extLst>
          </p:cNvPr>
          <p:cNvSpPr/>
          <p:nvPr/>
        </p:nvSpPr>
        <p:spPr>
          <a:xfrm>
            <a:off x="5125604" y="2932969"/>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3</a:t>
            </a:r>
            <a:r>
              <a:rPr kumimoji="1" lang="ja-JP" altLang="en-US" sz="800" dirty="0">
                <a:solidFill>
                  <a:schemeClr val="tx1"/>
                </a:solidFill>
              </a:rPr>
              <a:t>回目</a:t>
            </a:r>
          </a:p>
        </p:txBody>
      </p:sp>
      <p:sp>
        <p:nvSpPr>
          <p:cNvPr id="208" name="フローチャート: 組合せ 207">
            <a:extLst>
              <a:ext uri="{FF2B5EF4-FFF2-40B4-BE49-F238E27FC236}">
                <a16:creationId xmlns:a16="http://schemas.microsoft.com/office/drawing/2014/main" id="{3C8C22D8-B4F1-4385-B692-C28244476ADE}"/>
              </a:ext>
            </a:extLst>
          </p:cNvPr>
          <p:cNvSpPr/>
          <p:nvPr/>
        </p:nvSpPr>
        <p:spPr>
          <a:xfrm>
            <a:off x="4153676" y="3563260"/>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9" name="テキスト ボックス 208">
            <a:extLst>
              <a:ext uri="{FF2B5EF4-FFF2-40B4-BE49-F238E27FC236}">
                <a16:creationId xmlns:a16="http://schemas.microsoft.com/office/drawing/2014/main" id="{6E3EBF34-1518-4A93-AD29-9AB5A2A25677}"/>
              </a:ext>
            </a:extLst>
          </p:cNvPr>
          <p:cNvSpPr txBox="1"/>
          <p:nvPr/>
        </p:nvSpPr>
        <p:spPr>
          <a:xfrm>
            <a:off x="4306077" y="3486709"/>
            <a:ext cx="601447" cy="276999"/>
          </a:xfrm>
          <a:prstGeom prst="rect">
            <a:avLst/>
          </a:prstGeom>
          <a:noFill/>
        </p:spPr>
        <p:txBody>
          <a:bodyPr wrap="none" rtlCol="0">
            <a:spAutoFit/>
          </a:bodyPr>
          <a:lstStyle/>
          <a:p>
            <a:r>
              <a:rPr kumimoji="1" lang="en-US" altLang="ja-JP" sz="1200" dirty="0"/>
              <a:t>LR2-1</a:t>
            </a:r>
            <a:endParaRPr kumimoji="1" lang="ja-JP" altLang="en-US" sz="1200" dirty="0"/>
          </a:p>
        </p:txBody>
      </p:sp>
      <p:sp>
        <p:nvSpPr>
          <p:cNvPr id="210" name="フローチャート: 組合せ 209">
            <a:extLst>
              <a:ext uri="{FF2B5EF4-FFF2-40B4-BE49-F238E27FC236}">
                <a16:creationId xmlns:a16="http://schemas.microsoft.com/office/drawing/2014/main" id="{708A9D07-E290-4196-80B6-42B9733F4F38}"/>
              </a:ext>
            </a:extLst>
          </p:cNvPr>
          <p:cNvSpPr/>
          <p:nvPr/>
        </p:nvSpPr>
        <p:spPr>
          <a:xfrm>
            <a:off x="6599982" y="3566372"/>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1" name="テキスト ボックス 210">
            <a:extLst>
              <a:ext uri="{FF2B5EF4-FFF2-40B4-BE49-F238E27FC236}">
                <a16:creationId xmlns:a16="http://schemas.microsoft.com/office/drawing/2014/main" id="{9C59EEC1-3E3C-4D44-AFC6-EFB88EDD4A5B}"/>
              </a:ext>
            </a:extLst>
          </p:cNvPr>
          <p:cNvSpPr txBox="1"/>
          <p:nvPr/>
        </p:nvSpPr>
        <p:spPr>
          <a:xfrm>
            <a:off x="6752383" y="3525113"/>
            <a:ext cx="601447" cy="276999"/>
          </a:xfrm>
          <a:prstGeom prst="rect">
            <a:avLst/>
          </a:prstGeom>
          <a:noFill/>
        </p:spPr>
        <p:txBody>
          <a:bodyPr wrap="none" rtlCol="0">
            <a:spAutoFit/>
          </a:bodyPr>
          <a:lstStyle/>
          <a:p>
            <a:r>
              <a:rPr kumimoji="1" lang="en-US" altLang="ja-JP" sz="1200" dirty="0"/>
              <a:t>LR2-2</a:t>
            </a:r>
            <a:endParaRPr kumimoji="1" lang="ja-JP" altLang="en-US" sz="1200" dirty="0"/>
          </a:p>
        </p:txBody>
      </p:sp>
      <p:sp>
        <p:nvSpPr>
          <p:cNvPr id="212" name="テキスト ボックス 211">
            <a:extLst>
              <a:ext uri="{FF2B5EF4-FFF2-40B4-BE49-F238E27FC236}">
                <a16:creationId xmlns:a16="http://schemas.microsoft.com/office/drawing/2014/main" id="{21F1F8AC-6C92-4691-B15A-44808BCAEE04}"/>
              </a:ext>
            </a:extLst>
          </p:cNvPr>
          <p:cNvSpPr txBox="1"/>
          <p:nvPr/>
        </p:nvSpPr>
        <p:spPr>
          <a:xfrm>
            <a:off x="1106133" y="3486709"/>
            <a:ext cx="465192" cy="276999"/>
          </a:xfrm>
          <a:prstGeom prst="rect">
            <a:avLst/>
          </a:prstGeom>
          <a:noFill/>
        </p:spPr>
        <p:txBody>
          <a:bodyPr wrap="none" rtlCol="0">
            <a:spAutoFit/>
          </a:bodyPr>
          <a:lstStyle/>
          <a:p>
            <a:r>
              <a:rPr kumimoji="1" lang="en-US" altLang="ja-JP" sz="1200" dirty="0"/>
              <a:t>LR1</a:t>
            </a:r>
            <a:endParaRPr kumimoji="1" lang="ja-JP" altLang="en-US" sz="1200" dirty="0"/>
          </a:p>
        </p:txBody>
      </p:sp>
      <p:sp>
        <p:nvSpPr>
          <p:cNvPr id="213" name="テキスト ボックス 212">
            <a:extLst>
              <a:ext uri="{FF2B5EF4-FFF2-40B4-BE49-F238E27FC236}">
                <a16:creationId xmlns:a16="http://schemas.microsoft.com/office/drawing/2014/main" id="{78FBE9B5-CE32-4F87-93CC-2D1FE4663FC0}"/>
              </a:ext>
            </a:extLst>
          </p:cNvPr>
          <p:cNvSpPr txBox="1"/>
          <p:nvPr/>
        </p:nvSpPr>
        <p:spPr>
          <a:xfrm>
            <a:off x="10070848" y="3555080"/>
            <a:ext cx="465192" cy="276999"/>
          </a:xfrm>
          <a:prstGeom prst="rect">
            <a:avLst/>
          </a:prstGeom>
          <a:noFill/>
        </p:spPr>
        <p:txBody>
          <a:bodyPr wrap="none" rtlCol="0">
            <a:spAutoFit/>
          </a:bodyPr>
          <a:lstStyle/>
          <a:p>
            <a:r>
              <a:rPr kumimoji="1" lang="en-US" altLang="ja-JP" sz="1200" dirty="0"/>
              <a:t>LR2</a:t>
            </a:r>
            <a:endParaRPr kumimoji="1" lang="ja-JP" altLang="en-US" sz="1200" dirty="0"/>
          </a:p>
        </p:txBody>
      </p:sp>
      <p:sp>
        <p:nvSpPr>
          <p:cNvPr id="214" name="矢印: 右 213">
            <a:extLst>
              <a:ext uri="{FF2B5EF4-FFF2-40B4-BE49-F238E27FC236}">
                <a16:creationId xmlns:a16="http://schemas.microsoft.com/office/drawing/2014/main" id="{1A87969E-4EAE-4856-AAC9-E555E8098582}"/>
              </a:ext>
            </a:extLst>
          </p:cNvPr>
          <p:cNvSpPr/>
          <p:nvPr/>
        </p:nvSpPr>
        <p:spPr>
          <a:xfrm>
            <a:off x="6224454" y="4973260"/>
            <a:ext cx="803540"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endParaRPr kumimoji="1" lang="en-US" altLang="ja-JP" sz="800" dirty="0">
              <a:solidFill>
                <a:schemeClr val="tx1"/>
              </a:solidFill>
            </a:endParaRPr>
          </a:p>
          <a:p>
            <a:pPr algn="ctr"/>
            <a:r>
              <a:rPr kumimoji="1" lang="ja-JP" altLang="en-US" sz="800" dirty="0">
                <a:solidFill>
                  <a:schemeClr val="tx1"/>
                </a:solidFill>
              </a:rPr>
              <a:t>再試験</a:t>
            </a:r>
            <a:endParaRPr kumimoji="1" lang="en-US" altLang="ja-JP" sz="800" dirty="0">
              <a:solidFill>
                <a:schemeClr val="tx1"/>
              </a:solidFill>
            </a:endParaRPr>
          </a:p>
        </p:txBody>
      </p:sp>
      <p:sp>
        <p:nvSpPr>
          <p:cNvPr id="215" name="矢印: 右 214">
            <a:extLst>
              <a:ext uri="{FF2B5EF4-FFF2-40B4-BE49-F238E27FC236}">
                <a16:creationId xmlns:a16="http://schemas.microsoft.com/office/drawing/2014/main" id="{937FF203-BE16-42AB-85C0-59DAC0EED2FB}"/>
              </a:ext>
            </a:extLst>
          </p:cNvPr>
          <p:cNvSpPr/>
          <p:nvPr/>
        </p:nvSpPr>
        <p:spPr>
          <a:xfrm>
            <a:off x="6562990" y="4694061"/>
            <a:ext cx="980655"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新評価系検討</a:t>
            </a:r>
            <a:endParaRPr kumimoji="1" lang="en-US" altLang="ja-JP" sz="800" dirty="0">
              <a:solidFill>
                <a:schemeClr val="tx1"/>
              </a:solidFill>
            </a:endParaRPr>
          </a:p>
        </p:txBody>
      </p:sp>
      <p:sp>
        <p:nvSpPr>
          <p:cNvPr id="216" name="矢印: 右 215">
            <a:extLst>
              <a:ext uri="{FF2B5EF4-FFF2-40B4-BE49-F238E27FC236}">
                <a16:creationId xmlns:a16="http://schemas.microsoft.com/office/drawing/2014/main" id="{E3E4EFF4-98BD-49DB-8FF8-9597D9473F3C}"/>
              </a:ext>
            </a:extLst>
          </p:cNvPr>
          <p:cNvSpPr/>
          <p:nvPr/>
        </p:nvSpPr>
        <p:spPr>
          <a:xfrm>
            <a:off x="7589253" y="4691827"/>
            <a:ext cx="1550971"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新評価試験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endParaRPr kumimoji="1" lang="en-US" altLang="ja-JP" sz="800" dirty="0">
              <a:solidFill>
                <a:schemeClr val="tx1"/>
              </a:solidFill>
            </a:endParaRPr>
          </a:p>
        </p:txBody>
      </p:sp>
      <p:sp>
        <p:nvSpPr>
          <p:cNvPr id="217" name="矢印: 右 216">
            <a:extLst>
              <a:ext uri="{FF2B5EF4-FFF2-40B4-BE49-F238E27FC236}">
                <a16:creationId xmlns:a16="http://schemas.microsoft.com/office/drawing/2014/main" id="{CDDAB196-AB93-433D-8DCC-03C465D79256}"/>
              </a:ext>
            </a:extLst>
          </p:cNvPr>
          <p:cNvSpPr/>
          <p:nvPr/>
        </p:nvSpPr>
        <p:spPr>
          <a:xfrm>
            <a:off x="6562990" y="4446848"/>
            <a:ext cx="1771821"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微生物発現系検討</a:t>
            </a:r>
          </a:p>
        </p:txBody>
      </p:sp>
      <p:sp>
        <p:nvSpPr>
          <p:cNvPr id="218" name="矢印: 右 217">
            <a:extLst>
              <a:ext uri="{FF2B5EF4-FFF2-40B4-BE49-F238E27FC236}">
                <a16:creationId xmlns:a16="http://schemas.microsoft.com/office/drawing/2014/main" id="{D04FC191-864E-4234-A355-C611DCEE7CEA}"/>
              </a:ext>
            </a:extLst>
          </p:cNvPr>
          <p:cNvSpPr/>
          <p:nvPr/>
        </p:nvSpPr>
        <p:spPr>
          <a:xfrm>
            <a:off x="5106174" y="3798249"/>
            <a:ext cx="1632319"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変異体探索技術の調査</a:t>
            </a:r>
            <a:endParaRPr kumimoji="1" lang="en-US" altLang="ja-JP" sz="800" dirty="0">
              <a:solidFill>
                <a:schemeClr val="tx1"/>
              </a:solidFill>
            </a:endParaRPr>
          </a:p>
          <a:p>
            <a:pPr algn="ctr"/>
            <a:r>
              <a:rPr kumimoji="1" lang="ja-JP" altLang="en-US" sz="800" dirty="0">
                <a:solidFill>
                  <a:schemeClr val="tx1"/>
                </a:solidFill>
              </a:rPr>
              <a:t>机上評価データ分析</a:t>
            </a:r>
            <a:endParaRPr kumimoji="1" lang="en-US" altLang="ja-JP" sz="800" dirty="0">
              <a:solidFill>
                <a:schemeClr val="tx1"/>
              </a:solidFill>
            </a:endParaRPr>
          </a:p>
        </p:txBody>
      </p:sp>
      <p:sp>
        <p:nvSpPr>
          <p:cNvPr id="219" name="矢印: 右 218">
            <a:extLst>
              <a:ext uri="{FF2B5EF4-FFF2-40B4-BE49-F238E27FC236}">
                <a16:creationId xmlns:a16="http://schemas.microsoft.com/office/drawing/2014/main" id="{9F423270-B884-4FB5-8D35-607F0A349A85}"/>
              </a:ext>
            </a:extLst>
          </p:cNvPr>
          <p:cNvSpPr/>
          <p:nvPr/>
        </p:nvSpPr>
        <p:spPr>
          <a:xfrm>
            <a:off x="6727630" y="4221188"/>
            <a:ext cx="1607181"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タンパク質設計技術動向調査</a:t>
            </a:r>
            <a:endParaRPr kumimoji="1" lang="en-US" altLang="ja-JP" sz="800" dirty="0">
              <a:solidFill>
                <a:schemeClr val="tx1"/>
              </a:solidFill>
            </a:endParaRPr>
          </a:p>
        </p:txBody>
      </p:sp>
      <p:sp>
        <p:nvSpPr>
          <p:cNvPr id="220" name="矢印: 右 219">
            <a:extLst>
              <a:ext uri="{FF2B5EF4-FFF2-40B4-BE49-F238E27FC236}">
                <a16:creationId xmlns:a16="http://schemas.microsoft.com/office/drawing/2014/main" id="{1AD2074F-15DA-4E89-AE93-EBB5F24E7009}"/>
              </a:ext>
            </a:extLst>
          </p:cNvPr>
          <p:cNvSpPr/>
          <p:nvPr/>
        </p:nvSpPr>
        <p:spPr>
          <a:xfrm>
            <a:off x="3477098" y="4021550"/>
            <a:ext cx="5645390"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分子動力学法評価</a:t>
            </a:r>
          </a:p>
        </p:txBody>
      </p:sp>
      <p:sp>
        <p:nvSpPr>
          <p:cNvPr id="221" name="フローチャート: 組合せ 220">
            <a:extLst>
              <a:ext uri="{FF2B5EF4-FFF2-40B4-BE49-F238E27FC236}">
                <a16:creationId xmlns:a16="http://schemas.microsoft.com/office/drawing/2014/main" id="{3A6CC005-72B2-4E17-9A73-AF59DB4A0E90}"/>
              </a:ext>
            </a:extLst>
          </p:cNvPr>
          <p:cNvSpPr/>
          <p:nvPr/>
        </p:nvSpPr>
        <p:spPr>
          <a:xfrm>
            <a:off x="973162" y="3564486"/>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矢印: 右 221">
            <a:extLst>
              <a:ext uri="{FF2B5EF4-FFF2-40B4-BE49-F238E27FC236}">
                <a16:creationId xmlns:a16="http://schemas.microsoft.com/office/drawing/2014/main" id="{905694A2-600D-4D49-9E06-E48B6D97E41D}"/>
              </a:ext>
            </a:extLst>
          </p:cNvPr>
          <p:cNvSpPr/>
          <p:nvPr/>
        </p:nvSpPr>
        <p:spPr>
          <a:xfrm>
            <a:off x="8336684" y="4972591"/>
            <a:ext cx="803540"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3</a:t>
            </a:r>
            <a:r>
              <a:rPr kumimoji="1" lang="ja-JP" altLang="en-US" sz="800" dirty="0">
                <a:solidFill>
                  <a:schemeClr val="tx1"/>
                </a:solidFill>
              </a:rPr>
              <a:t>回目</a:t>
            </a:r>
            <a:endParaRPr kumimoji="1" lang="en-US" altLang="ja-JP" sz="800" dirty="0">
              <a:solidFill>
                <a:schemeClr val="tx1"/>
              </a:solidFill>
            </a:endParaRPr>
          </a:p>
        </p:txBody>
      </p:sp>
      <p:sp>
        <p:nvSpPr>
          <p:cNvPr id="223" name="矢印: 右 222">
            <a:extLst>
              <a:ext uri="{FF2B5EF4-FFF2-40B4-BE49-F238E27FC236}">
                <a16:creationId xmlns:a16="http://schemas.microsoft.com/office/drawing/2014/main" id="{8B5A0988-1520-4A36-985C-5625F0B4ECA9}"/>
              </a:ext>
            </a:extLst>
          </p:cNvPr>
          <p:cNvSpPr/>
          <p:nvPr/>
        </p:nvSpPr>
        <p:spPr>
          <a:xfrm>
            <a:off x="1036980" y="4020936"/>
            <a:ext cx="240685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ドッキング法評価</a:t>
            </a:r>
          </a:p>
        </p:txBody>
      </p:sp>
      <p:sp>
        <p:nvSpPr>
          <p:cNvPr id="224" name="矢印: 右 223">
            <a:extLst>
              <a:ext uri="{FF2B5EF4-FFF2-40B4-BE49-F238E27FC236}">
                <a16:creationId xmlns:a16="http://schemas.microsoft.com/office/drawing/2014/main" id="{790C9ACB-9F6F-47E4-A8F2-B04615109BB2}"/>
              </a:ext>
            </a:extLst>
          </p:cNvPr>
          <p:cNvSpPr/>
          <p:nvPr/>
        </p:nvSpPr>
        <p:spPr>
          <a:xfrm>
            <a:off x="1039968" y="3784502"/>
            <a:ext cx="240685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1</a:t>
            </a:r>
          </a:p>
          <a:p>
            <a:pPr algn="ctr"/>
            <a:r>
              <a:rPr kumimoji="1" lang="ja-JP" altLang="en-US" sz="800" dirty="0">
                <a:solidFill>
                  <a:schemeClr val="tx1"/>
                </a:solidFill>
              </a:rPr>
              <a:t>（</a:t>
            </a:r>
            <a:r>
              <a:rPr kumimoji="1" lang="en-US" altLang="ja-JP" sz="800" dirty="0">
                <a:solidFill>
                  <a:schemeClr val="tx1"/>
                </a:solidFill>
              </a:rPr>
              <a:t>1</a:t>
            </a:r>
            <a:r>
              <a:rPr kumimoji="1" lang="ja-JP" altLang="en-US" sz="800" dirty="0">
                <a:solidFill>
                  <a:schemeClr val="tx1"/>
                </a:solidFill>
              </a:rPr>
              <a:t>点・２点変異体探索・</a:t>
            </a:r>
            <a:r>
              <a:rPr kumimoji="1" lang="en-US" altLang="ja-JP" sz="800" dirty="0">
                <a:solidFill>
                  <a:schemeClr val="tx1"/>
                </a:solidFill>
              </a:rPr>
              <a:t>Rosetta</a:t>
            </a:r>
            <a:r>
              <a:rPr kumimoji="1" lang="ja-JP" altLang="en-US" sz="800" dirty="0">
                <a:solidFill>
                  <a:schemeClr val="tx1"/>
                </a:solidFill>
              </a:rPr>
              <a:t>標準設計法）</a:t>
            </a:r>
            <a:endParaRPr kumimoji="1" lang="en-US" altLang="ja-JP" sz="800" dirty="0">
              <a:solidFill>
                <a:schemeClr val="tx1"/>
              </a:solidFill>
            </a:endParaRPr>
          </a:p>
        </p:txBody>
      </p:sp>
      <p:sp>
        <p:nvSpPr>
          <p:cNvPr id="225" name="矢印: 右 224">
            <a:extLst>
              <a:ext uri="{FF2B5EF4-FFF2-40B4-BE49-F238E27FC236}">
                <a16:creationId xmlns:a16="http://schemas.microsoft.com/office/drawing/2014/main" id="{137317BE-946A-4D83-A060-1E98E047C2F8}"/>
              </a:ext>
            </a:extLst>
          </p:cNvPr>
          <p:cNvSpPr/>
          <p:nvPr/>
        </p:nvSpPr>
        <p:spPr>
          <a:xfrm>
            <a:off x="3490342" y="3798249"/>
            <a:ext cx="1594235"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2</a:t>
            </a:r>
          </a:p>
          <a:p>
            <a:pPr algn="ctr"/>
            <a:r>
              <a:rPr kumimoji="1" lang="ja-JP" altLang="en-US" sz="800" dirty="0">
                <a:solidFill>
                  <a:schemeClr val="tx1"/>
                </a:solidFill>
              </a:rPr>
              <a:t>（改変率</a:t>
            </a:r>
            <a:r>
              <a:rPr kumimoji="1" lang="en-US" altLang="ja-JP" sz="800" dirty="0">
                <a:solidFill>
                  <a:schemeClr val="tx1"/>
                </a:solidFill>
              </a:rPr>
              <a:t>10%</a:t>
            </a:r>
            <a:r>
              <a:rPr kumimoji="1" lang="ja-JP" altLang="en-US" sz="800" dirty="0">
                <a:solidFill>
                  <a:schemeClr val="tx1"/>
                </a:solidFill>
              </a:rPr>
              <a:t>変異体探索）</a:t>
            </a:r>
          </a:p>
        </p:txBody>
      </p:sp>
      <p:sp>
        <p:nvSpPr>
          <p:cNvPr id="226" name="矢印: 右 225">
            <a:extLst>
              <a:ext uri="{FF2B5EF4-FFF2-40B4-BE49-F238E27FC236}">
                <a16:creationId xmlns:a16="http://schemas.microsoft.com/office/drawing/2014/main" id="{FC7AC068-AF6D-4B84-A30D-F07B88A5010D}"/>
              </a:ext>
            </a:extLst>
          </p:cNvPr>
          <p:cNvSpPr/>
          <p:nvPr/>
        </p:nvSpPr>
        <p:spPr>
          <a:xfrm>
            <a:off x="3491095" y="4245243"/>
            <a:ext cx="787825"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酵素分類</a:t>
            </a:r>
            <a:endParaRPr kumimoji="1" lang="en-US" altLang="ja-JP" sz="800" dirty="0">
              <a:solidFill>
                <a:schemeClr val="tx1"/>
              </a:solidFill>
            </a:endParaRPr>
          </a:p>
          <a:p>
            <a:pPr algn="ctr"/>
            <a:r>
              <a:rPr kumimoji="1" lang="ja-JP" altLang="en-US" sz="800" dirty="0">
                <a:solidFill>
                  <a:schemeClr val="tx1"/>
                </a:solidFill>
              </a:rPr>
              <a:t>トライアル</a:t>
            </a:r>
          </a:p>
        </p:txBody>
      </p:sp>
      <p:sp>
        <p:nvSpPr>
          <p:cNvPr id="227" name="矢印: 右 226">
            <a:extLst>
              <a:ext uri="{FF2B5EF4-FFF2-40B4-BE49-F238E27FC236}">
                <a16:creationId xmlns:a16="http://schemas.microsoft.com/office/drawing/2014/main" id="{BD0FAA1F-EDCB-4568-B930-A08FECB866DC}"/>
              </a:ext>
            </a:extLst>
          </p:cNvPr>
          <p:cNvSpPr/>
          <p:nvPr/>
        </p:nvSpPr>
        <p:spPr>
          <a:xfrm>
            <a:off x="3480992" y="4498338"/>
            <a:ext cx="121939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深層学習</a:t>
            </a:r>
            <a:r>
              <a:rPr kumimoji="1" lang="en-US" altLang="ja-JP" sz="800" dirty="0">
                <a:solidFill>
                  <a:schemeClr val="tx1"/>
                </a:solidFill>
              </a:rPr>
              <a:t>×</a:t>
            </a:r>
            <a:r>
              <a:rPr kumimoji="1" lang="ja-JP" altLang="en-US" sz="800" dirty="0">
                <a:solidFill>
                  <a:schemeClr val="tx1"/>
                </a:solidFill>
              </a:rPr>
              <a:t>ドッキング法</a:t>
            </a:r>
            <a:endParaRPr kumimoji="1" lang="en-US" altLang="ja-JP" sz="800" dirty="0">
              <a:solidFill>
                <a:schemeClr val="tx1"/>
              </a:solidFill>
            </a:endParaRPr>
          </a:p>
          <a:p>
            <a:pPr algn="ctr"/>
            <a:r>
              <a:rPr kumimoji="1" lang="ja-JP" altLang="en-US" sz="800" dirty="0">
                <a:solidFill>
                  <a:schemeClr val="tx1"/>
                </a:solidFill>
              </a:rPr>
              <a:t>トライアル</a:t>
            </a:r>
          </a:p>
        </p:txBody>
      </p:sp>
      <p:sp>
        <p:nvSpPr>
          <p:cNvPr id="228" name="矢印: 右 227">
            <a:extLst>
              <a:ext uri="{FF2B5EF4-FFF2-40B4-BE49-F238E27FC236}">
                <a16:creationId xmlns:a16="http://schemas.microsoft.com/office/drawing/2014/main" id="{258DA01A-033D-445E-B286-AF39E59E0785}"/>
              </a:ext>
            </a:extLst>
          </p:cNvPr>
          <p:cNvSpPr/>
          <p:nvPr/>
        </p:nvSpPr>
        <p:spPr>
          <a:xfrm>
            <a:off x="1848569" y="4809409"/>
            <a:ext cx="1594236"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評価系検討</a:t>
            </a:r>
          </a:p>
        </p:txBody>
      </p:sp>
      <p:sp>
        <p:nvSpPr>
          <p:cNvPr id="229" name="矢印: 右 228">
            <a:extLst>
              <a:ext uri="{FF2B5EF4-FFF2-40B4-BE49-F238E27FC236}">
                <a16:creationId xmlns:a16="http://schemas.microsoft.com/office/drawing/2014/main" id="{6AE72032-F491-499B-ADB5-ED5EA9AC8E37}"/>
              </a:ext>
            </a:extLst>
          </p:cNvPr>
          <p:cNvSpPr/>
          <p:nvPr/>
        </p:nvSpPr>
        <p:spPr>
          <a:xfrm>
            <a:off x="3483109" y="4809409"/>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a:t>
            </a:r>
          </a:p>
        </p:txBody>
      </p:sp>
      <p:sp>
        <p:nvSpPr>
          <p:cNvPr id="230" name="矢印: 右 229">
            <a:extLst>
              <a:ext uri="{FF2B5EF4-FFF2-40B4-BE49-F238E27FC236}">
                <a16:creationId xmlns:a16="http://schemas.microsoft.com/office/drawing/2014/main" id="{1E48D153-751E-428C-9458-A3C89409094D}"/>
              </a:ext>
            </a:extLst>
          </p:cNvPr>
          <p:cNvSpPr/>
          <p:nvPr/>
        </p:nvSpPr>
        <p:spPr>
          <a:xfrm>
            <a:off x="4299086" y="4818738"/>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1</a:t>
            </a:r>
            <a:r>
              <a:rPr kumimoji="1" lang="ja-JP" altLang="en-US" sz="800" dirty="0">
                <a:solidFill>
                  <a:schemeClr val="tx1"/>
                </a:solidFill>
              </a:rPr>
              <a:t>回目　</a:t>
            </a:r>
            <a:endParaRPr kumimoji="1" lang="en-US" altLang="ja-JP" sz="800" dirty="0">
              <a:solidFill>
                <a:schemeClr val="tx1"/>
              </a:solidFill>
            </a:endParaRPr>
          </a:p>
          <a:p>
            <a:pPr algn="ctr"/>
            <a:r>
              <a:rPr kumimoji="1" lang="ja-JP" altLang="en-US" sz="800" dirty="0">
                <a:solidFill>
                  <a:schemeClr val="tx1"/>
                </a:solidFill>
              </a:rPr>
              <a:t>再試験</a:t>
            </a:r>
          </a:p>
        </p:txBody>
      </p:sp>
      <p:sp>
        <p:nvSpPr>
          <p:cNvPr id="231" name="矢印: 右 230">
            <a:extLst>
              <a:ext uri="{FF2B5EF4-FFF2-40B4-BE49-F238E27FC236}">
                <a16:creationId xmlns:a16="http://schemas.microsoft.com/office/drawing/2014/main" id="{61A634FD-6174-4D9D-914F-20CF82BD57C5}"/>
              </a:ext>
            </a:extLst>
          </p:cNvPr>
          <p:cNvSpPr/>
          <p:nvPr/>
        </p:nvSpPr>
        <p:spPr>
          <a:xfrm>
            <a:off x="5112605" y="4736045"/>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a:t>
            </a:r>
            <a:endParaRPr kumimoji="1" lang="en-US" altLang="ja-JP" sz="800" dirty="0">
              <a:solidFill>
                <a:schemeClr val="tx1"/>
              </a:solidFill>
            </a:endParaRPr>
          </a:p>
          <a:p>
            <a:pPr algn="ctr"/>
            <a:r>
              <a:rPr kumimoji="1" lang="en-US" altLang="ja-JP" sz="800" dirty="0">
                <a:solidFill>
                  <a:schemeClr val="tx1"/>
                </a:solidFill>
              </a:rPr>
              <a:t>2</a:t>
            </a:r>
            <a:r>
              <a:rPr kumimoji="1" lang="ja-JP" altLang="en-US" sz="800" dirty="0">
                <a:solidFill>
                  <a:schemeClr val="tx1"/>
                </a:solidFill>
              </a:rPr>
              <a:t>回目</a:t>
            </a:r>
          </a:p>
        </p:txBody>
      </p:sp>
      <p:sp>
        <p:nvSpPr>
          <p:cNvPr id="232" name="矢印: 右 231">
            <a:extLst>
              <a:ext uri="{FF2B5EF4-FFF2-40B4-BE49-F238E27FC236}">
                <a16:creationId xmlns:a16="http://schemas.microsoft.com/office/drawing/2014/main" id="{315CFF38-1E33-4275-BC72-9EFB6EADD884}"/>
              </a:ext>
            </a:extLst>
          </p:cNvPr>
          <p:cNvSpPr/>
          <p:nvPr/>
        </p:nvSpPr>
        <p:spPr>
          <a:xfrm>
            <a:off x="5114371" y="4962037"/>
            <a:ext cx="791262"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評価実験データ分析</a:t>
            </a:r>
          </a:p>
        </p:txBody>
      </p:sp>
      <p:sp>
        <p:nvSpPr>
          <p:cNvPr id="233" name="矢印: 右 232">
            <a:extLst>
              <a:ext uri="{FF2B5EF4-FFF2-40B4-BE49-F238E27FC236}">
                <a16:creationId xmlns:a16="http://schemas.microsoft.com/office/drawing/2014/main" id="{D22518A7-2AF0-4FED-88AA-E835B70275C6}"/>
              </a:ext>
            </a:extLst>
          </p:cNvPr>
          <p:cNvSpPr/>
          <p:nvPr/>
        </p:nvSpPr>
        <p:spPr>
          <a:xfrm>
            <a:off x="7537994" y="3774440"/>
            <a:ext cx="1574126"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変異体探索</a:t>
            </a:r>
            <a:r>
              <a:rPr kumimoji="1" lang="en-US" altLang="ja-JP" sz="800" dirty="0">
                <a:solidFill>
                  <a:schemeClr val="tx1"/>
                </a:solidFill>
              </a:rPr>
              <a:t>3</a:t>
            </a:r>
          </a:p>
          <a:p>
            <a:pPr algn="ctr"/>
            <a:r>
              <a:rPr kumimoji="1" lang="ja-JP" altLang="en-US" sz="800" dirty="0">
                <a:solidFill>
                  <a:schemeClr val="tx1"/>
                </a:solidFill>
              </a:rPr>
              <a:t>（改変率</a:t>
            </a:r>
            <a:r>
              <a:rPr kumimoji="1" lang="en-US" altLang="ja-JP" sz="800" dirty="0">
                <a:solidFill>
                  <a:schemeClr val="tx1"/>
                </a:solidFill>
              </a:rPr>
              <a:t>70%</a:t>
            </a:r>
            <a:r>
              <a:rPr kumimoji="1" lang="ja-JP" altLang="en-US" sz="800" dirty="0">
                <a:solidFill>
                  <a:schemeClr val="tx1"/>
                </a:solidFill>
              </a:rPr>
              <a:t>変異体探索）</a:t>
            </a:r>
          </a:p>
        </p:txBody>
      </p:sp>
      <p:sp>
        <p:nvSpPr>
          <p:cNvPr id="234" name="フローチャート: 組合せ 233">
            <a:extLst>
              <a:ext uri="{FF2B5EF4-FFF2-40B4-BE49-F238E27FC236}">
                <a16:creationId xmlns:a16="http://schemas.microsoft.com/office/drawing/2014/main" id="{EA3A9CE0-C4C7-450F-B54B-B98546D55BE9}"/>
              </a:ext>
            </a:extLst>
          </p:cNvPr>
          <p:cNvSpPr/>
          <p:nvPr/>
        </p:nvSpPr>
        <p:spPr>
          <a:xfrm>
            <a:off x="9949823" y="3566575"/>
            <a:ext cx="152401" cy="109150"/>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矢印: 右 234">
            <a:extLst>
              <a:ext uri="{FF2B5EF4-FFF2-40B4-BE49-F238E27FC236}">
                <a16:creationId xmlns:a16="http://schemas.microsoft.com/office/drawing/2014/main" id="{F5E8A7D9-6156-4F13-AFE6-8B2C24A34F9A}"/>
              </a:ext>
            </a:extLst>
          </p:cNvPr>
          <p:cNvSpPr/>
          <p:nvPr/>
        </p:nvSpPr>
        <p:spPr>
          <a:xfrm>
            <a:off x="9209839" y="4474876"/>
            <a:ext cx="735893" cy="27699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酵素の発現・評価の先行調査</a:t>
            </a:r>
            <a:endParaRPr kumimoji="1" lang="en-US" altLang="ja-JP" sz="800" dirty="0">
              <a:solidFill>
                <a:schemeClr val="tx1"/>
              </a:solidFill>
            </a:endParaRPr>
          </a:p>
        </p:txBody>
      </p:sp>
      <p:sp>
        <p:nvSpPr>
          <p:cNvPr id="236" name="矢印: 右 235">
            <a:extLst>
              <a:ext uri="{FF2B5EF4-FFF2-40B4-BE49-F238E27FC236}">
                <a16:creationId xmlns:a16="http://schemas.microsoft.com/office/drawing/2014/main" id="{0182F639-A26F-4D4F-8EE8-59831AC4CDE9}"/>
              </a:ext>
            </a:extLst>
          </p:cNvPr>
          <p:cNvSpPr/>
          <p:nvPr/>
        </p:nvSpPr>
        <p:spPr>
          <a:xfrm>
            <a:off x="9191834" y="4038468"/>
            <a:ext cx="753898" cy="27699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成果</a:t>
            </a:r>
            <a:endParaRPr kumimoji="1" lang="en-US" altLang="ja-JP" sz="800" dirty="0">
              <a:solidFill>
                <a:schemeClr val="tx1"/>
              </a:solidFill>
            </a:endParaRPr>
          </a:p>
          <a:p>
            <a:pPr algn="ctr"/>
            <a:r>
              <a:rPr kumimoji="1" lang="ja-JP" altLang="en-US" sz="800" dirty="0">
                <a:solidFill>
                  <a:schemeClr val="tx1"/>
                </a:solidFill>
              </a:rPr>
              <a:t>ドキュメント</a:t>
            </a:r>
            <a:endParaRPr kumimoji="1" lang="en-US" altLang="ja-JP" sz="800" dirty="0">
              <a:solidFill>
                <a:schemeClr val="tx1"/>
              </a:solidFill>
            </a:endParaRPr>
          </a:p>
          <a:p>
            <a:pPr algn="ctr"/>
            <a:r>
              <a:rPr kumimoji="1" lang="ja-JP" altLang="en-US" sz="800" dirty="0">
                <a:solidFill>
                  <a:schemeClr val="tx1"/>
                </a:solidFill>
              </a:rPr>
              <a:t>作成</a:t>
            </a:r>
          </a:p>
        </p:txBody>
      </p:sp>
    </p:spTree>
    <p:extLst>
      <p:ext uri="{BB962C8B-B14F-4D97-AF65-F5344CB8AC3E}">
        <p14:creationId xmlns:p14="http://schemas.microsoft.com/office/powerpoint/2010/main" val="2514998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86DB30-70CD-4907-B2EF-11523AC0849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立体構造予測技術（</a:t>
            </a:r>
            <a:r>
              <a:rPr lang="en-US" altLang="ja-JP" sz="2700" dirty="0"/>
              <a:t>AlphaFold2 </a:t>
            </a:r>
            <a:r>
              <a:rPr lang="en-US" altLang="ja-JP" sz="1800" dirty="0"/>
              <a:t>Google DeepMind 2021</a:t>
            </a:r>
            <a:r>
              <a:rPr lang="ja-JP" altLang="en-US" sz="2700" dirty="0"/>
              <a:t>）</a:t>
            </a:r>
            <a:endParaRPr kumimoji="1" lang="ja-JP" altLang="en-US" dirty="0"/>
          </a:p>
        </p:txBody>
      </p:sp>
      <p:sp>
        <p:nvSpPr>
          <p:cNvPr id="3" name="スライド番号プレースホルダー 2">
            <a:extLst>
              <a:ext uri="{FF2B5EF4-FFF2-40B4-BE49-F238E27FC236}">
                <a16:creationId xmlns:a16="http://schemas.microsoft.com/office/drawing/2014/main" id="{96C63712-04E5-474C-B218-463EDE37219C}"/>
              </a:ext>
            </a:extLst>
          </p:cNvPr>
          <p:cNvSpPr>
            <a:spLocks noGrp="1"/>
          </p:cNvSpPr>
          <p:nvPr>
            <p:ph type="sldNum" sz="quarter" idx="10"/>
          </p:nvPr>
        </p:nvSpPr>
        <p:spPr/>
        <p:txBody>
          <a:bodyPr/>
          <a:lstStyle/>
          <a:p>
            <a:fld id="{584EAAFE-CFE5-40AD-8E95-5BFF290DC5CF}" type="slidenum">
              <a:rPr kumimoji="1" lang="ja-JP" altLang="en-US" smtClean="0"/>
              <a:pPr/>
              <a:t>71</a:t>
            </a:fld>
            <a:endParaRPr kumimoji="1" lang="ja-JP" altLang="en-US"/>
          </a:p>
        </p:txBody>
      </p:sp>
      <p:sp>
        <p:nvSpPr>
          <p:cNvPr id="4" name="テキスト プレースホルダー 3">
            <a:extLst>
              <a:ext uri="{FF2B5EF4-FFF2-40B4-BE49-F238E27FC236}">
                <a16:creationId xmlns:a16="http://schemas.microsoft.com/office/drawing/2014/main" id="{DC465F77-F2CE-43F0-A045-D9DB6FD71140}"/>
              </a:ext>
            </a:extLst>
          </p:cNvPr>
          <p:cNvSpPr>
            <a:spLocks noGrp="1"/>
          </p:cNvSpPr>
          <p:nvPr>
            <p:ph type="body" sz="quarter" idx="11"/>
          </p:nvPr>
        </p:nvSpPr>
        <p:spPr>
          <a:xfrm>
            <a:off x="517055" y="953608"/>
            <a:ext cx="11341887" cy="424732"/>
          </a:xfrm>
        </p:spPr>
        <p:txBody>
          <a:bodyPr/>
          <a:lstStyle/>
          <a:p>
            <a:r>
              <a:rPr lang="ja-JP" altLang="en-US" sz="2400" dirty="0"/>
              <a:t>配列から構造を正確に予測できる</a:t>
            </a:r>
            <a:r>
              <a:rPr lang="en-US" altLang="ja-JP" sz="2400" dirty="0"/>
              <a:t>AI</a:t>
            </a:r>
            <a:r>
              <a:rPr lang="ja-JP" altLang="en-US" sz="2400" dirty="0"/>
              <a:t>技術が登場。</a:t>
            </a:r>
          </a:p>
        </p:txBody>
      </p:sp>
      <p:sp>
        <p:nvSpPr>
          <p:cNvPr id="29" name="フリーフォーム: 図形 28">
            <a:extLst>
              <a:ext uri="{FF2B5EF4-FFF2-40B4-BE49-F238E27FC236}">
                <a16:creationId xmlns:a16="http://schemas.microsoft.com/office/drawing/2014/main" id="{8A46E7B4-3E29-440D-8463-11BEF3D04899}"/>
              </a:ext>
            </a:extLst>
          </p:cNvPr>
          <p:cNvSpPr/>
          <p:nvPr/>
        </p:nvSpPr>
        <p:spPr>
          <a:xfrm>
            <a:off x="3749372" y="2750297"/>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6AD4BF35-7348-4144-9746-263BAC0EAF53}"/>
              </a:ext>
            </a:extLst>
          </p:cNvPr>
          <p:cNvSpPr txBox="1"/>
          <p:nvPr/>
        </p:nvSpPr>
        <p:spPr>
          <a:xfrm>
            <a:off x="1327861" y="2239092"/>
            <a:ext cx="1083951" cy="307777"/>
          </a:xfrm>
          <a:prstGeom prst="rect">
            <a:avLst/>
          </a:prstGeom>
          <a:noFill/>
        </p:spPr>
        <p:txBody>
          <a:bodyPr wrap="none" rtlCol="0">
            <a:spAutoFit/>
          </a:bodyPr>
          <a:lstStyle/>
          <a:p>
            <a:r>
              <a:rPr kumimoji="1" lang="ja-JP" altLang="en-US" sz="1400" dirty="0"/>
              <a:t>アミノ酸配列</a:t>
            </a:r>
          </a:p>
        </p:txBody>
      </p:sp>
      <p:sp>
        <p:nvSpPr>
          <p:cNvPr id="32" name="テキスト ボックス 31">
            <a:extLst>
              <a:ext uri="{FF2B5EF4-FFF2-40B4-BE49-F238E27FC236}">
                <a16:creationId xmlns:a16="http://schemas.microsoft.com/office/drawing/2014/main" id="{5D3FD8E6-97BE-4C2B-B0C2-191FACEBA05B}"/>
              </a:ext>
            </a:extLst>
          </p:cNvPr>
          <p:cNvSpPr txBox="1"/>
          <p:nvPr/>
        </p:nvSpPr>
        <p:spPr>
          <a:xfrm>
            <a:off x="3785713" y="2239092"/>
            <a:ext cx="902811" cy="307777"/>
          </a:xfrm>
          <a:prstGeom prst="rect">
            <a:avLst/>
          </a:prstGeom>
          <a:noFill/>
        </p:spPr>
        <p:txBody>
          <a:bodyPr wrap="none" rtlCol="0">
            <a:spAutoFit/>
          </a:bodyPr>
          <a:lstStyle/>
          <a:p>
            <a:r>
              <a:rPr kumimoji="1" lang="ja-JP" altLang="en-US" sz="1400" dirty="0"/>
              <a:t>立体構造</a:t>
            </a:r>
          </a:p>
        </p:txBody>
      </p:sp>
      <p:sp>
        <p:nvSpPr>
          <p:cNvPr id="33" name="テキスト ボックス 32">
            <a:extLst>
              <a:ext uri="{FF2B5EF4-FFF2-40B4-BE49-F238E27FC236}">
                <a16:creationId xmlns:a16="http://schemas.microsoft.com/office/drawing/2014/main" id="{574EBCCD-5B2B-41C5-8F42-68092E889B2B}"/>
              </a:ext>
            </a:extLst>
          </p:cNvPr>
          <p:cNvSpPr txBox="1"/>
          <p:nvPr/>
        </p:nvSpPr>
        <p:spPr>
          <a:xfrm>
            <a:off x="2676739" y="2420673"/>
            <a:ext cx="771365" cy="307777"/>
          </a:xfrm>
          <a:prstGeom prst="rect">
            <a:avLst/>
          </a:prstGeom>
          <a:noFill/>
        </p:spPr>
        <p:txBody>
          <a:bodyPr wrap="none" rtlCol="0">
            <a:spAutoFit/>
          </a:bodyPr>
          <a:lstStyle/>
          <a:p>
            <a:r>
              <a:rPr lang="en-US" altLang="ja-JP" sz="1400" dirty="0"/>
              <a:t>Folding</a:t>
            </a:r>
            <a:endParaRPr kumimoji="1" lang="ja-JP" altLang="en-US" sz="1400" dirty="0"/>
          </a:p>
        </p:txBody>
      </p:sp>
      <p:sp>
        <p:nvSpPr>
          <p:cNvPr id="34" name="テキスト ボックス 33">
            <a:extLst>
              <a:ext uri="{FF2B5EF4-FFF2-40B4-BE49-F238E27FC236}">
                <a16:creationId xmlns:a16="http://schemas.microsoft.com/office/drawing/2014/main" id="{1593004A-47BA-444A-9E7F-DE856243A425}"/>
              </a:ext>
            </a:extLst>
          </p:cNvPr>
          <p:cNvSpPr txBox="1"/>
          <p:nvPr/>
        </p:nvSpPr>
        <p:spPr>
          <a:xfrm>
            <a:off x="1263740" y="2973826"/>
            <a:ext cx="1212191" cy="307777"/>
          </a:xfrm>
          <a:prstGeom prst="rect">
            <a:avLst/>
          </a:prstGeom>
          <a:noFill/>
        </p:spPr>
        <p:txBody>
          <a:bodyPr wrap="none" rtlCol="0">
            <a:spAutoFit/>
          </a:bodyPr>
          <a:lstStyle/>
          <a:p>
            <a:r>
              <a:rPr lang="en-US" altLang="ja-JP" sz="1400" b="1" dirty="0">
                <a:solidFill>
                  <a:srgbClr val="92D050"/>
                </a:solidFill>
              </a:rPr>
              <a:t>TQSHYGQC</a:t>
            </a:r>
            <a:endParaRPr kumimoji="1" lang="ja-JP" altLang="en-US" sz="1400" b="1" dirty="0">
              <a:solidFill>
                <a:srgbClr val="92D050"/>
              </a:solidFill>
            </a:endParaRPr>
          </a:p>
        </p:txBody>
      </p:sp>
      <p:pic>
        <p:nvPicPr>
          <p:cNvPr id="35" name="図 34">
            <a:extLst>
              <a:ext uri="{FF2B5EF4-FFF2-40B4-BE49-F238E27FC236}">
                <a16:creationId xmlns:a16="http://schemas.microsoft.com/office/drawing/2014/main" id="{CCEBA691-7852-4FA9-A1F3-915C52B729FD}"/>
              </a:ext>
            </a:extLst>
          </p:cNvPr>
          <p:cNvPicPr>
            <a:picLocks noChangeAspect="1"/>
          </p:cNvPicPr>
          <p:nvPr/>
        </p:nvPicPr>
        <p:blipFill rotWithShape="1">
          <a:blip r:embed="rId3"/>
          <a:srcRect t="20303" b="26426"/>
          <a:stretch/>
        </p:blipFill>
        <p:spPr>
          <a:xfrm>
            <a:off x="5970475" y="4283667"/>
            <a:ext cx="1403429" cy="420923"/>
          </a:xfrm>
          <a:prstGeom prst="rect">
            <a:avLst/>
          </a:prstGeom>
        </p:spPr>
      </p:pic>
      <p:pic>
        <p:nvPicPr>
          <p:cNvPr id="36" name="図 35">
            <a:extLst>
              <a:ext uri="{FF2B5EF4-FFF2-40B4-BE49-F238E27FC236}">
                <a16:creationId xmlns:a16="http://schemas.microsoft.com/office/drawing/2014/main" id="{AFFC6114-54C6-48B5-930E-7DA389005E09}"/>
              </a:ext>
            </a:extLst>
          </p:cNvPr>
          <p:cNvPicPr>
            <a:picLocks noChangeAspect="1"/>
          </p:cNvPicPr>
          <p:nvPr/>
        </p:nvPicPr>
        <p:blipFill rotWithShape="1">
          <a:blip r:embed="rId4"/>
          <a:srcRect l="53037" t="12942" r="5530" b="12942"/>
          <a:stretch/>
        </p:blipFill>
        <p:spPr>
          <a:xfrm>
            <a:off x="6007421" y="3095633"/>
            <a:ext cx="1329538" cy="1189174"/>
          </a:xfrm>
          <a:prstGeom prst="rect">
            <a:avLst/>
          </a:prstGeom>
        </p:spPr>
      </p:pic>
      <p:sp>
        <p:nvSpPr>
          <p:cNvPr id="37" name="テキスト ボックス 36">
            <a:extLst>
              <a:ext uri="{FF2B5EF4-FFF2-40B4-BE49-F238E27FC236}">
                <a16:creationId xmlns:a16="http://schemas.microsoft.com/office/drawing/2014/main" id="{DA65605C-16F5-4E9F-9574-E055E0781085}"/>
              </a:ext>
            </a:extLst>
          </p:cNvPr>
          <p:cNvSpPr txBox="1"/>
          <p:nvPr/>
        </p:nvSpPr>
        <p:spPr>
          <a:xfrm>
            <a:off x="5996363" y="2700565"/>
            <a:ext cx="1351652" cy="369332"/>
          </a:xfrm>
          <a:prstGeom prst="rect">
            <a:avLst/>
          </a:prstGeom>
          <a:noFill/>
        </p:spPr>
        <p:txBody>
          <a:bodyPr wrap="none" rtlCol="0">
            <a:spAutoFit/>
          </a:bodyPr>
          <a:lstStyle/>
          <a:p>
            <a:r>
              <a:rPr kumimoji="1" lang="en-US" altLang="ja-JP" dirty="0"/>
              <a:t>AlphaFold2</a:t>
            </a:r>
            <a:endParaRPr kumimoji="1" lang="ja-JP" altLang="en-US" dirty="0"/>
          </a:p>
        </p:txBody>
      </p:sp>
      <p:pic>
        <p:nvPicPr>
          <p:cNvPr id="39" name="Picture 2" descr="https://swissmodel.expasy.org/lddt/work_files/2021-12-16/OVi5nf/input_files/model/model.pdb_preprocessed_locallddt.png">
            <a:extLst>
              <a:ext uri="{FF2B5EF4-FFF2-40B4-BE49-F238E27FC236}">
                <a16:creationId xmlns:a16="http://schemas.microsoft.com/office/drawing/2014/main" id="{7D32EF0F-5020-4AB7-8B1D-89D22750CAD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210" t="1" r="14948" b="-53"/>
          <a:stretch/>
        </p:blipFill>
        <p:spPr bwMode="auto">
          <a:xfrm>
            <a:off x="8204022" y="4137507"/>
            <a:ext cx="1233208" cy="2005904"/>
          </a:xfrm>
          <a:prstGeom prst="rect">
            <a:avLst/>
          </a:prstGeom>
          <a:noFill/>
          <a:extLst>
            <a:ext uri="{909E8E84-426E-40DD-AFC4-6F175D3DCCD1}">
              <a14:hiddenFill xmlns:a14="http://schemas.microsoft.com/office/drawing/2010/main">
                <a:solidFill>
                  <a:srgbClr val="FFFFFF"/>
                </a:solidFill>
              </a14:hiddenFill>
            </a:ext>
          </a:extLst>
        </p:spPr>
      </p:pic>
      <p:pic>
        <p:nvPicPr>
          <p:cNvPr id="40" name="図 39">
            <a:extLst>
              <a:ext uri="{FF2B5EF4-FFF2-40B4-BE49-F238E27FC236}">
                <a16:creationId xmlns:a16="http://schemas.microsoft.com/office/drawing/2014/main" id="{7AD92276-71CE-46CF-8122-6AE66E6ACA86}"/>
              </a:ext>
            </a:extLst>
          </p:cNvPr>
          <p:cNvPicPr>
            <a:picLocks noChangeAspect="1"/>
          </p:cNvPicPr>
          <p:nvPr/>
        </p:nvPicPr>
        <p:blipFill>
          <a:blip r:embed="rId6"/>
          <a:stretch>
            <a:fillRect/>
          </a:stretch>
        </p:blipFill>
        <p:spPr>
          <a:xfrm>
            <a:off x="9552121" y="4219115"/>
            <a:ext cx="2218769" cy="1905964"/>
          </a:xfrm>
          <a:prstGeom prst="rect">
            <a:avLst/>
          </a:prstGeom>
        </p:spPr>
      </p:pic>
      <p:sp>
        <p:nvSpPr>
          <p:cNvPr id="41" name="二等辺三角形 40">
            <a:extLst>
              <a:ext uri="{FF2B5EF4-FFF2-40B4-BE49-F238E27FC236}">
                <a16:creationId xmlns:a16="http://schemas.microsoft.com/office/drawing/2014/main" id="{3F427356-DDB7-4F60-B560-15C1D5059631}"/>
              </a:ext>
            </a:extLst>
          </p:cNvPr>
          <p:cNvSpPr/>
          <p:nvPr/>
        </p:nvSpPr>
        <p:spPr>
          <a:xfrm rot="16200000" flipV="1">
            <a:off x="2775263" y="2967242"/>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5E5E70DB-99F5-4862-B888-99574027DDB6}"/>
              </a:ext>
            </a:extLst>
          </p:cNvPr>
          <p:cNvSpPr txBox="1"/>
          <p:nvPr/>
        </p:nvSpPr>
        <p:spPr>
          <a:xfrm>
            <a:off x="1014081" y="1559913"/>
            <a:ext cx="4305987" cy="615553"/>
          </a:xfrm>
          <a:prstGeom prst="rect">
            <a:avLst/>
          </a:prstGeom>
          <a:noFill/>
        </p:spPr>
        <p:txBody>
          <a:bodyPr wrap="none" rtlCol="0">
            <a:spAutoFit/>
          </a:bodyPr>
          <a:lstStyle/>
          <a:p>
            <a:r>
              <a:rPr kumimoji="1" lang="ja-JP" altLang="en-US" b="1" dirty="0"/>
              <a:t>アミノ酸配列から、立体構造は一意に定まる</a:t>
            </a:r>
            <a:endParaRPr kumimoji="1" lang="en-US" altLang="ja-JP" b="1" dirty="0"/>
          </a:p>
          <a:p>
            <a:r>
              <a:rPr kumimoji="1" lang="ja-JP" altLang="en-US" sz="1600" dirty="0"/>
              <a:t>（</a:t>
            </a:r>
            <a:r>
              <a:rPr kumimoji="1" lang="en-US" altLang="ja-JP" sz="1600" dirty="0"/>
              <a:t>Anfinsen</a:t>
            </a:r>
            <a:r>
              <a:rPr kumimoji="1" lang="ja-JP" altLang="en-US" sz="1600" dirty="0"/>
              <a:t>のドグマ）</a:t>
            </a:r>
          </a:p>
        </p:txBody>
      </p:sp>
      <p:sp>
        <p:nvSpPr>
          <p:cNvPr id="43" name="テキスト ボックス 42">
            <a:extLst>
              <a:ext uri="{FF2B5EF4-FFF2-40B4-BE49-F238E27FC236}">
                <a16:creationId xmlns:a16="http://schemas.microsoft.com/office/drawing/2014/main" id="{9218237A-98F7-4D08-A79C-EC69DE335CD5}"/>
              </a:ext>
            </a:extLst>
          </p:cNvPr>
          <p:cNvSpPr txBox="1"/>
          <p:nvPr/>
        </p:nvSpPr>
        <p:spPr>
          <a:xfrm>
            <a:off x="695091" y="3596258"/>
            <a:ext cx="4835779" cy="646331"/>
          </a:xfrm>
          <a:prstGeom prst="rect">
            <a:avLst/>
          </a:prstGeom>
          <a:noFill/>
        </p:spPr>
        <p:txBody>
          <a:bodyPr wrap="square" rtlCol="0">
            <a:spAutoFit/>
          </a:bodyPr>
          <a:lstStyle/>
          <a:p>
            <a:r>
              <a:rPr kumimoji="1" lang="ja-JP" altLang="en-US" b="1" dirty="0"/>
              <a:t>タンパク質構造予測コンペティション</a:t>
            </a:r>
            <a:r>
              <a:rPr kumimoji="1" lang="ja-JP" altLang="en-US" sz="1600" b="1" dirty="0"/>
              <a:t>（</a:t>
            </a:r>
            <a:r>
              <a:rPr kumimoji="1" lang="en-US" altLang="ja-JP" sz="1600" b="1" dirty="0"/>
              <a:t>CASP</a:t>
            </a:r>
            <a:r>
              <a:rPr kumimoji="1" lang="ja-JP" altLang="en-US" sz="1600" b="1" dirty="0"/>
              <a:t>）</a:t>
            </a:r>
            <a:r>
              <a:rPr kumimoji="1" lang="ja-JP" altLang="en-US" b="1" dirty="0"/>
              <a:t>で深層学習がスコアを一気に更新</a:t>
            </a:r>
            <a:endParaRPr kumimoji="1" lang="en-US" altLang="ja-JP" b="1" dirty="0"/>
          </a:p>
        </p:txBody>
      </p:sp>
      <p:pic>
        <p:nvPicPr>
          <p:cNvPr id="45" name="図 44">
            <a:extLst>
              <a:ext uri="{FF2B5EF4-FFF2-40B4-BE49-F238E27FC236}">
                <a16:creationId xmlns:a16="http://schemas.microsoft.com/office/drawing/2014/main" id="{CC214290-BBCA-496E-B6BD-1E1377878AF2}"/>
              </a:ext>
            </a:extLst>
          </p:cNvPr>
          <p:cNvPicPr>
            <a:picLocks noChangeAspect="1"/>
          </p:cNvPicPr>
          <p:nvPr/>
        </p:nvPicPr>
        <p:blipFill>
          <a:blip r:embed="rId7"/>
          <a:stretch>
            <a:fillRect/>
          </a:stretch>
        </p:blipFill>
        <p:spPr>
          <a:xfrm>
            <a:off x="1145098" y="4384009"/>
            <a:ext cx="3834645" cy="1572804"/>
          </a:xfrm>
          <a:prstGeom prst="rect">
            <a:avLst/>
          </a:prstGeom>
        </p:spPr>
      </p:pic>
      <p:sp>
        <p:nvSpPr>
          <p:cNvPr id="48" name="テキスト ボックス 47">
            <a:extLst>
              <a:ext uri="{FF2B5EF4-FFF2-40B4-BE49-F238E27FC236}">
                <a16:creationId xmlns:a16="http://schemas.microsoft.com/office/drawing/2014/main" id="{CBA57D6B-9E27-440C-9F57-1D73763892CA}"/>
              </a:ext>
            </a:extLst>
          </p:cNvPr>
          <p:cNvSpPr txBox="1"/>
          <p:nvPr/>
        </p:nvSpPr>
        <p:spPr>
          <a:xfrm>
            <a:off x="3078410" y="4229082"/>
            <a:ext cx="2016224" cy="307777"/>
          </a:xfrm>
          <a:prstGeom prst="rect">
            <a:avLst/>
          </a:prstGeom>
          <a:noFill/>
        </p:spPr>
        <p:txBody>
          <a:bodyPr wrap="square" rtlCol="0">
            <a:spAutoFit/>
          </a:bodyPr>
          <a:lstStyle/>
          <a:p>
            <a:r>
              <a:rPr kumimoji="1" lang="en-US" altLang="ja-JP" sz="1400" dirty="0"/>
              <a:t>CASP14(2020)</a:t>
            </a:r>
            <a:r>
              <a:rPr kumimoji="1" lang="ja-JP" altLang="en-US" sz="1400" dirty="0"/>
              <a:t>のスコア</a:t>
            </a:r>
          </a:p>
        </p:txBody>
      </p:sp>
      <p:sp>
        <p:nvSpPr>
          <p:cNvPr id="50" name="テキスト ボックス 49">
            <a:extLst>
              <a:ext uri="{FF2B5EF4-FFF2-40B4-BE49-F238E27FC236}">
                <a16:creationId xmlns:a16="http://schemas.microsoft.com/office/drawing/2014/main" id="{29C2CBA1-32D5-4BD0-9FAF-483C371B506A}"/>
              </a:ext>
            </a:extLst>
          </p:cNvPr>
          <p:cNvSpPr txBox="1"/>
          <p:nvPr/>
        </p:nvSpPr>
        <p:spPr>
          <a:xfrm>
            <a:off x="1735666" y="4466481"/>
            <a:ext cx="1760288" cy="307777"/>
          </a:xfrm>
          <a:prstGeom prst="rect">
            <a:avLst/>
          </a:prstGeom>
          <a:noFill/>
        </p:spPr>
        <p:txBody>
          <a:bodyPr wrap="square" rtlCol="0">
            <a:spAutoFit/>
          </a:bodyPr>
          <a:lstStyle/>
          <a:p>
            <a:r>
              <a:rPr kumimoji="1" lang="en-US" altLang="ja-JP" sz="1400" dirty="0"/>
              <a:t>1</a:t>
            </a:r>
            <a:r>
              <a:rPr kumimoji="1" lang="ja-JP" altLang="en-US" sz="1400" dirty="0"/>
              <a:t>位：</a:t>
            </a:r>
            <a:r>
              <a:rPr kumimoji="1" lang="en-US" altLang="ja-JP" sz="1400" dirty="0"/>
              <a:t>AlphaFold2</a:t>
            </a:r>
          </a:p>
        </p:txBody>
      </p:sp>
      <p:cxnSp>
        <p:nvCxnSpPr>
          <p:cNvPr id="51" name="直線矢印コネクタ 50">
            <a:extLst>
              <a:ext uri="{FF2B5EF4-FFF2-40B4-BE49-F238E27FC236}">
                <a16:creationId xmlns:a16="http://schemas.microsoft.com/office/drawing/2014/main" id="{28C63B68-38CD-4C51-A26E-97283BF6B25A}"/>
              </a:ext>
            </a:extLst>
          </p:cNvPr>
          <p:cNvCxnSpPr>
            <a:cxnSpLocks/>
            <a:stCxn id="50" idx="1"/>
          </p:cNvCxnSpPr>
          <p:nvPr/>
        </p:nvCxnSpPr>
        <p:spPr>
          <a:xfrm flipH="1">
            <a:off x="1382816" y="4620370"/>
            <a:ext cx="352850" cy="237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4D9742B7-F2D9-499C-8460-CFAA60971651}"/>
              </a:ext>
            </a:extLst>
          </p:cNvPr>
          <p:cNvSpPr txBox="1"/>
          <p:nvPr/>
        </p:nvSpPr>
        <p:spPr>
          <a:xfrm>
            <a:off x="2791780" y="4693311"/>
            <a:ext cx="2642409" cy="307777"/>
          </a:xfrm>
          <a:prstGeom prst="rect">
            <a:avLst/>
          </a:prstGeom>
          <a:noFill/>
        </p:spPr>
        <p:txBody>
          <a:bodyPr wrap="square" rtlCol="0">
            <a:spAutoFit/>
          </a:bodyPr>
          <a:lstStyle/>
          <a:p>
            <a:r>
              <a:rPr kumimoji="1" lang="ja-JP" altLang="en-US" sz="1400" dirty="0"/>
              <a:t>問題の</a:t>
            </a:r>
            <a:r>
              <a:rPr kumimoji="1" lang="en-US" altLang="ja-JP" sz="1400" dirty="0"/>
              <a:t>90%</a:t>
            </a:r>
            <a:r>
              <a:rPr kumimoji="1" lang="ja-JP" altLang="en-US" sz="1400" dirty="0"/>
              <a:t>を正確に予測できた</a:t>
            </a:r>
          </a:p>
        </p:txBody>
      </p:sp>
      <p:sp>
        <p:nvSpPr>
          <p:cNvPr id="54" name="テキスト ボックス 53">
            <a:extLst>
              <a:ext uri="{FF2B5EF4-FFF2-40B4-BE49-F238E27FC236}">
                <a16:creationId xmlns:a16="http://schemas.microsoft.com/office/drawing/2014/main" id="{C171DB5D-A6B3-41CE-A79A-C7B5117807F5}"/>
              </a:ext>
            </a:extLst>
          </p:cNvPr>
          <p:cNvSpPr txBox="1"/>
          <p:nvPr/>
        </p:nvSpPr>
        <p:spPr>
          <a:xfrm>
            <a:off x="1789521" y="4943084"/>
            <a:ext cx="1760288" cy="307777"/>
          </a:xfrm>
          <a:prstGeom prst="rect">
            <a:avLst/>
          </a:prstGeom>
          <a:noFill/>
        </p:spPr>
        <p:txBody>
          <a:bodyPr wrap="square" rtlCol="0">
            <a:spAutoFit/>
          </a:bodyPr>
          <a:lstStyle/>
          <a:p>
            <a:r>
              <a:rPr lang="en-US" altLang="ja-JP" sz="1400" dirty="0"/>
              <a:t>2</a:t>
            </a:r>
            <a:r>
              <a:rPr lang="ja-JP" altLang="en-US" sz="1400" dirty="0"/>
              <a:t>位：</a:t>
            </a:r>
            <a:r>
              <a:rPr lang="en-US" altLang="ja-JP" sz="1400" dirty="0"/>
              <a:t>Baker</a:t>
            </a:r>
            <a:r>
              <a:rPr lang="ja-JP" altLang="en-US" sz="1400" dirty="0"/>
              <a:t>ラボ</a:t>
            </a:r>
            <a:endParaRPr kumimoji="1" lang="ja-JP" altLang="en-US" sz="1400" dirty="0"/>
          </a:p>
        </p:txBody>
      </p:sp>
      <p:cxnSp>
        <p:nvCxnSpPr>
          <p:cNvPr id="56" name="直線矢印コネクタ 55">
            <a:extLst>
              <a:ext uri="{FF2B5EF4-FFF2-40B4-BE49-F238E27FC236}">
                <a16:creationId xmlns:a16="http://schemas.microsoft.com/office/drawing/2014/main" id="{1A5EF1FD-727F-4527-8842-4C36441FFF9D}"/>
              </a:ext>
            </a:extLst>
          </p:cNvPr>
          <p:cNvCxnSpPr>
            <a:cxnSpLocks/>
            <a:stCxn id="54" idx="1"/>
          </p:cNvCxnSpPr>
          <p:nvPr/>
        </p:nvCxnSpPr>
        <p:spPr>
          <a:xfrm flipH="1">
            <a:off x="1375742" y="5096973"/>
            <a:ext cx="413779"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吹き出し: 角を丸めた四角形 56">
            <a:extLst>
              <a:ext uri="{FF2B5EF4-FFF2-40B4-BE49-F238E27FC236}">
                <a16:creationId xmlns:a16="http://schemas.microsoft.com/office/drawing/2014/main" id="{02365130-D30E-4BB6-A380-80E6D5CC2285}"/>
              </a:ext>
            </a:extLst>
          </p:cNvPr>
          <p:cNvSpPr/>
          <p:nvPr/>
        </p:nvSpPr>
        <p:spPr>
          <a:xfrm>
            <a:off x="10439978" y="3210153"/>
            <a:ext cx="1567803" cy="415989"/>
          </a:xfrm>
          <a:prstGeom prst="wedgeRoundRectCallout">
            <a:avLst>
              <a:gd name="adj1" fmla="val -30521"/>
              <a:gd name="adj2" fmla="val 8994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信頼度スコア</a:t>
            </a:r>
            <a:endParaRPr kumimoji="1" lang="ja-JP" altLang="en-US" sz="1600" dirty="0"/>
          </a:p>
        </p:txBody>
      </p:sp>
      <p:pic>
        <p:nvPicPr>
          <p:cNvPr id="60" name="Picture 2" descr="https://swissmodel.expasy.org/lddt/work_files/2021-12-16/OVi5nf/input_files/model/model.pdb_preprocessed_locallddt.png">
            <a:extLst>
              <a:ext uri="{FF2B5EF4-FFF2-40B4-BE49-F238E27FC236}">
                <a16:creationId xmlns:a16="http://schemas.microsoft.com/office/drawing/2014/main" id="{07D34C30-CE6A-49A0-A81B-16FA810826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3731" b="86195"/>
          <a:stretch/>
        </p:blipFill>
        <p:spPr bwMode="auto">
          <a:xfrm>
            <a:off x="7250920" y="5402022"/>
            <a:ext cx="1054103" cy="430856"/>
          </a:xfrm>
          <a:prstGeom prst="rect">
            <a:avLst/>
          </a:prstGeom>
          <a:noFill/>
          <a:extLst>
            <a:ext uri="{909E8E84-426E-40DD-AFC4-6F175D3DCCD1}">
              <a14:hiddenFill xmlns:a14="http://schemas.microsoft.com/office/drawing/2010/main">
                <a:solidFill>
                  <a:srgbClr val="FFFFFF"/>
                </a:solidFill>
              </a14:hiddenFill>
            </a:ext>
          </a:extLst>
        </p:spPr>
      </p:pic>
      <p:sp>
        <p:nvSpPr>
          <p:cNvPr id="61" name="二等辺三角形 60">
            <a:extLst>
              <a:ext uri="{FF2B5EF4-FFF2-40B4-BE49-F238E27FC236}">
                <a16:creationId xmlns:a16="http://schemas.microsoft.com/office/drawing/2014/main" id="{8110F7EC-1B3B-4593-8527-2994E9F4F0CC}"/>
              </a:ext>
            </a:extLst>
          </p:cNvPr>
          <p:cNvSpPr/>
          <p:nvPr/>
        </p:nvSpPr>
        <p:spPr>
          <a:xfrm rot="16200000" flipV="1">
            <a:off x="7483020" y="3561357"/>
            <a:ext cx="668209" cy="32094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7E3FD5EC-85A8-468D-B63D-567ECAD20DF4}"/>
              </a:ext>
            </a:extLst>
          </p:cNvPr>
          <p:cNvSpPr txBox="1"/>
          <p:nvPr/>
        </p:nvSpPr>
        <p:spPr>
          <a:xfrm>
            <a:off x="7531506" y="2941744"/>
            <a:ext cx="543739" cy="307777"/>
          </a:xfrm>
          <a:prstGeom prst="rect">
            <a:avLst/>
          </a:prstGeom>
          <a:noFill/>
        </p:spPr>
        <p:txBody>
          <a:bodyPr wrap="none" rtlCol="0">
            <a:spAutoFit/>
          </a:bodyPr>
          <a:lstStyle/>
          <a:p>
            <a:r>
              <a:rPr kumimoji="1" lang="ja-JP" altLang="en-US" sz="1400" dirty="0"/>
              <a:t>出力</a:t>
            </a:r>
          </a:p>
        </p:txBody>
      </p:sp>
      <p:sp>
        <p:nvSpPr>
          <p:cNvPr id="63" name="テキスト ボックス 62">
            <a:extLst>
              <a:ext uri="{FF2B5EF4-FFF2-40B4-BE49-F238E27FC236}">
                <a16:creationId xmlns:a16="http://schemas.microsoft.com/office/drawing/2014/main" id="{1848BB32-F467-43FA-9BDE-5DB5FD0C4C31}"/>
              </a:ext>
            </a:extLst>
          </p:cNvPr>
          <p:cNvSpPr txBox="1"/>
          <p:nvPr/>
        </p:nvSpPr>
        <p:spPr>
          <a:xfrm>
            <a:off x="8619512" y="2035580"/>
            <a:ext cx="2186817" cy="338554"/>
          </a:xfrm>
          <a:prstGeom prst="rect">
            <a:avLst/>
          </a:prstGeom>
          <a:noFill/>
        </p:spPr>
        <p:txBody>
          <a:bodyPr wrap="none" rtlCol="0">
            <a:spAutoFit/>
          </a:bodyPr>
          <a:lstStyle/>
          <a:p>
            <a:r>
              <a:rPr kumimoji="1" lang="en-US" altLang="ja-JP" sz="1600" dirty="0"/>
              <a:t>Fold</a:t>
            </a:r>
            <a:r>
              <a:rPr kumimoji="1" lang="ja-JP" altLang="en-US" sz="1600" dirty="0"/>
              <a:t>の全原子</a:t>
            </a:r>
            <a:r>
              <a:rPr lang="ja-JP" altLang="en-US" sz="1600" dirty="0"/>
              <a:t>位置座標</a:t>
            </a:r>
            <a:endParaRPr kumimoji="1" lang="ja-JP" altLang="en-US" sz="1600" dirty="0"/>
          </a:p>
        </p:txBody>
      </p:sp>
      <p:sp>
        <p:nvSpPr>
          <p:cNvPr id="64" name="フリーフォーム: 図形 63">
            <a:extLst>
              <a:ext uri="{FF2B5EF4-FFF2-40B4-BE49-F238E27FC236}">
                <a16:creationId xmlns:a16="http://schemas.microsoft.com/office/drawing/2014/main" id="{D7AA85E0-5BA2-41C8-A5A6-EC3D4F956562}"/>
              </a:ext>
            </a:extLst>
          </p:cNvPr>
          <p:cNvSpPr/>
          <p:nvPr/>
        </p:nvSpPr>
        <p:spPr>
          <a:xfrm>
            <a:off x="9230530" y="2426819"/>
            <a:ext cx="975494" cy="822251"/>
          </a:xfrm>
          <a:custGeom>
            <a:avLst/>
            <a:gdLst>
              <a:gd name="connsiteX0" fmla="*/ 0 w 1016026"/>
              <a:gd name="connsiteY0" fmla="*/ 989096 h 1455456"/>
              <a:gd name="connsiteX1" fmla="*/ 335280 w 1016026"/>
              <a:gd name="connsiteY1" fmla="*/ 592856 h 1455456"/>
              <a:gd name="connsiteX2" fmla="*/ 172720 w 1016026"/>
              <a:gd name="connsiteY2" fmla="*/ 145816 h 1455456"/>
              <a:gd name="connsiteX3" fmla="*/ 680720 w 1016026"/>
              <a:gd name="connsiteY3" fmla="*/ 13736 h 1455456"/>
              <a:gd name="connsiteX4" fmla="*/ 579120 w 1016026"/>
              <a:gd name="connsiteY4" fmla="*/ 430296 h 1455456"/>
              <a:gd name="connsiteX5" fmla="*/ 1016000 w 1016026"/>
              <a:gd name="connsiteY5" fmla="*/ 653816 h 1455456"/>
              <a:gd name="connsiteX6" fmla="*/ 599440 w 1016026"/>
              <a:gd name="connsiteY6" fmla="*/ 1446296 h 1455456"/>
              <a:gd name="connsiteX7" fmla="*/ 416560 w 1016026"/>
              <a:gd name="connsiteY7" fmla="*/ 1080536 h 1455456"/>
              <a:gd name="connsiteX8" fmla="*/ 558800 w 1016026"/>
              <a:gd name="connsiteY8" fmla="*/ 1009416 h 1455456"/>
              <a:gd name="connsiteX9" fmla="*/ 558800 w 1016026"/>
              <a:gd name="connsiteY9" fmla="*/ 1182136 h 1455456"/>
              <a:gd name="connsiteX10" fmla="*/ 660400 w 1016026"/>
              <a:gd name="connsiteY10" fmla="*/ 1111016 h 1455456"/>
              <a:gd name="connsiteX0" fmla="*/ 0 w 1016228"/>
              <a:gd name="connsiteY0" fmla="*/ 1002166 h 1468526"/>
              <a:gd name="connsiteX1" fmla="*/ 335280 w 1016228"/>
              <a:gd name="connsiteY1" fmla="*/ 605926 h 1468526"/>
              <a:gd name="connsiteX2" fmla="*/ 172720 w 1016228"/>
              <a:gd name="connsiteY2" fmla="*/ 158886 h 1468526"/>
              <a:gd name="connsiteX3" fmla="*/ 680720 w 1016228"/>
              <a:gd name="connsiteY3" fmla="*/ 26806 h 1468526"/>
              <a:gd name="connsiteX4" fmla="*/ 658497 w 1016228"/>
              <a:gd name="connsiteY4" fmla="*/ 639200 h 1468526"/>
              <a:gd name="connsiteX5" fmla="*/ 1016000 w 1016228"/>
              <a:gd name="connsiteY5" fmla="*/ 666886 h 1468526"/>
              <a:gd name="connsiteX6" fmla="*/ 599440 w 1016228"/>
              <a:gd name="connsiteY6" fmla="*/ 1459366 h 1468526"/>
              <a:gd name="connsiteX7" fmla="*/ 416560 w 1016228"/>
              <a:gd name="connsiteY7" fmla="*/ 1093606 h 1468526"/>
              <a:gd name="connsiteX8" fmla="*/ 558800 w 1016228"/>
              <a:gd name="connsiteY8" fmla="*/ 1022486 h 1468526"/>
              <a:gd name="connsiteX9" fmla="*/ 558800 w 1016228"/>
              <a:gd name="connsiteY9" fmla="*/ 1195206 h 1468526"/>
              <a:gd name="connsiteX10" fmla="*/ 660400 w 1016228"/>
              <a:gd name="connsiteY10" fmla="*/ 1124086 h 1468526"/>
              <a:gd name="connsiteX0" fmla="*/ 0 w 1016228"/>
              <a:gd name="connsiteY0" fmla="*/ 1032827 h 1499187"/>
              <a:gd name="connsiteX1" fmla="*/ 335280 w 1016228"/>
              <a:gd name="connsiteY1" fmla="*/ 636587 h 1499187"/>
              <a:gd name="connsiteX2" fmla="*/ 190359 w 1016228"/>
              <a:gd name="connsiteY2" fmla="*/ 91631 h 1499187"/>
              <a:gd name="connsiteX3" fmla="*/ 680720 w 1016228"/>
              <a:gd name="connsiteY3" fmla="*/ 57467 h 1499187"/>
              <a:gd name="connsiteX4" fmla="*/ 658497 w 1016228"/>
              <a:gd name="connsiteY4" fmla="*/ 669861 h 1499187"/>
              <a:gd name="connsiteX5" fmla="*/ 1016000 w 1016228"/>
              <a:gd name="connsiteY5" fmla="*/ 697547 h 1499187"/>
              <a:gd name="connsiteX6" fmla="*/ 599440 w 1016228"/>
              <a:gd name="connsiteY6" fmla="*/ 1490027 h 1499187"/>
              <a:gd name="connsiteX7" fmla="*/ 416560 w 1016228"/>
              <a:gd name="connsiteY7" fmla="*/ 1124267 h 1499187"/>
              <a:gd name="connsiteX8" fmla="*/ 558800 w 1016228"/>
              <a:gd name="connsiteY8" fmla="*/ 1053147 h 1499187"/>
              <a:gd name="connsiteX9" fmla="*/ 558800 w 1016228"/>
              <a:gd name="connsiteY9" fmla="*/ 1225867 h 1499187"/>
              <a:gd name="connsiteX10" fmla="*/ 660400 w 1016228"/>
              <a:gd name="connsiteY10" fmla="*/ 1154747 h 1499187"/>
              <a:gd name="connsiteX0" fmla="*/ 0 w 1016228"/>
              <a:gd name="connsiteY0" fmla="*/ 1032827 h 1499609"/>
              <a:gd name="connsiteX1" fmla="*/ 335280 w 1016228"/>
              <a:gd name="connsiteY1" fmla="*/ 636587 h 1499609"/>
              <a:gd name="connsiteX2" fmla="*/ 190359 w 1016228"/>
              <a:gd name="connsiteY2" fmla="*/ 91631 h 1499609"/>
              <a:gd name="connsiteX3" fmla="*/ 680720 w 1016228"/>
              <a:gd name="connsiteY3" fmla="*/ 57467 h 1499609"/>
              <a:gd name="connsiteX4" fmla="*/ 658497 w 1016228"/>
              <a:gd name="connsiteY4" fmla="*/ 669861 h 1499609"/>
              <a:gd name="connsiteX5" fmla="*/ 1016000 w 1016228"/>
              <a:gd name="connsiteY5" fmla="*/ 697547 h 1499609"/>
              <a:gd name="connsiteX6" fmla="*/ 599440 w 1016228"/>
              <a:gd name="connsiteY6" fmla="*/ 1490027 h 1499609"/>
              <a:gd name="connsiteX7" fmla="*/ 416560 w 1016228"/>
              <a:gd name="connsiteY7" fmla="*/ 1124267 h 1499609"/>
              <a:gd name="connsiteX8" fmla="*/ 505882 w 1016228"/>
              <a:gd name="connsiteY8" fmla="*/ 938910 h 1499609"/>
              <a:gd name="connsiteX9" fmla="*/ 558800 w 1016228"/>
              <a:gd name="connsiteY9" fmla="*/ 1225867 h 1499609"/>
              <a:gd name="connsiteX10" fmla="*/ 660400 w 1016228"/>
              <a:gd name="connsiteY10" fmla="*/ 1154747 h 1499609"/>
              <a:gd name="connsiteX0" fmla="*/ 0 w 1016228"/>
              <a:gd name="connsiteY0" fmla="*/ 1032827 h 1505927"/>
              <a:gd name="connsiteX1" fmla="*/ 335280 w 1016228"/>
              <a:gd name="connsiteY1" fmla="*/ 636587 h 1505927"/>
              <a:gd name="connsiteX2" fmla="*/ 190359 w 1016228"/>
              <a:gd name="connsiteY2" fmla="*/ 91631 h 1505927"/>
              <a:gd name="connsiteX3" fmla="*/ 680720 w 1016228"/>
              <a:gd name="connsiteY3" fmla="*/ 57467 h 1505927"/>
              <a:gd name="connsiteX4" fmla="*/ 658497 w 1016228"/>
              <a:gd name="connsiteY4" fmla="*/ 669861 h 1505927"/>
              <a:gd name="connsiteX5" fmla="*/ 1016000 w 1016228"/>
              <a:gd name="connsiteY5" fmla="*/ 697547 h 1505927"/>
              <a:gd name="connsiteX6" fmla="*/ 599440 w 1016228"/>
              <a:gd name="connsiteY6" fmla="*/ 1490027 h 1505927"/>
              <a:gd name="connsiteX7" fmla="*/ 354823 w 1016228"/>
              <a:gd name="connsiteY7" fmla="*/ 1205863 h 1505927"/>
              <a:gd name="connsiteX8" fmla="*/ 505882 w 1016228"/>
              <a:gd name="connsiteY8" fmla="*/ 938910 h 1505927"/>
              <a:gd name="connsiteX9" fmla="*/ 558800 w 1016228"/>
              <a:gd name="connsiteY9" fmla="*/ 1225867 h 1505927"/>
              <a:gd name="connsiteX10" fmla="*/ 660400 w 1016228"/>
              <a:gd name="connsiteY10" fmla="*/ 1154747 h 1505927"/>
              <a:gd name="connsiteX0" fmla="*/ 0 w 1016165"/>
              <a:gd name="connsiteY0" fmla="*/ 1032827 h 1584881"/>
              <a:gd name="connsiteX1" fmla="*/ 335280 w 1016165"/>
              <a:gd name="connsiteY1" fmla="*/ 636587 h 1584881"/>
              <a:gd name="connsiteX2" fmla="*/ 190359 w 1016165"/>
              <a:gd name="connsiteY2" fmla="*/ 91631 h 1584881"/>
              <a:gd name="connsiteX3" fmla="*/ 680720 w 1016165"/>
              <a:gd name="connsiteY3" fmla="*/ 57467 h 1584881"/>
              <a:gd name="connsiteX4" fmla="*/ 658497 w 1016165"/>
              <a:gd name="connsiteY4" fmla="*/ 669861 h 1584881"/>
              <a:gd name="connsiteX5" fmla="*/ 1016000 w 1016165"/>
              <a:gd name="connsiteY5" fmla="*/ 697547 h 1584881"/>
              <a:gd name="connsiteX6" fmla="*/ 608259 w 1016165"/>
              <a:gd name="connsiteY6" fmla="*/ 1571626 h 1584881"/>
              <a:gd name="connsiteX7" fmla="*/ 354823 w 1016165"/>
              <a:gd name="connsiteY7" fmla="*/ 1205863 h 1584881"/>
              <a:gd name="connsiteX8" fmla="*/ 505882 w 1016165"/>
              <a:gd name="connsiteY8" fmla="*/ 938910 h 1584881"/>
              <a:gd name="connsiteX9" fmla="*/ 558800 w 1016165"/>
              <a:gd name="connsiteY9" fmla="*/ 1225867 h 1584881"/>
              <a:gd name="connsiteX10" fmla="*/ 660400 w 1016165"/>
              <a:gd name="connsiteY10" fmla="*/ 1154747 h 1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165" h="1584881">
                <a:moveTo>
                  <a:pt x="0" y="1032827"/>
                </a:moveTo>
                <a:cubicBezTo>
                  <a:pt x="153246" y="904980"/>
                  <a:pt x="303554" y="793453"/>
                  <a:pt x="335280" y="636587"/>
                </a:cubicBezTo>
                <a:cubicBezTo>
                  <a:pt x="367006" y="479721"/>
                  <a:pt x="132786" y="188151"/>
                  <a:pt x="190359" y="91631"/>
                </a:cubicBezTo>
                <a:cubicBezTo>
                  <a:pt x="247932" y="-4889"/>
                  <a:pt x="602697" y="-38905"/>
                  <a:pt x="680720" y="57467"/>
                </a:cubicBezTo>
                <a:cubicBezTo>
                  <a:pt x="758743" y="153839"/>
                  <a:pt x="602617" y="563181"/>
                  <a:pt x="658497" y="669861"/>
                </a:cubicBezTo>
                <a:cubicBezTo>
                  <a:pt x="714377" y="776541"/>
                  <a:pt x="1024373" y="547253"/>
                  <a:pt x="1016000" y="697547"/>
                </a:cubicBezTo>
                <a:cubicBezTo>
                  <a:pt x="1007627" y="847841"/>
                  <a:pt x="718455" y="1486907"/>
                  <a:pt x="608259" y="1571626"/>
                </a:cubicBezTo>
                <a:cubicBezTo>
                  <a:pt x="498063" y="1656345"/>
                  <a:pt x="371886" y="1311316"/>
                  <a:pt x="354823" y="1205863"/>
                </a:cubicBezTo>
                <a:cubicBezTo>
                  <a:pt x="337760" y="1100410"/>
                  <a:pt x="471886" y="935576"/>
                  <a:pt x="505882" y="938910"/>
                </a:cubicBezTo>
                <a:cubicBezTo>
                  <a:pt x="539878" y="942244"/>
                  <a:pt x="533047" y="1189894"/>
                  <a:pt x="558800" y="1225867"/>
                </a:cubicBezTo>
                <a:cubicBezTo>
                  <a:pt x="584553" y="1261840"/>
                  <a:pt x="618066" y="1198773"/>
                  <a:pt x="660400" y="1154747"/>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33EE4C89-B7CF-4ED5-A925-6F2EC312E7F1}"/>
              </a:ext>
            </a:extLst>
          </p:cNvPr>
          <p:cNvSpPr txBox="1"/>
          <p:nvPr/>
        </p:nvSpPr>
        <p:spPr>
          <a:xfrm>
            <a:off x="8305023" y="3776778"/>
            <a:ext cx="832279" cy="338554"/>
          </a:xfrm>
          <a:prstGeom prst="rect">
            <a:avLst/>
          </a:prstGeom>
          <a:noFill/>
        </p:spPr>
        <p:txBody>
          <a:bodyPr wrap="none" rtlCol="0">
            <a:spAutoFit/>
          </a:bodyPr>
          <a:lstStyle/>
          <a:p>
            <a:r>
              <a:rPr kumimoji="1" lang="en-US" altLang="ja-JP" sz="1600" dirty="0" err="1"/>
              <a:t>pLDDT</a:t>
            </a:r>
            <a:endParaRPr kumimoji="1" lang="ja-JP" altLang="en-US" sz="1600" dirty="0"/>
          </a:p>
        </p:txBody>
      </p:sp>
      <p:sp>
        <p:nvSpPr>
          <p:cNvPr id="67" name="テキスト ボックス 66">
            <a:extLst>
              <a:ext uri="{FF2B5EF4-FFF2-40B4-BE49-F238E27FC236}">
                <a16:creationId xmlns:a16="http://schemas.microsoft.com/office/drawing/2014/main" id="{C09CDCF0-A668-4F55-804F-48F5EED24CA7}"/>
              </a:ext>
            </a:extLst>
          </p:cNvPr>
          <p:cNvSpPr txBox="1"/>
          <p:nvPr/>
        </p:nvSpPr>
        <p:spPr>
          <a:xfrm>
            <a:off x="10439978" y="3776778"/>
            <a:ext cx="570990" cy="338554"/>
          </a:xfrm>
          <a:prstGeom prst="rect">
            <a:avLst/>
          </a:prstGeom>
          <a:noFill/>
        </p:spPr>
        <p:txBody>
          <a:bodyPr wrap="none" rtlCol="0">
            <a:spAutoFit/>
          </a:bodyPr>
          <a:lstStyle/>
          <a:p>
            <a:r>
              <a:rPr kumimoji="1" lang="en-US" altLang="ja-JP" sz="1600" dirty="0" err="1"/>
              <a:t>pAE</a:t>
            </a:r>
            <a:endParaRPr kumimoji="1" lang="ja-JP" altLang="en-US" sz="1600" dirty="0"/>
          </a:p>
        </p:txBody>
      </p:sp>
      <p:sp>
        <p:nvSpPr>
          <p:cNvPr id="68" name="テキスト ボックス 67">
            <a:extLst>
              <a:ext uri="{FF2B5EF4-FFF2-40B4-BE49-F238E27FC236}">
                <a16:creationId xmlns:a16="http://schemas.microsoft.com/office/drawing/2014/main" id="{A6D6F6D7-40F7-443F-BFD0-89344680EA86}"/>
              </a:ext>
            </a:extLst>
          </p:cNvPr>
          <p:cNvSpPr txBox="1"/>
          <p:nvPr/>
        </p:nvSpPr>
        <p:spPr>
          <a:xfrm>
            <a:off x="6007421" y="1531566"/>
            <a:ext cx="5679760" cy="369332"/>
          </a:xfrm>
          <a:prstGeom prst="rect">
            <a:avLst/>
          </a:prstGeom>
          <a:noFill/>
        </p:spPr>
        <p:txBody>
          <a:bodyPr wrap="none" rtlCol="0">
            <a:spAutoFit/>
          </a:bodyPr>
          <a:lstStyle/>
          <a:p>
            <a:r>
              <a:rPr kumimoji="1" lang="en-US" altLang="ja-JP" b="1" dirty="0"/>
              <a:t>AlphaFold2</a:t>
            </a:r>
            <a:r>
              <a:rPr kumimoji="1" lang="ja-JP" altLang="en-US" b="1" dirty="0"/>
              <a:t>は、正確な全原子位置と信頼度スコアを出力</a:t>
            </a:r>
          </a:p>
        </p:txBody>
      </p:sp>
      <p:sp>
        <p:nvSpPr>
          <p:cNvPr id="38" name="テキスト ボックス 37">
            <a:extLst>
              <a:ext uri="{FF2B5EF4-FFF2-40B4-BE49-F238E27FC236}">
                <a16:creationId xmlns:a16="http://schemas.microsoft.com/office/drawing/2014/main" id="{9BC1BEE2-CBF3-40B0-A246-8B81F26DA179}"/>
              </a:ext>
            </a:extLst>
          </p:cNvPr>
          <p:cNvSpPr txBox="1"/>
          <p:nvPr/>
        </p:nvSpPr>
        <p:spPr>
          <a:xfrm>
            <a:off x="280055" y="6004710"/>
            <a:ext cx="7415848" cy="276999"/>
          </a:xfrm>
          <a:prstGeom prst="rect">
            <a:avLst/>
          </a:prstGeom>
          <a:noFill/>
        </p:spPr>
        <p:txBody>
          <a:bodyPr wrap="square" rtlCol="0">
            <a:spAutoFit/>
          </a:bodyPr>
          <a:lstStyle/>
          <a:p>
            <a:r>
              <a:rPr lang="en-US" altLang="ja-JP" sz="1200" dirty="0"/>
              <a:t>J. Jumper et al.: “Highly accurate protein structure prediction with </a:t>
            </a:r>
            <a:r>
              <a:rPr lang="en-US" altLang="ja-JP" sz="1200" dirty="0" err="1"/>
              <a:t>AlphaFold</a:t>
            </a:r>
            <a:r>
              <a:rPr lang="en-US" altLang="ja-JP" sz="1200" dirty="0"/>
              <a:t>,” Nature (2021)</a:t>
            </a:r>
            <a:endParaRPr kumimoji="1" lang="ja-JP" altLang="en-US" sz="1200" dirty="0"/>
          </a:p>
        </p:txBody>
      </p:sp>
    </p:spTree>
    <p:extLst>
      <p:ext uri="{BB962C8B-B14F-4D97-AF65-F5344CB8AC3E}">
        <p14:creationId xmlns:p14="http://schemas.microsoft.com/office/powerpoint/2010/main" val="2223000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86DB30-70CD-4907-B2EF-11523AC0849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機能性タンパク質設計技術</a:t>
            </a:r>
            <a:endParaRPr kumimoji="1" lang="ja-JP" altLang="en-US" dirty="0"/>
          </a:p>
        </p:txBody>
      </p:sp>
      <p:sp>
        <p:nvSpPr>
          <p:cNvPr id="3" name="スライド番号プレースホルダー 2">
            <a:extLst>
              <a:ext uri="{FF2B5EF4-FFF2-40B4-BE49-F238E27FC236}">
                <a16:creationId xmlns:a16="http://schemas.microsoft.com/office/drawing/2014/main" id="{96C63712-04E5-474C-B218-463EDE37219C}"/>
              </a:ext>
            </a:extLst>
          </p:cNvPr>
          <p:cNvSpPr>
            <a:spLocks noGrp="1"/>
          </p:cNvSpPr>
          <p:nvPr>
            <p:ph type="sldNum" sz="quarter" idx="10"/>
          </p:nvPr>
        </p:nvSpPr>
        <p:spPr/>
        <p:txBody>
          <a:bodyPr/>
          <a:lstStyle/>
          <a:p>
            <a:fld id="{584EAAFE-CFE5-40AD-8E95-5BFF290DC5CF}" type="slidenum">
              <a:rPr kumimoji="1" lang="ja-JP" altLang="en-US" smtClean="0"/>
              <a:pPr/>
              <a:t>72</a:t>
            </a:fld>
            <a:endParaRPr kumimoji="1" lang="ja-JP" altLang="en-US"/>
          </a:p>
        </p:txBody>
      </p:sp>
      <p:sp>
        <p:nvSpPr>
          <p:cNvPr id="4" name="テキスト プレースホルダー 3">
            <a:extLst>
              <a:ext uri="{FF2B5EF4-FFF2-40B4-BE49-F238E27FC236}">
                <a16:creationId xmlns:a16="http://schemas.microsoft.com/office/drawing/2014/main" id="{F99A8F2C-3F53-4C14-990C-A88E60688971}"/>
              </a:ext>
            </a:extLst>
          </p:cNvPr>
          <p:cNvSpPr>
            <a:spLocks noGrp="1"/>
          </p:cNvSpPr>
          <p:nvPr>
            <p:ph type="body" sz="quarter" idx="11"/>
          </p:nvPr>
        </p:nvSpPr>
        <p:spPr>
          <a:xfrm>
            <a:off x="517055" y="922807"/>
            <a:ext cx="11341887" cy="829971"/>
          </a:xfrm>
        </p:spPr>
        <p:txBody>
          <a:bodyPr/>
          <a:lstStyle/>
          <a:p>
            <a:r>
              <a:rPr lang="ja-JP" altLang="en-US" sz="2400" dirty="0"/>
              <a:t>構造予測技術の発展を活かした、機能性タンパク質の設計方法が登場。</a:t>
            </a:r>
          </a:p>
          <a:p>
            <a:r>
              <a:rPr lang="ja-JP" altLang="en-US" sz="2000" b="0" dirty="0">
                <a:solidFill>
                  <a:schemeClr val="tx1"/>
                </a:solidFill>
              </a:rPr>
              <a:t>天然の機能モチーフを再現しながら、「それらしい新規の足場」を効率良く生成する</a:t>
            </a:r>
          </a:p>
        </p:txBody>
      </p:sp>
      <p:sp>
        <p:nvSpPr>
          <p:cNvPr id="13" name="テキスト ボックス 12">
            <a:extLst>
              <a:ext uri="{FF2B5EF4-FFF2-40B4-BE49-F238E27FC236}">
                <a16:creationId xmlns:a16="http://schemas.microsoft.com/office/drawing/2014/main" id="{B4315FB0-120C-4FD2-9AF0-6336F475032C}"/>
              </a:ext>
            </a:extLst>
          </p:cNvPr>
          <p:cNvSpPr txBox="1"/>
          <p:nvPr/>
        </p:nvSpPr>
        <p:spPr>
          <a:xfrm>
            <a:off x="2868194" y="2162131"/>
            <a:ext cx="2095865" cy="307777"/>
          </a:xfrm>
          <a:prstGeom prst="rect">
            <a:avLst/>
          </a:prstGeom>
          <a:noFill/>
        </p:spPr>
        <p:txBody>
          <a:bodyPr wrap="square" rtlCol="0">
            <a:spAutoFit/>
          </a:bodyPr>
          <a:lstStyle/>
          <a:p>
            <a:pPr algn="ctr"/>
            <a:r>
              <a:rPr kumimoji="1" lang="ja-JP" altLang="en-US" sz="1400" b="1" dirty="0"/>
              <a:t>設計手法の概要</a:t>
            </a:r>
          </a:p>
        </p:txBody>
      </p:sp>
      <p:cxnSp>
        <p:nvCxnSpPr>
          <p:cNvPr id="14" name="直線コネクタ 13">
            <a:extLst>
              <a:ext uri="{FF2B5EF4-FFF2-40B4-BE49-F238E27FC236}">
                <a16:creationId xmlns:a16="http://schemas.microsoft.com/office/drawing/2014/main" id="{E2BCC88E-7492-44F5-8262-4D89D8FED272}"/>
              </a:ext>
            </a:extLst>
          </p:cNvPr>
          <p:cNvCxnSpPr>
            <a:cxnSpLocks/>
          </p:cNvCxnSpPr>
          <p:nvPr/>
        </p:nvCxnSpPr>
        <p:spPr>
          <a:xfrm flipV="1">
            <a:off x="251584" y="2486815"/>
            <a:ext cx="732908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72C4907-C5EC-4469-A081-F2453CBAC89A}"/>
              </a:ext>
            </a:extLst>
          </p:cNvPr>
          <p:cNvCxnSpPr>
            <a:cxnSpLocks/>
          </p:cNvCxnSpPr>
          <p:nvPr/>
        </p:nvCxnSpPr>
        <p:spPr>
          <a:xfrm>
            <a:off x="7708491" y="2486815"/>
            <a:ext cx="4099811"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AE920E7-D4FC-471B-AB9E-75781C0DC530}"/>
              </a:ext>
            </a:extLst>
          </p:cNvPr>
          <p:cNvSpPr txBox="1"/>
          <p:nvPr/>
        </p:nvSpPr>
        <p:spPr>
          <a:xfrm>
            <a:off x="8263060" y="2173317"/>
            <a:ext cx="3207154" cy="307777"/>
          </a:xfrm>
          <a:prstGeom prst="rect">
            <a:avLst/>
          </a:prstGeom>
          <a:noFill/>
        </p:spPr>
        <p:txBody>
          <a:bodyPr wrap="square" rtlCol="0">
            <a:spAutoFit/>
          </a:bodyPr>
          <a:lstStyle/>
          <a:p>
            <a:pPr algn="ctr"/>
            <a:r>
              <a:rPr kumimoji="1" lang="en-US" altLang="ja-JP" sz="1400" b="1" dirty="0"/>
              <a:t>COVID-19</a:t>
            </a:r>
            <a:r>
              <a:rPr kumimoji="1" lang="ja-JP" altLang="en-US" sz="1400" b="1" dirty="0" err="1"/>
              <a:t>の受</a:t>
            </a:r>
            <a:r>
              <a:rPr kumimoji="1" lang="ja-JP" altLang="en-US" sz="1400" b="1" dirty="0"/>
              <a:t>容体トラップのデザイン例</a:t>
            </a:r>
          </a:p>
        </p:txBody>
      </p:sp>
      <p:sp>
        <p:nvSpPr>
          <p:cNvPr id="18" name="テキスト ボックス 17">
            <a:extLst>
              <a:ext uri="{FF2B5EF4-FFF2-40B4-BE49-F238E27FC236}">
                <a16:creationId xmlns:a16="http://schemas.microsoft.com/office/drawing/2014/main" id="{9A2C3745-8C96-49B4-8F7C-4B92D0D86A28}"/>
              </a:ext>
            </a:extLst>
          </p:cNvPr>
          <p:cNvSpPr txBox="1"/>
          <p:nvPr/>
        </p:nvSpPr>
        <p:spPr>
          <a:xfrm>
            <a:off x="7708491" y="5546030"/>
            <a:ext cx="2332441" cy="430887"/>
          </a:xfrm>
          <a:prstGeom prst="rect">
            <a:avLst/>
          </a:prstGeom>
          <a:noFill/>
        </p:spPr>
        <p:txBody>
          <a:bodyPr wrap="square" rtlCol="0">
            <a:spAutoFit/>
          </a:bodyPr>
          <a:lstStyle/>
          <a:p>
            <a:r>
              <a:rPr lang="ja-JP" altLang="en-US" sz="1100" dirty="0"/>
              <a:t>橙＆黄：天然の機能モチーフ＆足場</a:t>
            </a:r>
            <a:endParaRPr lang="en-US" altLang="ja-JP" sz="1100" dirty="0"/>
          </a:p>
          <a:p>
            <a:r>
              <a:rPr lang="ja-JP" altLang="en-US" sz="1100" dirty="0"/>
              <a:t>青：結合パートナー</a:t>
            </a:r>
            <a:endParaRPr kumimoji="1" lang="ja-JP" altLang="en-US" sz="1100" dirty="0"/>
          </a:p>
        </p:txBody>
      </p:sp>
      <p:sp>
        <p:nvSpPr>
          <p:cNvPr id="19" name="テキスト ボックス 18">
            <a:extLst>
              <a:ext uri="{FF2B5EF4-FFF2-40B4-BE49-F238E27FC236}">
                <a16:creationId xmlns:a16="http://schemas.microsoft.com/office/drawing/2014/main" id="{12D807DE-0F3F-414B-94B1-476BD0E7F143}"/>
              </a:ext>
            </a:extLst>
          </p:cNvPr>
          <p:cNvSpPr txBox="1"/>
          <p:nvPr/>
        </p:nvSpPr>
        <p:spPr>
          <a:xfrm>
            <a:off x="9948673" y="5539901"/>
            <a:ext cx="2148222" cy="261610"/>
          </a:xfrm>
          <a:prstGeom prst="rect">
            <a:avLst/>
          </a:prstGeom>
          <a:noFill/>
        </p:spPr>
        <p:txBody>
          <a:bodyPr wrap="square" rtlCol="0">
            <a:spAutoFit/>
          </a:bodyPr>
          <a:lstStyle/>
          <a:p>
            <a:r>
              <a:rPr lang="ja-JP" altLang="en-US" sz="1100" dirty="0"/>
              <a:t>紫＆灰：新規の機能部位＆足場</a:t>
            </a:r>
            <a:endParaRPr lang="en-US" altLang="ja-JP" sz="1100" dirty="0"/>
          </a:p>
        </p:txBody>
      </p:sp>
      <p:sp>
        <p:nvSpPr>
          <p:cNvPr id="20" name="テキスト ボックス 19">
            <a:extLst>
              <a:ext uri="{FF2B5EF4-FFF2-40B4-BE49-F238E27FC236}">
                <a16:creationId xmlns:a16="http://schemas.microsoft.com/office/drawing/2014/main" id="{213F7581-EE32-4EA1-AF80-DC6AC2F7C2C0}"/>
              </a:ext>
            </a:extLst>
          </p:cNvPr>
          <p:cNvSpPr txBox="1"/>
          <p:nvPr/>
        </p:nvSpPr>
        <p:spPr>
          <a:xfrm>
            <a:off x="289361" y="6029760"/>
            <a:ext cx="6728659" cy="276999"/>
          </a:xfrm>
          <a:prstGeom prst="rect">
            <a:avLst/>
          </a:prstGeom>
          <a:noFill/>
        </p:spPr>
        <p:txBody>
          <a:bodyPr wrap="square" rtlCol="0">
            <a:spAutoFit/>
          </a:bodyPr>
          <a:lstStyle/>
          <a:p>
            <a:r>
              <a:rPr lang="en-US" altLang="ja-JP" sz="1200" dirty="0"/>
              <a:t>J. Wang </a:t>
            </a:r>
            <a:r>
              <a:rPr lang="en-US" altLang="ja-JP" sz="1200" i="1" dirty="0"/>
              <a:t>et al</a:t>
            </a:r>
            <a:r>
              <a:rPr lang="en-US" altLang="ja-JP" sz="1200" dirty="0"/>
              <a:t>.: “Scaffolding protein functional sites using deep learning,” Science (2022)</a:t>
            </a:r>
            <a:endParaRPr kumimoji="1" lang="ja-JP" altLang="en-US" sz="1200" dirty="0"/>
          </a:p>
        </p:txBody>
      </p:sp>
      <p:sp>
        <p:nvSpPr>
          <p:cNvPr id="21" name="テキスト ボックス 20">
            <a:extLst>
              <a:ext uri="{FF2B5EF4-FFF2-40B4-BE49-F238E27FC236}">
                <a16:creationId xmlns:a16="http://schemas.microsoft.com/office/drawing/2014/main" id="{BEACEF28-6D76-4264-BB57-0C1E2EAAFA3C}"/>
              </a:ext>
            </a:extLst>
          </p:cNvPr>
          <p:cNvSpPr txBox="1"/>
          <p:nvPr/>
        </p:nvSpPr>
        <p:spPr>
          <a:xfrm>
            <a:off x="289361" y="2590611"/>
            <a:ext cx="3634616" cy="307777"/>
          </a:xfrm>
          <a:prstGeom prst="rect">
            <a:avLst/>
          </a:prstGeom>
          <a:noFill/>
        </p:spPr>
        <p:txBody>
          <a:bodyPr wrap="square" rtlCol="0">
            <a:spAutoFit/>
          </a:bodyPr>
          <a:lstStyle/>
          <a:p>
            <a:pPr algn="ctr"/>
            <a:r>
              <a:rPr kumimoji="1" lang="ja-JP" altLang="en-US" sz="1400" dirty="0"/>
              <a:t>機能モチーフをベースにデザインを探索</a:t>
            </a:r>
          </a:p>
        </p:txBody>
      </p:sp>
      <p:sp>
        <p:nvSpPr>
          <p:cNvPr id="22" name="テキスト ボックス 21">
            <a:extLst>
              <a:ext uri="{FF2B5EF4-FFF2-40B4-BE49-F238E27FC236}">
                <a16:creationId xmlns:a16="http://schemas.microsoft.com/office/drawing/2014/main" id="{AFEE5AE2-EE90-4C1B-B1F6-E4EF6390FEA9}"/>
              </a:ext>
            </a:extLst>
          </p:cNvPr>
          <p:cNvSpPr txBox="1"/>
          <p:nvPr/>
        </p:nvSpPr>
        <p:spPr>
          <a:xfrm>
            <a:off x="8205280" y="2590610"/>
            <a:ext cx="3322713" cy="307777"/>
          </a:xfrm>
          <a:prstGeom prst="rect">
            <a:avLst/>
          </a:prstGeom>
          <a:noFill/>
        </p:spPr>
        <p:txBody>
          <a:bodyPr wrap="square" rtlCol="0">
            <a:spAutoFit/>
          </a:bodyPr>
          <a:lstStyle/>
          <a:p>
            <a:pPr algn="ctr"/>
            <a:r>
              <a:rPr kumimoji="1" lang="ja-JP" altLang="en-US" sz="1400" dirty="0"/>
              <a:t>機能部位の再現＆小型化に成功</a:t>
            </a:r>
            <a:endParaRPr kumimoji="1" lang="en-US" altLang="ja-JP" sz="1400" dirty="0"/>
          </a:p>
        </p:txBody>
      </p:sp>
      <p:cxnSp>
        <p:nvCxnSpPr>
          <p:cNvPr id="23" name="直線コネクタ 22">
            <a:extLst>
              <a:ext uri="{FF2B5EF4-FFF2-40B4-BE49-F238E27FC236}">
                <a16:creationId xmlns:a16="http://schemas.microsoft.com/office/drawing/2014/main" id="{E2A312A4-E870-4D88-9E01-40DD76F6F60F}"/>
              </a:ext>
            </a:extLst>
          </p:cNvPr>
          <p:cNvCxnSpPr>
            <a:cxnSpLocks/>
          </p:cNvCxnSpPr>
          <p:nvPr/>
        </p:nvCxnSpPr>
        <p:spPr>
          <a:xfrm flipV="1">
            <a:off x="251584" y="2486815"/>
            <a:ext cx="732908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DE26C00-4A11-414D-89C2-4EBF78504690}"/>
              </a:ext>
            </a:extLst>
          </p:cNvPr>
          <p:cNvSpPr txBox="1"/>
          <p:nvPr/>
        </p:nvSpPr>
        <p:spPr>
          <a:xfrm>
            <a:off x="3961755" y="2590611"/>
            <a:ext cx="3634616" cy="307777"/>
          </a:xfrm>
          <a:prstGeom prst="rect">
            <a:avLst/>
          </a:prstGeom>
          <a:noFill/>
        </p:spPr>
        <p:txBody>
          <a:bodyPr wrap="square" rtlCol="0">
            <a:spAutoFit/>
          </a:bodyPr>
          <a:lstStyle/>
          <a:p>
            <a:pPr algn="ctr"/>
            <a:r>
              <a:rPr kumimoji="1" lang="ja-JP" altLang="en-US" sz="1400" dirty="0"/>
              <a:t>配列</a:t>
            </a:r>
            <a:r>
              <a:rPr kumimoji="1" lang="en-US" altLang="ja-JP" sz="1400" dirty="0"/>
              <a:t>-</a:t>
            </a:r>
            <a:r>
              <a:rPr kumimoji="1" lang="ja-JP" altLang="en-US" sz="1400" dirty="0"/>
              <a:t>構造の断片情報から欠落部位を復元</a:t>
            </a:r>
          </a:p>
        </p:txBody>
      </p:sp>
      <p:cxnSp>
        <p:nvCxnSpPr>
          <p:cNvPr id="25" name="直線コネクタ 24">
            <a:extLst>
              <a:ext uri="{FF2B5EF4-FFF2-40B4-BE49-F238E27FC236}">
                <a16:creationId xmlns:a16="http://schemas.microsoft.com/office/drawing/2014/main" id="{B88FA76F-6CDB-4F1A-9344-598F9182ECAC}"/>
              </a:ext>
            </a:extLst>
          </p:cNvPr>
          <p:cNvCxnSpPr>
            <a:cxnSpLocks/>
          </p:cNvCxnSpPr>
          <p:nvPr/>
        </p:nvCxnSpPr>
        <p:spPr>
          <a:xfrm>
            <a:off x="7708491" y="2486815"/>
            <a:ext cx="4099811"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6E6B6DCE-4084-4A7D-A9F9-C04F6C5CB905}"/>
              </a:ext>
            </a:extLst>
          </p:cNvPr>
          <p:cNvPicPr>
            <a:picLocks noChangeAspect="1"/>
          </p:cNvPicPr>
          <p:nvPr/>
        </p:nvPicPr>
        <p:blipFill>
          <a:blip r:embed="rId3"/>
          <a:stretch>
            <a:fillRect/>
          </a:stretch>
        </p:blipFill>
        <p:spPr>
          <a:xfrm>
            <a:off x="8365905" y="2932312"/>
            <a:ext cx="3094035" cy="2567536"/>
          </a:xfrm>
          <a:prstGeom prst="rect">
            <a:avLst/>
          </a:prstGeom>
        </p:spPr>
      </p:pic>
      <p:pic>
        <p:nvPicPr>
          <p:cNvPr id="27" name="図 26">
            <a:extLst>
              <a:ext uri="{FF2B5EF4-FFF2-40B4-BE49-F238E27FC236}">
                <a16:creationId xmlns:a16="http://schemas.microsoft.com/office/drawing/2014/main" id="{BBF36F3E-C138-4177-B950-5E526596D2AC}"/>
              </a:ext>
            </a:extLst>
          </p:cNvPr>
          <p:cNvPicPr>
            <a:picLocks noChangeAspect="1"/>
          </p:cNvPicPr>
          <p:nvPr/>
        </p:nvPicPr>
        <p:blipFill>
          <a:blip r:embed="rId4"/>
          <a:stretch>
            <a:fillRect/>
          </a:stretch>
        </p:blipFill>
        <p:spPr>
          <a:xfrm>
            <a:off x="195257" y="2939620"/>
            <a:ext cx="3702025" cy="2286139"/>
          </a:xfrm>
          <a:prstGeom prst="rect">
            <a:avLst/>
          </a:prstGeom>
        </p:spPr>
      </p:pic>
      <p:pic>
        <p:nvPicPr>
          <p:cNvPr id="28" name="図 27">
            <a:extLst>
              <a:ext uri="{FF2B5EF4-FFF2-40B4-BE49-F238E27FC236}">
                <a16:creationId xmlns:a16="http://schemas.microsoft.com/office/drawing/2014/main" id="{CE396592-73F2-4142-8D0E-442735D32BD6}"/>
              </a:ext>
            </a:extLst>
          </p:cNvPr>
          <p:cNvPicPr>
            <a:picLocks noChangeAspect="1"/>
          </p:cNvPicPr>
          <p:nvPr/>
        </p:nvPicPr>
        <p:blipFill>
          <a:blip r:embed="rId5"/>
          <a:stretch>
            <a:fillRect/>
          </a:stretch>
        </p:blipFill>
        <p:spPr>
          <a:xfrm>
            <a:off x="3916127" y="2904517"/>
            <a:ext cx="3773619" cy="2356346"/>
          </a:xfrm>
          <a:prstGeom prst="rect">
            <a:avLst/>
          </a:prstGeom>
        </p:spPr>
      </p:pic>
      <p:sp>
        <p:nvSpPr>
          <p:cNvPr id="29" name="テキスト ボックス 28">
            <a:extLst>
              <a:ext uri="{FF2B5EF4-FFF2-40B4-BE49-F238E27FC236}">
                <a16:creationId xmlns:a16="http://schemas.microsoft.com/office/drawing/2014/main" id="{9BB5CFE2-2E19-4A6B-AA99-C7AD608C0D3A}"/>
              </a:ext>
            </a:extLst>
          </p:cNvPr>
          <p:cNvSpPr txBox="1"/>
          <p:nvPr/>
        </p:nvSpPr>
        <p:spPr>
          <a:xfrm>
            <a:off x="921508" y="3280822"/>
            <a:ext cx="1299152" cy="261610"/>
          </a:xfrm>
          <a:prstGeom prst="rect">
            <a:avLst/>
          </a:prstGeom>
          <a:noFill/>
        </p:spPr>
        <p:txBody>
          <a:bodyPr wrap="square" rtlCol="0">
            <a:spAutoFit/>
          </a:bodyPr>
          <a:lstStyle/>
          <a:p>
            <a:pPr algn="ctr"/>
            <a:r>
              <a:rPr kumimoji="1" lang="en-US" altLang="ja-JP" sz="1100" dirty="0"/>
              <a:t>Neural Network</a:t>
            </a:r>
            <a:endParaRPr kumimoji="1" lang="ja-JP" altLang="en-US" sz="1100" dirty="0"/>
          </a:p>
        </p:txBody>
      </p:sp>
    </p:spTree>
    <p:extLst>
      <p:ext uri="{BB962C8B-B14F-4D97-AF65-F5344CB8AC3E}">
        <p14:creationId xmlns:p14="http://schemas.microsoft.com/office/powerpoint/2010/main" val="662761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04EE4-FDC2-4195-B7A2-B010CCD22887}"/>
              </a:ext>
            </a:extLst>
          </p:cNvPr>
          <p:cNvSpPr>
            <a:spLocks noGrp="1"/>
          </p:cNvSpPr>
          <p:nvPr>
            <p:ph type="title"/>
          </p:nvPr>
        </p:nvSpPr>
        <p:spPr/>
        <p:txBody>
          <a:bodyPr>
            <a:normAutofit fontScale="90000"/>
          </a:bodyPr>
          <a:lstStyle/>
          <a:p>
            <a:r>
              <a:rPr lang="ja-JP" altLang="en-US" sz="1600" dirty="0"/>
              <a:t>各要素技術の成果・課題：タンパク質設計の技術動向 </a:t>
            </a:r>
            <a:br>
              <a:rPr lang="en-US" altLang="ja-JP" dirty="0"/>
            </a:br>
            <a:r>
              <a:rPr lang="ja-JP" altLang="en-US" sz="2700" dirty="0"/>
              <a:t>本テーマの設計戦略と</a:t>
            </a:r>
            <a:r>
              <a:rPr lang="en-US" altLang="ja-JP" sz="2700" dirty="0"/>
              <a:t>AlphaFold2</a:t>
            </a:r>
            <a:r>
              <a:rPr lang="ja-JP" altLang="en-US" sz="2700" dirty="0"/>
              <a:t>以後に報告された方法の違い</a:t>
            </a:r>
            <a:endParaRPr kumimoji="1" lang="ja-JP" altLang="en-US" sz="2700" dirty="0"/>
          </a:p>
        </p:txBody>
      </p:sp>
      <p:sp>
        <p:nvSpPr>
          <p:cNvPr id="3" name="スライド番号プレースホルダー 2">
            <a:extLst>
              <a:ext uri="{FF2B5EF4-FFF2-40B4-BE49-F238E27FC236}">
                <a16:creationId xmlns:a16="http://schemas.microsoft.com/office/drawing/2014/main" id="{36992C19-12AE-4AAD-9201-B7C594745096}"/>
              </a:ext>
            </a:extLst>
          </p:cNvPr>
          <p:cNvSpPr>
            <a:spLocks noGrp="1"/>
          </p:cNvSpPr>
          <p:nvPr>
            <p:ph type="sldNum" sz="quarter" idx="10"/>
          </p:nvPr>
        </p:nvSpPr>
        <p:spPr/>
        <p:txBody>
          <a:bodyPr/>
          <a:lstStyle/>
          <a:p>
            <a:fld id="{584EAAFE-CFE5-40AD-8E95-5BFF290DC5CF}" type="slidenum">
              <a:rPr kumimoji="1" lang="ja-JP" altLang="en-US" smtClean="0"/>
              <a:pPr/>
              <a:t>73</a:t>
            </a:fld>
            <a:endParaRPr kumimoji="1" lang="ja-JP" altLang="en-US"/>
          </a:p>
        </p:txBody>
      </p:sp>
      <p:sp>
        <p:nvSpPr>
          <p:cNvPr id="4" name="テキスト プレースホルダー 3">
            <a:extLst>
              <a:ext uri="{FF2B5EF4-FFF2-40B4-BE49-F238E27FC236}">
                <a16:creationId xmlns:a16="http://schemas.microsoft.com/office/drawing/2014/main" id="{5EAB64F4-ED20-4BA7-8B69-1256313DD7B8}"/>
              </a:ext>
            </a:extLst>
          </p:cNvPr>
          <p:cNvSpPr>
            <a:spLocks noGrp="1"/>
          </p:cNvSpPr>
          <p:nvPr>
            <p:ph type="body" sz="quarter" idx="11"/>
          </p:nvPr>
        </p:nvSpPr>
        <p:spPr>
          <a:xfrm>
            <a:off x="517055" y="931257"/>
            <a:ext cx="11341887" cy="885371"/>
          </a:xfrm>
        </p:spPr>
        <p:txBody>
          <a:bodyPr/>
          <a:lstStyle/>
          <a:p>
            <a:r>
              <a:rPr lang="ja-JP" altLang="en-US" sz="2400" dirty="0"/>
              <a:t>以下の</a:t>
            </a:r>
            <a:r>
              <a:rPr lang="en-US" altLang="ja-JP" sz="2400" dirty="0"/>
              <a:t>2</a:t>
            </a:r>
            <a:r>
              <a:rPr lang="ja-JP" altLang="en-US" sz="2400" dirty="0"/>
              <a:t>点について大きな違いが見られる。</a:t>
            </a:r>
            <a:endParaRPr lang="en-US" altLang="ja-JP" sz="2400" dirty="0"/>
          </a:p>
          <a:p>
            <a:r>
              <a:rPr lang="ja-JP" altLang="en-US" sz="2400" dirty="0"/>
              <a:t>ただし、本テーマで直面した技術課題を解決しているわけではない。</a:t>
            </a:r>
          </a:p>
        </p:txBody>
      </p:sp>
      <p:sp>
        <p:nvSpPr>
          <p:cNvPr id="6" name="テキスト ボックス 5">
            <a:extLst>
              <a:ext uri="{FF2B5EF4-FFF2-40B4-BE49-F238E27FC236}">
                <a16:creationId xmlns:a16="http://schemas.microsoft.com/office/drawing/2014/main" id="{6D03E8F6-655D-42AB-8E2B-803F2AB19E7C}"/>
              </a:ext>
            </a:extLst>
          </p:cNvPr>
          <p:cNvSpPr txBox="1"/>
          <p:nvPr/>
        </p:nvSpPr>
        <p:spPr>
          <a:xfrm>
            <a:off x="7609088" y="2692387"/>
            <a:ext cx="3966728" cy="338554"/>
          </a:xfrm>
          <a:prstGeom prst="rect">
            <a:avLst/>
          </a:prstGeom>
          <a:noFill/>
        </p:spPr>
        <p:txBody>
          <a:bodyPr wrap="square" rtlCol="0">
            <a:spAutoFit/>
          </a:bodyPr>
          <a:lstStyle/>
          <a:p>
            <a:pPr algn="ctr"/>
            <a:r>
              <a:rPr kumimoji="1" lang="ja-JP" altLang="en-US" sz="1600" b="1" dirty="0"/>
              <a:t>機能を直接的に評価しない</a:t>
            </a:r>
          </a:p>
        </p:txBody>
      </p:sp>
      <p:sp>
        <p:nvSpPr>
          <p:cNvPr id="7" name="テキスト ボックス 6">
            <a:extLst>
              <a:ext uri="{FF2B5EF4-FFF2-40B4-BE49-F238E27FC236}">
                <a16:creationId xmlns:a16="http://schemas.microsoft.com/office/drawing/2014/main" id="{240865BC-B94C-42C9-ABEF-493564526994}"/>
              </a:ext>
            </a:extLst>
          </p:cNvPr>
          <p:cNvSpPr txBox="1"/>
          <p:nvPr/>
        </p:nvSpPr>
        <p:spPr>
          <a:xfrm>
            <a:off x="2802660" y="2692387"/>
            <a:ext cx="3966728" cy="338554"/>
          </a:xfrm>
          <a:prstGeom prst="rect">
            <a:avLst/>
          </a:prstGeom>
          <a:noFill/>
        </p:spPr>
        <p:txBody>
          <a:bodyPr wrap="square" rtlCol="0">
            <a:spAutoFit/>
          </a:bodyPr>
          <a:lstStyle/>
          <a:p>
            <a:pPr algn="ctr"/>
            <a:r>
              <a:rPr kumimoji="1" lang="ja-JP" altLang="en-US" sz="1600" b="1" dirty="0"/>
              <a:t>機能を直接的に評価する</a:t>
            </a:r>
          </a:p>
        </p:txBody>
      </p:sp>
      <p:sp>
        <p:nvSpPr>
          <p:cNvPr id="8" name="テキスト ボックス 7">
            <a:extLst>
              <a:ext uri="{FF2B5EF4-FFF2-40B4-BE49-F238E27FC236}">
                <a16:creationId xmlns:a16="http://schemas.microsoft.com/office/drawing/2014/main" id="{E15A0CB6-0742-4462-90EC-D0CF67354648}"/>
              </a:ext>
            </a:extLst>
          </p:cNvPr>
          <p:cNvSpPr txBox="1"/>
          <p:nvPr/>
        </p:nvSpPr>
        <p:spPr>
          <a:xfrm>
            <a:off x="7609088" y="4635114"/>
            <a:ext cx="3966728" cy="338554"/>
          </a:xfrm>
          <a:prstGeom prst="rect">
            <a:avLst/>
          </a:prstGeom>
          <a:noFill/>
        </p:spPr>
        <p:txBody>
          <a:bodyPr wrap="square" rtlCol="0">
            <a:spAutoFit/>
          </a:bodyPr>
          <a:lstStyle/>
          <a:p>
            <a:pPr algn="ctr"/>
            <a:r>
              <a:rPr kumimoji="1" lang="ja-JP" altLang="en-US" sz="1600" b="1" dirty="0"/>
              <a:t>配列・構造の設計・探索に使用</a:t>
            </a:r>
          </a:p>
        </p:txBody>
      </p:sp>
      <p:sp>
        <p:nvSpPr>
          <p:cNvPr id="9" name="テキスト ボックス 8">
            <a:extLst>
              <a:ext uri="{FF2B5EF4-FFF2-40B4-BE49-F238E27FC236}">
                <a16:creationId xmlns:a16="http://schemas.microsoft.com/office/drawing/2014/main" id="{89C0F812-9FE5-4BB3-B9A4-B652C8433E26}"/>
              </a:ext>
            </a:extLst>
          </p:cNvPr>
          <p:cNvSpPr txBox="1"/>
          <p:nvPr/>
        </p:nvSpPr>
        <p:spPr>
          <a:xfrm>
            <a:off x="2802660" y="4641263"/>
            <a:ext cx="3966728" cy="338554"/>
          </a:xfrm>
          <a:prstGeom prst="rect">
            <a:avLst/>
          </a:prstGeom>
          <a:noFill/>
        </p:spPr>
        <p:txBody>
          <a:bodyPr wrap="square" rtlCol="0">
            <a:spAutoFit/>
          </a:bodyPr>
          <a:lstStyle/>
          <a:p>
            <a:pPr algn="ctr"/>
            <a:r>
              <a:rPr kumimoji="1" lang="ja-JP" altLang="en-US" sz="1600" b="1" dirty="0"/>
              <a:t>機能性の机上評価に使用</a:t>
            </a:r>
          </a:p>
        </p:txBody>
      </p:sp>
      <p:sp>
        <p:nvSpPr>
          <p:cNvPr id="10" name="テキスト ボックス 9">
            <a:extLst>
              <a:ext uri="{FF2B5EF4-FFF2-40B4-BE49-F238E27FC236}">
                <a16:creationId xmlns:a16="http://schemas.microsoft.com/office/drawing/2014/main" id="{08D4BCBA-E8F7-46CF-857F-3F30721B0536}"/>
              </a:ext>
            </a:extLst>
          </p:cNvPr>
          <p:cNvSpPr txBox="1"/>
          <p:nvPr/>
        </p:nvSpPr>
        <p:spPr>
          <a:xfrm>
            <a:off x="2587260" y="3051086"/>
            <a:ext cx="4397528"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構造・配列・実験データ・分子シミュレーションを活用し、機能性を評価する</a:t>
            </a:r>
            <a:endParaRPr kumimoji="1" lang="en-US" altLang="ja-JP" sz="1600" dirty="0"/>
          </a:p>
          <a:p>
            <a:pPr marL="285750" indent="-285750">
              <a:buFont typeface="Wingdings" panose="05000000000000000000" pitchFamily="2" charset="2"/>
              <a:buChar char="Ø"/>
            </a:pPr>
            <a:r>
              <a:rPr kumimoji="1" lang="ja-JP" altLang="en-US" sz="1600" dirty="0"/>
              <a:t>機能と抽出した特徴との関係を明らかにする</a:t>
            </a:r>
          </a:p>
        </p:txBody>
      </p:sp>
      <p:sp>
        <p:nvSpPr>
          <p:cNvPr id="11" name="テキスト ボックス 10">
            <a:extLst>
              <a:ext uri="{FF2B5EF4-FFF2-40B4-BE49-F238E27FC236}">
                <a16:creationId xmlns:a16="http://schemas.microsoft.com/office/drawing/2014/main" id="{A54ED862-DFEB-443B-A324-26C74FF7B3CF}"/>
              </a:ext>
            </a:extLst>
          </p:cNvPr>
          <p:cNvSpPr txBox="1"/>
          <p:nvPr/>
        </p:nvSpPr>
        <p:spPr>
          <a:xfrm>
            <a:off x="7244137" y="3051085"/>
            <a:ext cx="4696630"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構造予測結果から、意図通りの構造か評価する</a:t>
            </a:r>
            <a:endParaRPr kumimoji="1" lang="en-US" altLang="ja-JP" sz="1600" dirty="0"/>
          </a:p>
          <a:p>
            <a:pPr marL="742950" lvl="1" indent="-285750">
              <a:buFont typeface="Wingdings" panose="05000000000000000000" pitchFamily="2" charset="2"/>
              <a:buChar char="ü"/>
            </a:pPr>
            <a:r>
              <a:rPr kumimoji="1" lang="ja-JP" altLang="en-US" sz="1600" dirty="0"/>
              <a:t>特に機能性をもたらす局所的な構造モチーフ</a:t>
            </a:r>
            <a:endParaRPr kumimoji="1" lang="en-US" altLang="ja-JP" sz="1600" dirty="0"/>
          </a:p>
          <a:p>
            <a:pPr marL="285750" indent="-285750">
              <a:buFont typeface="Wingdings" panose="05000000000000000000" pitchFamily="2" charset="2"/>
              <a:buChar char="Ø"/>
            </a:pPr>
            <a:r>
              <a:rPr kumimoji="1" lang="en-US" altLang="ja-JP" sz="1600" dirty="0"/>
              <a:t>AlphaFold2</a:t>
            </a:r>
            <a:r>
              <a:rPr kumimoji="1" lang="ja-JP" altLang="en-US" sz="1600" dirty="0"/>
              <a:t>の構造予測の正確さが可能にしている</a:t>
            </a:r>
          </a:p>
        </p:txBody>
      </p:sp>
      <p:sp>
        <p:nvSpPr>
          <p:cNvPr id="12" name="テキスト ボックス 11">
            <a:extLst>
              <a:ext uri="{FF2B5EF4-FFF2-40B4-BE49-F238E27FC236}">
                <a16:creationId xmlns:a16="http://schemas.microsoft.com/office/drawing/2014/main" id="{6EB5891B-493C-4093-BCDA-05F4E49BB0FA}"/>
              </a:ext>
            </a:extLst>
          </p:cNvPr>
          <p:cNvSpPr txBox="1"/>
          <p:nvPr/>
        </p:nvSpPr>
        <p:spPr>
          <a:xfrm>
            <a:off x="2589088" y="5076386"/>
            <a:ext cx="4294597"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構造・配列・実験・分子シミュレーションデータに対して適用する</a:t>
            </a:r>
            <a:endParaRPr kumimoji="1" lang="en-US" altLang="ja-JP" sz="1600" dirty="0"/>
          </a:p>
        </p:txBody>
      </p:sp>
      <p:sp>
        <p:nvSpPr>
          <p:cNvPr id="14" name="テキスト ボックス 13">
            <a:extLst>
              <a:ext uri="{FF2B5EF4-FFF2-40B4-BE49-F238E27FC236}">
                <a16:creationId xmlns:a16="http://schemas.microsoft.com/office/drawing/2014/main" id="{38C413EE-185E-485A-B618-517391EC1680}"/>
              </a:ext>
            </a:extLst>
          </p:cNvPr>
          <p:cNvSpPr txBox="1"/>
          <p:nvPr/>
        </p:nvSpPr>
        <p:spPr>
          <a:xfrm>
            <a:off x="2802660" y="3921815"/>
            <a:ext cx="3966728" cy="307777"/>
          </a:xfrm>
          <a:prstGeom prst="rect">
            <a:avLst/>
          </a:prstGeom>
          <a:noFill/>
        </p:spPr>
        <p:txBody>
          <a:bodyPr wrap="square" rtlCol="0">
            <a:spAutoFit/>
          </a:bodyPr>
          <a:lstStyle/>
          <a:p>
            <a:pPr algn="ctr"/>
            <a:r>
              <a:rPr kumimoji="1" lang="ja-JP" altLang="en-US" sz="1400" b="1" dirty="0">
                <a:solidFill>
                  <a:schemeClr val="accent4"/>
                </a:solidFill>
              </a:rPr>
              <a:t>⇒本テーマでは見通しを立てることができず</a:t>
            </a:r>
          </a:p>
        </p:txBody>
      </p:sp>
      <p:sp>
        <p:nvSpPr>
          <p:cNvPr id="15" name="テキスト ボックス 14">
            <a:extLst>
              <a:ext uri="{FF2B5EF4-FFF2-40B4-BE49-F238E27FC236}">
                <a16:creationId xmlns:a16="http://schemas.microsoft.com/office/drawing/2014/main" id="{58839C9F-0CF3-4A27-AC8A-583B3D49FDBA}"/>
              </a:ext>
            </a:extLst>
          </p:cNvPr>
          <p:cNvSpPr txBox="1"/>
          <p:nvPr/>
        </p:nvSpPr>
        <p:spPr>
          <a:xfrm>
            <a:off x="7244137" y="5076386"/>
            <a:ext cx="4621222"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専門家の経験則に基づく設計のスキルレス・自動化</a:t>
            </a:r>
            <a:endParaRPr kumimoji="1" lang="en-US" altLang="ja-JP" sz="1600" dirty="0"/>
          </a:p>
          <a:p>
            <a:pPr marL="285750" indent="-285750">
              <a:buFont typeface="Wingdings" panose="05000000000000000000" pitchFamily="2" charset="2"/>
              <a:buChar char="Ø"/>
            </a:pPr>
            <a:r>
              <a:rPr kumimoji="1" lang="ja-JP" altLang="en-US" sz="1600" dirty="0"/>
              <a:t>目標構造を意図通りに設計することに注力</a:t>
            </a:r>
            <a:endParaRPr kumimoji="1" lang="en-US" altLang="ja-JP" sz="1600" dirty="0"/>
          </a:p>
        </p:txBody>
      </p:sp>
      <p:sp>
        <p:nvSpPr>
          <p:cNvPr id="16" name="正方形/長方形 15">
            <a:extLst>
              <a:ext uri="{FF2B5EF4-FFF2-40B4-BE49-F238E27FC236}">
                <a16:creationId xmlns:a16="http://schemas.microsoft.com/office/drawing/2014/main" id="{3CD8022A-13A2-46A3-B8D6-EC5D7B5C5D5C}"/>
              </a:ext>
            </a:extLst>
          </p:cNvPr>
          <p:cNvSpPr/>
          <p:nvPr/>
        </p:nvSpPr>
        <p:spPr>
          <a:xfrm>
            <a:off x="2596708" y="2039386"/>
            <a:ext cx="4378631" cy="4208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本テーマの設計戦略</a:t>
            </a:r>
          </a:p>
        </p:txBody>
      </p:sp>
      <p:sp>
        <p:nvSpPr>
          <p:cNvPr id="17" name="正方形/長方形 16">
            <a:extLst>
              <a:ext uri="{FF2B5EF4-FFF2-40B4-BE49-F238E27FC236}">
                <a16:creationId xmlns:a16="http://schemas.microsoft.com/office/drawing/2014/main" id="{9D75DB75-8970-42D8-9A78-805F15FFFE4A}"/>
              </a:ext>
            </a:extLst>
          </p:cNvPr>
          <p:cNvSpPr/>
          <p:nvPr/>
        </p:nvSpPr>
        <p:spPr>
          <a:xfrm>
            <a:off x="7184205" y="2039386"/>
            <a:ext cx="4816494" cy="4208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AlphaFold2</a:t>
            </a:r>
            <a:r>
              <a:rPr kumimoji="1" lang="ja-JP" altLang="en-US" dirty="0">
                <a:solidFill>
                  <a:schemeClr val="bg1"/>
                </a:solidFill>
              </a:rPr>
              <a:t>をベースにした設計方法</a:t>
            </a:r>
            <a:endParaRPr kumimoji="1" lang="en-US" altLang="ja-JP" dirty="0">
              <a:solidFill>
                <a:schemeClr val="bg1"/>
              </a:solidFill>
            </a:endParaRPr>
          </a:p>
        </p:txBody>
      </p:sp>
      <p:sp>
        <p:nvSpPr>
          <p:cNvPr id="18" name="正方形/長方形 17">
            <a:extLst>
              <a:ext uri="{FF2B5EF4-FFF2-40B4-BE49-F238E27FC236}">
                <a16:creationId xmlns:a16="http://schemas.microsoft.com/office/drawing/2014/main" id="{1F31D4F3-CD77-4BF7-B339-D1E7DA5AC32F}"/>
              </a:ext>
            </a:extLst>
          </p:cNvPr>
          <p:cNvSpPr/>
          <p:nvPr/>
        </p:nvSpPr>
        <p:spPr>
          <a:xfrm>
            <a:off x="263432" y="2570322"/>
            <a:ext cx="2123054" cy="16489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機能性の机上評価の考え方</a:t>
            </a:r>
          </a:p>
        </p:txBody>
      </p:sp>
      <p:sp>
        <p:nvSpPr>
          <p:cNvPr id="19" name="正方形/長方形 18">
            <a:extLst>
              <a:ext uri="{FF2B5EF4-FFF2-40B4-BE49-F238E27FC236}">
                <a16:creationId xmlns:a16="http://schemas.microsoft.com/office/drawing/2014/main" id="{45F8EE90-AFBA-4C8D-AC10-393E0323F3C0}"/>
              </a:ext>
            </a:extLst>
          </p:cNvPr>
          <p:cNvSpPr/>
          <p:nvPr/>
        </p:nvSpPr>
        <p:spPr>
          <a:xfrm>
            <a:off x="263432" y="4405516"/>
            <a:ext cx="2123053" cy="16489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深層学習技術</a:t>
            </a:r>
            <a:endParaRPr kumimoji="1" lang="en-US" altLang="ja-JP" dirty="0">
              <a:solidFill>
                <a:schemeClr val="bg1"/>
              </a:solidFill>
            </a:endParaRPr>
          </a:p>
          <a:p>
            <a:pPr algn="ctr"/>
            <a:r>
              <a:rPr kumimoji="1" lang="ja-JP" altLang="en-US" dirty="0">
                <a:solidFill>
                  <a:schemeClr val="bg1"/>
                </a:solidFill>
              </a:rPr>
              <a:t>の用途</a:t>
            </a:r>
          </a:p>
        </p:txBody>
      </p:sp>
    </p:spTree>
    <p:extLst>
      <p:ext uri="{BB962C8B-B14F-4D97-AF65-F5344CB8AC3E}">
        <p14:creationId xmlns:p14="http://schemas.microsoft.com/office/powerpoint/2010/main" val="82677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5B0A88A-1FEB-4E5E-B9AB-FD59F3C8E629}"/>
              </a:ext>
            </a:extLst>
          </p:cNvPr>
          <p:cNvSpPr>
            <a:spLocks noGrp="1"/>
          </p:cNvSpPr>
          <p:nvPr>
            <p:ph type="title"/>
          </p:nvPr>
        </p:nvSpPr>
        <p:spPr/>
        <p:txBody>
          <a:bodyPr>
            <a:normAutofit fontScale="90000"/>
          </a:bodyPr>
          <a:lstStyle/>
          <a:p>
            <a:r>
              <a:rPr lang="ja-JP" altLang="en-US" sz="1600" dirty="0"/>
              <a:t>各要素技術の成果・課題：</a:t>
            </a:r>
            <a:r>
              <a:rPr kumimoji="1" lang="ja-JP" altLang="en-US" sz="1600" b="1" dirty="0"/>
              <a:t>設計戦略と要素技術開発 </a:t>
            </a:r>
            <a:br>
              <a:rPr lang="en-US" altLang="ja-JP" sz="1800" dirty="0"/>
            </a:br>
            <a:r>
              <a:rPr lang="ja-JP" altLang="en-US" sz="2700" dirty="0"/>
              <a:t>タンパク質設計戦略</a:t>
            </a:r>
            <a:endParaRPr lang="ja-JP" altLang="en-US" sz="1800" dirty="0"/>
          </a:p>
        </p:txBody>
      </p:sp>
      <p:sp>
        <p:nvSpPr>
          <p:cNvPr id="3" name="スライド番号プレースホルダー 2">
            <a:extLst>
              <a:ext uri="{FF2B5EF4-FFF2-40B4-BE49-F238E27FC236}">
                <a16:creationId xmlns:a16="http://schemas.microsoft.com/office/drawing/2014/main" id="{D52B9689-BF85-4AA5-BF19-EF7FFACC79F2}"/>
              </a:ext>
            </a:extLst>
          </p:cNvPr>
          <p:cNvSpPr>
            <a:spLocks noGrp="1"/>
          </p:cNvSpPr>
          <p:nvPr>
            <p:ph type="sldNum" sz="quarter" idx="10"/>
          </p:nvPr>
        </p:nvSpPr>
        <p:spPr/>
        <p:txBody>
          <a:bodyPr/>
          <a:lstStyle/>
          <a:p>
            <a:fld id="{584EAAFE-CFE5-40AD-8E95-5BFF290DC5CF}" type="slidenum">
              <a:rPr kumimoji="1" lang="ja-JP" altLang="en-US" smtClean="0"/>
              <a:pPr/>
              <a:t>74</a:t>
            </a:fld>
            <a:endParaRPr kumimoji="1" lang="ja-JP" altLang="en-US"/>
          </a:p>
        </p:txBody>
      </p:sp>
      <p:sp>
        <p:nvSpPr>
          <p:cNvPr id="6" name="テキスト プレースホルダー 5">
            <a:extLst>
              <a:ext uri="{FF2B5EF4-FFF2-40B4-BE49-F238E27FC236}">
                <a16:creationId xmlns:a16="http://schemas.microsoft.com/office/drawing/2014/main" id="{ABD837B6-DE96-42D0-A180-DE0957C2B052}"/>
              </a:ext>
            </a:extLst>
          </p:cNvPr>
          <p:cNvSpPr>
            <a:spLocks noGrp="1"/>
          </p:cNvSpPr>
          <p:nvPr>
            <p:ph type="body" sz="quarter" idx="11"/>
          </p:nvPr>
        </p:nvSpPr>
        <p:spPr>
          <a:xfrm>
            <a:off x="517055" y="936617"/>
            <a:ext cx="11341887" cy="1474250"/>
          </a:xfrm>
        </p:spPr>
        <p:txBody>
          <a:bodyPr/>
          <a:lstStyle/>
          <a:p>
            <a:r>
              <a:rPr lang="ja-JP" altLang="en-US" sz="2400" dirty="0"/>
              <a:t>次のような方法でタンパク質を設計・改変する。</a:t>
            </a:r>
            <a:endParaRPr lang="en-US" altLang="ja-JP" sz="2400" dirty="0"/>
          </a:p>
          <a:p>
            <a:pPr marL="457200" indent="-457200">
              <a:buAutoNum type="arabicPeriod"/>
            </a:pPr>
            <a:r>
              <a:rPr lang="ja-JP" altLang="en-US" sz="1600" b="0" dirty="0">
                <a:solidFill>
                  <a:schemeClr val="tx1"/>
                </a:solidFill>
              </a:rPr>
              <a:t>候補生成（</a:t>
            </a:r>
            <a:r>
              <a:rPr lang="en-US" altLang="ja-JP" sz="1600" b="0" dirty="0">
                <a:solidFill>
                  <a:schemeClr val="tx1"/>
                </a:solidFill>
              </a:rPr>
              <a:t>A</a:t>
            </a:r>
            <a:r>
              <a:rPr lang="ja-JP" altLang="en-US" sz="1600" b="0" dirty="0">
                <a:solidFill>
                  <a:schemeClr val="tx1"/>
                </a:solidFill>
              </a:rPr>
              <a:t>）</a:t>
            </a:r>
            <a:endParaRPr lang="en-US" altLang="ja-JP" sz="1600" b="0" dirty="0">
              <a:solidFill>
                <a:schemeClr val="tx1"/>
              </a:solidFill>
            </a:endParaRPr>
          </a:p>
          <a:p>
            <a:pPr marL="457200" indent="-457200">
              <a:buAutoNum type="arabicPeriod"/>
            </a:pPr>
            <a:r>
              <a:rPr lang="ja-JP" altLang="en-US" sz="1600" b="0" dirty="0">
                <a:solidFill>
                  <a:schemeClr val="tx1"/>
                </a:solidFill>
              </a:rPr>
              <a:t>機能性の机上評価（</a:t>
            </a:r>
            <a:r>
              <a:rPr lang="en-US" altLang="ja-JP" sz="1600" b="0" dirty="0">
                <a:solidFill>
                  <a:schemeClr val="tx1"/>
                </a:solidFill>
              </a:rPr>
              <a:t>B,C</a:t>
            </a:r>
            <a:r>
              <a:rPr lang="ja-JP" altLang="en-US" sz="1600" b="0" dirty="0">
                <a:solidFill>
                  <a:schemeClr val="tx1"/>
                </a:solidFill>
              </a:rPr>
              <a:t>）</a:t>
            </a:r>
            <a:endParaRPr lang="en-US" altLang="ja-JP" sz="1600" b="0" dirty="0">
              <a:solidFill>
                <a:schemeClr val="tx1"/>
              </a:solidFill>
            </a:endParaRPr>
          </a:p>
          <a:p>
            <a:pPr marL="457200" indent="-457200">
              <a:buAutoNum type="arabicPeriod"/>
            </a:pPr>
            <a:r>
              <a:rPr lang="en-US" altLang="ja-JP" sz="1600" b="0" dirty="0">
                <a:solidFill>
                  <a:schemeClr val="tx1"/>
                </a:solidFill>
              </a:rPr>
              <a:t>Wet</a:t>
            </a:r>
            <a:r>
              <a:rPr lang="ja-JP" altLang="en-US" sz="1600" b="0" dirty="0">
                <a:solidFill>
                  <a:schemeClr val="tx1"/>
                </a:solidFill>
              </a:rPr>
              <a:t>実験による評価（</a:t>
            </a:r>
            <a:r>
              <a:rPr lang="en-US" altLang="ja-JP" sz="1600" b="0" dirty="0">
                <a:solidFill>
                  <a:schemeClr val="tx1"/>
                </a:solidFill>
              </a:rPr>
              <a:t>D</a:t>
            </a:r>
            <a:r>
              <a:rPr lang="ja-JP" altLang="en-US" sz="1600" b="0" dirty="0">
                <a:solidFill>
                  <a:schemeClr val="tx1"/>
                </a:solidFill>
              </a:rPr>
              <a:t>）</a:t>
            </a:r>
            <a:endParaRPr lang="ja-JP" altLang="en-US" sz="1800" b="0" dirty="0">
              <a:solidFill>
                <a:schemeClr val="tx1"/>
              </a:solidFill>
            </a:endParaRPr>
          </a:p>
        </p:txBody>
      </p:sp>
      <p:sp>
        <p:nvSpPr>
          <p:cNvPr id="8" name="角丸四角形 8">
            <a:extLst>
              <a:ext uri="{FF2B5EF4-FFF2-40B4-BE49-F238E27FC236}">
                <a16:creationId xmlns:a16="http://schemas.microsoft.com/office/drawing/2014/main" id="{96AAEE8E-2C0E-49AD-B34B-AF0E43F0572C}"/>
              </a:ext>
            </a:extLst>
          </p:cNvPr>
          <p:cNvSpPr/>
          <p:nvPr/>
        </p:nvSpPr>
        <p:spPr>
          <a:xfrm>
            <a:off x="640924" y="2720725"/>
            <a:ext cx="6977103" cy="3327541"/>
          </a:xfrm>
          <a:prstGeom prst="roundRect">
            <a:avLst>
              <a:gd name="adj" fmla="val 8693"/>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3E9E523-028A-4433-AD8C-8804A318C9ED}"/>
              </a:ext>
            </a:extLst>
          </p:cNvPr>
          <p:cNvPicPr>
            <a:picLocks noChangeAspect="1"/>
          </p:cNvPicPr>
          <p:nvPr/>
        </p:nvPicPr>
        <p:blipFill>
          <a:blip r:embed="rId3"/>
          <a:stretch>
            <a:fillRect/>
          </a:stretch>
        </p:blipFill>
        <p:spPr>
          <a:xfrm>
            <a:off x="7873421" y="3069632"/>
            <a:ext cx="3932359" cy="2379183"/>
          </a:xfrm>
          <a:prstGeom prst="rect">
            <a:avLst/>
          </a:prstGeom>
        </p:spPr>
      </p:pic>
      <p:cxnSp>
        <p:nvCxnSpPr>
          <p:cNvPr id="10" name="直線矢印コネクタ 9">
            <a:extLst>
              <a:ext uri="{FF2B5EF4-FFF2-40B4-BE49-F238E27FC236}">
                <a16:creationId xmlns:a16="http://schemas.microsoft.com/office/drawing/2014/main" id="{95563616-48FB-453C-919E-DD4064F2D22E}"/>
              </a:ext>
            </a:extLst>
          </p:cNvPr>
          <p:cNvCxnSpPr>
            <a:cxnSpLocks/>
          </p:cNvCxnSpPr>
          <p:nvPr/>
        </p:nvCxnSpPr>
        <p:spPr>
          <a:xfrm flipV="1">
            <a:off x="7608552" y="4384495"/>
            <a:ext cx="1525616" cy="779316"/>
          </a:xfrm>
          <a:prstGeom prst="straightConnector1">
            <a:avLst/>
          </a:prstGeom>
          <a:ln>
            <a:tailEnd type="diamond" w="lg" len="lg"/>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74F26A57-615B-4A50-B3D1-E1553D51BF36}"/>
              </a:ext>
            </a:extLst>
          </p:cNvPr>
          <p:cNvPicPr>
            <a:picLocks noChangeAspect="1"/>
          </p:cNvPicPr>
          <p:nvPr/>
        </p:nvPicPr>
        <p:blipFill>
          <a:blip r:embed="rId4"/>
          <a:stretch>
            <a:fillRect/>
          </a:stretch>
        </p:blipFill>
        <p:spPr>
          <a:xfrm>
            <a:off x="2004756" y="2756490"/>
            <a:ext cx="5365691" cy="3137565"/>
          </a:xfrm>
          <a:prstGeom prst="rect">
            <a:avLst/>
          </a:prstGeom>
        </p:spPr>
      </p:pic>
      <p:sp>
        <p:nvSpPr>
          <p:cNvPr id="12" name="テキスト ボックス 11">
            <a:extLst>
              <a:ext uri="{FF2B5EF4-FFF2-40B4-BE49-F238E27FC236}">
                <a16:creationId xmlns:a16="http://schemas.microsoft.com/office/drawing/2014/main" id="{A513292B-7288-4EA2-9844-06305B9EB1B0}"/>
              </a:ext>
            </a:extLst>
          </p:cNvPr>
          <p:cNvSpPr txBox="1"/>
          <p:nvPr/>
        </p:nvSpPr>
        <p:spPr>
          <a:xfrm>
            <a:off x="3457520" y="2879848"/>
            <a:ext cx="351378" cy="369332"/>
          </a:xfrm>
          <a:prstGeom prst="rect">
            <a:avLst/>
          </a:prstGeom>
          <a:noFill/>
        </p:spPr>
        <p:txBody>
          <a:bodyPr wrap="none" rtlCol="0">
            <a:spAutoFit/>
          </a:bodyPr>
          <a:lstStyle/>
          <a:p>
            <a:r>
              <a:rPr kumimoji="1" lang="en-US" altLang="ja-JP" b="1" dirty="0">
                <a:solidFill>
                  <a:srgbClr val="C00000"/>
                </a:solidFill>
              </a:rPr>
              <a:t>A</a:t>
            </a:r>
            <a:endParaRPr kumimoji="1" lang="ja-JP" altLang="en-US" b="1">
              <a:solidFill>
                <a:srgbClr val="C00000"/>
              </a:solidFill>
            </a:endParaRPr>
          </a:p>
        </p:txBody>
      </p:sp>
      <p:sp>
        <p:nvSpPr>
          <p:cNvPr id="13" name="テキスト ボックス 12">
            <a:extLst>
              <a:ext uri="{FF2B5EF4-FFF2-40B4-BE49-F238E27FC236}">
                <a16:creationId xmlns:a16="http://schemas.microsoft.com/office/drawing/2014/main" id="{126867B4-02CE-415B-92BB-C6BE2911074C}"/>
              </a:ext>
            </a:extLst>
          </p:cNvPr>
          <p:cNvSpPr txBox="1"/>
          <p:nvPr/>
        </p:nvSpPr>
        <p:spPr>
          <a:xfrm>
            <a:off x="4355684" y="2879848"/>
            <a:ext cx="351378" cy="369332"/>
          </a:xfrm>
          <a:prstGeom prst="rect">
            <a:avLst/>
          </a:prstGeom>
          <a:noFill/>
        </p:spPr>
        <p:txBody>
          <a:bodyPr wrap="none" rtlCol="0">
            <a:spAutoFit/>
          </a:bodyPr>
          <a:lstStyle/>
          <a:p>
            <a:r>
              <a:rPr lang="en-US" altLang="ja-JP" b="1" dirty="0">
                <a:solidFill>
                  <a:srgbClr val="C00000"/>
                </a:solidFill>
              </a:rPr>
              <a:t>B</a:t>
            </a:r>
            <a:endParaRPr kumimoji="1" lang="ja-JP" altLang="en-US" b="1">
              <a:solidFill>
                <a:srgbClr val="C00000"/>
              </a:solidFill>
            </a:endParaRPr>
          </a:p>
        </p:txBody>
      </p:sp>
      <p:sp>
        <p:nvSpPr>
          <p:cNvPr id="14" name="テキスト ボックス 13">
            <a:extLst>
              <a:ext uri="{FF2B5EF4-FFF2-40B4-BE49-F238E27FC236}">
                <a16:creationId xmlns:a16="http://schemas.microsoft.com/office/drawing/2014/main" id="{398ADE5B-C738-4F8F-AFA7-B82BD542844D}"/>
              </a:ext>
            </a:extLst>
          </p:cNvPr>
          <p:cNvSpPr txBox="1"/>
          <p:nvPr/>
        </p:nvSpPr>
        <p:spPr>
          <a:xfrm>
            <a:off x="5261662" y="2879848"/>
            <a:ext cx="351378" cy="369332"/>
          </a:xfrm>
          <a:prstGeom prst="rect">
            <a:avLst/>
          </a:prstGeom>
          <a:noFill/>
        </p:spPr>
        <p:txBody>
          <a:bodyPr wrap="none" rtlCol="0">
            <a:spAutoFit/>
          </a:bodyPr>
          <a:lstStyle/>
          <a:p>
            <a:r>
              <a:rPr lang="en-US" altLang="ja-JP" b="1" dirty="0">
                <a:solidFill>
                  <a:srgbClr val="C00000"/>
                </a:solidFill>
              </a:rPr>
              <a:t>C</a:t>
            </a:r>
            <a:endParaRPr kumimoji="1" lang="ja-JP" altLang="en-US" b="1">
              <a:solidFill>
                <a:srgbClr val="C00000"/>
              </a:solidFill>
            </a:endParaRPr>
          </a:p>
        </p:txBody>
      </p:sp>
      <p:sp>
        <p:nvSpPr>
          <p:cNvPr id="15" name="テキスト ボックス 14">
            <a:extLst>
              <a:ext uri="{FF2B5EF4-FFF2-40B4-BE49-F238E27FC236}">
                <a16:creationId xmlns:a16="http://schemas.microsoft.com/office/drawing/2014/main" id="{60164D30-544E-425E-AFF8-E66F2A4A873E}"/>
              </a:ext>
            </a:extLst>
          </p:cNvPr>
          <p:cNvSpPr txBox="1"/>
          <p:nvPr/>
        </p:nvSpPr>
        <p:spPr>
          <a:xfrm>
            <a:off x="10540091" y="5103504"/>
            <a:ext cx="351378" cy="369332"/>
          </a:xfrm>
          <a:prstGeom prst="rect">
            <a:avLst/>
          </a:prstGeom>
          <a:noFill/>
        </p:spPr>
        <p:txBody>
          <a:bodyPr wrap="none" rtlCol="0">
            <a:spAutoFit/>
          </a:bodyPr>
          <a:lstStyle/>
          <a:p>
            <a:r>
              <a:rPr lang="en-US" altLang="ja-JP" b="1" dirty="0">
                <a:solidFill>
                  <a:srgbClr val="C00000"/>
                </a:solidFill>
              </a:rPr>
              <a:t>D</a:t>
            </a:r>
            <a:endParaRPr kumimoji="1" lang="ja-JP" altLang="en-US" b="1" dirty="0">
              <a:solidFill>
                <a:srgbClr val="C00000"/>
              </a:solidFill>
            </a:endParaRPr>
          </a:p>
        </p:txBody>
      </p:sp>
      <p:sp>
        <p:nvSpPr>
          <p:cNvPr id="16" name="テキスト ボックス 15">
            <a:extLst>
              <a:ext uri="{FF2B5EF4-FFF2-40B4-BE49-F238E27FC236}">
                <a16:creationId xmlns:a16="http://schemas.microsoft.com/office/drawing/2014/main" id="{7A4D1C62-81AD-47B6-854D-30743D055A13}"/>
              </a:ext>
            </a:extLst>
          </p:cNvPr>
          <p:cNvSpPr txBox="1"/>
          <p:nvPr/>
        </p:nvSpPr>
        <p:spPr>
          <a:xfrm>
            <a:off x="6159157" y="4023113"/>
            <a:ext cx="479618" cy="369332"/>
          </a:xfrm>
          <a:prstGeom prst="rect">
            <a:avLst/>
          </a:prstGeom>
          <a:noFill/>
        </p:spPr>
        <p:txBody>
          <a:bodyPr wrap="none" rtlCol="0">
            <a:spAutoFit/>
          </a:bodyPr>
          <a:lstStyle/>
          <a:p>
            <a:r>
              <a:rPr kumimoji="1" lang="en-US" altLang="ja-JP" b="1" dirty="0">
                <a:solidFill>
                  <a:srgbClr val="C00000"/>
                </a:solidFill>
              </a:rPr>
              <a:t>A1</a:t>
            </a:r>
            <a:endParaRPr kumimoji="1" lang="ja-JP" altLang="en-US" b="1">
              <a:solidFill>
                <a:srgbClr val="C00000"/>
              </a:solidFill>
            </a:endParaRPr>
          </a:p>
        </p:txBody>
      </p:sp>
      <p:sp>
        <p:nvSpPr>
          <p:cNvPr id="17" name="テキスト ボックス 16">
            <a:extLst>
              <a:ext uri="{FF2B5EF4-FFF2-40B4-BE49-F238E27FC236}">
                <a16:creationId xmlns:a16="http://schemas.microsoft.com/office/drawing/2014/main" id="{E9351DE9-1A3F-45B5-9175-7AC2313030B4}"/>
              </a:ext>
            </a:extLst>
          </p:cNvPr>
          <p:cNvSpPr txBox="1"/>
          <p:nvPr/>
        </p:nvSpPr>
        <p:spPr>
          <a:xfrm>
            <a:off x="4556230" y="4023113"/>
            <a:ext cx="479618" cy="369332"/>
          </a:xfrm>
          <a:prstGeom prst="rect">
            <a:avLst/>
          </a:prstGeom>
          <a:noFill/>
        </p:spPr>
        <p:txBody>
          <a:bodyPr wrap="none" rtlCol="0">
            <a:spAutoFit/>
          </a:bodyPr>
          <a:lstStyle/>
          <a:p>
            <a:r>
              <a:rPr kumimoji="1" lang="en-US" altLang="ja-JP" b="1" dirty="0">
                <a:solidFill>
                  <a:srgbClr val="C00000"/>
                </a:solidFill>
              </a:rPr>
              <a:t>A2</a:t>
            </a:r>
            <a:endParaRPr kumimoji="1" lang="ja-JP" altLang="en-US" b="1">
              <a:solidFill>
                <a:srgbClr val="C00000"/>
              </a:solidFill>
            </a:endParaRPr>
          </a:p>
        </p:txBody>
      </p:sp>
      <p:sp>
        <p:nvSpPr>
          <p:cNvPr id="18" name="テキスト ボックス 17">
            <a:extLst>
              <a:ext uri="{FF2B5EF4-FFF2-40B4-BE49-F238E27FC236}">
                <a16:creationId xmlns:a16="http://schemas.microsoft.com/office/drawing/2014/main" id="{BE1D1B6B-845E-4C7D-888E-46F7B1C87570}"/>
              </a:ext>
            </a:extLst>
          </p:cNvPr>
          <p:cNvSpPr txBox="1"/>
          <p:nvPr/>
        </p:nvSpPr>
        <p:spPr>
          <a:xfrm>
            <a:off x="2741517" y="4048997"/>
            <a:ext cx="479618" cy="369332"/>
          </a:xfrm>
          <a:prstGeom prst="rect">
            <a:avLst/>
          </a:prstGeom>
          <a:noFill/>
        </p:spPr>
        <p:txBody>
          <a:bodyPr wrap="none" rtlCol="0">
            <a:spAutoFit/>
          </a:bodyPr>
          <a:lstStyle/>
          <a:p>
            <a:r>
              <a:rPr kumimoji="1" lang="en-US" altLang="ja-JP" b="1" dirty="0">
                <a:solidFill>
                  <a:srgbClr val="C00000"/>
                </a:solidFill>
              </a:rPr>
              <a:t>A3</a:t>
            </a:r>
            <a:endParaRPr kumimoji="1" lang="ja-JP" altLang="en-US" b="1">
              <a:solidFill>
                <a:srgbClr val="C00000"/>
              </a:solidFill>
            </a:endParaRPr>
          </a:p>
        </p:txBody>
      </p:sp>
      <p:sp>
        <p:nvSpPr>
          <p:cNvPr id="19" name="テキスト ボックス 18">
            <a:extLst>
              <a:ext uri="{FF2B5EF4-FFF2-40B4-BE49-F238E27FC236}">
                <a16:creationId xmlns:a16="http://schemas.microsoft.com/office/drawing/2014/main" id="{2D2C7A8A-8FFE-45BF-9F9D-2E95D7448198}"/>
              </a:ext>
            </a:extLst>
          </p:cNvPr>
          <p:cNvSpPr txBox="1"/>
          <p:nvPr/>
        </p:nvSpPr>
        <p:spPr>
          <a:xfrm>
            <a:off x="712834" y="4225296"/>
            <a:ext cx="1260281" cy="523220"/>
          </a:xfrm>
          <a:prstGeom prst="rect">
            <a:avLst/>
          </a:prstGeom>
          <a:noFill/>
        </p:spPr>
        <p:txBody>
          <a:bodyPr wrap="none" rtlCol="0">
            <a:spAutoFit/>
          </a:bodyPr>
          <a:lstStyle/>
          <a:p>
            <a:pPr algn="ctr"/>
            <a:r>
              <a:rPr kumimoji="1" lang="ja-JP" altLang="en-US" sz="1400" b="1"/>
              <a:t>設計プロトコル</a:t>
            </a:r>
            <a:endParaRPr kumimoji="1" lang="en-US" altLang="ja-JP" sz="1400" b="1" dirty="0"/>
          </a:p>
          <a:p>
            <a:pPr algn="ctr"/>
            <a:r>
              <a:rPr kumimoji="1" lang="ja-JP" altLang="en-US" sz="1400" b="1"/>
              <a:t>概念図</a:t>
            </a:r>
          </a:p>
        </p:txBody>
      </p:sp>
      <p:sp>
        <p:nvSpPr>
          <p:cNvPr id="20" name="テキスト ボックス 19">
            <a:extLst>
              <a:ext uri="{FF2B5EF4-FFF2-40B4-BE49-F238E27FC236}">
                <a16:creationId xmlns:a16="http://schemas.microsoft.com/office/drawing/2014/main" id="{08D3FF45-89BE-4978-9B80-2092A61D0C4E}"/>
              </a:ext>
            </a:extLst>
          </p:cNvPr>
          <p:cNvSpPr txBox="1"/>
          <p:nvPr/>
        </p:nvSpPr>
        <p:spPr>
          <a:xfrm>
            <a:off x="8968176" y="2631371"/>
            <a:ext cx="1162498" cy="430887"/>
          </a:xfrm>
          <a:prstGeom prst="rect">
            <a:avLst/>
          </a:prstGeom>
          <a:noFill/>
        </p:spPr>
        <p:txBody>
          <a:bodyPr wrap="none" rtlCol="0">
            <a:spAutoFit/>
          </a:bodyPr>
          <a:lstStyle/>
          <a:p>
            <a:r>
              <a:rPr kumimoji="1" lang="ja-JP" altLang="en-US" sz="1100" b="1"/>
              <a:t>思い描いている</a:t>
            </a:r>
            <a:endParaRPr kumimoji="1" lang="en-US" altLang="ja-JP" sz="1100" b="1" dirty="0"/>
          </a:p>
          <a:p>
            <a:r>
              <a:rPr kumimoji="1" lang="ja-JP" altLang="en-US" sz="1100" b="1"/>
              <a:t>技術コンセプト図</a:t>
            </a:r>
          </a:p>
        </p:txBody>
      </p:sp>
    </p:spTree>
    <p:extLst>
      <p:ext uri="{BB962C8B-B14F-4D97-AF65-F5344CB8AC3E}">
        <p14:creationId xmlns:p14="http://schemas.microsoft.com/office/powerpoint/2010/main" val="3668500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楕円 6">
            <a:extLst>
              <a:ext uri="{FF2B5EF4-FFF2-40B4-BE49-F238E27FC236}">
                <a16:creationId xmlns:a16="http://schemas.microsoft.com/office/drawing/2014/main" id="{09CEF82B-B8FD-435F-B6F3-63E5B50729D3}"/>
              </a:ext>
            </a:extLst>
          </p:cNvPr>
          <p:cNvSpPr/>
          <p:nvPr/>
        </p:nvSpPr>
        <p:spPr>
          <a:xfrm>
            <a:off x="6439526" y="2725698"/>
            <a:ext cx="1800000" cy="1800000"/>
          </a:xfrm>
          <a:prstGeom prst="ellipse">
            <a:avLst/>
          </a:prstGeom>
          <a:gradFill flip="none" rotWithShape="1">
            <a:gsLst>
              <a:gs pos="0">
                <a:schemeClr val="accent6">
                  <a:lumMod val="5000"/>
                  <a:lumOff val="95000"/>
                  <a:alpha val="10000"/>
                </a:schemeClr>
              </a:gs>
              <a:gs pos="71000">
                <a:schemeClr val="accent6">
                  <a:lumMod val="45000"/>
                  <a:lumOff val="55000"/>
                  <a:alpha val="40000"/>
                </a:schemeClr>
              </a:gs>
              <a:gs pos="100000">
                <a:schemeClr val="accent6">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a:t>
            </a:r>
            <a:r>
              <a:rPr lang="ja-JP" altLang="en-US" sz="2700" dirty="0"/>
              <a:t> 機能性の机上評価、</a:t>
            </a:r>
            <a:r>
              <a:rPr lang="en-US" altLang="ja-JP" sz="2700" dirty="0"/>
              <a:t>DB</a:t>
            </a:r>
            <a:r>
              <a:rPr lang="ja-JP" altLang="en-US" sz="2700" dirty="0"/>
              <a:t>データの特徴抽出</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75</a:t>
            </a:fld>
            <a:endParaRPr kumimoji="1" lang="ja-JP" altLang="en-US"/>
          </a:p>
        </p:txBody>
      </p:sp>
      <p:sp>
        <p:nvSpPr>
          <p:cNvPr id="4" name="テキスト プレースホルダー 3">
            <a:extLst>
              <a:ext uri="{FF2B5EF4-FFF2-40B4-BE49-F238E27FC236}">
                <a16:creationId xmlns:a16="http://schemas.microsoft.com/office/drawing/2014/main" id="{F062A93C-A2E1-49DB-A6FB-D63D66CFF40C}"/>
              </a:ext>
            </a:extLst>
          </p:cNvPr>
          <p:cNvSpPr>
            <a:spLocks noGrp="1"/>
          </p:cNvSpPr>
          <p:nvPr>
            <p:ph type="body" sz="quarter" idx="11"/>
          </p:nvPr>
        </p:nvSpPr>
        <p:spPr>
          <a:xfrm>
            <a:off x="407952" y="1025866"/>
            <a:ext cx="11341887" cy="424732"/>
          </a:xfrm>
        </p:spPr>
        <p:txBody>
          <a:bodyPr/>
          <a:lstStyle/>
          <a:p>
            <a:r>
              <a:rPr lang="ja-JP" altLang="en-US" sz="2400" dirty="0"/>
              <a:t>パブリック</a:t>
            </a:r>
            <a:r>
              <a:rPr lang="en-US" altLang="ja-JP" sz="2400" dirty="0"/>
              <a:t>DB</a:t>
            </a:r>
            <a:r>
              <a:rPr lang="ja-JP" altLang="en-US" sz="2400" dirty="0"/>
              <a:t>の立体構造データから、セルラーゼ</a:t>
            </a:r>
            <a:r>
              <a:rPr lang="en-US" altLang="ja-JP" sz="2400" dirty="0"/>
              <a:t>*</a:t>
            </a:r>
            <a:r>
              <a:rPr lang="ja-JP" altLang="en-US" sz="2400" dirty="0"/>
              <a:t>の本質的な特徴を抽出した。</a:t>
            </a:r>
          </a:p>
        </p:txBody>
      </p:sp>
      <p:sp>
        <p:nvSpPr>
          <p:cNvPr id="8" name="矢印: 右 7">
            <a:extLst>
              <a:ext uri="{FF2B5EF4-FFF2-40B4-BE49-F238E27FC236}">
                <a16:creationId xmlns:a16="http://schemas.microsoft.com/office/drawing/2014/main" id="{504AA0F0-995C-4F31-A5B4-798F5A651B90}"/>
              </a:ext>
            </a:extLst>
          </p:cNvPr>
          <p:cNvSpPr/>
          <p:nvPr/>
        </p:nvSpPr>
        <p:spPr>
          <a:xfrm>
            <a:off x="2932856" y="4089167"/>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0BA84DAC-70B3-4F75-AAB8-F3EBF68F350A}"/>
              </a:ext>
            </a:extLst>
          </p:cNvPr>
          <p:cNvSpPr/>
          <p:nvPr/>
        </p:nvSpPr>
        <p:spPr>
          <a:xfrm>
            <a:off x="2929167" y="3564816"/>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25D2168B-F1D4-4365-B542-EDFBCE59AEFE}"/>
              </a:ext>
            </a:extLst>
          </p:cNvPr>
          <p:cNvSpPr/>
          <p:nvPr/>
        </p:nvSpPr>
        <p:spPr>
          <a:xfrm>
            <a:off x="2929167" y="3036444"/>
            <a:ext cx="1668642"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687F7A8-EB65-469C-8733-5CDCD36DD302}"/>
              </a:ext>
            </a:extLst>
          </p:cNvPr>
          <p:cNvSpPr txBox="1"/>
          <p:nvPr/>
        </p:nvSpPr>
        <p:spPr>
          <a:xfrm>
            <a:off x="385607" y="2052474"/>
            <a:ext cx="5410568" cy="584775"/>
          </a:xfrm>
          <a:prstGeom prst="rect">
            <a:avLst/>
          </a:prstGeom>
          <a:noFill/>
        </p:spPr>
        <p:txBody>
          <a:bodyPr wrap="square" rtlCol="0">
            <a:spAutoFit/>
          </a:bodyPr>
          <a:lstStyle/>
          <a:p>
            <a:pPr algn="ctr"/>
            <a:r>
              <a:rPr lang="ja-JP" altLang="en-US" sz="1600" dirty="0"/>
              <a:t>タンパク質の特徴の一部をマスクし、分類モデルを学習・評価する、</a:t>
            </a:r>
            <a:endParaRPr lang="en-US" altLang="ja-JP" sz="1600" dirty="0"/>
          </a:p>
          <a:p>
            <a:pPr algn="ctr"/>
            <a:r>
              <a:rPr lang="ja-JP" altLang="en-US" sz="1600" dirty="0"/>
              <a:t>を繰り返すことで、</a:t>
            </a:r>
            <a:r>
              <a:rPr lang="ja-JP" altLang="en-US" sz="1600" dirty="0">
                <a:solidFill>
                  <a:schemeClr val="accent1"/>
                </a:solidFill>
              </a:rPr>
              <a:t>不要な特徴を省いたマスク自身を学習する</a:t>
            </a:r>
            <a:endParaRPr lang="en-US" altLang="ja-JP" sz="1200" dirty="0">
              <a:solidFill>
                <a:schemeClr val="accent1"/>
              </a:solidFill>
            </a:endParaRPr>
          </a:p>
        </p:txBody>
      </p:sp>
      <p:sp>
        <p:nvSpPr>
          <p:cNvPr id="15" name="テキスト ボックス 14">
            <a:extLst>
              <a:ext uri="{FF2B5EF4-FFF2-40B4-BE49-F238E27FC236}">
                <a16:creationId xmlns:a16="http://schemas.microsoft.com/office/drawing/2014/main" id="{3561A310-86D8-46FC-A4B8-B861B67A03A5}"/>
              </a:ext>
            </a:extLst>
          </p:cNvPr>
          <p:cNvSpPr txBox="1"/>
          <p:nvPr/>
        </p:nvSpPr>
        <p:spPr>
          <a:xfrm>
            <a:off x="514530" y="4061535"/>
            <a:ext cx="800219" cy="276999"/>
          </a:xfrm>
          <a:prstGeom prst="rect">
            <a:avLst/>
          </a:prstGeom>
          <a:noFill/>
        </p:spPr>
        <p:txBody>
          <a:bodyPr wrap="none" rtlCol="0">
            <a:spAutoFit/>
          </a:bodyPr>
          <a:lstStyle/>
          <a:p>
            <a:r>
              <a:rPr kumimoji="1" lang="ja-JP" altLang="en-US" sz="1200" b="1" dirty="0"/>
              <a:t>構造全体</a:t>
            </a:r>
          </a:p>
        </p:txBody>
      </p:sp>
      <p:sp>
        <p:nvSpPr>
          <p:cNvPr id="16" name="テキスト ボックス 15">
            <a:extLst>
              <a:ext uri="{FF2B5EF4-FFF2-40B4-BE49-F238E27FC236}">
                <a16:creationId xmlns:a16="http://schemas.microsoft.com/office/drawing/2014/main" id="{DDF0C376-2568-4E26-8FA3-122F2656258B}"/>
              </a:ext>
            </a:extLst>
          </p:cNvPr>
          <p:cNvSpPr txBox="1"/>
          <p:nvPr/>
        </p:nvSpPr>
        <p:spPr>
          <a:xfrm>
            <a:off x="3001287" y="2739420"/>
            <a:ext cx="492443" cy="276999"/>
          </a:xfrm>
          <a:prstGeom prst="rect">
            <a:avLst/>
          </a:prstGeom>
          <a:noFill/>
        </p:spPr>
        <p:txBody>
          <a:bodyPr wrap="none" rtlCol="0">
            <a:spAutoFit/>
          </a:bodyPr>
          <a:lstStyle/>
          <a:p>
            <a:r>
              <a:rPr lang="ja-JP" altLang="en-US" sz="1200" dirty="0"/>
              <a:t>学習</a:t>
            </a:r>
            <a:endParaRPr kumimoji="1" lang="ja-JP" altLang="en-US" sz="1200" dirty="0"/>
          </a:p>
        </p:txBody>
      </p:sp>
      <p:sp>
        <p:nvSpPr>
          <p:cNvPr id="18" name="テキスト ボックス 17">
            <a:extLst>
              <a:ext uri="{FF2B5EF4-FFF2-40B4-BE49-F238E27FC236}">
                <a16:creationId xmlns:a16="http://schemas.microsoft.com/office/drawing/2014/main" id="{A2DABBD6-3890-48D4-AD03-783A1C94C2CE}"/>
              </a:ext>
            </a:extLst>
          </p:cNvPr>
          <p:cNvSpPr txBox="1"/>
          <p:nvPr/>
        </p:nvSpPr>
        <p:spPr>
          <a:xfrm>
            <a:off x="1728004" y="4460780"/>
            <a:ext cx="1399742" cy="276999"/>
          </a:xfrm>
          <a:prstGeom prst="rect">
            <a:avLst/>
          </a:prstGeom>
          <a:solidFill>
            <a:schemeClr val="bg1"/>
          </a:solidFill>
        </p:spPr>
        <p:txBody>
          <a:bodyPr wrap="none" rtlCol="0">
            <a:spAutoFit/>
          </a:bodyPr>
          <a:lstStyle/>
          <a:p>
            <a:r>
              <a:rPr lang="ja-JP" altLang="en-US" sz="1200" dirty="0"/>
              <a:t>局所的な</a:t>
            </a:r>
            <a:r>
              <a:rPr kumimoji="1" lang="ja-JP" altLang="en-US" sz="1200" dirty="0"/>
              <a:t>構造特徴</a:t>
            </a:r>
          </a:p>
        </p:txBody>
      </p:sp>
      <p:sp>
        <p:nvSpPr>
          <p:cNvPr id="19" name="テキスト ボックス 18">
            <a:extLst>
              <a:ext uri="{FF2B5EF4-FFF2-40B4-BE49-F238E27FC236}">
                <a16:creationId xmlns:a16="http://schemas.microsoft.com/office/drawing/2014/main" id="{0A0E707D-27D4-4D7A-828D-26F79C7855B3}"/>
              </a:ext>
            </a:extLst>
          </p:cNvPr>
          <p:cNvSpPr txBox="1"/>
          <p:nvPr/>
        </p:nvSpPr>
        <p:spPr>
          <a:xfrm>
            <a:off x="1447833" y="2676728"/>
            <a:ext cx="558166" cy="276999"/>
          </a:xfrm>
          <a:prstGeom prst="rect">
            <a:avLst/>
          </a:prstGeom>
          <a:noFill/>
        </p:spPr>
        <p:txBody>
          <a:bodyPr wrap="none" rtlCol="0">
            <a:spAutoFit/>
          </a:bodyPr>
          <a:lstStyle/>
          <a:p>
            <a:r>
              <a:rPr kumimoji="1" lang="ja-JP" altLang="en-US" sz="1200" b="1" dirty="0"/>
              <a:t>マスク</a:t>
            </a:r>
          </a:p>
        </p:txBody>
      </p:sp>
      <p:pic>
        <p:nvPicPr>
          <p:cNvPr id="20" name="図 19">
            <a:extLst>
              <a:ext uri="{FF2B5EF4-FFF2-40B4-BE49-F238E27FC236}">
                <a16:creationId xmlns:a16="http://schemas.microsoft.com/office/drawing/2014/main" id="{8004B179-23AD-4DC3-856D-5CA42A57A1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225" b="11340"/>
          <a:stretch/>
        </p:blipFill>
        <p:spPr>
          <a:xfrm>
            <a:off x="514530" y="3249120"/>
            <a:ext cx="907169" cy="753157"/>
          </a:xfrm>
          <a:prstGeom prst="rect">
            <a:avLst/>
          </a:prstGeom>
        </p:spPr>
      </p:pic>
      <p:pic>
        <p:nvPicPr>
          <p:cNvPr id="21" name="図 20">
            <a:extLst>
              <a:ext uri="{FF2B5EF4-FFF2-40B4-BE49-F238E27FC236}">
                <a16:creationId xmlns:a16="http://schemas.microsoft.com/office/drawing/2014/main" id="{0846C72D-9619-49D8-89B5-C47B970EDF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2994" r="45074" b="53526"/>
          <a:stretch/>
        </p:blipFill>
        <p:spPr>
          <a:xfrm>
            <a:off x="2202714" y="2932640"/>
            <a:ext cx="278484" cy="247907"/>
          </a:xfrm>
          <a:prstGeom prst="rect">
            <a:avLst/>
          </a:prstGeom>
        </p:spPr>
      </p:pic>
      <p:pic>
        <p:nvPicPr>
          <p:cNvPr id="22" name="図 21">
            <a:extLst>
              <a:ext uri="{FF2B5EF4-FFF2-40B4-BE49-F238E27FC236}">
                <a16:creationId xmlns:a16="http://schemas.microsoft.com/office/drawing/2014/main" id="{696AC5E1-479D-47E4-99D6-CC0B4DB4C0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8000" b="58753"/>
          <a:stretch/>
        </p:blipFill>
        <p:spPr>
          <a:xfrm>
            <a:off x="2481198" y="3425261"/>
            <a:ext cx="304758" cy="240397"/>
          </a:xfrm>
          <a:prstGeom prst="rect">
            <a:avLst/>
          </a:prstGeom>
        </p:spPr>
      </p:pic>
      <p:pic>
        <p:nvPicPr>
          <p:cNvPr id="23" name="図 22">
            <a:extLst>
              <a:ext uri="{FF2B5EF4-FFF2-40B4-BE49-F238E27FC236}">
                <a16:creationId xmlns:a16="http://schemas.microsoft.com/office/drawing/2014/main" id="{7B64074E-77EC-4FA2-A612-C2AB4042EB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111" t="41247" r="52483" b="16273"/>
          <a:stretch/>
        </p:blipFill>
        <p:spPr>
          <a:xfrm>
            <a:off x="2205853" y="4157485"/>
            <a:ext cx="275345" cy="273060"/>
          </a:xfrm>
          <a:prstGeom prst="rect">
            <a:avLst/>
          </a:prstGeom>
        </p:spPr>
      </p:pic>
      <p:sp>
        <p:nvSpPr>
          <p:cNvPr id="24" name="正方形/長方形 23">
            <a:extLst>
              <a:ext uri="{FF2B5EF4-FFF2-40B4-BE49-F238E27FC236}">
                <a16:creationId xmlns:a16="http://schemas.microsoft.com/office/drawing/2014/main" id="{920EAE3F-DB57-46A4-8FB2-07C516CCF3AA}"/>
              </a:ext>
            </a:extLst>
          </p:cNvPr>
          <p:cNvSpPr/>
          <p:nvPr/>
        </p:nvSpPr>
        <p:spPr>
          <a:xfrm>
            <a:off x="2198438" y="2923159"/>
            <a:ext cx="552538"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58D06F03-843D-489C-9D91-97218AABDBFD}"/>
              </a:ext>
            </a:extLst>
          </p:cNvPr>
          <p:cNvSpPr txBox="1"/>
          <p:nvPr/>
        </p:nvSpPr>
        <p:spPr>
          <a:xfrm>
            <a:off x="1918252" y="2850742"/>
            <a:ext cx="295274" cy="276999"/>
          </a:xfrm>
          <a:prstGeom prst="rect">
            <a:avLst/>
          </a:prstGeom>
          <a:noFill/>
        </p:spPr>
        <p:txBody>
          <a:bodyPr wrap="none" rtlCol="0">
            <a:spAutoFit/>
          </a:bodyPr>
          <a:lstStyle/>
          <a:p>
            <a:r>
              <a:rPr kumimoji="1" lang="en-US" altLang="ja-JP" sz="1200" b="1" dirty="0"/>
              <a:t>A</a:t>
            </a:r>
            <a:endParaRPr kumimoji="1" lang="ja-JP" altLang="en-US" sz="1200" b="1" dirty="0"/>
          </a:p>
        </p:txBody>
      </p:sp>
      <p:sp>
        <p:nvSpPr>
          <p:cNvPr id="26" name="テキスト ボックス 25">
            <a:extLst>
              <a:ext uri="{FF2B5EF4-FFF2-40B4-BE49-F238E27FC236}">
                <a16:creationId xmlns:a16="http://schemas.microsoft.com/office/drawing/2014/main" id="{71D8E844-509E-438F-9558-54EF74F10160}"/>
              </a:ext>
            </a:extLst>
          </p:cNvPr>
          <p:cNvSpPr txBox="1"/>
          <p:nvPr/>
        </p:nvSpPr>
        <p:spPr>
          <a:xfrm>
            <a:off x="1919003" y="3385184"/>
            <a:ext cx="295274" cy="276999"/>
          </a:xfrm>
          <a:prstGeom prst="rect">
            <a:avLst/>
          </a:prstGeom>
          <a:noFill/>
        </p:spPr>
        <p:txBody>
          <a:bodyPr wrap="none" rtlCol="0">
            <a:spAutoFit/>
          </a:bodyPr>
          <a:lstStyle/>
          <a:p>
            <a:r>
              <a:rPr kumimoji="1" lang="en-US" altLang="ja-JP" sz="1200" b="1" dirty="0"/>
              <a:t>B</a:t>
            </a:r>
            <a:endParaRPr kumimoji="1" lang="ja-JP" altLang="en-US" sz="1200" b="1" dirty="0"/>
          </a:p>
        </p:txBody>
      </p:sp>
      <p:sp>
        <p:nvSpPr>
          <p:cNvPr id="27" name="テキスト ボックス 26">
            <a:extLst>
              <a:ext uri="{FF2B5EF4-FFF2-40B4-BE49-F238E27FC236}">
                <a16:creationId xmlns:a16="http://schemas.microsoft.com/office/drawing/2014/main" id="{4F977633-23B3-4D04-A719-A16CF7581EA6}"/>
              </a:ext>
            </a:extLst>
          </p:cNvPr>
          <p:cNvSpPr txBox="1"/>
          <p:nvPr/>
        </p:nvSpPr>
        <p:spPr>
          <a:xfrm>
            <a:off x="1918252" y="3915492"/>
            <a:ext cx="295274" cy="276999"/>
          </a:xfrm>
          <a:prstGeom prst="rect">
            <a:avLst/>
          </a:prstGeom>
          <a:noFill/>
        </p:spPr>
        <p:txBody>
          <a:bodyPr wrap="none" rtlCol="0">
            <a:spAutoFit/>
          </a:bodyPr>
          <a:lstStyle/>
          <a:p>
            <a:r>
              <a:rPr kumimoji="1" lang="en-US" altLang="ja-JP" sz="1200" b="1" dirty="0"/>
              <a:t>C</a:t>
            </a:r>
            <a:endParaRPr kumimoji="1" lang="ja-JP" altLang="en-US" sz="1200" b="1" dirty="0"/>
          </a:p>
        </p:txBody>
      </p:sp>
      <p:sp>
        <p:nvSpPr>
          <p:cNvPr id="28" name="正方形/長方形 27">
            <a:extLst>
              <a:ext uri="{FF2B5EF4-FFF2-40B4-BE49-F238E27FC236}">
                <a16:creationId xmlns:a16="http://schemas.microsoft.com/office/drawing/2014/main" id="{3819CFFE-2ABD-4EFA-A6D4-0E16B73275DD}"/>
              </a:ext>
            </a:extLst>
          </p:cNvPr>
          <p:cNvSpPr/>
          <p:nvPr/>
        </p:nvSpPr>
        <p:spPr>
          <a:xfrm>
            <a:off x="3537946" y="2854775"/>
            <a:ext cx="414930" cy="160964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分類モデル</a:t>
            </a:r>
          </a:p>
        </p:txBody>
      </p:sp>
      <p:sp>
        <p:nvSpPr>
          <p:cNvPr id="29" name="テキスト ボックス 28">
            <a:extLst>
              <a:ext uri="{FF2B5EF4-FFF2-40B4-BE49-F238E27FC236}">
                <a16:creationId xmlns:a16="http://schemas.microsoft.com/office/drawing/2014/main" id="{7804D031-A6E4-4A52-BD32-760A9AB34427}"/>
              </a:ext>
            </a:extLst>
          </p:cNvPr>
          <p:cNvSpPr txBox="1"/>
          <p:nvPr/>
        </p:nvSpPr>
        <p:spPr>
          <a:xfrm>
            <a:off x="4009039" y="2739420"/>
            <a:ext cx="492443" cy="276999"/>
          </a:xfrm>
          <a:prstGeom prst="rect">
            <a:avLst/>
          </a:prstGeom>
          <a:noFill/>
        </p:spPr>
        <p:txBody>
          <a:bodyPr wrap="none" rtlCol="0">
            <a:spAutoFit/>
          </a:bodyPr>
          <a:lstStyle/>
          <a:p>
            <a:r>
              <a:rPr lang="ja-JP" altLang="en-US" sz="1200" dirty="0"/>
              <a:t>評価</a:t>
            </a:r>
            <a:endParaRPr kumimoji="1" lang="ja-JP" altLang="en-US" sz="1200" dirty="0"/>
          </a:p>
        </p:txBody>
      </p:sp>
      <p:sp>
        <p:nvSpPr>
          <p:cNvPr id="30" name="正方形/長方形 29">
            <a:extLst>
              <a:ext uri="{FF2B5EF4-FFF2-40B4-BE49-F238E27FC236}">
                <a16:creationId xmlns:a16="http://schemas.microsoft.com/office/drawing/2014/main" id="{02CAC683-BAEA-4549-90AB-B137F2593EF0}"/>
              </a:ext>
            </a:extLst>
          </p:cNvPr>
          <p:cNvSpPr/>
          <p:nvPr/>
        </p:nvSpPr>
        <p:spPr>
          <a:xfrm>
            <a:off x="2202877" y="3450006"/>
            <a:ext cx="548099"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5BBF13BA-0EC4-485D-8848-7DFCB93DACA7}"/>
              </a:ext>
            </a:extLst>
          </p:cNvPr>
          <p:cNvSpPr/>
          <p:nvPr/>
        </p:nvSpPr>
        <p:spPr>
          <a:xfrm>
            <a:off x="2198438" y="3979738"/>
            <a:ext cx="552538" cy="486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02CA48D8-6337-4E1A-90D1-A764D62D8D32}"/>
              </a:ext>
            </a:extLst>
          </p:cNvPr>
          <p:cNvSpPr/>
          <p:nvPr/>
        </p:nvSpPr>
        <p:spPr>
          <a:xfrm>
            <a:off x="1543829" y="3039561"/>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1CFF0601-CCBA-4C49-977C-B5266B4EEA16}"/>
              </a:ext>
            </a:extLst>
          </p:cNvPr>
          <p:cNvSpPr/>
          <p:nvPr/>
        </p:nvSpPr>
        <p:spPr>
          <a:xfrm>
            <a:off x="1545794" y="3544851"/>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3EA4CF99-E54C-4296-96C0-B7FF2286F044}"/>
              </a:ext>
            </a:extLst>
          </p:cNvPr>
          <p:cNvSpPr/>
          <p:nvPr/>
        </p:nvSpPr>
        <p:spPr>
          <a:xfrm>
            <a:off x="1546718" y="4081619"/>
            <a:ext cx="409194" cy="23683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a:extLst>
              <a:ext uri="{FF2B5EF4-FFF2-40B4-BE49-F238E27FC236}">
                <a16:creationId xmlns:a16="http://schemas.microsoft.com/office/drawing/2014/main" id="{0581EED6-451E-447A-97ED-19A4C2F2B22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27697" y="3066988"/>
            <a:ext cx="2472315" cy="1763798"/>
          </a:xfrm>
          <a:prstGeom prst="rect">
            <a:avLst/>
          </a:prstGeom>
        </p:spPr>
      </p:pic>
      <p:sp>
        <p:nvSpPr>
          <p:cNvPr id="39" name="テキスト ボックス 38">
            <a:extLst>
              <a:ext uri="{FF2B5EF4-FFF2-40B4-BE49-F238E27FC236}">
                <a16:creationId xmlns:a16="http://schemas.microsoft.com/office/drawing/2014/main" id="{D328AE99-0972-46AC-94E3-3A1CE3A24C9F}"/>
              </a:ext>
            </a:extLst>
          </p:cNvPr>
          <p:cNvSpPr txBox="1"/>
          <p:nvPr/>
        </p:nvSpPr>
        <p:spPr>
          <a:xfrm>
            <a:off x="9166270" y="2737321"/>
            <a:ext cx="2577950" cy="276999"/>
          </a:xfrm>
          <a:prstGeom prst="rect">
            <a:avLst/>
          </a:prstGeom>
          <a:solidFill>
            <a:schemeClr val="bg1"/>
          </a:solidFill>
        </p:spPr>
        <p:txBody>
          <a:bodyPr wrap="none" rtlCol="0">
            <a:spAutoFit/>
          </a:bodyPr>
          <a:lstStyle/>
          <a:p>
            <a:r>
              <a:rPr lang="ja-JP" altLang="en-US" sz="1200" b="1" dirty="0"/>
              <a:t>セルラーゼの構造特徴（残基組成）</a:t>
            </a:r>
            <a:endParaRPr kumimoji="1" lang="ja-JP" altLang="en-US" sz="1200" b="1" dirty="0"/>
          </a:p>
        </p:txBody>
      </p:sp>
      <p:sp>
        <p:nvSpPr>
          <p:cNvPr id="40" name="テキスト ボックス 39">
            <a:extLst>
              <a:ext uri="{FF2B5EF4-FFF2-40B4-BE49-F238E27FC236}">
                <a16:creationId xmlns:a16="http://schemas.microsoft.com/office/drawing/2014/main" id="{71CB77D1-BB87-4A16-BF06-C989F185054D}"/>
              </a:ext>
            </a:extLst>
          </p:cNvPr>
          <p:cNvSpPr txBox="1"/>
          <p:nvPr/>
        </p:nvSpPr>
        <p:spPr>
          <a:xfrm>
            <a:off x="5906847" y="2068763"/>
            <a:ext cx="2865360" cy="523220"/>
          </a:xfrm>
          <a:prstGeom prst="rect">
            <a:avLst/>
          </a:prstGeom>
          <a:noFill/>
        </p:spPr>
        <p:txBody>
          <a:bodyPr wrap="square" rtlCol="0">
            <a:spAutoFit/>
          </a:bodyPr>
          <a:lstStyle/>
          <a:p>
            <a:r>
              <a:rPr lang="ja-JP" altLang="en-US" sz="1400" dirty="0"/>
              <a:t>立体構造を同心球殻状に分割し、</a:t>
            </a:r>
            <a:endParaRPr lang="en-US" altLang="ja-JP" sz="1400" dirty="0"/>
          </a:p>
          <a:p>
            <a:r>
              <a:rPr lang="ja-JP" altLang="en-US" sz="1400" dirty="0"/>
              <a:t>各球殻に含まれる残基組成を特徴化</a:t>
            </a:r>
            <a:endParaRPr kumimoji="1" lang="ja-JP" altLang="en-US" sz="1400" dirty="0"/>
          </a:p>
        </p:txBody>
      </p:sp>
      <p:pic>
        <p:nvPicPr>
          <p:cNvPr id="41" name="図 40">
            <a:extLst>
              <a:ext uri="{FF2B5EF4-FFF2-40B4-BE49-F238E27FC236}">
                <a16:creationId xmlns:a16="http://schemas.microsoft.com/office/drawing/2014/main" id="{CEE3DFE3-DB59-4117-8ACE-4EAF9B260D08}"/>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7441" y="3066988"/>
            <a:ext cx="1746736" cy="1202117"/>
          </a:xfrm>
          <a:prstGeom prst="rect">
            <a:avLst/>
          </a:prstGeom>
        </p:spPr>
      </p:pic>
      <p:sp>
        <p:nvSpPr>
          <p:cNvPr id="42" name="楕円 41">
            <a:extLst>
              <a:ext uri="{FF2B5EF4-FFF2-40B4-BE49-F238E27FC236}">
                <a16:creationId xmlns:a16="http://schemas.microsoft.com/office/drawing/2014/main" id="{B9BAC81C-1DAF-441E-81AF-4013C332BD2A}"/>
              </a:ext>
            </a:extLst>
          </p:cNvPr>
          <p:cNvSpPr/>
          <p:nvPr/>
        </p:nvSpPr>
        <p:spPr>
          <a:xfrm>
            <a:off x="7307303" y="3594322"/>
            <a:ext cx="64446" cy="627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楕円 42">
            <a:extLst>
              <a:ext uri="{FF2B5EF4-FFF2-40B4-BE49-F238E27FC236}">
                <a16:creationId xmlns:a16="http://schemas.microsoft.com/office/drawing/2014/main" id="{5D8DA337-B38A-4EF7-93AB-E6BB3606E43D}"/>
              </a:ext>
            </a:extLst>
          </p:cNvPr>
          <p:cNvSpPr/>
          <p:nvPr/>
        </p:nvSpPr>
        <p:spPr>
          <a:xfrm>
            <a:off x="6664526" y="2950698"/>
            <a:ext cx="1350000" cy="135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楕円 43">
            <a:extLst>
              <a:ext uri="{FF2B5EF4-FFF2-40B4-BE49-F238E27FC236}">
                <a16:creationId xmlns:a16="http://schemas.microsoft.com/office/drawing/2014/main" id="{1ACFE996-E650-4C24-919F-38AE3CBD7838}"/>
              </a:ext>
            </a:extLst>
          </p:cNvPr>
          <p:cNvSpPr/>
          <p:nvPr/>
        </p:nvSpPr>
        <p:spPr>
          <a:xfrm>
            <a:off x="6529526" y="2815698"/>
            <a:ext cx="1620000" cy="162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テキスト ボックス 44">
            <a:extLst>
              <a:ext uri="{FF2B5EF4-FFF2-40B4-BE49-F238E27FC236}">
                <a16:creationId xmlns:a16="http://schemas.microsoft.com/office/drawing/2014/main" id="{F35DB2CC-B16F-41BE-856B-D5D8ABAA7990}"/>
              </a:ext>
            </a:extLst>
          </p:cNvPr>
          <p:cNvSpPr txBox="1"/>
          <p:nvPr/>
        </p:nvSpPr>
        <p:spPr>
          <a:xfrm>
            <a:off x="9016689" y="3535326"/>
            <a:ext cx="369332" cy="707886"/>
          </a:xfrm>
          <a:prstGeom prst="rect">
            <a:avLst/>
          </a:prstGeom>
          <a:noFill/>
        </p:spPr>
        <p:txBody>
          <a:bodyPr vert="vert270" wrap="none" rtlCol="0">
            <a:spAutoFit/>
          </a:bodyPr>
          <a:lstStyle/>
          <a:p>
            <a:r>
              <a:rPr lang="ja-JP" altLang="en-US" sz="1200" dirty="0"/>
              <a:t>球殻位置</a:t>
            </a:r>
            <a:endParaRPr kumimoji="1" lang="ja-JP" altLang="en-US" sz="1200" dirty="0"/>
          </a:p>
        </p:txBody>
      </p:sp>
      <p:sp>
        <p:nvSpPr>
          <p:cNvPr id="46" name="テキスト ボックス 45">
            <a:extLst>
              <a:ext uri="{FF2B5EF4-FFF2-40B4-BE49-F238E27FC236}">
                <a16:creationId xmlns:a16="http://schemas.microsoft.com/office/drawing/2014/main" id="{7724CAAB-D210-4F3F-85E3-CA4E84BF9935}"/>
              </a:ext>
            </a:extLst>
          </p:cNvPr>
          <p:cNvSpPr txBox="1"/>
          <p:nvPr/>
        </p:nvSpPr>
        <p:spPr>
          <a:xfrm>
            <a:off x="8835254" y="4456052"/>
            <a:ext cx="492443" cy="276999"/>
          </a:xfrm>
          <a:prstGeom prst="rect">
            <a:avLst/>
          </a:prstGeom>
          <a:noFill/>
        </p:spPr>
        <p:txBody>
          <a:bodyPr wrap="none" rtlCol="0">
            <a:spAutoFit/>
          </a:bodyPr>
          <a:lstStyle/>
          <a:p>
            <a:r>
              <a:rPr lang="ja-JP" altLang="en-US" sz="1200" dirty="0"/>
              <a:t>内側</a:t>
            </a:r>
            <a:endParaRPr kumimoji="1" lang="ja-JP" altLang="en-US" sz="1200" dirty="0"/>
          </a:p>
        </p:txBody>
      </p:sp>
      <p:sp>
        <p:nvSpPr>
          <p:cNvPr id="47" name="テキスト ボックス 46">
            <a:extLst>
              <a:ext uri="{FF2B5EF4-FFF2-40B4-BE49-F238E27FC236}">
                <a16:creationId xmlns:a16="http://schemas.microsoft.com/office/drawing/2014/main" id="{255CCB30-9922-4E99-9C96-489616366EE7}"/>
              </a:ext>
            </a:extLst>
          </p:cNvPr>
          <p:cNvSpPr txBox="1"/>
          <p:nvPr/>
        </p:nvSpPr>
        <p:spPr>
          <a:xfrm>
            <a:off x="8835254" y="3099077"/>
            <a:ext cx="492443" cy="276999"/>
          </a:xfrm>
          <a:prstGeom prst="rect">
            <a:avLst/>
          </a:prstGeom>
          <a:noFill/>
        </p:spPr>
        <p:txBody>
          <a:bodyPr wrap="none" rtlCol="0">
            <a:spAutoFit/>
          </a:bodyPr>
          <a:lstStyle/>
          <a:p>
            <a:r>
              <a:rPr kumimoji="1" lang="ja-JP" altLang="en-US" sz="1200" dirty="0"/>
              <a:t>外側</a:t>
            </a:r>
          </a:p>
        </p:txBody>
      </p:sp>
      <p:sp>
        <p:nvSpPr>
          <p:cNvPr id="48" name="テキスト ボックス 47">
            <a:extLst>
              <a:ext uri="{FF2B5EF4-FFF2-40B4-BE49-F238E27FC236}">
                <a16:creationId xmlns:a16="http://schemas.microsoft.com/office/drawing/2014/main" id="{05976D93-3BE6-47A6-9D83-8CA1AE7AD2F5}"/>
              </a:ext>
            </a:extLst>
          </p:cNvPr>
          <p:cNvSpPr txBox="1"/>
          <p:nvPr/>
        </p:nvSpPr>
        <p:spPr>
          <a:xfrm>
            <a:off x="2301020" y="1522202"/>
            <a:ext cx="1569660" cy="369332"/>
          </a:xfrm>
          <a:prstGeom prst="rect">
            <a:avLst/>
          </a:prstGeom>
          <a:noFill/>
        </p:spPr>
        <p:txBody>
          <a:bodyPr wrap="none" rtlCol="0">
            <a:spAutoFit/>
          </a:bodyPr>
          <a:lstStyle/>
          <a:p>
            <a:r>
              <a:rPr kumimoji="1" lang="ja-JP" altLang="en-US" dirty="0"/>
              <a:t>特徴抽出方法</a:t>
            </a:r>
          </a:p>
        </p:txBody>
      </p:sp>
      <p:cxnSp>
        <p:nvCxnSpPr>
          <p:cNvPr id="49" name="直線コネクタ 48">
            <a:extLst>
              <a:ext uri="{FF2B5EF4-FFF2-40B4-BE49-F238E27FC236}">
                <a16:creationId xmlns:a16="http://schemas.microsoft.com/office/drawing/2014/main" id="{CF5A0DFE-28D0-4370-ABAE-E05D1105948C}"/>
              </a:ext>
            </a:extLst>
          </p:cNvPr>
          <p:cNvCxnSpPr>
            <a:cxnSpLocks/>
          </p:cNvCxnSpPr>
          <p:nvPr/>
        </p:nvCxnSpPr>
        <p:spPr>
          <a:xfrm>
            <a:off x="423711" y="1942221"/>
            <a:ext cx="52920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149E677-0FC0-440A-A531-12D5A0ECC69C}"/>
              </a:ext>
            </a:extLst>
          </p:cNvPr>
          <p:cNvSpPr txBox="1"/>
          <p:nvPr/>
        </p:nvSpPr>
        <p:spPr>
          <a:xfrm>
            <a:off x="7092124" y="1522202"/>
            <a:ext cx="3926075" cy="369332"/>
          </a:xfrm>
          <a:prstGeom prst="rect">
            <a:avLst/>
          </a:prstGeom>
          <a:noFill/>
        </p:spPr>
        <p:txBody>
          <a:bodyPr wrap="none" rtlCol="0">
            <a:spAutoFit/>
          </a:bodyPr>
          <a:lstStyle/>
          <a:p>
            <a:r>
              <a:rPr kumimoji="1" lang="ja-JP" altLang="en-US" dirty="0"/>
              <a:t>セルラーゼ／アミラーゼ</a:t>
            </a:r>
            <a:r>
              <a:rPr kumimoji="1" lang="en-US" altLang="ja-JP" dirty="0"/>
              <a:t>*</a:t>
            </a:r>
            <a:r>
              <a:rPr kumimoji="1" lang="ja-JP" altLang="en-US" dirty="0"/>
              <a:t>における構造特徴</a:t>
            </a:r>
          </a:p>
        </p:txBody>
      </p:sp>
      <p:sp>
        <p:nvSpPr>
          <p:cNvPr id="51" name="テキスト ボックス 50">
            <a:extLst>
              <a:ext uri="{FF2B5EF4-FFF2-40B4-BE49-F238E27FC236}">
                <a16:creationId xmlns:a16="http://schemas.microsoft.com/office/drawing/2014/main" id="{8FEFA278-7170-4BD1-B833-B72E71C2796A}"/>
              </a:ext>
            </a:extLst>
          </p:cNvPr>
          <p:cNvSpPr txBox="1"/>
          <p:nvPr/>
        </p:nvSpPr>
        <p:spPr>
          <a:xfrm>
            <a:off x="269090" y="5249677"/>
            <a:ext cx="11653820" cy="400110"/>
          </a:xfrm>
          <a:prstGeom prst="rect">
            <a:avLst/>
          </a:prstGeom>
          <a:noFill/>
        </p:spPr>
        <p:txBody>
          <a:bodyPr wrap="square" rtlCol="0">
            <a:spAutoFit/>
          </a:bodyPr>
          <a:lstStyle/>
          <a:p>
            <a:pPr algn="ctr"/>
            <a:r>
              <a:rPr kumimoji="1" lang="ja-JP" altLang="en-US" sz="2000" b="1" dirty="0">
                <a:solidFill>
                  <a:schemeClr val="accent1"/>
                </a:solidFill>
              </a:rPr>
              <a:t>課題：セルロース結合性という細かな機能と関連する特徴を抽出・評価することは困難だと判断し、適用を断念</a:t>
            </a:r>
            <a:endParaRPr kumimoji="1" lang="en-US" altLang="ja-JP" sz="2000" b="1" dirty="0">
              <a:solidFill>
                <a:schemeClr val="accent1"/>
              </a:solidFill>
            </a:endParaRPr>
          </a:p>
        </p:txBody>
      </p:sp>
      <p:sp>
        <p:nvSpPr>
          <p:cNvPr id="52" name="テキスト ボックス 51">
            <a:extLst>
              <a:ext uri="{FF2B5EF4-FFF2-40B4-BE49-F238E27FC236}">
                <a16:creationId xmlns:a16="http://schemas.microsoft.com/office/drawing/2014/main" id="{5702E947-4E91-42BD-9DD0-32D2C4838228}"/>
              </a:ext>
            </a:extLst>
          </p:cNvPr>
          <p:cNvSpPr txBox="1"/>
          <p:nvPr/>
        </p:nvSpPr>
        <p:spPr>
          <a:xfrm>
            <a:off x="778844" y="5649787"/>
            <a:ext cx="9343992"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a:t>
            </a:r>
            <a:r>
              <a:rPr kumimoji="1" lang="en-US" altLang="ja-JP" sz="1600" dirty="0"/>
              <a:t>PBD</a:t>
            </a:r>
            <a:r>
              <a:rPr kumimoji="1" lang="ja-JP" altLang="en-US" sz="1600" dirty="0"/>
              <a:t>には、セルロース結合性を有するファミリーの構造データが非常に少ない</a:t>
            </a:r>
            <a:endParaRPr kumimoji="1" lang="en-US" altLang="ja-JP" sz="1600" dirty="0"/>
          </a:p>
          <a:p>
            <a:pPr marL="285750" indent="-285750">
              <a:buFont typeface="Wingdings" panose="05000000000000000000" pitchFamily="2" charset="2"/>
              <a:buChar char="Ø"/>
            </a:pPr>
            <a:r>
              <a:rPr kumimoji="1" lang="ja-JP" altLang="en-US" sz="1600" dirty="0"/>
              <a:t>理由２：抽出した特徴の妥当性を評価することが困難である</a:t>
            </a:r>
            <a:endParaRPr kumimoji="1" lang="en-US" altLang="ja-JP" sz="1600" dirty="0"/>
          </a:p>
        </p:txBody>
      </p:sp>
      <p:sp>
        <p:nvSpPr>
          <p:cNvPr id="55" name="テキスト ボックス 54">
            <a:extLst>
              <a:ext uri="{FF2B5EF4-FFF2-40B4-BE49-F238E27FC236}">
                <a16:creationId xmlns:a16="http://schemas.microsoft.com/office/drawing/2014/main" id="{2B24FFAB-473B-4C89-9974-8EFFD665F45E}"/>
              </a:ext>
            </a:extLst>
          </p:cNvPr>
          <p:cNvSpPr txBox="1"/>
          <p:nvPr/>
        </p:nvSpPr>
        <p:spPr>
          <a:xfrm>
            <a:off x="658431" y="4784904"/>
            <a:ext cx="4685712" cy="338554"/>
          </a:xfrm>
          <a:prstGeom prst="rect">
            <a:avLst/>
          </a:prstGeom>
          <a:noFill/>
        </p:spPr>
        <p:txBody>
          <a:bodyPr wrap="square" rtlCol="0">
            <a:spAutoFit/>
          </a:bodyPr>
          <a:lstStyle/>
          <a:p>
            <a:pPr algn="ctr"/>
            <a:r>
              <a:rPr kumimoji="1" lang="ja-JP" altLang="en-US" sz="1600" dirty="0">
                <a:solidFill>
                  <a:srgbClr val="FF0000"/>
                </a:solidFill>
              </a:rPr>
              <a:t>暗示的に共通する有望な構造特徴が抽出される</a:t>
            </a:r>
            <a:endParaRPr lang="en-US" altLang="ja-JP" sz="1600" dirty="0">
              <a:solidFill>
                <a:srgbClr val="FF0000"/>
              </a:solidFill>
            </a:endParaRPr>
          </a:p>
        </p:txBody>
      </p:sp>
      <p:sp>
        <p:nvSpPr>
          <p:cNvPr id="56" name="乗算記号 55">
            <a:extLst>
              <a:ext uri="{FF2B5EF4-FFF2-40B4-BE49-F238E27FC236}">
                <a16:creationId xmlns:a16="http://schemas.microsoft.com/office/drawing/2014/main" id="{10C00729-A830-4B2A-A052-BEF2E9E57445}"/>
              </a:ext>
            </a:extLst>
          </p:cNvPr>
          <p:cNvSpPr/>
          <p:nvPr/>
        </p:nvSpPr>
        <p:spPr>
          <a:xfrm>
            <a:off x="5248483" y="3470583"/>
            <a:ext cx="404714" cy="414920"/>
          </a:xfrm>
          <a:prstGeom prst="mathMultiply">
            <a:avLst>
              <a:gd name="adj1" fmla="val 939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F7AA46D2-1E7F-438C-B17F-B016FA6AE7E8}"/>
              </a:ext>
            </a:extLst>
          </p:cNvPr>
          <p:cNvSpPr txBox="1"/>
          <p:nvPr/>
        </p:nvSpPr>
        <p:spPr>
          <a:xfrm>
            <a:off x="4647649" y="3519545"/>
            <a:ext cx="595035" cy="338554"/>
          </a:xfrm>
          <a:prstGeom prst="rect">
            <a:avLst/>
          </a:prstGeom>
          <a:noFill/>
        </p:spPr>
        <p:txBody>
          <a:bodyPr wrap="none" rtlCol="0">
            <a:spAutoFit/>
          </a:bodyPr>
          <a:lstStyle/>
          <a:p>
            <a:pPr algn="ctr"/>
            <a:r>
              <a:rPr lang="en-US" altLang="ja-JP" sz="1600" dirty="0"/>
              <a:t>50%</a:t>
            </a:r>
            <a:endParaRPr kumimoji="1" lang="ja-JP" altLang="en-US" sz="1600" dirty="0"/>
          </a:p>
        </p:txBody>
      </p:sp>
      <p:sp>
        <p:nvSpPr>
          <p:cNvPr id="58" name="テキスト ボックス 57">
            <a:extLst>
              <a:ext uri="{FF2B5EF4-FFF2-40B4-BE49-F238E27FC236}">
                <a16:creationId xmlns:a16="http://schemas.microsoft.com/office/drawing/2014/main" id="{4E6A68A1-F154-4115-99E1-D2DBEA6A55B2}"/>
              </a:ext>
            </a:extLst>
          </p:cNvPr>
          <p:cNvSpPr txBox="1"/>
          <p:nvPr/>
        </p:nvSpPr>
        <p:spPr>
          <a:xfrm>
            <a:off x="4647649" y="2965878"/>
            <a:ext cx="595035" cy="338554"/>
          </a:xfrm>
          <a:prstGeom prst="rect">
            <a:avLst/>
          </a:prstGeom>
          <a:noFill/>
        </p:spPr>
        <p:txBody>
          <a:bodyPr wrap="none" rtlCol="0">
            <a:spAutoFit/>
          </a:bodyPr>
          <a:lstStyle/>
          <a:p>
            <a:pPr algn="ctr"/>
            <a:r>
              <a:rPr lang="en-US" altLang="ja-JP" sz="1600" dirty="0"/>
              <a:t>90%</a:t>
            </a:r>
            <a:endParaRPr kumimoji="1" lang="ja-JP" altLang="en-US" sz="1600" dirty="0"/>
          </a:p>
        </p:txBody>
      </p:sp>
      <p:sp>
        <p:nvSpPr>
          <p:cNvPr id="59" name="テキスト ボックス 58">
            <a:extLst>
              <a:ext uri="{FF2B5EF4-FFF2-40B4-BE49-F238E27FC236}">
                <a16:creationId xmlns:a16="http://schemas.microsoft.com/office/drawing/2014/main" id="{CE08D880-7176-4C46-A623-C849884FB7DF}"/>
              </a:ext>
            </a:extLst>
          </p:cNvPr>
          <p:cNvSpPr txBox="1"/>
          <p:nvPr/>
        </p:nvSpPr>
        <p:spPr>
          <a:xfrm>
            <a:off x="4647649" y="4042878"/>
            <a:ext cx="595035" cy="338554"/>
          </a:xfrm>
          <a:prstGeom prst="rect">
            <a:avLst/>
          </a:prstGeom>
          <a:noFill/>
        </p:spPr>
        <p:txBody>
          <a:bodyPr wrap="none" rtlCol="0">
            <a:spAutoFit/>
          </a:bodyPr>
          <a:lstStyle/>
          <a:p>
            <a:pPr algn="ctr"/>
            <a:r>
              <a:rPr lang="en-US" altLang="ja-JP" sz="1600" dirty="0"/>
              <a:t>92%</a:t>
            </a:r>
            <a:endParaRPr kumimoji="1" lang="ja-JP" altLang="en-US" sz="1600" dirty="0"/>
          </a:p>
        </p:txBody>
      </p:sp>
      <p:sp>
        <p:nvSpPr>
          <p:cNvPr id="61" name="円: 塗りつぶしなし 60">
            <a:extLst>
              <a:ext uri="{FF2B5EF4-FFF2-40B4-BE49-F238E27FC236}">
                <a16:creationId xmlns:a16="http://schemas.microsoft.com/office/drawing/2014/main" id="{31866034-0530-4688-87FE-8B95F200C16F}"/>
              </a:ext>
            </a:extLst>
          </p:cNvPr>
          <p:cNvSpPr/>
          <p:nvPr/>
        </p:nvSpPr>
        <p:spPr>
          <a:xfrm>
            <a:off x="5276864" y="2940691"/>
            <a:ext cx="347953" cy="366126"/>
          </a:xfrm>
          <a:prstGeom prst="donut">
            <a:avLst>
              <a:gd name="adj" fmla="val 87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円: 塗りつぶしなし 61">
            <a:extLst>
              <a:ext uri="{FF2B5EF4-FFF2-40B4-BE49-F238E27FC236}">
                <a16:creationId xmlns:a16="http://schemas.microsoft.com/office/drawing/2014/main" id="{D5F37C82-B3B1-43F1-BF91-7D97AC76B8BA}"/>
              </a:ext>
            </a:extLst>
          </p:cNvPr>
          <p:cNvSpPr/>
          <p:nvPr/>
        </p:nvSpPr>
        <p:spPr>
          <a:xfrm>
            <a:off x="5276864" y="4016971"/>
            <a:ext cx="347953" cy="366126"/>
          </a:xfrm>
          <a:prstGeom prst="donut">
            <a:avLst>
              <a:gd name="adj" fmla="val 90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3" name="直線コネクタ 62">
            <a:extLst>
              <a:ext uri="{FF2B5EF4-FFF2-40B4-BE49-F238E27FC236}">
                <a16:creationId xmlns:a16="http://schemas.microsoft.com/office/drawing/2014/main" id="{CFEB0299-1FDB-4EAA-B354-F592AB0CFB82}"/>
              </a:ext>
            </a:extLst>
          </p:cNvPr>
          <p:cNvCxnSpPr>
            <a:cxnSpLocks/>
          </p:cNvCxnSpPr>
          <p:nvPr/>
        </p:nvCxnSpPr>
        <p:spPr>
          <a:xfrm>
            <a:off x="6046948" y="1942221"/>
            <a:ext cx="58212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EC2C6FEB-AE3E-418E-9CFC-1C0F10E58BA6}"/>
              </a:ext>
            </a:extLst>
          </p:cNvPr>
          <p:cNvSpPr txBox="1"/>
          <p:nvPr/>
        </p:nvSpPr>
        <p:spPr>
          <a:xfrm>
            <a:off x="6338253" y="4657124"/>
            <a:ext cx="2002545" cy="276999"/>
          </a:xfrm>
          <a:prstGeom prst="rect">
            <a:avLst/>
          </a:prstGeom>
          <a:noFill/>
        </p:spPr>
        <p:txBody>
          <a:bodyPr wrap="square" rtlCol="0">
            <a:spAutoFit/>
          </a:bodyPr>
          <a:lstStyle/>
          <a:p>
            <a:pPr algn="ctr"/>
            <a:r>
              <a:rPr lang="ja-JP" altLang="en-US" sz="1200" dirty="0"/>
              <a:t>半径を等間隔に</a:t>
            </a:r>
            <a:r>
              <a:rPr lang="en-US" altLang="ja-JP" sz="1200" dirty="0"/>
              <a:t>10</a:t>
            </a:r>
            <a:r>
              <a:rPr lang="ja-JP" altLang="en-US" sz="1200" dirty="0"/>
              <a:t>個に分割</a:t>
            </a:r>
            <a:endParaRPr kumimoji="1" lang="ja-JP" altLang="en-US" sz="1200" dirty="0"/>
          </a:p>
        </p:txBody>
      </p:sp>
      <p:sp>
        <p:nvSpPr>
          <p:cNvPr id="67" name="テキスト ボックス 66">
            <a:extLst>
              <a:ext uri="{FF2B5EF4-FFF2-40B4-BE49-F238E27FC236}">
                <a16:creationId xmlns:a16="http://schemas.microsoft.com/office/drawing/2014/main" id="{07A60410-1A5E-49E0-8637-E9B2008A7961}"/>
              </a:ext>
            </a:extLst>
          </p:cNvPr>
          <p:cNvSpPr txBox="1"/>
          <p:nvPr/>
        </p:nvSpPr>
        <p:spPr>
          <a:xfrm>
            <a:off x="8835254" y="2059514"/>
            <a:ext cx="3175771" cy="523220"/>
          </a:xfrm>
          <a:prstGeom prst="rect">
            <a:avLst/>
          </a:prstGeom>
          <a:noFill/>
        </p:spPr>
        <p:txBody>
          <a:bodyPr wrap="square" rtlCol="0">
            <a:spAutoFit/>
          </a:bodyPr>
          <a:lstStyle/>
          <a:p>
            <a:r>
              <a:rPr lang="ja-JP" altLang="en-US" sz="1400" dirty="0"/>
              <a:t>セルラーゼ／アミラーゼ</a:t>
            </a:r>
            <a:r>
              <a:rPr lang="en-US" altLang="ja-JP" sz="1400" dirty="0"/>
              <a:t>*</a:t>
            </a:r>
            <a:r>
              <a:rPr lang="ja-JP" altLang="en-US" sz="1400" dirty="0"/>
              <a:t>分類モデルに適用し、セルラーゼ特有の残基組成を抽出</a:t>
            </a:r>
            <a:endParaRPr kumimoji="1" lang="ja-JP" altLang="en-US" sz="1400" dirty="0"/>
          </a:p>
        </p:txBody>
      </p:sp>
      <p:sp>
        <p:nvSpPr>
          <p:cNvPr id="68" name="テキスト ボックス 67">
            <a:extLst>
              <a:ext uri="{FF2B5EF4-FFF2-40B4-BE49-F238E27FC236}">
                <a16:creationId xmlns:a16="http://schemas.microsoft.com/office/drawing/2014/main" id="{DAED041E-F377-4D52-B067-FD31DB20F1BC}"/>
              </a:ext>
            </a:extLst>
          </p:cNvPr>
          <p:cNvSpPr txBox="1"/>
          <p:nvPr/>
        </p:nvSpPr>
        <p:spPr>
          <a:xfrm>
            <a:off x="9870395" y="4878295"/>
            <a:ext cx="1386918" cy="276999"/>
          </a:xfrm>
          <a:prstGeom prst="rect">
            <a:avLst/>
          </a:prstGeom>
          <a:noFill/>
        </p:spPr>
        <p:txBody>
          <a:bodyPr wrap="none" rtlCol="0">
            <a:spAutoFit/>
          </a:bodyPr>
          <a:lstStyle/>
          <a:p>
            <a:r>
              <a:rPr kumimoji="1" lang="ja-JP" altLang="en-US" sz="1200" dirty="0"/>
              <a:t>アミノ酸残基の種類</a:t>
            </a:r>
          </a:p>
        </p:txBody>
      </p:sp>
      <p:sp>
        <p:nvSpPr>
          <p:cNvPr id="69" name="テキスト ボックス 68">
            <a:extLst>
              <a:ext uri="{FF2B5EF4-FFF2-40B4-BE49-F238E27FC236}">
                <a16:creationId xmlns:a16="http://schemas.microsoft.com/office/drawing/2014/main" id="{DE013B84-2A71-44E2-9774-0853931808D6}"/>
              </a:ext>
            </a:extLst>
          </p:cNvPr>
          <p:cNvSpPr txBox="1"/>
          <p:nvPr/>
        </p:nvSpPr>
        <p:spPr>
          <a:xfrm>
            <a:off x="222730" y="4310825"/>
            <a:ext cx="1354858" cy="461665"/>
          </a:xfrm>
          <a:prstGeom prst="rect">
            <a:avLst/>
          </a:prstGeom>
          <a:noFill/>
        </p:spPr>
        <p:txBody>
          <a:bodyPr wrap="none" rtlCol="0">
            <a:spAutoFit/>
          </a:bodyPr>
          <a:lstStyle/>
          <a:p>
            <a:r>
              <a:rPr kumimoji="1" lang="ja-JP" altLang="en-US" sz="1200" dirty="0"/>
              <a:t>例：コンタクトマップ</a:t>
            </a:r>
            <a:endParaRPr kumimoji="1" lang="en-US" altLang="ja-JP" sz="1200" dirty="0"/>
          </a:p>
          <a:p>
            <a:r>
              <a:rPr kumimoji="1" lang="ja-JP" altLang="en-US" sz="1200" dirty="0"/>
              <a:t>（残基間距離）</a:t>
            </a:r>
          </a:p>
        </p:txBody>
      </p:sp>
      <p:sp>
        <p:nvSpPr>
          <p:cNvPr id="70" name="楕円 69">
            <a:extLst>
              <a:ext uri="{FF2B5EF4-FFF2-40B4-BE49-F238E27FC236}">
                <a16:creationId xmlns:a16="http://schemas.microsoft.com/office/drawing/2014/main" id="{AFDB341A-F719-4FC5-B792-CAC657D277B5}"/>
              </a:ext>
            </a:extLst>
          </p:cNvPr>
          <p:cNvSpPr/>
          <p:nvPr/>
        </p:nvSpPr>
        <p:spPr>
          <a:xfrm>
            <a:off x="6799526" y="3085698"/>
            <a:ext cx="1080000" cy="108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1B8CE7-B474-4B2C-B1EA-C9A8FA84A5E4}"/>
              </a:ext>
            </a:extLst>
          </p:cNvPr>
          <p:cNvSpPr/>
          <p:nvPr/>
        </p:nvSpPr>
        <p:spPr>
          <a:xfrm>
            <a:off x="7069526" y="3355698"/>
            <a:ext cx="540000" cy="540000"/>
          </a:xfrm>
          <a:prstGeom prst="ellipse">
            <a:avLst/>
          </a:prstGeom>
          <a:noFill/>
          <a:ln>
            <a:solidFill>
              <a:schemeClr val="accent1">
                <a:shade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1B6877FB-CAB9-436B-8960-C3B990CD8343}"/>
              </a:ext>
            </a:extLst>
          </p:cNvPr>
          <p:cNvSpPr txBox="1"/>
          <p:nvPr/>
        </p:nvSpPr>
        <p:spPr>
          <a:xfrm>
            <a:off x="8602556" y="699984"/>
            <a:ext cx="3589444" cy="246221"/>
          </a:xfrm>
          <a:prstGeom prst="rect">
            <a:avLst/>
          </a:prstGeom>
          <a:noFill/>
        </p:spPr>
        <p:txBody>
          <a:bodyPr wrap="none" rtlCol="0">
            <a:spAutoFit/>
          </a:bodyPr>
          <a:lstStyle/>
          <a:p>
            <a:r>
              <a:rPr kumimoji="1" lang="en-US" altLang="ja-JP" sz="1000" dirty="0"/>
              <a:t>* </a:t>
            </a:r>
            <a:r>
              <a:rPr kumimoji="1" lang="ja-JP" altLang="en-US" sz="1000" dirty="0"/>
              <a:t>セルラーゼ：セルロース分解酵素、アミラーゼ：アミロース分解酵素</a:t>
            </a:r>
          </a:p>
        </p:txBody>
      </p:sp>
    </p:spTree>
    <p:extLst>
      <p:ext uri="{BB962C8B-B14F-4D97-AF65-F5344CB8AC3E}">
        <p14:creationId xmlns:p14="http://schemas.microsoft.com/office/powerpoint/2010/main" val="353945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四角形: 角を丸くする 45">
            <a:extLst>
              <a:ext uri="{FF2B5EF4-FFF2-40B4-BE49-F238E27FC236}">
                <a16:creationId xmlns:a16="http://schemas.microsoft.com/office/drawing/2014/main" id="{80AEB80C-B232-4C3D-BC8E-0F32475B7BE0}"/>
              </a:ext>
            </a:extLst>
          </p:cNvPr>
          <p:cNvSpPr/>
          <p:nvPr/>
        </p:nvSpPr>
        <p:spPr>
          <a:xfrm>
            <a:off x="605388" y="3093747"/>
            <a:ext cx="3532068" cy="1451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 name="矢印: 右 35">
            <a:extLst>
              <a:ext uri="{FF2B5EF4-FFF2-40B4-BE49-F238E27FC236}">
                <a16:creationId xmlns:a16="http://schemas.microsoft.com/office/drawing/2014/main" id="{1CFF0601-CCBA-4C49-977C-B5266B4EEA16}"/>
              </a:ext>
            </a:extLst>
          </p:cNvPr>
          <p:cNvSpPr/>
          <p:nvPr/>
        </p:nvSpPr>
        <p:spPr>
          <a:xfrm>
            <a:off x="1707719" y="3693788"/>
            <a:ext cx="902200" cy="27820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 </a:t>
            </a:r>
            <a:r>
              <a:rPr lang="ja-JP" altLang="en-US" sz="2700" dirty="0"/>
              <a:t>機能性の机上評価、実験データからの特徴抽出</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76</a:t>
            </a:fld>
            <a:endParaRPr kumimoji="1" lang="ja-JP" altLang="en-US"/>
          </a:p>
        </p:txBody>
      </p:sp>
      <p:sp>
        <p:nvSpPr>
          <p:cNvPr id="4" name="テキスト プレースホルダー 3">
            <a:extLst>
              <a:ext uri="{FF2B5EF4-FFF2-40B4-BE49-F238E27FC236}">
                <a16:creationId xmlns:a16="http://schemas.microsoft.com/office/drawing/2014/main" id="{1F4D2432-B3C9-46CF-AD70-709E4A1A26C2}"/>
              </a:ext>
            </a:extLst>
          </p:cNvPr>
          <p:cNvSpPr>
            <a:spLocks noGrp="1"/>
          </p:cNvSpPr>
          <p:nvPr>
            <p:ph type="body" sz="quarter" idx="11"/>
          </p:nvPr>
        </p:nvSpPr>
        <p:spPr>
          <a:xfrm>
            <a:off x="517055" y="985341"/>
            <a:ext cx="11341887" cy="424732"/>
          </a:xfrm>
        </p:spPr>
        <p:txBody>
          <a:bodyPr/>
          <a:lstStyle/>
          <a:p>
            <a:r>
              <a:rPr lang="ja-JP" altLang="en-US" sz="2400" dirty="0"/>
              <a:t>結合性評価実験データから結合能に関連する特徴を抽出した。</a:t>
            </a:r>
          </a:p>
        </p:txBody>
      </p:sp>
      <p:sp>
        <p:nvSpPr>
          <p:cNvPr id="12" name="テキスト ボックス 11">
            <a:extLst>
              <a:ext uri="{FF2B5EF4-FFF2-40B4-BE49-F238E27FC236}">
                <a16:creationId xmlns:a16="http://schemas.microsoft.com/office/drawing/2014/main" id="{C687F7A8-EB65-469C-8733-5CDCD36DD302}"/>
              </a:ext>
            </a:extLst>
          </p:cNvPr>
          <p:cNvSpPr txBox="1"/>
          <p:nvPr/>
        </p:nvSpPr>
        <p:spPr>
          <a:xfrm>
            <a:off x="1192173" y="2345840"/>
            <a:ext cx="4438701" cy="584775"/>
          </a:xfrm>
          <a:prstGeom prst="rect">
            <a:avLst/>
          </a:prstGeom>
          <a:noFill/>
        </p:spPr>
        <p:txBody>
          <a:bodyPr wrap="square" rtlCol="0">
            <a:spAutoFit/>
          </a:bodyPr>
          <a:lstStyle/>
          <a:p>
            <a:pPr algn="ctr"/>
            <a:r>
              <a:rPr lang="ja-JP" altLang="en-US" sz="1600" dirty="0"/>
              <a:t>実験データから配列と結合能を関係を学習した後、</a:t>
            </a:r>
            <a:endParaRPr lang="en-US" altLang="ja-JP" sz="1600" dirty="0"/>
          </a:p>
          <a:p>
            <a:pPr algn="ctr"/>
            <a:r>
              <a:rPr lang="ja-JP" altLang="en-US" sz="1600" dirty="0">
                <a:solidFill>
                  <a:schemeClr val="accent1"/>
                </a:solidFill>
              </a:rPr>
              <a:t>貢献度の高い変異位置・残基を特徴として抽出</a:t>
            </a:r>
            <a:endParaRPr lang="en-US" altLang="ja-JP" sz="1200" dirty="0">
              <a:solidFill>
                <a:schemeClr val="accent1"/>
              </a:solidFill>
            </a:endParaRPr>
          </a:p>
        </p:txBody>
      </p:sp>
      <p:sp>
        <p:nvSpPr>
          <p:cNvPr id="15" name="テキスト ボックス 14">
            <a:extLst>
              <a:ext uri="{FF2B5EF4-FFF2-40B4-BE49-F238E27FC236}">
                <a16:creationId xmlns:a16="http://schemas.microsoft.com/office/drawing/2014/main" id="{3561A310-86D8-46FC-A4B8-B861B67A03A5}"/>
              </a:ext>
            </a:extLst>
          </p:cNvPr>
          <p:cNvSpPr txBox="1"/>
          <p:nvPr/>
        </p:nvSpPr>
        <p:spPr>
          <a:xfrm>
            <a:off x="715120" y="3914630"/>
            <a:ext cx="954107" cy="276999"/>
          </a:xfrm>
          <a:prstGeom prst="rect">
            <a:avLst/>
          </a:prstGeom>
          <a:noFill/>
        </p:spPr>
        <p:txBody>
          <a:bodyPr wrap="none" rtlCol="0">
            <a:spAutoFit/>
          </a:bodyPr>
          <a:lstStyle/>
          <a:p>
            <a:r>
              <a:rPr kumimoji="1" lang="ja-JP" altLang="en-US" sz="1200" dirty="0"/>
              <a:t>アミノ酸配列</a:t>
            </a:r>
          </a:p>
        </p:txBody>
      </p:sp>
      <p:sp>
        <p:nvSpPr>
          <p:cNvPr id="28" name="正方形/長方形 27">
            <a:extLst>
              <a:ext uri="{FF2B5EF4-FFF2-40B4-BE49-F238E27FC236}">
                <a16:creationId xmlns:a16="http://schemas.microsoft.com/office/drawing/2014/main" id="{3819CFFE-2ABD-4EFA-A6D4-0E16B73275DD}"/>
              </a:ext>
            </a:extLst>
          </p:cNvPr>
          <p:cNvSpPr/>
          <p:nvPr/>
        </p:nvSpPr>
        <p:spPr>
          <a:xfrm>
            <a:off x="1933422" y="3155241"/>
            <a:ext cx="414930" cy="1330286"/>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分類モデル</a:t>
            </a:r>
          </a:p>
        </p:txBody>
      </p:sp>
      <p:sp>
        <p:nvSpPr>
          <p:cNvPr id="48" name="テキスト ボックス 47">
            <a:extLst>
              <a:ext uri="{FF2B5EF4-FFF2-40B4-BE49-F238E27FC236}">
                <a16:creationId xmlns:a16="http://schemas.microsoft.com/office/drawing/2014/main" id="{05976D93-3BE6-47A6-9D83-8CA1AE7AD2F5}"/>
              </a:ext>
            </a:extLst>
          </p:cNvPr>
          <p:cNvSpPr txBox="1"/>
          <p:nvPr/>
        </p:nvSpPr>
        <p:spPr>
          <a:xfrm>
            <a:off x="2596295" y="1833065"/>
            <a:ext cx="1569660" cy="369332"/>
          </a:xfrm>
          <a:prstGeom prst="rect">
            <a:avLst/>
          </a:prstGeom>
          <a:noFill/>
        </p:spPr>
        <p:txBody>
          <a:bodyPr wrap="none" rtlCol="0">
            <a:spAutoFit/>
          </a:bodyPr>
          <a:lstStyle/>
          <a:p>
            <a:r>
              <a:rPr kumimoji="1" lang="ja-JP" altLang="en-US" dirty="0"/>
              <a:t>特徴抽出方法</a:t>
            </a:r>
          </a:p>
        </p:txBody>
      </p:sp>
      <p:cxnSp>
        <p:nvCxnSpPr>
          <p:cNvPr id="49" name="直線コネクタ 48">
            <a:extLst>
              <a:ext uri="{FF2B5EF4-FFF2-40B4-BE49-F238E27FC236}">
                <a16:creationId xmlns:a16="http://schemas.microsoft.com/office/drawing/2014/main" id="{CF5A0DFE-28D0-4370-ABAE-E05D1105948C}"/>
              </a:ext>
            </a:extLst>
          </p:cNvPr>
          <p:cNvCxnSpPr>
            <a:cxnSpLocks/>
          </p:cNvCxnSpPr>
          <p:nvPr/>
        </p:nvCxnSpPr>
        <p:spPr>
          <a:xfrm>
            <a:off x="416286" y="2253084"/>
            <a:ext cx="582120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149E677-0FC0-440A-A531-12D5A0ECC69C}"/>
              </a:ext>
            </a:extLst>
          </p:cNvPr>
          <p:cNvSpPr txBox="1"/>
          <p:nvPr/>
        </p:nvSpPr>
        <p:spPr>
          <a:xfrm>
            <a:off x="7197889" y="1820699"/>
            <a:ext cx="4052713" cy="369332"/>
          </a:xfrm>
          <a:prstGeom prst="rect">
            <a:avLst/>
          </a:prstGeom>
          <a:noFill/>
        </p:spPr>
        <p:txBody>
          <a:bodyPr wrap="none" rtlCol="0">
            <a:spAutoFit/>
          </a:bodyPr>
          <a:lstStyle/>
          <a:p>
            <a:r>
              <a:rPr kumimoji="1" lang="en-US" altLang="ja-JP" dirty="0"/>
              <a:t>CBD</a:t>
            </a:r>
            <a:r>
              <a:rPr kumimoji="1" lang="ja-JP" altLang="en-US" dirty="0"/>
              <a:t>変異体の結合性データにおける特徴</a:t>
            </a:r>
          </a:p>
        </p:txBody>
      </p:sp>
      <p:sp>
        <p:nvSpPr>
          <p:cNvPr id="51" name="テキスト ボックス 50">
            <a:extLst>
              <a:ext uri="{FF2B5EF4-FFF2-40B4-BE49-F238E27FC236}">
                <a16:creationId xmlns:a16="http://schemas.microsoft.com/office/drawing/2014/main" id="{8FEFA278-7170-4BD1-B833-B72E71C2796A}"/>
              </a:ext>
            </a:extLst>
          </p:cNvPr>
          <p:cNvSpPr txBox="1"/>
          <p:nvPr/>
        </p:nvSpPr>
        <p:spPr>
          <a:xfrm>
            <a:off x="269090" y="5211039"/>
            <a:ext cx="11653820" cy="400110"/>
          </a:xfrm>
          <a:prstGeom prst="rect">
            <a:avLst/>
          </a:prstGeom>
          <a:noFill/>
        </p:spPr>
        <p:txBody>
          <a:bodyPr wrap="square" rtlCol="0">
            <a:spAutoFit/>
          </a:bodyPr>
          <a:lstStyle/>
          <a:p>
            <a:pPr algn="ctr"/>
            <a:r>
              <a:rPr kumimoji="1" lang="ja-JP" altLang="en-US" sz="2000" b="1" dirty="0">
                <a:solidFill>
                  <a:schemeClr val="accent1"/>
                </a:solidFill>
              </a:rPr>
              <a:t>課題：セルロース結合性という細かな機能と関連する特徴を抽出・評価することは困難だと判断</a:t>
            </a:r>
            <a:endParaRPr kumimoji="1" lang="en-US" altLang="ja-JP" sz="2000" b="1" dirty="0">
              <a:solidFill>
                <a:schemeClr val="accent1"/>
              </a:solidFill>
            </a:endParaRPr>
          </a:p>
        </p:txBody>
      </p:sp>
      <p:sp>
        <p:nvSpPr>
          <p:cNvPr id="52" name="テキスト ボックス 51">
            <a:extLst>
              <a:ext uri="{FF2B5EF4-FFF2-40B4-BE49-F238E27FC236}">
                <a16:creationId xmlns:a16="http://schemas.microsoft.com/office/drawing/2014/main" id="{5702E947-4E91-42BD-9DD0-32D2C4838228}"/>
              </a:ext>
            </a:extLst>
          </p:cNvPr>
          <p:cNvSpPr txBox="1"/>
          <p:nvPr/>
        </p:nvSpPr>
        <p:spPr>
          <a:xfrm>
            <a:off x="1375857" y="5630737"/>
            <a:ext cx="8494538"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理由１：セルロース結合性試験データが少ないが、評価試験自体に挑戦的な課題が多い</a:t>
            </a:r>
            <a:endParaRPr kumimoji="1" lang="en-US" altLang="ja-JP" sz="1600" dirty="0"/>
          </a:p>
          <a:p>
            <a:pPr marL="285750" indent="-285750">
              <a:buFont typeface="Wingdings" panose="05000000000000000000" pitchFamily="2" charset="2"/>
              <a:buChar char="Ø"/>
            </a:pPr>
            <a:r>
              <a:rPr kumimoji="1" lang="ja-JP" altLang="en-US" sz="1600" dirty="0"/>
              <a:t>理由２：抽出した特徴の妥当性を評価することが困難である</a:t>
            </a:r>
            <a:endParaRPr kumimoji="1" lang="en-US" altLang="ja-JP" sz="1600" dirty="0"/>
          </a:p>
        </p:txBody>
      </p:sp>
      <p:sp>
        <p:nvSpPr>
          <p:cNvPr id="55" name="テキスト ボックス 54">
            <a:extLst>
              <a:ext uri="{FF2B5EF4-FFF2-40B4-BE49-F238E27FC236}">
                <a16:creationId xmlns:a16="http://schemas.microsoft.com/office/drawing/2014/main" id="{2B24FFAB-473B-4C89-9974-8EFFD665F45E}"/>
              </a:ext>
            </a:extLst>
          </p:cNvPr>
          <p:cNvSpPr txBox="1"/>
          <p:nvPr/>
        </p:nvSpPr>
        <p:spPr>
          <a:xfrm>
            <a:off x="658431" y="4810459"/>
            <a:ext cx="4685712" cy="338554"/>
          </a:xfrm>
          <a:prstGeom prst="rect">
            <a:avLst/>
          </a:prstGeom>
          <a:noFill/>
        </p:spPr>
        <p:txBody>
          <a:bodyPr wrap="square" rtlCol="0">
            <a:spAutoFit/>
          </a:bodyPr>
          <a:lstStyle/>
          <a:p>
            <a:pPr algn="ctr"/>
            <a:r>
              <a:rPr kumimoji="1" lang="ja-JP" altLang="en-US" sz="1600" dirty="0">
                <a:solidFill>
                  <a:srgbClr val="FF0000"/>
                </a:solidFill>
              </a:rPr>
              <a:t>暗示的に共通する有望な特徴が抽出される</a:t>
            </a:r>
            <a:endParaRPr lang="en-US" altLang="ja-JP" sz="1600" dirty="0">
              <a:solidFill>
                <a:srgbClr val="FF0000"/>
              </a:solidFill>
            </a:endParaRPr>
          </a:p>
        </p:txBody>
      </p:sp>
      <p:sp>
        <p:nvSpPr>
          <p:cNvPr id="58" name="テキスト ボックス 57">
            <a:extLst>
              <a:ext uri="{FF2B5EF4-FFF2-40B4-BE49-F238E27FC236}">
                <a16:creationId xmlns:a16="http://schemas.microsoft.com/office/drawing/2014/main" id="{4E6A68A1-F154-4115-99E1-D2DBEA6A55B2}"/>
              </a:ext>
            </a:extLst>
          </p:cNvPr>
          <p:cNvSpPr txBox="1"/>
          <p:nvPr/>
        </p:nvSpPr>
        <p:spPr>
          <a:xfrm>
            <a:off x="2632523" y="3456406"/>
            <a:ext cx="1415772" cy="338554"/>
          </a:xfrm>
          <a:prstGeom prst="rect">
            <a:avLst/>
          </a:prstGeom>
          <a:noFill/>
        </p:spPr>
        <p:txBody>
          <a:bodyPr wrap="none" rtlCol="0">
            <a:spAutoFit/>
          </a:bodyPr>
          <a:lstStyle/>
          <a:p>
            <a:pPr algn="ctr"/>
            <a:r>
              <a:rPr lang="ja-JP" altLang="en-US" sz="1600" dirty="0"/>
              <a:t>結合能強／無</a:t>
            </a:r>
            <a:endParaRPr kumimoji="1" lang="ja-JP" altLang="en-US" sz="1600" dirty="0"/>
          </a:p>
        </p:txBody>
      </p:sp>
      <p:sp>
        <p:nvSpPr>
          <p:cNvPr id="59" name="テキスト ボックス 58">
            <a:extLst>
              <a:ext uri="{FF2B5EF4-FFF2-40B4-BE49-F238E27FC236}">
                <a16:creationId xmlns:a16="http://schemas.microsoft.com/office/drawing/2014/main" id="{CE08D880-7176-4C46-A623-C849884FB7DF}"/>
              </a:ext>
            </a:extLst>
          </p:cNvPr>
          <p:cNvSpPr txBox="1"/>
          <p:nvPr/>
        </p:nvSpPr>
        <p:spPr>
          <a:xfrm>
            <a:off x="2709466" y="4073889"/>
            <a:ext cx="1261885" cy="307777"/>
          </a:xfrm>
          <a:prstGeom prst="rect">
            <a:avLst/>
          </a:prstGeom>
          <a:noFill/>
        </p:spPr>
        <p:txBody>
          <a:bodyPr wrap="none" rtlCol="0">
            <a:spAutoFit/>
          </a:bodyPr>
          <a:lstStyle/>
          <a:p>
            <a:pPr algn="ctr"/>
            <a:r>
              <a:rPr lang="ja-JP" altLang="en-US" sz="1400" dirty="0"/>
              <a:t>判別精度</a:t>
            </a:r>
            <a:r>
              <a:rPr lang="en-US" altLang="ja-JP" sz="1400" dirty="0"/>
              <a:t>76%</a:t>
            </a:r>
            <a:endParaRPr kumimoji="1" lang="ja-JP" altLang="en-US" sz="1400" dirty="0"/>
          </a:p>
        </p:txBody>
      </p:sp>
      <p:cxnSp>
        <p:nvCxnSpPr>
          <p:cNvPr id="63" name="直線コネクタ 62">
            <a:extLst>
              <a:ext uri="{FF2B5EF4-FFF2-40B4-BE49-F238E27FC236}">
                <a16:creationId xmlns:a16="http://schemas.microsoft.com/office/drawing/2014/main" id="{CFEB0299-1FDB-4EAA-B354-F592AB0CFB82}"/>
              </a:ext>
            </a:extLst>
          </p:cNvPr>
          <p:cNvCxnSpPr>
            <a:cxnSpLocks/>
          </p:cNvCxnSpPr>
          <p:nvPr/>
        </p:nvCxnSpPr>
        <p:spPr>
          <a:xfrm>
            <a:off x="6818794" y="2253084"/>
            <a:ext cx="481090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078FF3B0-C914-4601-8EF6-076CDEF15F21}"/>
              </a:ext>
            </a:extLst>
          </p:cNvPr>
          <p:cNvSpPr/>
          <p:nvPr/>
        </p:nvSpPr>
        <p:spPr>
          <a:xfrm>
            <a:off x="7903339" y="3109350"/>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YG</a:t>
            </a:r>
            <a:r>
              <a:rPr lang="en-GB" altLang="ja-JP" sz="1600" dirty="0">
                <a:solidFill>
                  <a:schemeClr val="tx1">
                    <a:lumMod val="65000"/>
                    <a:lumOff val="35000"/>
                  </a:schemeClr>
                </a:solidFill>
                <a:latin typeface="Consolas" panose="020B0609020204030204" pitchFamily="49" charset="0"/>
              </a:rPr>
              <a:t>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a:t>
            </a:r>
            <a:r>
              <a:rPr lang="en-GB" altLang="ja-JP" sz="1600" b="1" dirty="0">
                <a:solidFill>
                  <a:srgbClr val="FF0000"/>
                </a:solidFill>
                <a:latin typeface="Consolas" panose="020B0609020204030204" pitchFamily="49" charset="0"/>
              </a:rPr>
              <a:t>PY</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64" name="テキスト ボックス 63">
            <a:extLst>
              <a:ext uri="{FF2B5EF4-FFF2-40B4-BE49-F238E27FC236}">
                <a16:creationId xmlns:a16="http://schemas.microsoft.com/office/drawing/2014/main" id="{FEEAC551-FE16-4F44-95D8-14E4475669A0}"/>
              </a:ext>
            </a:extLst>
          </p:cNvPr>
          <p:cNvSpPr txBox="1"/>
          <p:nvPr/>
        </p:nvSpPr>
        <p:spPr>
          <a:xfrm>
            <a:off x="6883916" y="3940155"/>
            <a:ext cx="978770" cy="307777"/>
          </a:xfrm>
          <a:prstGeom prst="rect">
            <a:avLst/>
          </a:prstGeom>
          <a:noFill/>
        </p:spPr>
        <p:txBody>
          <a:bodyPr wrap="square" rtlCol="0">
            <a:spAutoFit/>
          </a:bodyPr>
          <a:lstStyle/>
          <a:p>
            <a:pPr algn="ctr"/>
            <a:r>
              <a:rPr lang="ja-JP" altLang="en-US" sz="1400" b="1" dirty="0"/>
              <a:t>結合能 強</a:t>
            </a:r>
            <a:endParaRPr lang="en-US" altLang="ja-JP" sz="1400" b="1" dirty="0"/>
          </a:p>
        </p:txBody>
      </p:sp>
      <p:sp>
        <p:nvSpPr>
          <p:cNvPr id="65" name="テキスト ボックス 64">
            <a:extLst>
              <a:ext uri="{FF2B5EF4-FFF2-40B4-BE49-F238E27FC236}">
                <a16:creationId xmlns:a16="http://schemas.microsoft.com/office/drawing/2014/main" id="{0106953E-55A4-4B26-875D-8136B5C40FEB}"/>
              </a:ext>
            </a:extLst>
          </p:cNvPr>
          <p:cNvSpPr txBox="1"/>
          <p:nvPr/>
        </p:nvSpPr>
        <p:spPr>
          <a:xfrm>
            <a:off x="6891281" y="4309732"/>
            <a:ext cx="978770" cy="307777"/>
          </a:xfrm>
          <a:prstGeom prst="rect">
            <a:avLst/>
          </a:prstGeom>
          <a:noFill/>
        </p:spPr>
        <p:txBody>
          <a:bodyPr wrap="square" rtlCol="0">
            <a:spAutoFit/>
          </a:bodyPr>
          <a:lstStyle/>
          <a:p>
            <a:pPr algn="ctr"/>
            <a:r>
              <a:rPr lang="ja-JP" altLang="en-US" sz="1400" b="1" dirty="0"/>
              <a:t>結合能 弱</a:t>
            </a:r>
            <a:endParaRPr lang="en-US" altLang="ja-JP" sz="1400" b="1" dirty="0"/>
          </a:p>
        </p:txBody>
      </p:sp>
      <p:cxnSp>
        <p:nvCxnSpPr>
          <p:cNvPr id="72" name="直線矢印コネクタ 71">
            <a:extLst>
              <a:ext uri="{FF2B5EF4-FFF2-40B4-BE49-F238E27FC236}">
                <a16:creationId xmlns:a16="http://schemas.microsoft.com/office/drawing/2014/main" id="{5A1E7BCF-70D3-4103-A502-85E35CFBB11E}"/>
              </a:ext>
            </a:extLst>
          </p:cNvPr>
          <p:cNvCxnSpPr/>
          <p:nvPr/>
        </p:nvCxnSpPr>
        <p:spPr>
          <a:xfrm>
            <a:off x="8610600" y="3504540"/>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61D9BFA5-2FCC-4286-946E-7D1581FE4AAF}"/>
              </a:ext>
            </a:extLst>
          </p:cNvPr>
          <p:cNvCxnSpPr/>
          <p:nvPr/>
        </p:nvCxnSpPr>
        <p:spPr>
          <a:xfrm>
            <a:off x="8497824" y="3504540"/>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50760875-F7D6-4C5F-815E-01DC20C4B4DB}"/>
              </a:ext>
            </a:extLst>
          </p:cNvPr>
          <p:cNvCxnSpPr/>
          <p:nvPr/>
        </p:nvCxnSpPr>
        <p:spPr>
          <a:xfrm>
            <a:off x="10728960" y="3496992"/>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B464DC02-2FCE-4B9B-907A-F9D2473827C0}"/>
              </a:ext>
            </a:extLst>
          </p:cNvPr>
          <p:cNvCxnSpPr/>
          <p:nvPr/>
        </p:nvCxnSpPr>
        <p:spPr>
          <a:xfrm>
            <a:off x="10597896" y="3502701"/>
            <a:ext cx="0" cy="30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C6F4F5E2-34C1-462C-BF7E-0146B1CA58E9}"/>
              </a:ext>
            </a:extLst>
          </p:cNvPr>
          <p:cNvSpPr txBox="1"/>
          <p:nvPr/>
        </p:nvSpPr>
        <p:spPr>
          <a:xfrm>
            <a:off x="6961996" y="2444555"/>
            <a:ext cx="4524501" cy="338554"/>
          </a:xfrm>
          <a:prstGeom prst="rect">
            <a:avLst/>
          </a:prstGeom>
          <a:noFill/>
        </p:spPr>
        <p:txBody>
          <a:bodyPr wrap="square" rtlCol="0">
            <a:spAutoFit/>
          </a:bodyPr>
          <a:lstStyle/>
          <a:p>
            <a:pPr algn="ctr"/>
            <a:r>
              <a:rPr lang="ja-JP" altLang="en-US" sz="1600" dirty="0"/>
              <a:t>結合能獲得に有利／不利に働く変異を抽出</a:t>
            </a:r>
            <a:endParaRPr lang="en-US" altLang="ja-JP" sz="1600" dirty="0"/>
          </a:p>
        </p:txBody>
      </p:sp>
      <p:sp>
        <p:nvSpPr>
          <p:cNvPr id="78" name="テキスト ボックス 77">
            <a:extLst>
              <a:ext uri="{FF2B5EF4-FFF2-40B4-BE49-F238E27FC236}">
                <a16:creationId xmlns:a16="http://schemas.microsoft.com/office/drawing/2014/main" id="{880C64FE-ADDF-4C8B-893F-378B65839FE0}"/>
              </a:ext>
            </a:extLst>
          </p:cNvPr>
          <p:cNvSpPr txBox="1"/>
          <p:nvPr/>
        </p:nvSpPr>
        <p:spPr>
          <a:xfrm>
            <a:off x="6877900" y="3135195"/>
            <a:ext cx="978770" cy="307777"/>
          </a:xfrm>
          <a:prstGeom prst="rect">
            <a:avLst/>
          </a:prstGeom>
          <a:noFill/>
        </p:spPr>
        <p:txBody>
          <a:bodyPr wrap="square" rtlCol="0">
            <a:spAutoFit/>
          </a:bodyPr>
          <a:lstStyle/>
          <a:p>
            <a:pPr algn="ctr"/>
            <a:r>
              <a:rPr lang="ja-JP" altLang="en-US" sz="1400" b="1" dirty="0"/>
              <a:t>天然配列</a:t>
            </a:r>
            <a:endParaRPr lang="en-US" altLang="ja-JP" sz="1400" b="1" dirty="0"/>
          </a:p>
        </p:txBody>
      </p:sp>
      <p:sp>
        <p:nvSpPr>
          <p:cNvPr id="79" name="正方形/長方形 78">
            <a:extLst>
              <a:ext uri="{FF2B5EF4-FFF2-40B4-BE49-F238E27FC236}">
                <a16:creationId xmlns:a16="http://schemas.microsoft.com/office/drawing/2014/main" id="{9BDD156C-D24D-4000-949A-E1636B7971E7}"/>
              </a:ext>
            </a:extLst>
          </p:cNvPr>
          <p:cNvSpPr/>
          <p:nvPr/>
        </p:nvSpPr>
        <p:spPr>
          <a:xfrm>
            <a:off x="7903339" y="3902293"/>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WA</a:t>
            </a:r>
            <a:r>
              <a:rPr lang="en-GB" altLang="ja-JP" sz="1600" dirty="0">
                <a:solidFill>
                  <a:schemeClr val="tx1">
                    <a:lumMod val="65000"/>
                    <a:lumOff val="35000"/>
                  </a:schemeClr>
                </a:solidFill>
                <a:latin typeface="Consolas" panose="020B0609020204030204" pitchFamily="49" charset="0"/>
              </a:rPr>
              <a:t>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SGTTCQVLNP</a:t>
            </a:r>
            <a:r>
              <a:rPr lang="en-GB" altLang="ja-JP" sz="1600" b="1" dirty="0">
                <a:solidFill>
                  <a:srgbClr val="FF0000"/>
                </a:solidFill>
                <a:latin typeface="Consolas" panose="020B0609020204030204" pitchFamily="49" charset="0"/>
              </a:rPr>
              <a:t>W</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80" name="正方形/長方形 79">
            <a:extLst>
              <a:ext uri="{FF2B5EF4-FFF2-40B4-BE49-F238E27FC236}">
                <a16:creationId xmlns:a16="http://schemas.microsoft.com/office/drawing/2014/main" id="{7B2A5461-4F60-4887-A3CA-8087678ADE20}"/>
              </a:ext>
            </a:extLst>
          </p:cNvPr>
          <p:cNvSpPr/>
          <p:nvPr/>
        </p:nvSpPr>
        <p:spPr>
          <a:xfrm>
            <a:off x="7903339" y="4289179"/>
            <a:ext cx="3535554"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a:t>
            </a:r>
            <a:r>
              <a:rPr lang="en-GB" altLang="ja-JP" sz="1600" b="1" dirty="0">
                <a:solidFill>
                  <a:srgbClr val="FF0000"/>
                </a:solidFill>
                <a:latin typeface="Consolas" panose="020B0609020204030204" pitchFamily="49" charset="0"/>
              </a:rPr>
              <a:t>A</a:t>
            </a:r>
            <a:r>
              <a:rPr lang="en-GB" altLang="ja-JP" sz="1600" dirty="0">
                <a:solidFill>
                  <a:schemeClr val="tx1">
                    <a:lumMod val="65000"/>
                    <a:lumOff val="35000"/>
                  </a:schemeClr>
                </a:solidFill>
                <a:latin typeface="Consolas" panose="020B0609020204030204" pitchFamily="49" charset="0"/>
              </a:rPr>
              <a:t>GQCGGIGY</a:t>
            </a:r>
            <a:r>
              <a:rPr lang="en-US" altLang="ja-JP" sz="1600" dirty="0">
                <a:solidFill>
                  <a:schemeClr val="tx1">
                    <a:lumMod val="65000"/>
                    <a:lumOff val="35000"/>
                  </a:schemeClr>
                </a:solidFill>
                <a:latin typeface="Consolas" panose="020B0609020204030204" pitchFamily="49" charset="0"/>
              </a:rPr>
              <a:t>…</a:t>
            </a:r>
            <a:r>
              <a:rPr lang="en-GB" altLang="ja-JP" sz="1600" dirty="0">
                <a:solidFill>
                  <a:schemeClr val="tx1">
                    <a:lumMod val="65000"/>
                    <a:lumOff val="35000"/>
                  </a:schemeClr>
                </a:solidFill>
                <a:latin typeface="Consolas" panose="020B0609020204030204" pitchFamily="49" charset="0"/>
              </a:rPr>
              <a:t>SGTTCQVLN</a:t>
            </a:r>
            <a:r>
              <a:rPr lang="en-GB" altLang="ja-JP" sz="1600" b="1" dirty="0">
                <a:solidFill>
                  <a:srgbClr val="FF0000"/>
                </a:solidFill>
                <a:latin typeface="Consolas" panose="020B0609020204030204" pitchFamily="49" charset="0"/>
              </a:rPr>
              <a:t>WA</a:t>
            </a:r>
            <a:r>
              <a:rPr lang="en-GB" altLang="ja-JP" sz="1600" dirty="0">
                <a:solidFill>
                  <a:schemeClr val="tx1">
                    <a:lumMod val="65000"/>
                    <a:lumOff val="35000"/>
                  </a:schemeClr>
                </a:solidFill>
                <a:latin typeface="Consolas" panose="020B0609020204030204" pitchFamily="49" charset="0"/>
              </a:rPr>
              <a:t>YSQCL</a:t>
            </a:r>
            <a:endParaRPr lang="ja-JP" altLang="en-US" sz="1600" dirty="0">
              <a:solidFill>
                <a:schemeClr val="tx1">
                  <a:lumMod val="65000"/>
                  <a:lumOff val="35000"/>
                </a:schemeClr>
              </a:solidFill>
              <a:latin typeface="Consolas" panose="020B0609020204030204" pitchFamily="49" charset="0"/>
            </a:endParaRPr>
          </a:p>
        </p:txBody>
      </p:sp>
      <p:sp>
        <p:nvSpPr>
          <p:cNvPr id="81" name="テキスト ボックス 80">
            <a:extLst>
              <a:ext uri="{FF2B5EF4-FFF2-40B4-BE49-F238E27FC236}">
                <a16:creationId xmlns:a16="http://schemas.microsoft.com/office/drawing/2014/main" id="{ABC90200-EFB3-4080-9922-341554A867BC}"/>
              </a:ext>
            </a:extLst>
          </p:cNvPr>
          <p:cNvSpPr txBox="1"/>
          <p:nvPr/>
        </p:nvSpPr>
        <p:spPr>
          <a:xfrm>
            <a:off x="6623305" y="3588621"/>
            <a:ext cx="1464005" cy="307777"/>
          </a:xfrm>
          <a:prstGeom prst="rect">
            <a:avLst/>
          </a:prstGeom>
          <a:noFill/>
        </p:spPr>
        <p:txBody>
          <a:bodyPr wrap="square" rtlCol="0">
            <a:spAutoFit/>
          </a:bodyPr>
          <a:lstStyle/>
          <a:p>
            <a:pPr algn="ctr"/>
            <a:r>
              <a:rPr lang="ja-JP" altLang="en-US" sz="1400" dirty="0"/>
              <a:t>抽出結果の抜粋</a:t>
            </a:r>
            <a:endParaRPr lang="en-US" altLang="ja-JP" sz="1400" dirty="0"/>
          </a:p>
        </p:txBody>
      </p:sp>
      <p:sp>
        <p:nvSpPr>
          <p:cNvPr id="42" name="正方形/長方形 41">
            <a:extLst>
              <a:ext uri="{FF2B5EF4-FFF2-40B4-BE49-F238E27FC236}">
                <a16:creationId xmlns:a16="http://schemas.microsoft.com/office/drawing/2014/main" id="{7D20A1ED-7732-4767-B723-AFFAC73CEFFB}"/>
              </a:ext>
            </a:extLst>
          </p:cNvPr>
          <p:cNvSpPr/>
          <p:nvPr/>
        </p:nvSpPr>
        <p:spPr>
          <a:xfrm>
            <a:off x="741073" y="3592514"/>
            <a:ext cx="902201" cy="338554"/>
          </a:xfrm>
          <a:prstGeom prst="rect">
            <a:avLst/>
          </a:prstGeom>
        </p:spPr>
        <p:txBody>
          <a:bodyPr wrap="square">
            <a:spAutoFit/>
          </a:bodyPr>
          <a:lstStyle/>
          <a:p>
            <a:pPr algn="dist"/>
            <a:r>
              <a:rPr lang="en-GB" altLang="ja-JP" sz="1600" dirty="0">
                <a:solidFill>
                  <a:schemeClr val="tx1">
                    <a:lumMod val="65000"/>
                    <a:lumOff val="35000"/>
                  </a:schemeClr>
                </a:solidFill>
                <a:latin typeface="Consolas" panose="020B0609020204030204" pitchFamily="49" charset="0"/>
              </a:rPr>
              <a:t>TQSHYG</a:t>
            </a:r>
            <a:endParaRPr lang="ja-JP" altLang="en-US" sz="1600" dirty="0">
              <a:solidFill>
                <a:schemeClr val="tx1">
                  <a:lumMod val="65000"/>
                  <a:lumOff val="35000"/>
                </a:schemeClr>
              </a:solidFill>
              <a:latin typeface="Consolas" panose="020B0609020204030204" pitchFamily="49" charset="0"/>
            </a:endParaRPr>
          </a:p>
        </p:txBody>
      </p:sp>
      <p:sp>
        <p:nvSpPr>
          <p:cNvPr id="43" name="テキスト ボックス 42">
            <a:extLst>
              <a:ext uri="{FF2B5EF4-FFF2-40B4-BE49-F238E27FC236}">
                <a16:creationId xmlns:a16="http://schemas.microsoft.com/office/drawing/2014/main" id="{9895568A-0BEB-46C4-969D-BF0116F5B8E5}"/>
              </a:ext>
            </a:extLst>
          </p:cNvPr>
          <p:cNvSpPr txBox="1"/>
          <p:nvPr/>
        </p:nvSpPr>
        <p:spPr>
          <a:xfrm>
            <a:off x="2772888" y="3742509"/>
            <a:ext cx="1107996" cy="276999"/>
          </a:xfrm>
          <a:prstGeom prst="rect">
            <a:avLst/>
          </a:prstGeom>
          <a:noFill/>
        </p:spPr>
        <p:txBody>
          <a:bodyPr wrap="none" rtlCol="0">
            <a:spAutoFit/>
          </a:bodyPr>
          <a:lstStyle/>
          <a:p>
            <a:r>
              <a:rPr kumimoji="1" lang="ja-JP" altLang="en-US" sz="1200" dirty="0"/>
              <a:t>（簡易評価）</a:t>
            </a:r>
          </a:p>
        </p:txBody>
      </p:sp>
      <p:sp>
        <p:nvSpPr>
          <p:cNvPr id="45" name="二等辺三角形 44">
            <a:extLst>
              <a:ext uri="{FF2B5EF4-FFF2-40B4-BE49-F238E27FC236}">
                <a16:creationId xmlns:a16="http://schemas.microsoft.com/office/drawing/2014/main" id="{8D978E3B-CBA3-4AC0-92D4-DE462C3FEC46}"/>
              </a:ext>
            </a:extLst>
          </p:cNvPr>
          <p:cNvSpPr/>
          <p:nvPr/>
        </p:nvSpPr>
        <p:spPr>
          <a:xfrm rot="16200000" flipV="1">
            <a:off x="4126623" y="3748447"/>
            <a:ext cx="541046" cy="16888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A1F64802-F237-4A2B-AEC8-90C781444B7C}"/>
              </a:ext>
            </a:extLst>
          </p:cNvPr>
          <p:cNvSpPr txBox="1"/>
          <p:nvPr/>
        </p:nvSpPr>
        <p:spPr>
          <a:xfrm>
            <a:off x="676960" y="3252731"/>
            <a:ext cx="1208985" cy="276999"/>
          </a:xfrm>
          <a:prstGeom prst="rect">
            <a:avLst/>
          </a:prstGeom>
          <a:noFill/>
        </p:spPr>
        <p:txBody>
          <a:bodyPr wrap="none" rtlCol="0">
            <a:spAutoFit/>
          </a:bodyPr>
          <a:lstStyle/>
          <a:p>
            <a:r>
              <a:rPr kumimoji="1" lang="ja-JP" altLang="en-US" sz="1200" b="1" dirty="0"/>
              <a:t>全特徴（</a:t>
            </a:r>
            <a:r>
              <a:rPr kumimoji="1" lang="en-US" altLang="ja-JP" sz="1200" b="1" dirty="0"/>
              <a:t>310</a:t>
            </a:r>
            <a:r>
              <a:rPr kumimoji="1" lang="ja-JP" altLang="en-US" sz="1200" b="1" dirty="0"/>
              <a:t>）</a:t>
            </a:r>
            <a:endParaRPr kumimoji="1" lang="en-US" altLang="ja-JP" sz="1200" b="1" dirty="0"/>
          </a:p>
        </p:txBody>
      </p:sp>
      <p:sp>
        <p:nvSpPr>
          <p:cNvPr id="53" name="テキスト ボックス 52">
            <a:extLst>
              <a:ext uri="{FF2B5EF4-FFF2-40B4-BE49-F238E27FC236}">
                <a16:creationId xmlns:a16="http://schemas.microsoft.com/office/drawing/2014/main" id="{6169BE84-A43E-46A9-AC79-099F93AEE291}"/>
              </a:ext>
            </a:extLst>
          </p:cNvPr>
          <p:cNvSpPr txBox="1"/>
          <p:nvPr/>
        </p:nvSpPr>
        <p:spPr>
          <a:xfrm>
            <a:off x="4113826" y="3244507"/>
            <a:ext cx="543739" cy="307777"/>
          </a:xfrm>
          <a:prstGeom prst="rect">
            <a:avLst/>
          </a:prstGeom>
          <a:noFill/>
        </p:spPr>
        <p:txBody>
          <a:bodyPr wrap="none" rtlCol="0">
            <a:spAutoFit/>
          </a:bodyPr>
          <a:lstStyle/>
          <a:p>
            <a:r>
              <a:rPr kumimoji="1" lang="ja-JP" altLang="en-US" sz="1400" dirty="0"/>
              <a:t>抽出</a:t>
            </a:r>
          </a:p>
        </p:txBody>
      </p:sp>
      <p:sp>
        <p:nvSpPr>
          <p:cNvPr id="54" name="テキスト ボックス 53">
            <a:extLst>
              <a:ext uri="{FF2B5EF4-FFF2-40B4-BE49-F238E27FC236}">
                <a16:creationId xmlns:a16="http://schemas.microsoft.com/office/drawing/2014/main" id="{2E62BB56-77D9-42F4-9D6E-8883E51493D3}"/>
              </a:ext>
            </a:extLst>
          </p:cNvPr>
          <p:cNvSpPr txBox="1"/>
          <p:nvPr/>
        </p:nvSpPr>
        <p:spPr>
          <a:xfrm>
            <a:off x="4570456" y="3516881"/>
            <a:ext cx="1618155" cy="584775"/>
          </a:xfrm>
          <a:prstGeom prst="rect">
            <a:avLst/>
          </a:prstGeom>
          <a:noFill/>
        </p:spPr>
        <p:txBody>
          <a:bodyPr wrap="square" rtlCol="0">
            <a:spAutoFit/>
          </a:bodyPr>
          <a:lstStyle/>
          <a:p>
            <a:pPr algn="ctr"/>
            <a:r>
              <a:rPr lang="ja-JP" altLang="en-US" sz="1600" dirty="0"/>
              <a:t>結合能強／無に</a:t>
            </a:r>
            <a:endParaRPr lang="en-US" altLang="ja-JP" sz="1600" dirty="0"/>
          </a:p>
          <a:p>
            <a:pPr algn="ctr"/>
            <a:r>
              <a:rPr lang="ja-JP" altLang="en-US" sz="1600" dirty="0"/>
              <a:t>貢献する変異</a:t>
            </a:r>
            <a:endParaRPr lang="en-US" altLang="ja-JP" sz="1600" dirty="0"/>
          </a:p>
        </p:txBody>
      </p:sp>
      <p:sp>
        <p:nvSpPr>
          <p:cNvPr id="66" name="テキスト ボックス 65">
            <a:extLst>
              <a:ext uri="{FF2B5EF4-FFF2-40B4-BE49-F238E27FC236}">
                <a16:creationId xmlns:a16="http://schemas.microsoft.com/office/drawing/2014/main" id="{659814BB-EFD8-4F0B-9A4A-A6DB44E51D8B}"/>
              </a:ext>
            </a:extLst>
          </p:cNvPr>
          <p:cNvSpPr txBox="1"/>
          <p:nvPr/>
        </p:nvSpPr>
        <p:spPr>
          <a:xfrm>
            <a:off x="4859072" y="3201632"/>
            <a:ext cx="970137" cy="276999"/>
          </a:xfrm>
          <a:prstGeom prst="rect">
            <a:avLst/>
          </a:prstGeom>
          <a:noFill/>
        </p:spPr>
        <p:txBody>
          <a:bodyPr wrap="none" rtlCol="0">
            <a:spAutoFit/>
          </a:bodyPr>
          <a:lstStyle/>
          <a:p>
            <a:r>
              <a:rPr kumimoji="1" lang="ja-JP" altLang="en-US" sz="1200" b="1" dirty="0"/>
              <a:t>特徴（</a:t>
            </a:r>
            <a:r>
              <a:rPr kumimoji="1" lang="en-US" altLang="ja-JP" sz="1200" b="1" dirty="0"/>
              <a:t>33</a:t>
            </a:r>
            <a:r>
              <a:rPr kumimoji="1" lang="ja-JP" altLang="en-US" sz="1200" b="1" dirty="0"/>
              <a:t>）</a:t>
            </a:r>
            <a:endParaRPr kumimoji="1" lang="en-US" altLang="ja-JP" sz="1200" b="1" dirty="0"/>
          </a:p>
        </p:txBody>
      </p:sp>
      <p:sp>
        <p:nvSpPr>
          <p:cNvPr id="68" name="テキスト ボックス 67">
            <a:extLst>
              <a:ext uri="{FF2B5EF4-FFF2-40B4-BE49-F238E27FC236}">
                <a16:creationId xmlns:a16="http://schemas.microsoft.com/office/drawing/2014/main" id="{41FD0C18-AB4B-4515-9BD5-30B879E1770E}"/>
              </a:ext>
            </a:extLst>
          </p:cNvPr>
          <p:cNvSpPr txBox="1"/>
          <p:nvPr/>
        </p:nvSpPr>
        <p:spPr>
          <a:xfrm>
            <a:off x="4713199" y="4167018"/>
            <a:ext cx="1261885" cy="307777"/>
          </a:xfrm>
          <a:prstGeom prst="rect">
            <a:avLst/>
          </a:prstGeom>
          <a:noFill/>
        </p:spPr>
        <p:txBody>
          <a:bodyPr wrap="none" rtlCol="0">
            <a:spAutoFit/>
          </a:bodyPr>
          <a:lstStyle/>
          <a:p>
            <a:pPr algn="ctr"/>
            <a:r>
              <a:rPr lang="ja-JP" altLang="en-US" sz="1400" dirty="0"/>
              <a:t>判別精度</a:t>
            </a:r>
            <a:r>
              <a:rPr lang="en-US" altLang="ja-JP" sz="1400" dirty="0"/>
              <a:t>80%</a:t>
            </a:r>
            <a:endParaRPr kumimoji="1" lang="ja-JP" altLang="en-US" sz="1400" dirty="0"/>
          </a:p>
        </p:txBody>
      </p:sp>
    </p:spTree>
    <p:extLst>
      <p:ext uri="{BB962C8B-B14F-4D97-AF65-F5344CB8AC3E}">
        <p14:creationId xmlns:p14="http://schemas.microsoft.com/office/powerpoint/2010/main" val="4076508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884CC-57F7-4506-A7EB-FCA5E85E0378}"/>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dirty="0"/>
            </a:br>
            <a:r>
              <a:rPr lang="en-US" altLang="ja-JP" sz="2700" dirty="0"/>
              <a:t>B/C. </a:t>
            </a:r>
            <a:r>
              <a:rPr lang="ja-JP" altLang="en-US" sz="2700" dirty="0"/>
              <a:t>機能性の机上評価、分子シミュレーション</a:t>
            </a:r>
            <a:endParaRPr kumimoji="1" lang="ja-JP" altLang="en-US" dirty="0"/>
          </a:p>
        </p:txBody>
      </p:sp>
      <p:sp>
        <p:nvSpPr>
          <p:cNvPr id="3" name="スライド番号プレースホルダー 2">
            <a:extLst>
              <a:ext uri="{FF2B5EF4-FFF2-40B4-BE49-F238E27FC236}">
                <a16:creationId xmlns:a16="http://schemas.microsoft.com/office/drawing/2014/main" id="{5F9C667D-DDAA-4931-AC3A-23721587F985}"/>
              </a:ext>
            </a:extLst>
          </p:cNvPr>
          <p:cNvSpPr>
            <a:spLocks noGrp="1"/>
          </p:cNvSpPr>
          <p:nvPr>
            <p:ph type="sldNum" sz="quarter" idx="10"/>
          </p:nvPr>
        </p:nvSpPr>
        <p:spPr/>
        <p:txBody>
          <a:bodyPr/>
          <a:lstStyle/>
          <a:p>
            <a:fld id="{584EAAFE-CFE5-40AD-8E95-5BFF290DC5CF}" type="slidenum">
              <a:rPr kumimoji="1" lang="ja-JP" altLang="en-US" smtClean="0"/>
              <a:pPr/>
              <a:t>77</a:t>
            </a:fld>
            <a:endParaRPr kumimoji="1" lang="ja-JP" altLang="en-US"/>
          </a:p>
        </p:txBody>
      </p:sp>
      <p:sp>
        <p:nvSpPr>
          <p:cNvPr id="4" name="テキスト プレースホルダー 3">
            <a:extLst>
              <a:ext uri="{FF2B5EF4-FFF2-40B4-BE49-F238E27FC236}">
                <a16:creationId xmlns:a16="http://schemas.microsoft.com/office/drawing/2014/main" id="{53B7D224-B41C-4EAF-90C6-5AC9A4D73460}"/>
              </a:ext>
            </a:extLst>
          </p:cNvPr>
          <p:cNvSpPr>
            <a:spLocks noGrp="1"/>
          </p:cNvSpPr>
          <p:nvPr>
            <p:ph type="body" sz="quarter" idx="11"/>
          </p:nvPr>
        </p:nvSpPr>
        <p:spPr>
          <a:xfrm>
            <a:off x="517055" y="855614"/>
            <a:ext cx="11341887" cy="424732"/>
          </a:xfrm>
        </p:spPr>
        <p:txBody>
          <a:bodyPr/>
          <a:lstStyle/>
          <a:p>
            <a:r>
              <a:rPr lang="ja-JP" altLang="en-US" sz="2400" dirty="0"/>
              <a:t>机上でセルロース結晶に対する</a:t>
            </a:r>
            <a:r>
              <a:rPr lang="en-US" altLang="ja-JP" sz="2400" dirty="0"/>
              <a:t>CBD</a:t>
            </a:r>
            <a:r>
              <a:rPr lang="ja-JP" altLang="en-US" sz="2400" dirty="0"/>
              <a:t>の結合親和性や動的振る舞いを計算した。</a:t>
            </a:r>
          </a:p>
        </p:txBody>
      </p:sp>
      <p:pic>
        <p:nvPicPr>
          <p:cNvPr id="1032" name="Picture 8">
            <a:extLst>
              <a:ext uri="{FF2B5EF4-FFF2-40B4-BE49-F238E27FC236}">
                <a16:creationId xmlns:a16="http://schemas.microsoft.com/office/drawing/2014/main" id="{86BE945F-7DE3-41AF-A7A5-7BBA97AF3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029" y="1826195"/>
            <a:ext cx="2474957" cy="16351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52B60A1-6D0D-4212-A0BC-9D6485B65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006" y="1831238"/>
            <a:ext cx="2534206" cy="16742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0A773EF-D48F-4B45-95F1-955F8547C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167" y="3403644"/>
            <a:ext cx="2554680" cy="166779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606B6A1-5C6C-4222-897F-5FAF71FBE9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0006" y="3447277"/>
            <a:ext cx="2534206" cy="1654427"/>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B121A4CF-F975-4808-A618-ECCF7FAB5906}"/>
              </a:ext>
            </a:extLst>
          </p:cNvPr>
          <p:cNvPicPr>
            <a:picLocks noChangeAspect="1"/>
          </p:cNvPicPr>
          <p:nvPr/>
        </p:nvPicPr>
        <p:blipFill rotWithShape="1">
          <a:blip r:embed="rId7"/>
          <a:srcRect l="25594" r="3985" b="16700"/>
          <a:stretch/>
        </p:blipFill>
        <p:spPr>
          <a:xfrm>
            <a:off x="1197017" y="1768176"/>
            <a:ext cx="2033279" cy="1411179"/>
          </a:xfrm>
          <a:prstGeom prst="rect">
            <a:avLst/>
          </a:prstGeom>
        </p:spPr>
      </p:pic>
      <p:sp>
        <p:nvSpPr>
          <p:cNvPr id="14" name="テキスト ボックス 13">
            <a:extLst>
              <a:ext uri="{FF2B5EF4-FFF2-40B4-BE49-F238E27FC236}">
                <a16:creationId xmlns:a16="http://schemas.microsoft.com/office/drawing/2014/main" id="{F1014F57-C10A-44F2-9913-BFAD44848298}"/>
              </a:ext>
            </a:extLst>
          </p:cNvPr>
          <p:cNvSpPr txBox="1"/>
          <p:nvPr/>
        </p:nvSpPr>
        <p:spPr>
          <a:xfrm>
            <a:off x="358760" y="2780118"/>
            <a:ext cx="944489" cy="246221"/>
          </a:xfrm>
          <a:prstGeom prst="rect">
            <a:avLst/>
          </a:prstGeom>
          <a:noFill/>
        </p:spPr>
        <p:txBody>
          <a:bodyPr wrap="none" rtlCol="0">
            <a:spAutoFit/>
          </a:bodyPr>
          <a:lstStyle/>
          <a:p>
            <a:pPr algn="ctr"/>
            <a:r>
              <a:rPr lang="ja-JP" altLang="en-US" sz="1000" dirty="0"/>
              <a:t>セルロース結晶</a:t>
            </a:r>
            <a:endParaRPr kumimoji="1" lang="ja-JP" altLang="en-US" sz="1000" dirty="0"/>
          </a:p>
        </p:txBody>
      </p:sp>
      <p:sp>
        <p:nvSpPr>
          <p:cNvPr id="15" name="テキスト ボックス 14">
            <a:extLst>
              <a:ext uri="{FF2B5EF4-FFF2-40B4-BE49-F238E27FC236}">
                <a16:creationId xmlns:a16="http://schemas.microsoft.com/office/drawing/2014/main" id="{9F7842B3-A49C-4532-8779-342DE8AA5593}"/>
              </a:ext>
            </a:extLst>
          </p:cNvPr>
          <p:cNvSpPr txBox="1"/>
          <p:nvPr/>
        </p:nvSpPr>
        <p:spPr>
          <a:xfrm>
            <a:off x="644282" y="2127883"/>
            <a:ext cx="455574" cy="246221"/>
          </a:xfrm>
          <a:prstGeom prst="rect">
            <a:avLst/>
          </a:prstGeom>
          <a:noFill/>
        </p:spPr>
        <p:txBody>
          <a:bodyPr wrap="none" rtlCol="0">
            <a:spAutoFit/>
          </a:bodyPr>
          <a:lstStyle/>
          <a:p>
            <a:pPr algn="ctr"/>
            <a:r>
              <a:rPr kumimoji="1" lang="en-US" altLang="ja-JP" sz="1000" dirty="0"/>
              <a:t>CBD</a:t>
            </a:r>
            <a:endParaRPr kumimoji="1" lang="ja-JP" altLang="en-US" sz="1000" dirty="0"/>
          </a:p>
        </p:txBody>
      </p:sp>
      <p:sp>
        <p:nvSpPr>
          <p:cNvPr id="18" name="テキスト ボックス 17">
            <a:extLst>
              <a:ext uri="{FF2B5EF4-FFF2-40B4-BE49-F238E27FC236}">
                <a16:creationId xmlns:a16="http://schemas.microsoft.com/office/drawing/2014/main" id="{04B66826-E90D-481C-959C-B20BE735B8F6}"/>
              </a:ext>
            </a:extLst>
          </p:cNvPr>
          <p:cNvSpPr txBox="1"/>
          <p:nvPr/>
        </p:nvSpPr>
        <p:spPr>
          <a:xfrm>
            <a:off x="4044375" y="1248813"/>
            <a:ext cx="3018505" cy="369332"/>
          </a:xfrm>
          <a:prstGeom prst="rect">
            <a:avLst/>
          </a:prstGeom>
          <a:noFill/>
        </p:spPr>
        <p:txBody>
          <a:bodyPr wrap="square" rtlCol="0">
            <a:spAutoFit/>
          </a:bodyPr>
          <a:lstStyle/>
          <a:p>
            <a:pPr algn="ctr"/>
            <a:r>
              <a:rPr kumimoji="1" lang="ja-JP" altLang="en-US" dirty="0"/>
              <a:t>ドッキングシミュレーション</a:t>
            </a:r>
          </a:p>
        </p:txBody>
      </p:sp>
      <p:sp>
        <p:nvSpPr>
          <p:cNvPr id="19" name="テキスト ボックス 18">
            <a:extLst>
              <a:ext uri="{FF2B5EF4-FFF2-40B4-BE49-F238E27FC236}">
                <a16:creationId xmlns:a16="http://schemas.microsoft.com/office/drawing/2014/main" id="{3F33587F-5ACF-44E9-9CA2-F93F76D6E42E}"/>
              </a:ext>
            </a:extLst>
          </p:cNvPr>
          <p:cNvSpPr txBox="1"/>
          <p:nvPr/>
        </p:nvSpPr>
        <p:spPr>
          <a:xfrm>
            <a:off x="8000174" y="1265228"/>
            <a:ext cx="3193054" cy="369332"/>
          </a:xfrm>
          <a:prstGeom prst="rect">
            <a:avLst/>
          </a:prstGeom>
          <a:noFill/>
        </p:spPr>
        <p:txBody>
          <a:bodyPr wrap="square" rtlCol="0">
            <a:spAutoFit/>
          </a:bodyPr>
          <a:lstStyle/>
          <a:p>
            <a:pPr algn="ctr"/>
            <a:r>
              <a:rPr kumimoji="1" lang="ja-JP" altLang="en-US" dirty="0"/>
              <a:t>分子動力学シミュレーション</a:t>
            </a:r>
          </a:p>
        </p:txBody>
      </p:sp>
      <p:cxnSp>
        <p:nvCxnSpPr>
          <p:cNvPr id="22" name="直線コネクタ 21">
            <a:extLst>
              <a:ext uri="{FF2B5EF4-FFF2-40B4-BE49-F238E27FC236}">
                <a16:creationId xmlns:a16="http://schemas.microsoft.com/office/drawing/2014/main" id="{B5BE3EB9-14A3-42CB-A44B-945FDFC2505A}"/>
              </a:ext>
            </a:extLst>
          </p:cNvPr>
          <p:cNvCxnSpPr>
            <a:cxnSpLocks/>
          </p:cNvCxnSpPr>
          <p:nvPr/>
        </p:nvCxnSpPr>
        <p:spPr>
          <a:xfrm>
            <a:off x="3640632" y="1608591"/>
            <a:ext cx="384176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9C1551C-0857-4E61-8A23-FF3ED5557F84}"/>
              </a:ext>
            </a:extLst>
          </p:cNvPr>
          <p:cNvCxnSpPr>
            <a:cxnSpLocks/>
          </p:cNvCxnSpPr>
          <p:nvPr/>
        </p:nvCxnSpPr>
        <p:spPr>
          <a:xfrm>
            <a:off x="7788038" y="1608591"/>
            <a:ext cx="3781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6B5F1B6-B6C5-4955-A77F-5C44D15C8948}"/>
              </a:ext>
            </a:extLst>
          </p:cNvPr>
          <p:cNvSpPr txBox="1"/>
          <p:nvPr/>
        </p:nvSpPr>
        <p:spPr>
          <a:xfrm>
            <a:off x="269090" y="5103250"/>
            <a:ext cx="11653820" cy="369332"/>
          </a:xfrm>
          <a:prstGeom prst="rect">
            <a:avLst/>
          </a:prstGeom>
          <a:noFill/>
        </p:spPr>
        <p:txBody>
          <a:bodyPr wrap="square" rtlCol="0">
            <a:spAutoFit/>
          </a:bodyPr>
          <a:lstStyle/>
          <a:p>
            <a:pPr algn="ctr"/>
            <a:r>
              <a:rPr kumimoji="1" lang="ja-JP" altLang="en-US" b="1" dirty="0">
                <a:solidFill>
                  <a:schemeClr val="accent1"/>
                </a:solidFill>
              </a:rPr>
              <a:t>課題：結合親和性スコアによるスクリーニングの効果は薄く、机上評価への利用は困難だと判断</a:t>
            </a:r>
            <a:endParaRPr kumimoji="1" lang="en-US" altLang="ja-JP" b="1" dirty="0">
              <a:solidFill>
                <a:schemeClr val="accent1"/>
              </a:solidFill>
            </a:endParaRPr>
          </a:p>
        </p:txBody>
      </p:sp>
      <p:sp>
        <p:nvSpPr>
          <p:cNvPr id="28" name="テキスト ボックス 27">
            <a:extLst>
              <a:ext uri="{FF2B5EF4-FFF2-40B4-BE49-F238E27FC236}">
                <a16:creationId xmlns:a16="http://schemas.microsoft.com/office/drawing/2014/main" id="{0632D171-519E-490B-974D-06EBA8F2F82B}"/>
              </a:ext>
            </a:extLst>
          </p:cNvPr>
          <p:cNvSpPr txBox="1"/>
          <p:nvPr/>
        </p:nvSpPr>
        <p:spPr>
          <a:xfrm>
            <a:off x="1238552" y="5446157"/>
            <a:ext cx="9957129" cy="83099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理由１：計算コストが非常に高いが、機能性の机上評価という観点では有用な結果が得られなかった。</a:t>
            </a:r>
            <a:endParaRPr kumimoji="1" lang="en-US" altLang="ja-JP" sz="1600" dirty="0"/>
          </a:p>
          <a:p>
            <a:pPr marL="285750" indent="-285750">
              <a:buFont typeface="Wingdings" panose="05000000000000000000" pitchFamily="2" charset="2"/>
              <a:buChar char="Ø"/>
            </a:pPr>
            <a:r>
              <a:rPr kumimoji="1" lang="ja-JP" altLang="en-US" sz="1600" dirty="0"/>
              <a:t>理由２：シミュレーションの条件の試行錯誤、構造サンプリング法の検討、セルロース結合性を評価する指標の検討の余地はあるが、理由</a:t>
            </a:r>
            <a:r>
              <a:rPr kumimoji="1" lang="en-US" altLang="ja-JP" sz="1600" dirty="0"/>
              <a:t>1</a:t>
            </a:r>
            <a:r>
              <a:rPr kumimoji="1" lang="ja-JP" altLang="en-US" sz="1600" dirty="0"/>
              <a:t>もあり見通しのないまま研究が長期化する懸念があり、現状では手が出ない。</a:t>
            </a:r>
            <a:endParaRPr kumimoji="1" lang="en-US" altLang="ja-JP" sz="1600" dirty="0"/>
          </a:p>
        </p:txBody>
      </p:sp>
      <p:sp>
        <p:nvSpPr>
          <p:cNvPr id="26" name="テキスト ボックス 25">
            <a:extLst>
              <a:ext uri="{FF2B5EF4-FFF2-40B4-BE49-F238E27FC236}">
                <a16:creationId xmlns:a16="http://schemas.microsoft.com/office/drawing/2014/main" id="{7974441C-FF78-4921-B78B-BE1403AF7DB8}"/>
              </a:ext>
            </a:extLst>
          </p:cNvPr>
          <p:cNvSpPr txBox="1"/>
          <p:nvPr/>
        </p:nvSpPr>
        <p:spPr>
          <a:xfrm>
            <a:off x="3670677" y="2288453"/>
            <a:ext cx="759668" cy="369332"/>
          </a:xfrm>
          <a:prstGeom prst="rect">
            <a:avLst/>
          </a:prstGeom>
          <a:noFill/>
        </p:spPr>
        <p:txBody>
          <a:bodyPr wrap="square">
            <a:spAutoFit/>
          </a:bodyPr>
          <a:lstStyle/>
          <a:p>
            <a:r>
              <a:rPr lang="en-US" altLang="ja-JP" sz="900" dirty="0"/>
              <a:t>Wet</a:t>
            </a:r>
            <a:r>
              <a:rPr lang="ja-JP" altLang="en-US" sz="900" dirty="0"/>
              <a:t>実験の</a:t>
            </a:r>
            <a:endParaRPr lang="en-US" altLang="ja-JP" sz="900" dirty="0"/>
          </a:p>
          <a:p>
            <a:r>
              <a:rPr lang="ja-JP" altLang="en-US" sz="900" dirty="0"/>
              <a:t>結合性評価</a:t>
            </a:r>
          </a:p>
        </p:txBody>
      </p:sp>
      <p:sp>
        <p:nvSpPr>
          <p:cNvPr id="29" name="テキスト ボックス 28">
            <a:extLst>
              <a:ext uri="{FF2B5EF4-FFF2-40B4-BE49-F238E27FC236}">
                <a16:creationId xmlns:a16="http://schemas.microsoft.com/office/drawing/2014/main" id="{52DC841D-046B-4315-8484-CD0B28BF918E}"/>
              </a:ext>
            </a:extLst>
          </p:cNvPr>
          <p:cNvSpPr txBox="1"/>
          <p:nvPr/>
        </p:nvSpPr>
        <p:spPr>
          <a:xfrm>
            <a:off x="3854865" y="4067133"/>
            <a:ext cx="564001" cy="230832"/>
          </a:xfrm>
          <a:prstGeom prst="rect">
            <a:avLst/>
          </a:prstGeom>
          <a:noFill/>
        </p:spPr>
        <p:txBody>
          <a:bodyPr wrap="square">
            <a:spAutoFit/>
          </a:bodyPr>
          <a:lstStyle/>
          <a:p>
            <a:r>
              <a:rPr lang="ja-JP" altLang="en-US" sz="900" dirty="0"/>
              <a:t>ヒット率</a:t>
            </a:r>
          </a:p>
        </p:txBody>
      </p:sp>
      <p:sp>
        <p:nvSpPr>
          <p:cNvPr id="30" name="テキスト ボックス 29">
            <a:extLst>
              <a:ext uri="{FF2B5EF4-FFF2-40B4-BE49-F238E27FC236}">
                <a16:creationId xmlns:a16="http://schemas.microsoft.com/office/drawing/2014/main" id="{DAA0E81F-ED5B-466B-A28D-84BB1B4EB489}"/>
              </a:ext>
            </a:extLst>
          </p:cNvPr>
          <p:cNvSpPr txBox="1"/>
          <p:nvPr/>
        </p:nvSpPr>
        <p:spPr>
          <a:xfrm>
            <a:off x="7557980" y="2347097"/>
            <a:ext cx="759668" cy="369332"/>
          </a:xfrm>
          <a:prstGeom prst="rect">
            <a:avLst/>
          </a:prstGeom>
          <a:noFill/>
        </p:spPr>
        <p:txBody>
          <a:bodyPr wrap="square">
            <a:spAutoFit/>
          </a:bodyPr>
          <a:lstStyle/>
          <a:p>
            <a:r>
              <a:rPr lang="en-US" altLang="ja-JP" sz="900" dirty="0"/>
              <a:t>Wet</a:t>
            </a:r>
            <a:r>
              <a:rPr lang="ja-JP" altLang="en-US" sz="900" dirty="0"/>
              <a:t>実験の</a:t>
            </a:r>
            <a:endParaRPr lang="en-US" altLang="ja-JP" sz="900" dirty="0"/>
          </a:p>
          <a:p>
            <a:r>
              <a:rPr lang="ja-JP" altLang="en-US" sz="900" dirty="0"/>
              <a:t>結合性評価</a:t>
            </a:r>
          </a:p>
        </p:txBody>
      </p:sp>
      <p:sp>
        <p:nvSpPr>
          <p:cNvPr id="31" name="テキスト ボックス 30">
            <a:extLst>
              <a:ext uri="{FF2B5EF4-FFF2-40B4-BE49-F238E27FC236}">
                <a16:creationId xmlns:a16="http://schemas.microsoft.com/office/drawing/2014/main" id="{A7F486CA-2EE3-427A-A3E6-96CA39788BA8}"/>
              </a:ext>
            </a:extLst>
          </p:cNvPr>
          <p:cNvSpPr txBox="1"/>
          <p:nvPr/>
        </p:nvSpPr>
        <p:spPr>
          <a:xfrm>
            <a:off x="7675187" y="4084473"/>
            <a:ext cx="525254" cy="230832"/>
          </a:xfrm>
          <a:prstGeom prst="rect">
            <a:avLst/>
          </a:prstGeom>
          <a:noFill/>
        </p:spPr>
        <p:txBody>
          <a:bodyPr wrap="square">
            <a:spAutoFit/>
          </a:bodyPr>
          <a:lstStyle/>
          <a:p>
            <a:r>
              <a:rPr lang="ja-JP" altLang="en-US" sz="900" dirty="0"/>
              <a:t>ヒット率</a:t>
            </a:r>
            <a:endParaRPr lang="en-US" altLang="ja-JP" sz="900" dirty="0"/>
          </a:p>
        </p:txBody>
      </p:sp>
      <p:sp>
        <p:nvSpPr>
          <p:cNvPr id="8" name="テキスト ボックス 7">
            <a:extLst>
              <a:ext uri="{FF2B5EF4-FFF2-40B4-BE49-F238E27FC236}">
                <a16:creationId xmlns:a16="http://schemas.microsoft.com/office/drawing/2014/main" id="{535FBD48-0EB4-4675-8D2D-EEF6BC5B206F}"/>
              </a:ext>
            </a:extLst>
          </p:cNvPr>
          <p:cNvSpPr txBox="1"/>
          <p:nvPr/>
        </p:nvSpPr>
        <p:spPr>
          <a:xfrm>
            <a:off x="6324288" y="4852258"/>
            <a:ext cx="1423788" cy="253916"/>
          </a:xfrm>
          <a:prstGeom prst="rect">
            <a:avLst/>
          </a:prstGeom>
          <a:noFill/>
        </p:spPr>
        <p:txBody>
          <a:bodyPr wrap="none" rtlCol="0">
            <a:spAutoFit/>
          </a:bodyPr>
          <a:lstStyle/>
          <a:p>
            <a:r>
              <a:rPr kumimoji="1" lang="ja-JP" altLang="en-US" sz="1050" dirty="0"/>
              <a:t>結合親和性スコア閾値</a:t>
            </a:r>
          </a:p>
        </p:txBody>
      </p:sp>
      <p:sp>
        <p:nvSpPr>
          <p:cNvPr id="32" name="テキスト ボックス 31">
            <a:extLst>
              <a:ext uri="{FF2B5EF4-FFF2-40B4-BE49-F238E27FC236}">
                <a16:creationId xmlns:a16="http://schemas.microsoft.com/office/drawing/2014/main" id="{38507AFB-5DD6-4315-929D-10F01EE1F022}"/>
              </a:ext>
            </a:extLst>
          </p:cNvPr>
          <p:cNvSpPr txBox="1"/>
          <p:nvPr/>
        </p:nvSpPr>
        <p:spPr>
          <a:xfrm>
            <a:off x="10562245" y="4896995"/>
            <a:ext cx="1423788" cy="253916"/>
          </a:xfrm>
          <a:prstGeom prst="rect">
            <a:avLst/>
          </a:prstGeom>
          <a:noFill/>
        </p:spPr>
        <p:txBody>
          <a:bodyPr wrap="none" rtlCol="0">
            <a:spAutoFit/>
          </a:bodyPr>
          <a:lstStyle/>
          <a:p>
            <a:r>
              <a:rPr kumimoji="1" lang="ja-JP" altLang="en-US" sz="1050" dirty="0"/>
              <a:t>結合親和性スコア閾値</a:t>
            </a:r>
          </a:p>
        </p:txBody>
      </p:sp>
      <p:sp>
        <p:nvSpPr>
          <p:cNvPr id="33" name="テキスト ボックス 32">
            <a:extLst>
              <a:ext uri="{FF2B5EF4-FFF2-40B4-BE49-F238E27FC236}">
                <a16:creationId xmlns:a16="http://schemas.microsoft.com/office/drawing/2014/main" id="{5B781295-9204-4675-9A15-252653FC019F}"/>
              </a:ext>
            </a:extLst>
          </p:cNvPr>
          <p:cNvSpPr txBox="1"/>
          <p:nvPr/>
        </p:nvSpPr>
        <p:spPr>
          <a:xfrm>
            <a:off x="6354536" y="3250892"/>
            <a:ext cx="1154483" cy="253916"/>
          </a:xfrm>
          <a:prstGeom prst="rect">
            <a:avLst/>
          </a:prstGeom>
          <a:noFill/>
        </p:spPr>
        <p:txBody>
          <a:bodyPr wrap="none" rtlCol="0">
            <a:spAutoFit/>
          </a:bodyPr>
          <a:lstStyle/>
          <a:p>
            <a:r>
              <a:rPr kumimoji="1" lang="ja-JP" altLang="en-US" sz="1050" dirty="0"/>
              <a:t>結合親和性スコア</a:t>
            </a:r>
          </a:p>
        </p:txBody>
      </p:sp>
      <p:sp>
        <p:nvSpPr>
          <p:cNvPr id="34" name="テキスト ボックス 33">
            <a:extLst>
              <a:ext uri="{FF2B5EF4-FFF2-40B4-BE49-F238E27FC236}">
                <a16:creationId xmlns:a16="http://schemas.microsoft.com/office/drawing/2014/main" id="{6A3DE325-49E2-43AA-A324-39CC12A21088}"/>
              </a:ext>
            </a:extLst>
          </p:cNvPr>
          <p:cNvSpPr txBox="1"/>
          <p:nvPr/>
        </p:nvSpPr>
        <p:spPr>
          <a:xfrm>
            <a:off x="10246970" y="3278877"/>
            <a:ext cx="1154483" cy="253916"/>
          </a:xfrm>
          <a:prstGeom prst="rect">
            <a:avLst/>
          </a:prstGeom>
          <a:noFill/>
        </p:spPr>
        <p:txBody>
          <a:bodyPr wrap="none" rtlCol="0">
            <a:spAutoFit/>
          </a:bodyPr>
          <a:lstStyle/>
          <a:p>
            <a:r>
              <a:rPr kumimoji="1" lang="ja-JP" altLang="en-US" sz="1050" dirty="0"/>
              <a:t>結合親和性スコア</a:t>
            </a:r>
          </a:p>
        </p:txBody>
      </p:sp>
      <p:sp>
        <p:nvSpPr>
          <p:cNvPr id="35" name="テキスト ボックス 34">
            <a:extLst>
              <a:ext uri="{FF2B5EF4-FFF2-40B4-BE49-F238E27FC236}">
                <a16:creationId xmlns:a16="http://schemas.microsoft.com/office/drawing/2014/main" id="{8F960719-B09F-4F32-B310-A71B4089619B}"/>
              </a:ext>
            </a:extLst>
          </p:cNvPr>
          <p:cNvSpPr txBox="1"/>
          <p:nvPr/>
        </p:nvSpPr>
        <p:spPr>
          <a:xfrm>
            <a:off x="482763" y="3950028"/>
            <a:ext cx="696252" cy="230832"/>
          </a:xfrm>
          <a:prstGeom prst="rect">
            <a:avLst/>
          </a:prstGeom>
          <a:noFill/>
        </p:spPr>
        <p:txBody>
          <a:bodyPr wrap="square">
            <a:spAutoFit/>
          </a:bodyPr>
          <a:lstStyle/>
          <a:p>
            <a:r>
              <a:rPr lang="ja-JP" altLang="en-US" sz="900" dirty="0"/>
              <a:t>ヒット率＝</a:t>
            </a:r>
            <a:endParaRPr lang="en-US" altLang="ja-JP" sz="900" dirty="0"/>
          </a:p>
        </p:txBody>
      </p:sp>
      <p:sp>
        <p:nvSpPr>
          <p:cNvPr id="36" name="テキスト ボックス 35">
            <a:extLst>
              <a:ext uri="{FF2B5EF4-FFF2-40B4-BE49-F238E27FC236}">
                <a16:creationId xmlns:a16="http://schemas.microsoft.com/office/drawing/2014/main" id="{A2BB9EE8-8617-4607-BABA-21F8C3547F58}"/>
              </a:ext>
            </a:extLst>
          </p:cNvPr>
          <p:cNvSpPr txBox="1"/>
          <p:nvPr/>
        </p:nvSpPr>
        <p:spPr>
          <a:xfrm>
            <a:off x="1297008" y="3694258"/>
            <a:ext cx="1484002" cy="369332"/>
          </a:xfrm>
          <a:prstGeom prst="rect">
            <a:avLst/>
          </a:prstGeom>
          <a:noFill/>
        </p:spPr>
        <p:txBody>
          <a:bodyPr wrap="square">
            <a:spAutoFit/>
          </a:bodyPr>
          <a:lstStyle/>
          <a:p>
            <a:r>
              <a:rPr lang="en-US" altLang="ja-JP" sz="900" dirty="0"/>
              <a:t>Wet</a:t>
            </a:r>
            <a:r>
              <a:rPr lang="ja-JP" altLang="en-US" sz="900" dirty="0"/>
              <a:t>評価で結合能が強いと判断したサンプル数</a:t>
            </a:r>
            <a:endParaRPr lang="en-US" altLang="ja-JP" sz="900" dirty="0"/>
          </a:p>
        </p:txBody>
      </p:sp>
      <p:sp>
        <p:nvSpPr>
          <p:cNvPr id="37" name="テキスト ボックス 36">
            <a:extLst>
              <a:ext uri="{FF2B5EF4-FFF2-40B4-BE49-F238E27FC236}">
                <a16:creationId xmlns:a16="http://schemas.microsoft.com/office/drawing/2014/main" id="{B91C409A-CAEB-436F-951F-F0928A295FCD}"/>
              </a:ext>
            </a:extLst>
          </p:cNvPr>
          <p:cNvSpPr txBox="1"/>
          <p:nvPr/>
        </p:nvSpPr>
        <p:spPr>
          <a:xfrm>
            <a:off x="1097592" y="4077319"/>
            <a:ext cx="2059968" cy="230832"/>
          </a:xfrm>
          <a:prstGeom prst="rect">
            <a:avLst/>
          </a:prstGeom>
          <a:noFill/>
        </p:spPr>
        <p:txBody>
          <a:bodyPr wrap="square">
            <a:spAutoFit/>
          </a:bodyPr>
          <a:lstStyle/>
          <a:p>
            <a:r>
              <a:rPr lang="ja-JP" altLang="en-US" sz="900" dirty="0"/>
              <a:t>評価スコアが閾値を満たすサンプル数</a:t>
            </a:r>
            <a:endParaRPr lang="en-US" altLang="ja-JP" sz="900" dirty="0"/>
          </a:p>
        </p:txBody>
      </p:sp>
      <p:cxnSp>
        <p:nvCxnSpPr>
          <p:cNvPr id="38" name="直線コネクタ 37">
            <a:extLst>
              <a:ext uri="{FF2B5EF4-FFF2-40B4-BE49-F238E27FC236}">
                <a16:creationId xmlns:a16="http://schemas.microsoft.com/office/drawing/2014/main" id="{9BEEBD1D-602A-44E3-8F7D-6C2CE2165016}"/>
              </a:ext>
            </a:extLst>
          </p:cNvPr>
          <p:cNvCxnSpPr>
            <a:cxnSpLocks/>
          </p:cNvCxnSpPr>
          <p:nvPr/>
        </p:nvCxnSpPr>
        <p:spPr>
          <a:xfrm>
            <a:off x="1049418" y="4064113"/>
            <a:ext cx="1768407"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72854AE-9251-4AD7-AFCC-F6253BD66EB7}"/>
              </a:ext>
            </a:extLst>
          </p:cNvPr>
          <p:cNvCxnSpPr>
            <a:cxnSpLocks/>
          </p:cNvCxnSpPr>
          <p:nvPr/>
        </p:nvCxnSpPr>
        <p:spPr>
          <a:xfrm flipV="1">
            <a:off x="3364517" y="4388954"/>
            <a:ext cx="2462322" cy="319590"/>
          </a:xfrm>
          <a:prstGeom prst="straightConnector1">
            <a:avLst/>
          </a:prstGeom>
          <a:ln w="3175">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8730DA1B-EA88-4CBC-9AC5-26F12320D977}"/>
              </a:ext>
            </a:extLst>
          </p:cNvPr>
          <p:cNvCxnSpPr>
            <a:cxnSpLocks/>
          </p:cNvCxnSpPr>
          <p:nvPr/>
        </p:nvCxnSpPr>
        <p:spPr>
          <a:xfrm flipV="1">
            <a:off x="3364517" y="4400821"/>
            <a:ext cx="5601397" cy="320442"/>
          </a:xfrm>
          <a:prstGeom prst="straightConnector1">
            <a:avLst/>
          </a:prstGeom>
          <a:ln w="3175">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73FB5C9A-30F1-407B-9ADE-20D7129E440D}"/>
              </a:ext>
            </a:extLst>
          </p:cNvPr>
          <p:cNvSpPr txBox="1"/>
          <p:nvPr/>
        </p:nvSpPr>
        <p:spPr>
          <a:xfrm>
            <a:off x="600251" y="4633026"/>
            <a:ext cx="543636" cy="230832"/>
          </a:xfrm>
          <a:prstGeom prst="rect">
            <a:avLst/>
          </a:prstGeom>
          <a:noFill/>
        </p:spPr>
        <p:txBody>
          <a:bodyPr wrap="square">
            <a:spAutoFit/>
          </a:bodyPr>
          <a:lstStyle/>
          <a:p>
            <a:r>
              <a:rPr lang="en-US" altLang="ja-JP" sz="900" dirty="0"/>
              <a:t>0.31</a:t>
            </a:r>
            <a:r>
              <a:rPr lang="ja-JP" altLang="en-US" sz="900" dirty="0"/>
              <a:t>＝</a:t>
            </a:r>
            <a:endParaRPr lang="en-US" altLang="ja-JP" sz="900" dirty="0"/>
          </a:p>
        </p:txBody>
      </p:sp>
      <p:sp>
        <p:nvSpPr>
          <p:cNvPr id="43" name="テキスト ボックス 42">
            <a:extLst>
              <a:ext uri="{FF2B5EF4-FFF2-40B4-BE49-F238E27FC236}">
                <a16:creationId xmlns:a16="http://schemas.microsoft.com/office/drawing/2014/main" id="{E16A5204-7ED8-40DA-A852-2557EBDDBF82}"/>
              </a:ext>
            </a:extLst>
          </p:cNvPr>
          <p:cNvSpPr txBox="1"/>
          <p:nvPr/>
        </p:nvSpPr>
        <p:spPr>
          <a:xfrm>
            <a:off x="1297008" y="4411183"/>
            <a:ext cx="1484002" cy="369332"/>
          </a:xfrm>
          <a:prstGeom prst="rect">
            <a:avLst/>
          </a:prstGeom>
          <a:noFill/>
        </p:spPr>
        <p:txBody>
          <a:bodyPr wrap="square">
            <a:spAutoFit/>
          </a:bodyPr>
          <a:lstStyle/>
          <a:p>
            <a:r>
              <a:rPr lang="en-US" altLang="ja-JP" sz="900" dirty="0"/>
              <a:t>Wet</a:t>
            </a:r>
            <a:r>
              <a:rPr lang="ja-JP" altLang="en-US" sz="900" dirty="0"/>
              <a:t>評価で結合能が強いと判断したサンプル数</a:t>
            </a:r>
            <a:endParaRPr lang="en-US" altLang="ja-JP" sz="900" dirty="0"/>
          </a:p>
        </p:txBody>
      </p:sp>
      <p:sp>
        <p:nvSpPr>
          <p:cNvPr id="44" name="テキスト ボックス 43">
            <a:extLst>
              <a:ext uri="{FF2B5EF4-FFF2-40B4-BE49-F238E27FC236}">
                <a16:creationId xmlns:a16="http://schemas.microsoft.com/office/drawing/2014/main" id="{50525FB3-E2F4-42DE-BB23-F0AC800B434E}"/>
              </a:ext>
            </a:extLst>
          </p:cNvPr>
          <p:cNvSpPr txBox="1"/>
          <p:nvPr/>
        </p:nvSpPr>
        <p:spPr>
          <a:xfrm>
            <a:off x="1530377" y="4766605"/>
            <a:ext cx="806488" cy="230832"/>
          </a:xfrm>
          <a:prstGeom prst="rect">
            <a:avLst/>
          </a:prstGeom>
          <a:noFill/>
        </p:spPr>
        <p:txBody>
          <a:bodyPr wrap="square">
            <a:spAutoFit/>
          </a:bodyPr>
          <a:lstStyle/>
          <a:p>
            <a:r>
              <a:rPr lang="ja-JP" altLang="en-US" sz="900" dirty="0"/>
              <a:t>サンプル総数</a:t>
            </a:r>
            <a:endParaRPr lang="en-US" altLang="ja-JP" sz="900" dirty="0"/>
          </a:p>
        </p:txBody>
      </p:sp>
      <p:cxnSp>
        <p:nvCxnSpPr>
          <p:cNvPr id="45" name="直線コネクタ 44">
            <a:extLst>
              <a:ext uri="{FF2B5EF4-FFF2-40B4-BE49-F238E27FC236}">
                <a16:creationId xmlns:a16="http://schemas.microsoft.com/office/drawing/2014/main" id="{B50BB4AC-14BF-4289-A9F7-8DE38D481D56}"/>
              </a:ext>
            </a:extLst>
          </p:cNvPr>
          <p:cNvCxnSpPr>
            <a:cxnSpLocks/>
          </p:cNvCxnSpPr>
          <p:nvPr/>
        </p:nvCxnSpPr>
        <p:spPr>
          <a:xfrm>
            <a:off x="1080833" y="4763902"/>
            <a:ext cx="1676032"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7604152F-B894-41AD-A388-607394C2867B}"/>
              </a:ext>
            </a:extLst>
          </p:cNvPr>
          <p:cNvSpPr/>
          <p:nvPr/>
        </p:nvSpPr>
        <p:spPr>
          <a:xfrm>
            <a:off x="232602" y="1608591"/>
            <a:ext cx="3131915" cy="1625169"/>
          </a:xfrm>
          <a:prstGeom prst="rect">
            <a:avLst/>
          </a:prstGeom>
          <a:noFill/>
          <a:ln>
            <a:solidFill>
              <a:srgbClr val="95A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CCB1D397-AA91-440C-8729-8253BAF26933}"/>
              </a:ext>
            </a:extLst>
          </p:cNvPr>
          <p:cNvSpPr txBox="1"/>
          <p:nvPr/>
        </p:nvSpPr>
        <p:spPr>
          <a:xfrm>
            <a:off x="482072" y="1449652"/>
            <a:ext cx="2629859" cy="261610"/>
          </a:xfrm>
          <a:prstGeom prst="rect">
            <a:avLst/>
          </a:prstGeom>
          <a:solidFill>
            <a:schemeClr val="bg1"/>
          </a:solidFill>
          <a:ln w="19050">
            <a:solidFill>
              <a:schemeClr val="bg2"/>
            </a:solidFill>
          </a:ln>
        </p:spPr>
        <p:txBody>
          <a:bodyPr wrap="square" rtlCol="0">
            <a:spAutoFit/>
          </a:bodyPr>
          <a:lstStyle/>
          <a:p>
            <a:pPr algn="ctr"/>
            <a:r>
              <a:rPr kumimoji="1" lang="ja-JP" altLang="en-US" sz="1100" dirty="0"/>
              <a:t>セルロース結晶・</a:t>
            </a:r>
            <a:r>
              <a:rPr kumimoji="1" lang="en-US" altLang="ja-JP" sz="1100" dirty="0"/>
              <a:t>CBD</a:t>
            </a:r>
            <a:r>
              <a:rPr kumimoji="1" lang="ja-JP" altLang="en-US" sz="1100" dirty="0"/>
              <a:t>の分子シミュレーション</a:t>
            </a:r>
          </a:p>
        </p:txBody>
      </p:sp>
      <p:sp>
        <p:nvSpPr>
          <p:cNvPr id="55" name="正方形/長方形 54">
            <a:extLst>
              <a:ext uri="{FF2B5EF4-FFF2-40B4-BE49-F238E27FC236}">
                <a16:creationId xmlns:a16="http://schemas.microsoft.com/office/drawing/2014/main" id="{046B5BFD-D840-4582-A81A-01F059198CFC}"/>
              </a:ext>
            </a:extLst>
          </p:cNvPr>
          <p:cNvSpPr/>
          <p:nvPr/>
        </p:nvSpPr>
        <p:spPr>
          <a:xfrm>
            <a:off x="240146" y="3562005"/>
            <a:ext cx="3131915" cy="1452940"/>
          </a:xfrm>
          <a:prstGeom prst="rect">
            <a:avLst/>
          </a:prstGeom>
          <a:noFill/>
          <a:ln>
            <a:solidFill>
              <a:srgbClr val="95A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F009BDE9-BFCB-43D3-901D-BF5B2D2D0896}"/>
              </a:ext>
            </a:extLst>
          </p:cNvPr>
          <p:cNvSpPr txBox="1"/>
          <p:nvPr/>
        </p:nvSpPr>
        <p:spPr>
          <a:xfrm>
            <a:off x="536347" y="3401988"/>
            <a:ext cx="2629859" cy="261610"/>
          </a:xfrm>
          <a:prstGeom prst="rect">
            <a:avLst/>
          </a:prstGeom>
          <a:solidFill>
            <a:schemeClr val="bg1"/>
          </a:solidFill>
          <a:ln w="19050">
            <a:solidFill>
              <a:schemeClr val="bg2"/>
            </a:solidFill>
          </a:ln>
        </p:spPr>
        <p:txBody>
          <a:bodyPr wrap="square" rtlCol="0">
            <a:spAutoFit/>
          </a:bodyPr>
          <a:lstStyle/>
          <a:p>
            <a:pPr algn="ctr"/>
            <a:r>
              <a:rPr kumimoji="1" lang="ja-JP" altLang="en-US" sz="1100" dirty="0"/>
              <a:t>ヒット率の定義</a:t>
            </a:r>
          </a:p>
        </p:txBody>
      </p:sp>
      <p:sp>
        <p:nvSpPr>
          <p:cNvPr id="52" name="テキスト ボックス 51">
            <a:extLst>
              <a:ext uri="{FF2B5EF4-FFF2-40B4-BE49-F238E27FC236}">
                <a16:creationId xmlns:a16="http://schemas.microsoft.com/office/drawing/2014/main" id="{13B3E844-60AA-4039-9F26-7833A89F352C}"/>
              </a:ext>
            </a:extLst>
          </p:cNvPr>
          <p:cNvSpPr txBox="1"/>
          <p:nvPr/>
        </p:nvSpPr>
        <p:spPr>
          <a:xfrm>
            <a:off x="4752152" y="3546379"/>
            <a:ext cx="1795684" cy="415498"/>
          </a:xfrm>
          <a:prstGeom prst="rect">
            <a:avLst/>
          </a:prstGeom>
          <a:noFill/>
        </p:spPr>
        <p:txBody>
          <a:bodyPr wrap="none" rtlCol="0">
            <a:spAutoFit/>
          </a:bodyPr>
          <a:lstStyle/>
          <a:p>
            <a:r>
              <a:rPr kumimoji="1" lang="ja-JP" altLang="en-US" sz="1050" b="1" dirty="0"/>
              <a:t>スクリーニングによりヒット率は</a:t>
            </a:r>
            <a:endParaRPr kumimoji="1" lang="en-US" altLang="ja-JP" sz="1050" b="1" dirty="0"/>
          </a:p>
          <a:p>
            <a:r>
              <a:rPr kumimoji="1" lang="en-US" altLang="ja-JP" sz="1050" b="1" dirty="0"/>
              <a:t>31%</a:t>
            </a:r>
            <a:r>
              <a:rPr kumimoji="1" lang="ja-JP" altLang="en-US" sz="1050" b="1" dirty="0"/>
              <a:t>→最大</a:t>
            </a:r>
            <a:r>
              <a:rPr kumimoji="1" lang="en-US" altLang="ja-JP" sz="1050" b="1" dirty="0"/>
              <a:t>45%</a:t>
            </a:r>
            <a:r>
              <a:rPr kumimoji="1" lang="ja-JP" altLang="en-US" sz="1050" b="1" dirty="0"/>
              <a:t>に向上</a:t>
            </a:r>
          </a:p>
        </p:txBody>
      </p:sp>
      <p:sp>
        <p:nvSpPr>
          <p:cNvPr id="59" name="テキスト ボックス 58">
            <a:extLst>
              <a:ext uri="{FF2B5EF4-FFF2-40B4-BE49-F238E27FC236}">
                <a16:creationId xmlns:a16="http://schemas.microsoft.com/office/drawing/2014/main" id="{449E1E80-B693-4D3D-A45F-083138ABF62E}"/>
              </a:ext>
            </a:extLst>
          </p:cNvPr>
          <p:cNvSpPr txBox="1"/>
          <p:nvPr/>
        </p:nvSpPr>
        <p:spPr>
          <a:xfrm>
            <a:off x="8659267" y="3600220"/>
            <a:ext cx="1795684" cy="415498"/>
          </a:xfrm>
          <a:prstGeom prst="rect">
            <a:avLst/>
          </a:prstGeom>
          <a:noFill/>
        </p:spPr>
        <p:txBody>
          <a:bodyPr wrap="none" rtlCol="0">
            <a:spAutoFit/>
          </a:bodyPr>
          <a:lstStyle/>
          <a:p>
            <a:r>
              <a:rPr kumimoji="1" lang="ja-JP" altLang="en-US" sz="1050" b="1" dirty="0"/>
              <a:t>スクリーニングによりヒット率は</a:t>
            </a:r>
            <a:endParaRPr kumimoji="1" lang="en-US" altLang="ja-JP" sz="1050" b="1" dirty="0"/>
          </a:p>
          <a:p>
            <a:r>
              <a:rPr kumimoji="1" lang="en-US" altLang="ja-JP" sz="1050" b="1" dirty="0"/>
              <a:t>31%</a:t>
            </a:r>
            <a:r>
              <a:rPr kumimoji="1" lang="ja-JP" altLang="en-US" sz="1050" b="1" dirty="0"/>
              <a:t>→最大</a:t>
            </a:r>
            <a:r>
              <a:rPr kumimoji="1" lang="en-US" altLang="ja-JP" sz="1050" b="1" dirty="0"/>
              <a:t>32%</a:t>
            </a:r>
            <a:endParaRPr kumimoji="1" lang="ja-JP" altLang="en-US" sz="1050" b="1" dirty="0"/>
          </a:p>
        </p:txBody>
      </p:sp>
      <p:sp>
        <p:nvSpPr>
          <p:cNvPr id="54" name="テキスト ボックス 53">
            <a:extLst>
              <a:ext uri="{FF2B5EF4-FFF2-40B4-BE49-F238E27FC236}">
                <a16:creationId xmlns:a16="http://schemas.microsoft.com/office/drawing/2014/main" id="{68B93EDE-D8B4-4F03-AEBE-70DFE9371915}"/>
              </a:ext>
            </a:extLst>
          </p:cNvPr>
          <p:cNvSpPr txBox="1"/>
          <p:nvPr/>
        </p:nvSpPr>
        <p:spPr>
          <a:xfrm>
            <a:off x="4797954" y="1597705"/>
            <a:ext cx="1919115" cy="261610"/>
          </a:xfrm>
          <a:prstGeom prst="rect">
            <a:avLst/>
          </a:prstGeom>
          <a:noFill/>
        </p:spPr>
        <p:txBody>
          <a:bodyPr wrap="none" rtlCol="0">
            <a:spAutoFit/>
          </a:bodyPr>
          <a:lstStyle/>
          <a:p>
            <a:r>
              <a:rPr kumimoji="1" lang="ja-JP" altLang="en-US" sz="1100" dirty="0"/>
              <a:t>数日単位の計算時間を要した</a:t>
            </a:r>
          </a:p>
        </p:txBody>
      </p:sp>
      <p:sp>
        <p:nvSpPr>
          <p:cNvPr id="61" name="テキスト ボックス 60">
            <a:extLst>
              <a:ext uri="{FF2B5EF4-FFF2-40B4-BE49-F238E27FC236}">
                <a16:creationId xmlns:a16="http://schemas.microsoft.com/office/drawing/2014/main" id="{94333404-5B63-4030-81F7-B28CCA1CAE0B}"/>
              </a:ext>
            </a:extLst>
          </p:cNvPr>
          <p:cNvSpPr txBox="1"/>
          <p:nvPr/>
        </p:nvSpPr>
        <p:spPr>
          <a:xfrm>
            <a:off x="8656758" y="1615981"/>
            <a:ext cx="2034531" cy="261610"/>
          </a:xfrm>
          <a:prstGeom prst="rect">
            <a:avLst/>
          </a:prstGeom>
          <a:noFill/>
        </p:spPr>
        <p:txBody>
          <a:bodyPr wrap="none" rtlCol="0">
            <a:spAutoFit/>
          </a:bodyPr>
          <a:lstStyle/>
          <a:p>
            <a:r>
              <a:rPr kumimoji="1" lang="ja-JP" altLang="en-US" sz="1100" dirty="0"/>
              <a:t>数か月単位の計算時間を要した</a:t>
            </a:r>
          </a:p>
        </p:txBody>
      </p:sp>
      <p:sp>
        <p:nvSpPr>
          <p:cNvPr id="62" name="テキスト ボックス 61">
            <a:extLst>
              <a:ext uri="{FF2B5EF4-FFF2-40B4-BE49-F238E27FC236}">
                <a16:creationId xmlns:a16="http://schemas.microsoft.com/office/drawing/2014/main" id="{BB898914-7BB8-4ED4-AF6F-58207D1230AD}"/>
              </a:ext>
            </a:extLst>
          </p:cNvPr>
          <p:cNvSpPr txBox="1"/>
          <p:nvPr/>
        </p:nvSpPr>
        <p:spPr>
          <a:xfrm>
            <a:off x="4680951" y="2046720"/>
            <a:ext cx="1845377" cy="415498"/>
          </a:xfrm>
          <a:prstGeom prst="rect">
            <a:avLst/>
          </a:prstGeom>
          <a:noFill/>
        </p:spPr>
        <p:txBody>
          <a:bodyPr wrap="none" rtlCol="0">
            <a:spAutoFit/>
          </a:bodyPr>
          <a:lstStyle/>
          <a:p>
            <a:r>
              <a:rPr kumimoji="1" lang="ja-JP" altLang="en-US" sz="1050" b="1" dirty="0"/>
              <a:t>結合親和性スコアが大きいと、</a:t>
            </a:r>
            <a:endParaRPr kumimoji="1" lang="en-US" altLang="ja-JP" sz="1050" b="1" dirty="0"/>
          </a:p>
          <a:p>
            <a:r>
              <a:rPr kumimoji="1" lang="ja-JP" altLang="en-US" sz="1050" b="1" dirty="0"/>
              <a:t>結合性が無い傾向</a:t>
            </a:r>
            <a:endParaRPr kumimoji="1" lang="en-US" altLang="ja-JP" sz="1050" b="1" dirty="0"/>
          </a:p>
        </p:txBody>
      </p:sp>
      <p:sp>
        <p:nvSpPr>
          <p:cNvPr id="56" name="正方形/長方形 55">
            <a:extLst>
              <a:ext uri="{FF2B5EF4-FFF2-40B4-BE49-F238E27FC236}">
                <a16:creationId xmlns:a16="http://schemas.microsoft.com/office/drawing/2014/main" id="{90D61F34-7FF5-4ED7-87A3-A227C9498C71}"/>
              </a:ext>
            </a:extLst>
          </p:cNvPr>
          <p:cNvSpPr/>
          <p:nvPr/>
        </p:nvSpPr>
        <p:spPr>
          <a:xfrm>
            <a:off x="5913552" y="1877591"/>
            <a:ext cx="881394" cy="1288258"/>
          </a:xfrm>
          <a:prstGeom prst="rect">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05A53481-7A82-40A0-9BB4-04F8381947ED}"/>
              </a:ext>
            </a:extLst>
          </p:cNvPr>
          <p:cNvSpPr txBox="1"/>
          <p:nvPr/>
        </p:nvSpPr>
        <p:spPr>
          <a:xfrm>
            <a:off x="8698810" y="2105552"/>
            <a:ext cx="1167307" cy="253916"/>
          </a:xfrm>
          <a:prstGeom prst="rect">
            <a:avLst/>
          </a:prstGeom>
          <a:noFill/>
        </p:spPr>
        <p:txBody>
          <a:bodyPr wrap="none" rtlCol="0">
            <a:spAutoFit/>
          </a:bodyPr>
          <a:lstStyle/>
          <a:p>
            <a:r>
              <a:rPr kumimoji="1" lang="ja-JP" altLang="en-US" sz="1050" b="1" dirty="0"/>
              <a:t>相関が見られない</a:t>
            </a:r>
            <a:endParaRPr kumimoji="1" lang="en-US" altLang="ja-JP" sz="1050" b="1" dirty="0"/>
          </a:p>
        </p:txBody>
      </p:sp>
      <p:sp>
        <p:nvSpPr>
          <p:cNvPr id="63" name="テキスト ボックス 62">
            <a:extLst>
              <a:ext uri="{FF2B5EF4-FFF2-40B4-BE49-F238E27FC236}">
                <a16:creationId xmlns:a16="http://schemas.microsoft.com/office/drawing/2014/main" id="{A0E31465-667E-4DD8-9903-5E949B73A2DE}"/>
              </a:ext>
            </a:extLst>
          </p:cNvPr>
          <p:cNvSpPr txBox="1"/>
          <p:nvPr/>
        </p:nvSpPr>
        <p:spPr>
          <a:xfrm>
            <a:off x="3863233" y="1770727"/>
            <a:ext cx="718466" cy="230832"/>
          </a:xfrm>
          <a:prstGeom prst="rect">
            <a:avLst/>
          </a:prstGeom>
          <a:noFill/>
        </p:spPr>
        <p:txBody>
          <a:bodyPr wrap="none" rtlCol="0">
            <a:spAutoFit/>
          </a:bodyPr>
          <a:lstStyle/>
          <a:p>
            <a:r>
              <a:rPr kumimoji="1" lang="ja-JP" altLang="en-US" sz="900" dirty="0"/>
              <a:t>結合能有り</a:t>
            </a:r>
          </a:p>
        </p:txBody>
      </p:sp>
      <p:sp>
        <p:nvSpPr>
          <p:cNvPr id="69" name="テキスト ボックス 68">
            <a:extLst>
              <a:ext uri="{FF2B5EF4-FFF2-40B4-BE49-F238E27FC236}">
                <a16:creationId xmlns:a16="http://schemas.microsoft.com/office/drawing/2014/main" id="{6A810BB2-196B-47D2-A4A4-134A21A76A4F}"/>
              </a:ext>
            </a:extLst>
          </p:cNvPr>
          <p:cNvSpPr txBox="1"/>
          <p:nvPr/>
        </p:nvSpPr>
        <p:spPr>
          <a:xfrm>
            <a:off x="3857100" y="3067146"/>
            <a:ext cx="729687" cy="230832"/>
          </a:xfrm>
          <a:prstGeom prst="rect">
            <a:avLst/>
          </a:prstGeom>
          <a:noFill/>
        </p:spPr>
        <p:txBody>
          <a:bodyPr wrap="none" rtlCol="0">
            <a:spAutoFit/>
          </a:bodyPr>
          <a:lstStyle/>
          <a:p>
            <a:r>
              <a:rPr kumimoji="1" lang="ja-JP" altLang="en-US" sz="900" dirty="0"/>
              <a:t>結合能無し</a:t>
            </a:r>
          </a:p>
        </p:txBody>
      </p:sp>
      <p:sp>
        <p:nvSpPr>
          <p:cNvPr id="70" name="テキスト ボックス 69">
            <a:extLst>
              <a:ext uri="{FF2B5EF4-FFF2-40B4-BE49-F238E27FC236}">
                <a16:creationId xmlns:a16="http://schemas.microsoft.com/office/drawing/2014/main" id="{096A2DA6-303F-4E50-999A-DA5871947A62}"/>
              </a:ext>
            </a:extLst>
          </p:cNvPr>
          <p:cNvSpPr txBox="1"/>
          <p:nvPr/>
        </p:nvSpPr>
        <p:spPr>
          <a:xfrm>
            <a:off x="7745690" y="3046127"/>
            <a:ext cx="729687" cy="230832"/>
          </a:xfrm>
          <a:prstGeom prst="rect">
            <a:avLst/>
          </a:prstGeom>
          <a:noFill/>
        </p:spPr>
        <p:txBody>
          <a:bodyPr wrap="none" rtlCol="0">
            <a:spAutoFit/>
          </a:bodyPr>
          <a:lstStyle/>
          <a:p>
            <a:r>
              <a:rPr kumimoji="1" lang="ja-JP" altLang="en-US" sz="900" dirty="0"/>
              <a:t>結合能無し</a:t>
            </a:r>
          </a:p>
        </p:txBody>
      </p:sp>
      <p:sp>
        <p:nvSpPr>
          <p:cNvPr id="71" name="テキスト ボックス 70">
            <a:extLst>
              <a:ext uri="{FF2B5EF4-FFF2-40B4-BE49-F238E27FC236}">
                <a16:creationId xmlns:a16="http://schemas.microsoft.com/office/drawing/2014/main" id="{2AF1B494-78CB-4F0F-84C9-37AF5CC0768C}"/>
              </a:ext>
            </a:extLst>
          </p:cNvPr>
          <p:cNvSpPr txBox="1"/>
          <p:nvPr/>
        </p:nvSpPr>
        <p:spPr>
          <a:xfrm>
            <a:off x="7751300" y="1780292"/>
            <a:ext cx="718466" cy="230832"/>
          </a:xfrm>
          <a:prstGeom prst="rect">
            <a:avLst/>
          </a:prstGeom>
          <a:noFill/>
        </p:spPr>
        <p:txBody>
          <a:bodyPr wrap="none" rtlCol="0">
            <a:spAutoFit/>
          </a:bodyPr>
          <a:lstStyle/>
          <a:p>
            <a:r>
              <a:rPr kumimoji="1" lang="ja-JP" altLang="en-US" sz="900" dirty="0"/>
              <a:t>結合能有り</a:t>
            </a:r>
          </a:p>
        </p:txBody>
      </p:sp>
    </p:spTree>
    <p:extLst>
      <p:ext uri="{BB962C8B-B14F-4D97-AF65-F5344CB8AC3E}">
        <p14:creationId xmlns:p14="http://schemas.microsoft.com/office/powerpoint/2010/main" val="118145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lang="en-US" altLang="ja-JP" sz="2700" dirty="0"/>
            </a:br>
            <a:r>
              <a:rPr lang="en-US" altLang="ja-JP" sz="2700" dirty="0"/>
              <a:t>D. Wet</a:t>
            </a:r>
            <a:r>
              <a:rPr lang="ja-JP" altLang="en-US" sz="2700" dirty="0"/>
              <a:t>評価、セルロース結合性の簡易評価</a:t>
            </a:r>
            <a:endParaRPr lang="en-US" sz="27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78</a:t>
            </a:fld>
            <a:endParaRPr kumimoji="1" lang="ja-JP" altLang="en-US"/>
          </a:p>
        </p:txBody>
      </p:sp>
      <p:sp>
        <p:nvSpPr>
          <p:cNvPr id="4" name="テキスト プレースホルダー 3">
            <a:extLst>
              <a:ext uri="{FF2B5EF4-FFF2-40B4-BE49-F238E27FC236}">
                <a16:creationId xmlns:a16="http://schemas.microsoft.com/office/drawing/2014/main" id="{3FE46274-86A5-4AA9-BA37-FC97ADC7A7B7}"/>
              </a:ext>
            </a:extLst>
          </p:cNvPr>
          <p:cNvSpPr>
            <a:spLocks noGrp="1"/>
          </p:cNvSpPr>
          <p:nvPr>
            <p:ph type="body" sz="quarter" idx="11"/>
          </p:nvPr>
        </p:nvSpPr>
        <p:spPr>
          <a:xfrm>
            <a:off x="497811" y="924365"/>
            <a:ext cx="11341887" cy="424732"/>
          </a:xfrm>
        </p:spPr>
        <p:txBody>
          <a:bodyPr/>
          <a:lstStyle/>
          <a:p>
            <a:r>
              <a:rPr lang="ja-JP" altLang="en-US" sz="2400" dirty="0"/>
              <a:t>結合性簡易評価系を確立し、</a:t>
            </a:r>
            <a:r>
              <a:rPr lang="en-US" altLang="ja-JP" sz="2400" dirty="0"/>
              <a:t>300</a:t>
            </a:r>
            <a:r>
              <a:rPr lang="ja-JP" altLang="en-US" sz="2400" dirty="0"/>
              <a:t>種類のサンプルを評価した。</a:t>
            </a:r>
          </a:p>
        </p:txBody>
      </p:sp>
      <p:sp>
        <p:nvSpPr>
          <p:cNvPr id="7" name="テキスト ボックス 11">
            <a:extLst>
              <a:ext uri="{FF2B5EF4-FFF2-40B4-BE49-F238E27FC236}">
                <a16:creationId xmlns:a16="http://schemas.microsoft.com/office/drawing/2014/main" id="{5A26A50D-D676-409C-B4D2-F922343BC743}"/>
              </a:ext>
            </a:extLst>
          </p:cNvPr>
          <p:cNvSpPr txBox="1"/>
          <p:nvPr/>
        </p:nvSpPr>
        <p:spPr>
          <a:xfrm>
            <a:off x="3936008" y="2073853"/>
            <a:ext cx="2079414" cy="49244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400" dirty="0"/>
              <a:t>コントロール</a:t>
            </a:r>
            <a:endParaRPr kumimoji="1" lang="en-US" altLang="ja-JP" sz="1400" dirty="0"/>
          </a:p>
          <a:p>
            <a:pPr algn="ctr"/>
            <a:r>
              <a:rPr kumimoji="1" lang="ja-JP" altLang="en-US" sz="1200" dirty="0"/>
              <a:t>（</a:t>
            </a:r>
            <a:r>
              <a:rPr lang="ja-JP" altLang="en-US" sz="1200" dirty="0"/>
              <a:t>結合性タンパク質なし</a:t>
            </a:r>
            <a:r>
              <a:rPr kumimoji="1" lang="ja-JP" altLang="en-US" sz="1200" dirty="0"/>
              <a:t>）</a:t>
            </a:r>
          </a:p>
        </p:txBody>
      </p:sp>
      <p:sp>
        <p:nvSpPr>
          <p:cNvPr id="8" name="テキスト ボックス 13">
            <a:extLst>
              <a:ext uri="{FF2B5EF4-FFF2-40B4-BE49-F238E27FC236}">
                <a16:creationId xmlns:a16="http://schemas.microsoft.com/office/drawing/2014/main" id="{FCE589D5-859F-4036-8180-E666A452C7D5}"/>
              </a:ext>
            </a:extLst>
          </p:cNvPr>
          <p:cNvSpPr txBox="1"/>
          <p:nvPr/>
        </p:nvSpPr>
        <p:spPr>
          <a:xfrm>
            <a:off x="6067758" y="2140274"/>
            <a:ext cx="1571264"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dirty="0"/>
              <a:t>Wild-type</a:t>
            </a:r>
            <a:r>
              <a:rPr lang="ja-JP" altLang="en-US" sz="1200" dirty="0"/>
              <a:t>（</a:t>
            </a:r>
            <a:r>
              <a:rPr lang="en-US" altLang="ja-JP" sz="1200" dirty="0"/>
              <a:t>1cbh</a:t>
            </a:r>
            <a:r>
              <a:rPr lang="ja-JP" altLang="en-US" sz="1200" dirty="0"/>
              <a:t>）</a:t>
            </a:r>
            <a:endParaRPr lang="en-US" altLang="ja-JP" sz="1400" dirty="0"/>
          </a:p>
        </p:txBody>
      </p:sp>
      <p:grpSp>
        <p:nvGrpSpPr>
          <p:cNvPr id="9" name="グループ化 8">
            <a:extLst>
              <a:ext uri="{FF2B5EF4-FFF2-40B4-BE49-F238E27FC236}">
                <a16:creationId xmlns:a16="http://schemas.microsoft.com/office/drawing/2014/main" id="{885BDAFB-C2AD-4E55-8CDB-58DFB8C73702}"/>
              </a:ext>
            </a:extLst>
          </p:cNvPr>
          <p:cNvGrpSpPr>
            <a:grpSpLocks noChangeAspect="1"/>
          </p:cNvGrpSpPr>
          <p:nvPr/>
        </p:nvGrpSpPr>
        <p:grpSpPr>
          <a:xfrm>
            <a:off x="4652393" y="2554776"/>
            <a:ext cx="646644" cy="562408"/>
            <a:chOff x="599541" y="4028664"/>
            <a:chExt cx="1468949" cy="1277594"/>
          </a:xfrm>
        </p:grpSpPr>
        <p:pic>
          <p:nvPicPr>
            <p:cNvPr id="10" name="図 9">
              <a:extLst>
                <a:ext uri="{FF2B5EF4-FFF2-40B4-BE49-F238E27FC236}">
                  <a16:creationId xmlns:a16="http://schemas.microsoft.com/office/drawing/2014/main" id="{A8AA2F60-77A4-41F7-8110-0458A0AB52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8497" y="4028664"/>
              <a:ext cx="1079993" cy="1277594"/>
            </a:xfrm>
            <a:prstGeom prst="rect">
              <a:avLst/>
            </a:prstGeom>
          </p:spPr>
        </p:pic>
        <p:sp>
          <p:nvSpPr>
            <p:cNvPr id="11" name="フリーフォーム: 図形 29">
              <a:extLst>
                <a:ext uri="{FF2B5EF4-FFF2-40B4-BE49-F238E27FC236}">
                  <a16:creationId xmlns:a16="http://schemas.microsoft.com/office/drawing/2014/main" id="{14C263DC-B7E1-4A53-B348-B454AAD73A9F}"/>
                </a:ext>
              </a:extLst>
            </p:cNvPr>
            <p:cNvSpPr/>
            <p:nvPr/>
          </p:nvSpPr>
          <p:spPr>
            <a:xfrm>
              <a:off x="599541" y="5100494"/>
              <a:ext cx="620059" cy="170346"/>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3D5EA501-A46B-46B6-9CC1-7354B31A3BAA}"/>
              </a:ext>
            </a:extLst>
          </p:cNvPr>
          <p:cNvGrpSpPr>
            <a:grpSpLocks noChangeAspect="1"/>
          </p:cNvGrpSpPr>
          <p:nvPr/>
        </p:nvGrpSpPr>
        <p:grpSpPr>
          <a:xfrm>
            <a:off x="6426898" y="2554776"/>
            <a:ext cx="852985" cy="634937"/>
            <a:chOff x="-5226395" y="178948"/>
            <a:chExt cx="5500390" cy="4094332"/>
          </a:xfrm>
        </p:grpSpPr>
        <p:pic>
          <p:nvPicPr>
            <p:cNvPr id="13" name="図 12">
              <a:extLst>
                <a:ext uri="{FF2B5EF4-FFF2-40B4-BE49-F238E27FC236}">
                  <a16:creationId xmlns:a16="http://schemas.microsoft.com/office/drawing/2014/main" id="{BC8E15F0-8A5C-409F-96EE-D3B8EA2F10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15" name="図 14">
              <a:extLst>
                <a:ext uri="{FF2B5EF4-FFF2-40B4-BE49-F238E27FC236}">
                  <a16:creationId xmlns:a16="http://schemas.microsoft.com/office/drawing/2014/main" id="{A720884C-8646-4820-AADA-49B9936709F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16" name="フリーフォーム: 図形 22">
              <a:extLst>
                <a:ext uri="{FF2B5EF4-FFF2-40B4-BE49-F238E27FC236}">
                  <a16:creationId xmlns:a16="http://schemas.microsoft.com/office/drawing/2014/main" id="{7E5FAC5A-79CB-4B28-88C6-BE6612C95EF9}"/>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DDB74887-A901-4213-BA6D-16B7AE937713}"/>
              </a:ext>
            </a:extLst>
          </p:cNvPr>
          <p:cNvSpPr/>
          <p:nvPr/>
        </p:nvSpPr>
        <p:spPr>
          <a:xfrm>
            <a:off x="8641497" y="2140274"/>
            <a:ext cx="1003377" cy="307777"/>
          </a:xfrm>
          <a:prstGeom prst="rect">
            <a:avLst/>
          </a:prstGeom>
        </p:spPr>
        <p:txBody>
          <a:bodyPr wrap="square">
            <a:spAutoFit/>
          </a:bodyPr>
          <a:lstStyle/>
          <a:p>
            <a:pPr algn="ctr"/>
            <a:r>
              <a:rPr lang="ja-JP" altLang="en-US" sz="1400" dirty="0"/>
              <a:t>変異体</a:t>
            </a:r>
            <a:r>
              <a:rPr lang="en-US" altLang="ja-JP" sz="1400" dirty="0"/>
              <a:t>1</a:t>
            </a:r>
          </a:p>
        </p:txBody>
      </p:sp>
      <p:sp>
        <p:nvSpPr>
          <p:cNvPr id="18" name="正方形/長方形 17">
            <a:extLst>
              <a:ext uri="{FF2B5EF4-FFF2-40B4-BE49-F238E27FC236}">
                <a16:creationId xmlns:a16="http://schemas.microsoft.com/office/drawing/2014/main" id="{6F2EF428-E626-49D0-96BC-B8931330BFBA}"/>
              </a:ext>
            </a:extLst>
          </p:cNvPr>
          <p:cNvSpPr/>
          <p:nvPr/>
        </p:nvSpPr>
        <p:spPr>
          <a:xfrm>
            <a:off x="10418213" y="2140274"/>
            <a:ext cx="1193242" cy="307777"/>
          </a:xfrm>
          <a:prstGeom prst="rect">
            <a:avLst/>
          </a:prstGeom>
        </p:spPr>
        <p:txBody>
          <a:bodyPr wrap="square">
            <a:spAutoFit/>
          </a:bodyPr>
          <a:lstStyle/>
          <a:p>
            <a:pPr algn="ctr"/>
            <a:r>
              <a:rPr lang="ja-JP" altLang="en-US" sz="1400" dirty="0"/>
              <a:t>変異体</a:t>
            </a:r>
            <a:r>
              <a:rPr lang="en-US" altLang="ja-JP" sz="1400" dirty="0"/>
              <a:t>2</a:t>
            </a:r>
          </a:p>
        </p:txBody>
      </p:sp>
      <p:pic>
        <p:nvPicPr>
          <p:cNvPr id="19" name="図 18">
            <a:extLst>
              <a:ext uri="{FF2B5EF4-FFF2-40B4-BE49-F238E27FC236}">
                <a16:creationId xmlns:a16="http://schemas.microsoft.com/office/drawing/2014/main" id="{C04397A0-C7F5-44A7-BCE1-F6C3616F352C}"/>
              </a:ext>
            </a:extLst>
          </p:cNvPr>
          <p:cNvPicPr>
            <a:picLocks noChangeAspect="1"/>
          </p:cNvPicPr>
          <p:nvPr/>
        </p:nvPicPr>
        <p:blipFill>
          <a:blip r:embed="rId5"/>
          <a:stretch>
            <a:fillRect/>
          </a:stretch>
        </p:blipFill>
        <p:spPr>
          <a:xfrm>
            <a:off x="1113231" y="1897233"/>
            <a:ext cx="1731927" cy="1668027"/>
          </a:xfrm>
          <a:prstGeom prst="rect">
            <a:avLst/>
          </a:prstGeom>
        </p:spPr>
      </p:pic>
      <p:pic>
        <p:nvPicPr>
          <p:cNvPr id="20" name="Picture 8">
            <a:extLst>
              <a:ext uri="{FF2B5EF4-FFF2-40B4-BE49-F238E27FC236}">
                <a16:creationId xmlns:a16="http://schemas.microsoft.com/office/drawing/2014/main" id="{F066ABCA-0E00-40BC-8040-F5D3E0E9633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1355449" y="4049443"/>
            <a:ext cx="1056418" cy="1056397"/>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F2043D5C-4436-4BFA-9B0C-A1F38D9C9673}"/>
              </a:ext>
            </a:extLst>
          </p:cNvPr>
          <p:cNvSpPr txBox="1"/>
          <p:nvPr/>
        </p:nvSpPr>
        <p:spPr>
          <a:xfrm>
            <a:off x="694232" y="5125810"/>
            <a:ext cx="2961067" cy="646331"/>
          </a:xfrm>
          <a:prstGeom prst="rect">
            <a:avLst/>
          </a:prstGeom>
          <a:noFill/>
        </p:spPr>
        <p:txBody>
          <a:bodyPr wrap="none" rtlCol="0">
            <a:spAutoFit/>
          </a:bodyPr>
          <a:lstStyle/>
          <a:p>
            <a:r>
              <a:rPr kumimoji="1" lang="ja-JP" altLang="en-US" sz="1200" dirty="0"/>
              <a:t>セルロース</a:t>
            </a:r>
            <a:r>
              <a:rPr kumimoji="1" lang="en-US" altLang="ja-JP" sz="1200" dirty="0"/>
              <a:t>TLC</a:t>
            </a:r>
            <a:r>
              <a:rPr kumimoji="1" lang="ja-JP" altLang="en-US" sz="1200" dirty="0"/>
              <a:t>プレート上に</a:t>
            </a:r>
            <a:endParaRPr kumimoji="1" lang="en-US" altLang="ja-JP" sz="1200" dirty="0"/>
          </a:p>
          <a:p>
            <a:r>
              <a:rPr kumimoji="1" lang="ja-JP" altLang="en-US" sz="1200" dirty="0"/>
              <a:t>極少量（数</a:t>
            </a:r>
            <a:r>
              <a:rPr kumimoji="1" lang="en-US" altLang="ja-JP" sz="1200" dirty="0" err="1"/>
              <a:t>μL</a:t>
            </a:r>
            <a:r>
              <a:rPr kumimoji="1" lang="ja-JP" altLang="en-US" sz="1200" dirty="0"/>
              <a:t>）のタンパク質溶液を滴下し、</a:t>
            </a:r>
            <a:endParaRPr kumimoji="1" lang="en-US" altLang="ja-JP" sz="1200" dirty="0"/>
          </a:p>
          <a:p>
            <a:r>
              <a:rPr kumimoji="1" lang="ja-JP" altLang="en-US" sz="1200" dirty="0"/>
              <a:t>拡散具合を蛍光で検出</a:t>
            </a:r>
          </a:p>
        </p:txBody>
      </p:sp>
      <p:sp>
        <p:nvSpPr>
          <p:cNvPr id="22" name="テキスト ボックス 21">
            <a:extLst>
              <a:ext uri="{FF2B5EF4-FFF2-40B4-BE49-F238E27FC236}">
                <a16:creationId xmlns:a16="http://schemas.microsoft.com/office/drawing/2014/main" id="{93DE46AE-6F94-4AAC-AC4F-F77267E0F8DE}"/>
              </a:ext>
            </a:extLst>
          </p:cNvPr>
          <p:cNvSpPr txBox="1"/>
          <p:nvPr/>
        </p:nvSpPr>
        <p:spPr>
          <a:xfrm>
            <a:off x="1389564" y="1353949"/>
            <a:ext cx="1107996" cy="369332"/>
          </a:xfrm>
          <a:prstGeom prst="rect">
            <a:avLst/>
          </a:prstGeom>
          <a:noFill/>
        </p:spPr>
        <p:txBody>
          <a:bodyPr wrap="none" rtlCol="0">
            <a:spAutoFit/>
          </a:bodyPr>
          <a:lstStyle/>
          <a:p>
            <a:r>
              <a:rPr kumimoji="1" lang="ja-JP" altLang="en-US" dirty="0"/>
              <a:t>実験方法</a:t>
            </a:r>
          </a:p>
        </p:txBody>
      </p:sp>
      <p:sp>
        <p:nvSpPr>
          <p:cNvPr id="23" name="二等辺三角形 22">
            <a:extLst>
              <a:ext uri="{FF2B5EF4-FFF2-40B4-BE49-F238E27FC236}">
                <a16:creationId xmlns:a16="http://schemas.microsoft.com/office/drawing/2014/main" id="{7DF810FA-4E34-4EC7-A848-C4FF2C8675DB}"/>
              </a:ext>
            </a:extLst>
          </p:cNvPr>
          <p:cNvSpPr/>
          <p:nvPr/>
        </p:nvSpPr>
        <p:spPr>
          <a:xfrm flipV="1">
            <a:off x="1603162" y="3686490"/>
            <a:ext cx="668209" cy="21958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6C6E5275-ED55-4BC4-80B4-C44FCA9FF147}"/>
              </a:ext>
            </a:extLst>
          </p:cNvPr>
          <p:cNvSpPr txBox="1"/>
          <p:nvPr/>
        </p:nvSpPr>
        <p:spPr>
          <a:xfrm>
            <a:off x="7498094" y="1358479"/>
            <a:ext cx="1107996" cy="369332"/>
          </a:xfrm>
          <a:prstGeom prst="rect">
            <a:avLst/>
          </a:prstGeom>
          <a:noFill/>
        </p:spPr>
        <p:txBody>
          <a:bodyPr wrap="none" rtlCol="0">
            <a:spAutoFit/>
          </a:bodyPr>
          <a:lstStyle/>
          <a:p>
            <a:r>
              <a:rPr kumimoji="1" lang="ja-JP" altLang="en-US" dirty="0"/>
              <a:t>実験結果</a:t>
            </a:r>
          </a:p>
        </p:txBody>
      </p:sp>
      <p:pic>
        <p:nvPicPr>
          <p:cNvPr id="25" name="Picture 4">
            <a:extLst>
              <a:ext uri="{FF2B5EF4-FFF2-40B4-BE49-F238E27FC236}">
                <a16:creationId xmlns:a16="http://schemas.microsoft.com/office/drawing/2014/main" id="{E79D0D55-9FDB-44A2-B54B-E4AC1C85A1F1}"/>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50001"/>
          <a:stretch/>
        </p:blipFill>
        <p:spPr bwMode="auto">
          <a:xfrm>
            <a:off x="4471116" y="3440234"/>
            <a:ext cx="1009199" cy="10091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1B0E1DD-1356-4114-A806-69058B05949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50001"/>
          <a:stretch/>
        </p:blipFill>
        <p:spPr bwMode="auto">
          <a:xfrm>
            <a:off x="6338073" y="3440234"/>
            <a:ext cx="1030634" cy="10306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4DD13EEC-22D6-4CEE-B112-59471A034E0F}"/>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b="50071"/>
          <a:stretch/>
        </p:blipFill>
        <p:spPr bwMode="auto">
          <a:xfrm>
            <a:off x="10499517" y="3440234"/>
            <a:ext cx="1030634" cy="10291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DFC9F119-E20B-4CE7-BD50-2C1BDFE09AE9}"/>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49865"/>
          <a:stretch/>
        </p:blipFill>
        <p:spPr bwMode="auto">
          <a:xfrm>
            <a:off x="8627868" y="3440234"/>
            <a:ext cx="1030634" cy="103342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グループ化 29">
            <a:extLst>
              <a:ext uri="{FF2B5EF4-FFF2-40B4-BE49-F238E27FC236}">
                <a16:creationId xmlns:a16="http://schemas.microsoft.com/office/drawing/2014/main" id="{1ECCCE3A-EB97-4847-8607-295B55321F77}"/>
              </a:ext>
            </a:extLst>
          </p:cNvPr>
          <p:cNvGrpSpPr>
            <a:grpSpLocks noChangeAspect="1"/>
          </p:cNvGrpSpPr>
          <p:nvPr/>
        </p:nvGrpSpPr>
        <p:grpSpPr>
          <a:xfrm>
            <a:off x="8716693" y="2554776"/>
            <a:ext cx="852985" cy="634937"/>
            <a:chOff x="-5226395" y="178948"/>
            <a:chExt cx="5500390" cy="4094332"/>
          </a:xfrm>
        </p:grpSpPr>
        <p:pic>
          <p:nvPicPr>
            <p:cNvPr id="31" name="図 30">
              <a:extLst>
                <a:ext uri="{FF2B5EF4-FFF2-40B4-BE49-F238E27FC236}">
                  <a16:creationId xmlns:a16="http://schemas.microsoft.com/office/drawing/2014/main" id="{33B071B9-6310-4083-9C4B-E870175C8E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2" name="図 31">
              <a:extLst>
                <a:ext uri="{FF2B5EF4-FFF2-40B4-BE49-F238E27FC236}">
                  <a16:creationId xmlns:a16="http://schemas.microsoft.com/office/drawing/2014/main" id="{6E43352A-AC0E-43A4-BDDF-373B863802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3" name="フリーフォーム: 図形 22">
              <a:extLst>
                <a:ext uri="{FF2B5EF4-FFF2-40B4-BE49-F238E27FC236}">
                  <a16:creationId xmlns:a16="http://schemas.microsoft.com/office/drawing/2014/main" id="{95842084-4F32-4099-B307-4D0527EA5BAE}"/>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C343213F-4F02-44A2-8190-AD3DA6CCE526}"/>
              </a:ext>
            </a:extLst>
          </p:cNvPr>
          <p:cNvGrpSpPr>
            <a:grpSpLocks noChangeAspect="1"/>
          </p:cNvGrpSpPr>
          <p:nvPr/>
        </p:nvGrpSpPr>
        <p:grpSpPr>
          <a:xfrm>
            <a:off x="10588342" y="2554776"/>
            <a:ext cx="852985" cy="634937"/>
            <a:chOff x="-5226395" y="178948"/>
            <a:chExt cx="5500390" cy="4094332"/>
          </a:xfrm>
        </p:grpSpPr>
        <p:pic>
          <p:nvPicPr>
            <p:cNvPr id="35" name="図 34">
              <a:extLst>
                <a:ext uri="{FF2B5EF4-FFF2-40B4-BE49-F238E27FC236}">
                  <a16:creationId xmlns:a16="http://schemas.microsoft.com/office/drawing/2014/main" id="{4F74BF78-660C-49E9-83A1-6BC3BF2388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9673" y="178948"/>
              <a:ext cx="3083668" cy="3647874"/>
            </a:xfrm>
            <a:prstGeom prst="rect">
              <a:avLst/>
            </a:prstGeom>
          </p:spPr>
        </p:pic>
        <p:pic>
          <p:nvPicPr>
            <p:cNvPr id="36" name="図 35">
              <a:extLst>
                <a:ext uri="{FF2B5EF4-FFF2-40B4-BE49-F238E27FC236}">
                  <a16:creationId xmlns:a16="http://schemas.microsoft.com/office/drawing/2014/main" id="{34E53C4F-8AB1-4357-A138-A12F051A3B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6395" y="2969774"/>
              <a:ext cx="1942289" cy="1303506"/>
            </a:xfrm>
            <a:prstGeom prst="rect">
              <a:avLst/>
            </a:prstGeom>
          </p:spPr>
        </p:pic>
        <p:sp>
          <p:nvSpPr>
            <p:cNvPr id="37" name="フリーフォーム: 図形 22">
              <a:extLst>
                <a:ext uri="{FF2B5EF4-FFF2-40B4-BE49-F238E27FC236}">
                  <a16:creationId xmlns:a16="http://schemas.microsoft.com/office/drawing/2014/main" id="{59AC8429-39DF-4F9C-9040-D676566D33B6}"/>
                </a:ext>
              </a:extLst>
            </p:cNvPr>
            <p:cNvSpPr/>
            <p:nvPr/>
          </p:nvSpPr>
          <p:spPr>
            <a:xfrm>
              <a:off x="-3920246" y="3239311"/>
              <a:ext cx="1770434" cy="486383"/>
            </a:xfrm>
            <a:custGeom>
              <a:avLst/>
              <a:gdLst>
                <a:gd name="connsiteX0" fmla="*/ 0 w 1695450"/>
                <a:gd name="connsiteY0" fmla="*/ 723900 h 723900"/>
                <a:gd name="connsiteX1" fmla="*/ 666750 w 1695450"/>
                <a:gd name="connsiteY1" fmla="*/ 590550 h 723900"/>
                <a:gd name="connsiteX2" fmla="*/ 1695450 w 1695450"/>
                <a:gd name="connsiteY2" fmla="*/ 0 h 723900"/>
              </a:gdLst>
              <a:ahLst/>
              <a:cxnLst>
                <a:cxn ang="0">
                  <a:pos x="connsiteX0" y="connsiteY0"/>
                </a:cxn>
                <a:cxn ang="0">
                  <a:pos x="connsiteX1" y="connsiteY1"/>
                </a:cxn>
                <a:cxn ang="0">
                  <a:pos x="connsiteX2" y="connsiteY2"/>
                </a:cxn>
              </a:cxnLst>
              <a:rect l="l" t="t" r="r" b="b"/>
              <a:pathLst>
                <a:path w="1695450" h="723900">
                  <a:moveTo>
                    <a:pt x="0" y="723900"/>
                  </a:moveTo>
                  <a:cubicBezTo>
                    <a:pt x="192087" y="717550"/>
                    <a:pt x="384175" y="711200"/>
                    <a:pt x="666750" y="590550"/>
                  </a:cubicBezTo>
                  <a:cubicBezTo>
                    <a:pt x="949325" y="469900"/>
                    <a:pt x="1322387" y="234950"/>
                    <a:pt x="1695450" y="0"/>
                  </a:cubicBezTo>
                </a:path>
              </a:pathLst>
            </a:cu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13">
            <a:extLst>
              <a:ext uri="{FF2B5EF4-FFF2-40B4-BE49-F238E27FC236}">
                <a16:creationId xmlns:a16="http://schemas.microsoft.com/office/drawing/2014/main" id="{6278523F-5BA9-40B0-BE5E-F163A1799EE8}"/>
              </a:ext>
            </a:extLst>
          </p:cNvPr>
          <p:cNvSpPr txBox="1"/>
          <p:nvPr/>
        </p:nvSpPr>
        <p:spPr>
          <a:xfrm>
            <a:off x="5266890" y="1799790"/>
            <a:ext cx="126989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基準サンプル</a:t>
            </a:r>
            <a:endParaRPr lang="en-US" altLang="ja-JP" sz="1600" b="1" dirty="0"/>
          </a:p>
        </p:txBody>
      </p:sp>
      <p:sp>
        <p:nvSpPr>
          <p:cNvPr id="39" name="テキスト ボックス 13">
            <a:extLst>
              <a:ext uri="{FF2B5EF4-FFF2-40B4-BE49-F238E27FC236}">
                <a16:creationId xmlns:a16="http://schemas.microsoft.com/office/drawing/2014/main" id="{ED8878A1-5FA9-428E-B955-DA42E6796ECD}"/>
              </a:ext>
            </a:extLst>
          </p:cNvPr>
          <p:cNvSpPr txBox="1"/>
          <p:nvPr/>
        </p:nvSpPr>
        <p:spPr>
          <a:xfrm>
            <a:off x="9649443" y="1802971"/>
            <a:ext cx="800219"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t>変異体</a:t>
            </a:r>
            <a:endParaRPr lang="en-US" altLang="ja-JP" sz="1600" b="1" dirty="0"/>
          </a:p>
        </p:txBody>
      </p:sp>
      <p:sp>
        <p:nvSpPr>
          <p:cNvPr id="40" name="テキスト ボックス 39">
            <a:extLst>
              <a:ext uri="{FF2B5EF4-FFF2-40B4-BE49-F238E27FC236}">
                <a16:creationId xmlns:a16="http://schemas.microsoft.com/office/drawing/2014/main" id="{96AC1C06-08F3-448C-ACC2-51C71017729A}"/>
              </a:ext>
            </a:extLst>
          </p:cNvPr>
          <p:cNvSpPr txBox="1"/>
          <p:nvPr/>
        </p:nvSpPr>
        <p:spPr>
          <a:xfrm>
            <a:off x="4355193" y="4473082"/>
            <a:ext cx="1241045" cy="369332"/>
          </a:xfrm>
          <a:prstGeom prst="rect">
            <a:avLst/>
          </a:prstGeom>
          <a:noFill/>
        </p:spPr>
        <p:txBody>
          <a:bodyPr wrap="none" rtlCol="0">
            <a:spAutoFit/>
          </a:bodyPr>
          <a:lstStyle/>
          <a:p>
            <a:r>
              <a:rPr kumimoji="1" lang="ja-JP" altLang="en-US" dirty="0"/>
              <a:t>結合能なし</a:t>
            </a:r>
          </a:p>
        </p:txBody>
      </p:sp>
      <p:sp>
        <p:nvSpPr>
          <p:cNvPr id="41" name="テキスト ボックス 40">
            <a:extLst>
              <a:ext uri="{FF2B5EF4-FFF2-40B4-BE49-F238E27FC236}">
                <a16:creationId xmlns:a16="http://schemas.microsoft.com/office/drawing/2014/main" id="{31CA5F61-6324-4DB6-B35E-D29DF5E93C9A}"/>
              </a:ext>
            </a:extLst>
          </p:cNvPr>
          <p:cNvSpPr txBox="1"/>
          <p:nvPr/>
        </p:nvSpPr>
        <p:spPr>
          <a:xfrm>
            <a:off x="6247295" y="4473082"/>
            <a:ext cx="1212191" cy="369332"/>
          </a:xfrm>
          <a:prstGeom prst="rect">
            <a:avLst/>
          </a:prstGeom>
          <a:noFill/>
        </p:spPr>
        <p:txBody>
          <a:bodyPr wrap="none" rtlCol="0">
            <a:spAutoFit/>
          </a:bodyPr>
          <a:lstStyle/>
          <a:p>
            <a:r>
              <a:rPr kumimoji="1" lang="ja-JP" altLang="en-US" dirty="0"/>
              <a:t>結合能あり</a:t>
            </a:r>
          </a:p>
        </p:txBody>
      </p:sp>
      <p:sp>
        <p:nvSpPr>
          <p:cNvPr id="42" name="テキスト ボックス 41">
            <a:extLst>
              <a:ext uri="{FF2B5EF4-FFF2-40B4-BE49-F238E27FC236}">
                <a16:creationId xmlns:a16="http://schemas.microsoft.com/office/drawing/2014/main" id="{CEA01095-2A95-407B-9597-597E78A8BD83}"/>
              </a:ext>
            </a:extLst>
          </p:cNvPr>
          <p:cNvSpPr txBox="1"/>
          <p:nvPr/>
        </p:nvSpPr>
        <p:spPr>
          <a:xfrm>
            <a:off x="4018984" y="5161797"/>
            <a:ext cx="3894015" cy="338554"/>
          </a:xfrm>
          <a:prstGeom prst="rect">
            <a:avLst/>
          </a:prstGeom>
          <a:noFill/>
        </p:spPr>
        <p:txBody>
          <a:bodyPr wrap="none" rtlCol="0">
            <a:spAutoFit/>
          </a:bodyPr>
          <a:lstStyle/>
          <a:p>
            <a:r>
              <a:rPr kumimoji="1" lang="ja-JP" altLang="en-US" sz="1600" dirty="0">
                <a:solidFill>
                  <a:schemeClr val="accent1"/>
                </a:solidFill>
              </a:rPr>
              <a:t>結合性タンパク質の有無で拡散具合が異なる</a:t>
            </a:r>
          </a:p>
        </p:txBody>
      </p:sp>
      <p:sp>
        <p:nvSpPr>
          <p:cNvPr id="43" name="テキスト ボックス 42">
            <a:extLst>
              <a:ext uri="{FF2B5EF4-FFF2-40B4-BE49-F238E27FC236}">
                <a16:creationId xmlns:a16="http://schemas.microsoft.com/office/drawing/2014/main" id="{53836627-CAD5-4229-9E21-4880A14AB58F}"/>
              </a:ext>
            </a:extLst>
          </p:cNvPr>
          <p:cNvSpPr txBox="1"/>
          <p:nvPr/>
        </p:nvSpPr>
        <p:spPr>
          <a:xfrm>
            <a:off x="8553099" y="5161797"/>
            <a:ext cx="3025187" cy="338554"/>
          </a:xfrm>
          <a:prstGeom prst="rect">
            <a:avLst/>
          </a:prstGeom>
          <a:noFill/>
        </p:spPr>
        <p:txBody>
          <a:bodyPr wrap="none" rtlCol="0">
            <a:spAutoFit/>
          </a:bodyPr>
          <a:lstStyle/>
          <a:p>
            <a:r>
              <a:rPr kumimoji="1" lang="ja-JP" altLang="en-US" sz="1600" dirty="0">
                <a:solidFill>
                  <a:schemeClr val="accent1"/>
                </a:solidFill>
              </a:rPr>
              <a:t>基準サンプルの傾向に従って、評価</a:t>
            </a:r>
          </a:p>
        </p:txBody>
      </p:sp>
      <p:sp>
        <p:nvSpPr>
          <p:cNvPr id="44" name="テキスト ボックス 43">
            <a:extLst>
              <a:ext uri="{FF2B5EF4-FFF2-40B4-BE49-F238E27FC236}">
                <a16:creationId xmlns:a16="http://schemas.microsoft.com/office/drawing/2014/main" id="{8B4BE922-A19C-40E4-A422-F0146CA32027}"/>
              </a:ext>
            </a:extLst>
          </p:cNvPr>
          <p:cNvSpPr txBox="1"/>
          <p:nvPr/>
        </p:nvSpPr>
        <p:spPr>
          <a:xfrm>
            <a:off x="8218894" y="4473082"/>
            <a:ext cx="1848583" cy="369332"/>
          </a:xfrm>
          <a:prstGeom prst="rect">
            <a:avLst/>
          </a:prstGeom>
          <a:noFill/>
        </p:spPr>
        <p:txBody>
          <a:bodyPr wrap="none" rtlCol="0">
            <a:spAutoFit/>
          </a:bodyPr>
          <a:lstStyle/>
          <a:p>
            <a:r>
              <a:rPr kumimoji="1" lang="ja-JP" altLang="en-US" dirty="0"/>
              <a:t>結合能なし</a:t>
            </a:r>
            <a:r>
              <a:rPr kumimoji="1" lang="ja-JP" altLang="en-US" sz="1600" dirty="0"/>
              <a:t>と判断</a:t>
            </a:r>
            <a:endParaRPr kumimoji="1" lang="ja-JP" altLang="en-US" dirty="0"/>
          </a:p>
        </p:txBody>
      </p:sp>
      <p:sp>
        <p:nvSpPr>
          <p:cNvPr id="45" name="テキスト ボックス 44">
            <a:extLst>
              <a:ext uri="{FF2B5EF4-FFF2-40B4-BE49-F238E27FC236}">
                <a16:creationId xmlns:a16="http://schemas.microsoft.com/office/drawing/2014/main" id="{483606DF-0F9D-483C-8D08-EE31967E0FF8}"/>
              </a:ext>
            </a:extLst>
          </p:cNvPr>
          <p:cNvSpPr txBox="1"/>
          <p:nvPr/>
        </p:nvSpPr>
        <p:spPr>
          <a:xfrm>
            <a:off x="10104970" y="4473082"/>
            <a:ext cx="1819729" cy="369332"/>
          </a:xfrm>
          <a:prstGeom prst="rect">
            <a:avLst/>
          </a:prstGeom>
          <a:noFill/>
        </p:spPr>
        <p:txBody>
          <a:bodyPr wrap="none" rtlCol="0">
            <a:spAutoFit/>
          </a:bodyPr>
          <a:lstStyle/>
          <a:p>
            <a:r>
              <a:rPr kumimoji="1" lang="ja-JP" altLang="en-US" dirty="0"/>
              <a:t>結合能あり</a:t>
            </a:r>
            <a:r>
              <a:rPr kumimoji="1" lang="ja-JP" altLang="en-US" sz="1600" dirty="0"/>
              <a:t>と判断</a:t>
            </a:r>
            <a:endParaRPr kumimoji="1" lang="ja-JP" altLang="en-US" dirty="0"/>
          </a:p>
        </p:txBody>
      </p:sp>
      <p:cxnSp>
        <p:nvCxnSpPr>
          <p:cNvPr id="46" name="直線コネクタ 45">
            <a:extLst>
              <a:ext uri="{FF2B5EF4-FFF2-40B4-BE49-F238E27FC236}">
                <a16:creationId xmlns:a16="http://schemas.microsoft.com/office/drawing/2014/main" id="{5DF570E0-B8A8-4179-9B56-3FC5B0DE8062}"/>
              </a:ext>
            </a:extLst>
          </p:cNvPr>
          <p:cNvCxnSpPr>
            <a:cxnSpLocks/>
          </p:cNvCxnSpPr>
          <p:nvPr/>
        </p:nvCxnSpPr>
        <p:spPr>
          <a:xfrm flipV="1">
            <a:off x="353961" y="1771080"/>
            <a:ext cx="337630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D530CBB-16A5-4C8E-9300-220C1ACEC9B0}"/>
              </a:ext>
            </a:extLst>
          </p:cNvPr>
          <p:cNvCxnSpPr>
            <a:cxnSpLocks/>
          </p:cNvCxnSpPr>
          <p:nvPr/>
        </p:nvCxnSpPr>
        <p:spPr>
          <a:xfrm flipV="1">
            <a:off x="4140544" y="1771080"/>
            <a:ext cx="777663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DAA20A8-647A-4CC2-8297-4E40FAA2B0D2}"/>
              </a:ext>
            </a:extLst>
          </p:cNvPr>
          <p:cNvCxnSpPr>
            <a:cxnSpLocks/>
          </p:cNvCxnSpPr>
          <p:nvPr/>
        </p:nvCxnSpPr>
        <p:spPr>
          <a:xfrm>
            <a:off x="8077784" y="1897233"/>
            <a:ext cx="0" cy="3603118"/>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C988024D-0E2A-4B8B-9911-953B2FAAF155}"/>
              </a:ext>
            </a:extLst>
          </p:cNvPr>
          <p:cNvSpPr txBox="1"/>
          <p:nvPr/>
        </p:nvSpPr>
        <p:spPr>
          <a:xfrm>
            <a:off x="2431902" y="3611603"/>
            <a:ext cx="595035" cy="338554"/>
          </a:xfrm>
          <a:prstGeom prst="rect">
            <a:avLst/>
          </a:prstGeom>
          <a:noFill/>
        </p:spPr>
        <p:txBody>
          <a:bodyPr wrap="none" rtlCol="0">
            <a:spAutoFit/>
          </a:bodyPr>
          <a:lstStyle/>
          <a:p>
            <a:r>
              <a:rPr kumimoji="1" lang="ja-JP" altLang="en-US" sz="1600" dirty="0"/>
              <a:t>検出</a:t>
            </a:r>
          </a:p>
        </p:txBody>
      </p:sp>
      <p:sp>
        <p:nvSpPr>
          <p:cNvPr id="50" name="テキスト ボックス 49">
            <a:extLst>
              <a:ext uri="{FF2B5EF4-FFF2-40B4-BE49-F238E27FC236}">
                <a16:creationId xmlns:a16="http://schemas.microsoft.com/office/drawing/2014/main" id="{7963E063-439C-4A3D-8575-D22341CE43FB}"/>
              </a:ext>
            </a:extLst>
          </p:cNvPr>
          <p:cNvSpPr txBox="1"/>
          <p:nvPr/>
        </p:nvSpPr>
        <p:spPr>
          <a:xfrm>
            <a:off x="8537949" y="4821194"/>
            <a:ext cx="3038011" cy="276999"/>
          </a:xfrm>
          <a:prstGeom prst="rect">
            <a:avLst/>
          </a:prstGeom>
          <a:noFill/>
        </p:spPr>
        <p:txBody>
          <a:bodyPr wrap="none" rtlCol="0">
            <a:spAutoFit/>
          </a:bodyPr>
          <a:lstStyle/>
          <a:p>
            <a:r>
              <a:rPr kumimoji="1" lang="ja-JP" altLang="en-US" sz="1200" dirty="0"/>
              <a:t>（どちらにも近くないものを結合能弱いと判断）</a:t>
            </a:r>
          </a:p>
        </p:txBody>
      </p:sp>
      <p:sp>
        <p:nvSpPr>
          <p:cNvPr id="51" name="テキスト ボックス 50">
            <a:extLst>
              <a:ext uri="{FF2B5EF4-FFF2-40B4-BE49-F238E27FC236}">
                <a16:creationId xmlns:a16="http://schemas.microsoft.com/office/drawing/2014/main" id="{20C31231-21B2-4C04-8142-1B2DF3E149B9}"/>
              </a:ext>
            </a:extLst>
          </p:cNvPr>
          <p:cNvSpPr txBox="1"/>
          <p:nvPr/>
        </p:nvSpPr>
        <p:spPr>
          <a:xfrm>
            <a:off x="1185831" y="5847886"/>
            <a:ext cx="9829003" cy="369332"/>
          </a:xfrm>
          <a:prstGeom prst="rect">
            <a:avLst/>
          </a:prstGeom>
          <a:noFill/>
        </p:spPr>
        <p:txBody>
          <a:bodyPr wrap="square" rtlCol="0">
            <a:spAutoFit/>
          </a:bodyPr>
          <a:lstStyle/>
          <a:p>
            <a:r>
              <a:rPr kumimoji="1" lang="ja-JP" altLang="en-US" b="1" dirty="0">
                <a:solidFill>
                  <a:schemeClr val="accent1"/>
                </a:solidFill>
              </a:rPr>
              <a:t>課題：結合性の定性的評価（結合性の有無）は十分可能だが、定量的な評価は困難。</a:t>
            </a:r>
            <a:endParaRPr kumimoji="1" lang="en-US" altLang="ja-JP" b="1" dirty="0">
              <a:solidFill>
                <a:schemeClr val="accent1"/>
              </a:solidFill>
            </a:endParaRPr>
          </a:p>
        </p:txBody>
      </p:sp>
    </p:spTree>
    <p:extLst>
      <p:ext uri="{BB962C8B-B14F-4D97-AF65-F5344CB8AC3E}">
        <p14:creationId xmlns:p14="http://schemas.microsoft.com/office/powerpoint/2010/main" val="1687965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図 66">
            <a:extLst>
              <a:ext uri="{FF2B5EF4-FFF2-40B4-BE49-F238E27FC236}">
                <a16:creationId xmlns:a16="http://schemas.microsoft.com/office/drawing/2014/main" id="{3C5603B1-B7BE-45BE-B0E0-2B07DF55D500}"/>
              </a:ext>
            </a:extLst>
          </p:cNvPr>
          <p:cNvPicPr>
            <a:picLocks noChangeAspect="1"/>
          </p:cNvPicPr>
          <p:nvPr/>
        </p:nvPicPr>
        <p:blipFill>
          <a:blip r:embed="rId3"/>
          <a:stretch>
            <a:fillRect/>
          </a:stretch>
        </p:blipFill>
        <p:spPr>
          <a:xfrm>
            <a:off x="4545272" y="2924598"/>
            <a:ext cx="7401185" cy="2743438"/>
          </a:xfrm>
          <a:prstGeom prst="rect">
            <a:avLst/>
          </a:prstGeom>
        </p:spPr>
      </p:pic>
      <p:sp>
        <p:nvSpPr>
          <p:cNvPr id="64" name="テキスト ボックス 63">
            <a:extLst>
              <a:ext uri="{FF2B5EF4-FFF2-40B4-BE49-F238E27FC236}">
                <a16:creationId xmlns:a16="http://schemas.microsoft.com/office/drawing/2014/main" id="{203659E4-B78B-45F2-929E-AD8BCC31BDF9}"/>
              </a:ext>
            </a:extLst>
          </p:cNvPr>
          <p:cNvSpPr txBox="1"/>
          <p:nvPr/>
        </p:nvSpPr>
        <p:spPr>
          <a:xfrm>
            <a:off x="281944" y="3569840"/>
            <a:ext cx="3572223" cy="523220"/>
          </a:xfrm>
          <a:prstGeom prst="rect">
            <a:avLst/>
          </a:prstGeom>
          <a:noFill/>
        </p:spPr>
        <p:txBody>
          <a:bodyPr wrap="square">
            <a:spAutoFit/>
          </a:bodyPr>
          <a:lstStyle/>
          <a:p>
            <a:r>
              <a:rPr kumimoji="1" lang="en-US" altLang="ja-JP" sz="1400" dirty="0"/>
              <a:t>(2)</a:t>
            </a:r>
            <a:r>
              <a:rPr kumimoji="1" lang="ja-JP" altLang="en-US" sz="1400" dirty="0"/>
              <a:t> </a:t>
            </a:r>
            <a:r>
              <a:rPr kumimoji="1" lang="en-US" altLang="ja-JP" sz="1400" dirty="0"/>
              <a:t>2</a:t>
            </a:r>
            <a:r>
              <a:rPr kumimoji="1" lang="ja-JP" altLang="en-US" sz="1400" dirty="0"/>
              <a:t>つの基質の未結合タンパク質量の差から</a:t>
            </a:r>
            <a:r>
              <a:rPr kumimoji="1" lang="en-US" altLang="ja-JP" sz="1400" dirty="0"/>
              <a:t>						</a:t>
            </a:r>
            <a:r>
              <a:rPr kumimoji="1" lang="ja-JP" altLang="en-US" sz="1400" dirty="0"/>
              <a:t>結合量を算出</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105872"/>
            <a:ext cx="11400125" cy="518094"/>
          </a:xfrm>
        </p:spPr>
        <p:txBody>
          <a:bodyPr>
            <a:normAutofit fontScale="90000"/>
          </a:bodyPr>
          <a:lstStyle/>
          <a:p>
            <a:r>
              <a:rPr lang="ja-JP" altLang="en-US" sz="1600" dirty="0"/>
              <a:t>各要素技術の成果・課題：設計戦略と要素技術開発 </a:t>
            </a:r>
            <a:br>
              <a:rPr lang="ja-JP" altLang="en-US" dirty="0"/>
            </a:br>
            <a:r>
              <a:rPr lang="en-US" altLang="ja-JP" sz="2700" dirty="0"/>
              <a:t>D. Wet</a:t>
            </a:r>
            <a:r>
              <a:rPr lang="ja-JP" altLang="en-US" sz="2700" dirty="0"/>
              <a:t>評価、結合性の定量評価</a:t>
            </a:r>
            <a:endParaRPr lang="en-US" sz="27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79</a:t>
            </a:fld>
            <a:endParaRPr kumimoji="1" lang="ja-JP" altLang="en-US"/>
          </a:p>
        </p:txBody>
      </p:sp>
      <p:grpSp>
        <p:nvGrpSpPr>
          <p:cNvPr id="143" name="グループ化 142">
            <a:extLst>
              <a:ext uri="{FF2B5EF4-FFF2-40B4-BE49-F238E27FC236}">
                <a16:creationId xmlns:a16="http://schemas.microsoft.com/office/drawing/2014/main" id="{E3EC6650-5AD6-401F-ACC0-4F87DC26D18E}"/>
              </a:ext>
            </a:extLst>
          </p:cNvPr>
          <p:cNvGrpSpPr/>
          <p:nvPr/>
        </p:nvGrpSpPr>
        <p:grpSpPr>
          <a:xfrm>
            <a:off x="244885" y="1262347"/>
            <a:ext cx="3934334" cy="371065"/>
            <a:chOff x="263134" y="1382109"/>
            <a:chExt cx="3934334" cy="371065"/>
          </a:xfrm>
        </p:grpSpPr>
        <p:cxnSp>
          <p:nvCxnSpPr>
            <p:cNvPr id="5" name="直線コネクタ 4">
              <a:extLst>
                <a:ext uri="{FF2B5EF4-FFF2-40B4-BE49-F238E27FC236}">
                  <a16:creationId xmlns:a16="http://schemas.microsoft.com/office/drawing/2014/main" id="{9F9E2BAD-6366-424A-B2F8-82F01A7A7039}"/>
                </a:ext>
              </a:extLst>
            </p:cNvPr>
            <p:cNvCxnSpPr>
              <a:cxnSpLocks/>
            </p:cNvCxnSpPr>
            <p:nvPr/>
          </p:nvCxnSpPr>
          <p:spPr>
            <a:xfrm>
              <a:off x="309383" y="1753174"/>
              <a:ext cx="3888085"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5866892-7C24-42CD-9FC1-0C22E0A662C1}"/>
                </a:ext>
              </a:extLst>
            </p:cNvPr>
            <p:cNvSpPr txBox="1"/>
            <p:nvPr/>
          </p:nvSpPr>
          <p:spPr>
            <a:xfrm>
              <a:off x="263134" y="1382109"/>
              <a:ext cx="1107996" cy="369332"/>
            </a:xfrm>
            <a:prstGeom prst="rect">
              <a:avLst/>
            </a:prstGeom>
            <a:noFill/>
          </p:spPr>
          <p:txBody>
            <a:bodyPr wrap="none" rtlCol="0">
              <a:spAutoFit/>
            </a:bodyPr>
            <a:lstStyle/>
            <a:p>
              <a:pPr algn="ctr"/>
              <a:r>
                <a:rPr kumimoji="1" lang="ja-JP" altLang="en-US" dirty="0"/>
                <a:t>実験方法</a:t>
              </a:r>
              <a:endParaRPr kumimoji="1" lang="ja-JP" altLang="en-US" sz="1200" dirty="0"/>
            </a:p>
          </p:txBody>
        </p:sp>
      </p:grpSp>
      <p:grpSp>
        <p:nvGrpSpPr>
          <p:cNvPr id="144" name="グループ化 143">
            <a:extLst>
              <a:ext uri="{FF2B5EF4-FFF2-40B4-BE49-F238E27FC236}">
                <a16:creationId xmlns:a16="http://schemas.microsoft.com/office/drawing/2014/main" id="{9C24AF7A-845A-403D-9BE8-4D7CF6F7C5AE}"/>
              </a:ext>
            </a:extLst>
          </p:cNvPr>
          <p:cNvGrpSpPr/>
          <p:nvPr/>
        </p:nvGrpSpPr>
        <p:grpSpPr>
          <a:xfrm>
            <a:off x="4262439" y="1262347"/>
            <a:ext cx="7684018" cy="372798"/>
            <a:chOff x="4262439" y="1380376"/>
            <a:chExt cx="7684018" cy="372798"/>
          </a:xfrm>
        </p:grpSpPr>
        <p:cxnSp>
          <p:nvCxnSpPr>
            <p:cNvPr id="6" name="直線コネクタ 5">
              <a:extLst>
                <a:ext uri="{FF2B5EF4-FFF2-40B4-BE49-F238E27FC236}">
                  <a16:creationId xmlns:a16="http://schemas.microsoft.com/office/drawing/2014/main" id="{9DC766F9-3A02-4921-B3B7-BF6872CE671F}"/>
                </a:ext>
              </a:extLst>
            </p:cNvPr>
            <p:cNvCxnSpPr>
              <a:cxnSpLocks/>
            </p:cNvCxnSpPr>
            <p:nvPr/>
          </p:nvCxnSpPr>
          <p:spPr>
            <a:xfrm>
              <a:off x="4324493" y="1751441"/>
              <a:ext cx="7621964" cy="1733"/>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21D3C56-958A-403C-8A41-6A79C453C5D4}"/>
                </a:ext>
              </a:extLst>
            </p:cNvPr>
            <p:cNvSpPr txBox="1"/>
            <p:nvPr/>
          </p:nvSpPr>
          <p:spPr>
            <a:xfrm>
              <a:off x="4262439" y="1380376"/>
              <a:ext cx="1107996" cy="369332"/>
            </a:xfrm>
            <a:prstGeom prst="rect">
              <a:avLst/>
            </a:prstGeom>
            <a:noFill/>
          </p:spPr>
          <p:txBody>
            <a:bodyPr wrap="none" rtlCol="0">
              <a:spAutoFit/>
            </a:bodyPr>
            <a:lstStyle/>
            <a:p>
              <a:pPr algn="ctr"/>
              <a:r>
                <a:rPr kumimoji="1" lang="ja-JP" altLang="en-US" dirty="0"/>
                <a:t>実験結果</a:t>
              </a:r>
            </a:p>
          </p:txBody>
        </p:sp>
      </p:grpSp>
      <p:sp>
        <p:nvSpPr>
          <p:cNvPr id="11" name="テキスト ボックス 10">
            <a:extLst>
              <a:ext uri="{FF2B5EF4-FFF2-40B4-BE49-F238E27FC236}">
                <a16:creationId xmlns:a16="http://schemas.microsoft.com/office/drawing/2014/main" id="{D0F86CB6-1599-41C9-A082-E61BB4C21982}"/>
              </a:ext>
            </a:extLst>
          </p:cNvPr>
          <p:cNvSpPr txBox="1"/>
          <p:nvPr/>
        </p:nvSpPr>
        <p:spPr>
          <a:xfrm>
            <a:off x="269577" y="828977"/>
            <a:ext cx="12192000" cy="461665"/>
          </a:xfrm>
          <a:prstGeom prst="rect">
            <a:avLst/>
          </a:prstGeom>
          <a:noFill/>
        </p:spPr>
        <p:txBody>
          <a:bodyPr wrap="square" rtlCol="0">
            <a:spAutoFit/>
          </a:bodyPr>
          <a:lstStyle/>
          <a:p>
            <a:r>
              <a:rPr kumimoji="1" lang="ja-JP" altLang="en-US" sz="2400" b="1" dirty="0">
                <a:solidFill>
                  <a:schemeClr val="accent1"/>
                </a:solidFill>
              </a:rPr>
              <a:t>結合率を用いた評価系を新規に検討し、一部の設計</a:t>
            </a:r>
            <a:r>
              <a:rPr kumimoji="1" lang="en-US" altLang="ja-JP" sz="2400" b="1" dirty="0">
                <a:solidFill>
                  <a:schemeClr val="accent1"/>
                </a:solidFill>
              </a:rPr>
              <a:t>CBD</a:t>
            </a:r>
            <a:r>
              <a:rPr kumimoji="1" lang="ja-JP" altLang="en-US" sz="2400" b="1" dirty="0">
                <a:solidFill>
                  <a:schemeClr val="accent1"/>
                </a:solidFill>
              </a:rPr>
              <a:t>を評価した。</a:t>
            </a:r>
          </a:p>
        </p:txBody>
      </p:sp>
      <p:grpSp>
        <p:nvGrpSpPr>
          <p:cNvPr id="65" name="グループ化 64">
            <a:extLst>
              <a:ext uri="{FF2B5EF4-FFF2-40B4-BE49-F238E27FC236}">
                <a16:creationId xmlns:a16="http://schemas.microsoft.com/office/drawing/2014/main" id="{9CD72B0D-791D-41CD-B750-1A417DE77D01}"/>
              </a:ext>
            </a:extLst>
          </p:cNvPr>
          <p:cNvGrpSpPr/>
          <p:nvPr/>
        </p:nvGrpSpPr>
        <p:grpSpPr>
          <a:xfrm>
            <a:off x="1506302" y="2596368"/>
            <a:ext cx="461014" cy="782239"/>
            <a:chOff x="1892348" y="2900272"/>
            <a:chExt cx="461014" cy="782239"/>
          </a:xfrm>
        </p:grpSpPr>
        <p:grpSp>
          <p:nvGrpSpPr>
            <p:cNvPr id="36" name="グループ化 35">
              <a:extLst>
                <a:ext uri="{FF2B5EF4-FFF2-40B4-BE49-F238E27FC236}">
                  <a16:creationId xmlns:a16="http://schemas.microsoft.com/office/drawing/2014/main" id="{D27A36A9-DDB0-4763-A74B-6F5EB776608D}"/>
                </a:ext>
              </a:extLst>
            </p:cNvPr>
            <p:cNvGrpSpPr/>
            <p:nvPr/>
          </p:nvGrpSpPr>
          <p:grpSpPr>
            <a:xfrm>
              <a:off x="1892348" y="2900272"/>
              <a:ext cx="461014" cy="782239"/>
              <a:chOff x="9358671" y="2164685"/>
              <a:chExt cx="461014" cy="782239"/>
            </a:xfrm>
          </p:grpSpPr>
          <p:cxnSp>
            <p:nvCxnSpPr>
              <p:cNvPr id="37" name="直線コネクタ 36">
                <a:extLst>
                  <a:ext uri="{FF2B5EF4-FFF2-40B4-BE49-F238E27FC236}">
                    <a16:creationId xmlns:a16="http://schemas.microsoft.com/office/drawing/2014/main" id="{2ECC3F64-0482-4E08-9F52-1910BE9A65E8}"/>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314E9EB1-564E-4F5D-964C-24DAC2A2CF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39" name="直線コネクタ 38">
                <a:extLst>
                  <a:ext uri="{FF2B5EF4-FFF2-40B4-BE49-F238E27FC236}">
                    <a16:creationId xmlns:a16="http://schemas.microsoft.com/office/drawing/2014/main" id="{A196A4BA-9F2B-4D98-8A19-BAC6AD538832}"/>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77603F9-4D49-44B5-AE84-879EDF5610C9}"/>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B63FC81-7980-402E-9651-8B9189A53291}"/>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18A9E9DC-97EF-49ED-8CBA-45A2841B6AB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43" name="直線コネクタ 42">
                <a:extLst>
                  <a:ext uri="{FF2B5EF4-FFF2-40B4-BE49-F238E27FC236}">
                    <a16:creationId xmlns:a16="http://schemas.microsoft.com/office/drawing/2014/main" id="{B7D88441-D0CC-426C-86AE-530F6E98B3EA}"/>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66CA0D1-D2DB-47A2-AEE4-5DF663769C61}"/>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FF43C40-CB65-4017-89ED-ED1D89219B29}"/>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3BEEE56-27F1-4DA7-AFE5-2FBA2F8D0F24}"/>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4609AAC-A5F4-4726-947A-1F49C655DBC3}"/>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4B3D224-CD03-4F71-A19E-841704E604B4}"/>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C7A57F8-ACAB-48DE-AB3E-C22D758603E9}"/>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4A9B452-E4C2-486B-B65E-EDF1709C4B7E}"/>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51" name="グループ化 50">
              <a:extLst>
                <a:ext uri="{FF2B5EF4-FFF2-40B4-BE49-F238E27FC236}">
                  <a16:creationId xmlns:a16="http://schemas.microsoft.com/office/drawing/2014/main" id="{C5A14A16-D4AA-4A38-BA47-856F9A58290D}"/>
                </a:ext>
              </a:extLst>
            </p:cNvPr>
            <p:cNvGrpSpPr/>
            <p:nvPr/>
          </p:nvGrpSpPr>
          <p:grpSpPr>
            <a:xfrm>
              <a:off x="1909053" y="3176625"/>
              <a:ext cx="167550" cy="495513"/>
              <a:chOff x="9375712" y="2433086"/>
              <a:chExt cx="167550" cy="495513"/>
            </a:xfrm>
            <a:solidFill>
              <a:schemeClr val="accent6"/>
            </a:solidFill>
          </p:grpSpPr>
          <p:sp>
            <p:nvSpPr>
              <p:cNvPr id="52" name="正方形/長方形 51">
                <a:extLst>
                  <a:ext uri="{FF2B5EF4-FFF2-40B4-BE49-F238E27FC236}">
                    <a16:creationId xmlns:a16="http://schemas.microsoft.com/office/drawing/2014/main" id="{17C258C2-EFD8-415E-AF33-C94B50264211}"/>
                  </a:ext>
                </a:extLst>
              </p:cNvPr>
              <p:cNvSpPr/>
              <p:nvPr/>
            </p:nvSpPr>
            <p:spPr>
              <a:xfrm>
                <a:off x="9375712" y="2433086"/>
                <a:ext cx="167550" cy="1776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53" name="正方形/長方形 52">
                <a:extLst>
                  <a:ext uri="{FF2B5EF4-FFF2-40B4-BE49-F238E27FC236}">
                    <a16:creationId xmlns:a16="http://schemas.microsoft.com/office/drawing/2014/main" id="{1B74F61C-E97E-4E2D-80E1-8342481BDA47}"/>
                  </a:ext>
                </a:extLst>
              </p:cNvPr>
              <p:cNvSpPr/>
              <p:nvPr/>
            </p:nvSpPr>
            <p:spPr>
              <a:xfrm rot="21039072">
                <a:off x="9395366" y="2597895"/>
                <a:ext cx="65312" cy="2677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4" name="正方形/長方形 53">
                <a:extLst>
                  <a:ext uri="{FF2B5EF4-FFF2-40B4-BE49-F238E27FC236}">
                    <a16:creationId xmlns:a16="http://schemas.microsoft.com/office/drawing/2014/main" id="{67AF28D5-72BE-47F7-A9CF-EECEA8E9E833}"/>
                  </a:ext>
                </a:extLst>
              </p:cNvPr>
              <p:cNvSpPr/>
              <p:nvPr/>
            </p:nvSpPr>
            <p:spPr>
              <a:xfrm rot="560928" flipH="1">
                <a:off x="9455983" y="2600542"/>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5" name="正方形/長方形 54">
                <a:extLst>
                  <a:ext uri="{FF2B5EF4-FFF2-40B4-BE49-F238E27FC236}">
                    <a16:creationId xmlns:a16="http://schemas.microsoft.com/office/drawing/2014/main" id="{D9C3C38A-AF4B-4606-989F-0E3E2792C857}"/>
                  </a:ext>
                </a:extLst>
              </p:cNvPr>
              <p:cNvSpPr/>
              <p:nvPr/>
            </p:nvSpPr>
            <p:spPr>
              <a:xfrm flipH="1">
                <a:off x="9425627" y="2516297"/>
                <a:ext cx="65312" cy="274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56" name="楕円 55">
                <a:extLst>
                  <a:ext uri="{FF2B5EF4-FFF2-40B4-BE49-F238E27FC236}">
                    <a16:creationId xmlns:a16="http://schemas.microsoft.com/office/drawing/2014/main" id="{6BCACE39-63D7-4098-9E5B-3672F9F0E8E2}"/>
                  </a:ext>
                </a:extLst>
              </p:cNvPr>
              <p:cNvSpPr/>
              <p:nvPr/>
            </p:nvSpPr>
            <p:spPr>
              <a:xfrm>
                <a:off x="9417848" y="2761427"/>
                <a:ext cx="85431" cy="1671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sp>
        <p:nvSpPr>
          <p:cNvPr id="124" name="テキスト ボックス 123">
            <a:extLst>
              <a:ext uri="{FF2B5EF4-FFF2-40B4-BE49-F238E27FC236}">
                <a16:creationId xmlns:a16="http://schemas.microsoft.com/office/drawing/2014/main" id="{069CBFAB-F7F6-498E-AFAA-0CE527D84B9F}"/>
              </a:ext>
            </a:extLst>
          </p:cNvPr>
          <p:cNvSpPr txBox="1"/>
          <p:nvPr/>
        </p:nvSpPr>
        <p:spPr>
          <a:xfrm>
            <a:off x="2033632" y="3065698"/>
            <a:ext cx="492443" cy="276999"/>
          </a:xfrm>
          <a:prstGeom prst="rect">
            <a:avLst/>
          </a:prstGeom>
          <a:noFill/>
        </p:spPr>
        <p:txBody>
          <a:bodyPr wrap="none" rtlCol="0">
            <a:spAutoFit/>
          </a:bodyPr>
          <a:lstStyle/>
          <a:p>
            <a:r>
              <a:rPr kumimoji="1" lang="ja-JP" altLang="en-US" sz="1200" dirty="0"/>
              <a:t>遠心</a:t>
            </a:r>
          </a:p>
        </p:txBody>
      </p:sp>
      <p:sp>
        <p:nvSpPr>
          <p:cNvPr id="140" name="テキスト ボックス 139">
            <a:extLst>
              <a:ext uri="{FF2B5EF4-FFF2-40B4-BE49-F238E27FC236}">
                <a16:creationId xmlns:a16="http://schemas.microsoft.com/office/drawing/2014/main" id="{A188BE23-A1A4-40AF-9DFC-31B5F2629878}"/>
              </a:ext>
            </a:extLst>
          </p:cNvPr>
          <p:cNvSpPr txBox="1"/>
          <p:nvPr/>
        </p:nvSpPr>
        <p:spPr>
          <a:xfrm>
            <a:off x="4584118" y="1620892"/>
            <a:ext cx="6878806" cy="584775"/>
          </a:xfrm>
          <a:prstGeom prst="rect">
            <a:avLst/>
          </a:prstGeom>
          <a:noFill/>
        </p:spPr>
        <p:txBody>
          <a:bodyPr wrap="none" rtlCol="0">
            <a:spAutoFit/>
          </a:bodyPr>
          <a:lstStyle/>
          <a:p>
            <a:r>
              <a:rPr kumimoji="1" lang="ja-JP" altLang="en-US" sz="1600" dirty="0"/>
              <a:t>・　</a:t>
            </a:r>
            <a:r>
              <a:rPr kumimoji="1" lang="en-US" altLang="ja-JP" sz="1600" b="1" dirty="0"/>
              <a:t>Control, Wild-Type	</a:t>
            </a:r>
            <a:r>
              <a:rPr kumimoji="1" lang="ja-JP" altLang="en-US" sz="1600" dirty="0"/>
              <a:t>結合性タンパク質の有無で結合率は異なる。</a:t>
            </a:r>
            <a:endParaRPr kumimoji="1" lang="en-US" altLang="ja-JP" sz="1600" dirty="0"/>
          </a:p>
          <a:p>
            <a:r>
              <a:rPr kumimoji="1" lang="ja-JP" altLang="en-US" sz="1600" dirty="0"/>
              <a:t>・　</a:t>
            </a:r>
            <a:r>
              <a:rPr kumimoji="1" lang="ja-JP" altLang="en-US" sz="1600" b="1" dirty="0"/>
              <a:t>設計</a:t>
            </a:r>
            <a:r>
              <a:rPr kumimoji="1" lang="en-US" altLang="ja-JP" sz="1600" b="1" dirty="0"/>
              <a:t>CBD		</a:t>
            </a:r>
            <a:r>
              <a:rPr kumimoji="1" lang="ja-JP" altLang="en-US" sz="1600" b="1" dirty="0"/>
              <a:t>　　　 </a:t>
            </a:r>
            <a:r>
              <a:rPr kumimoji="1" lang="ja-JP" altLang="en-US" sz="1600" dirty="0"/>
              <a:t>約</a:t>
            </a:r>
            <a:r>
              <a:rPr kumimoji="1" lang="en-US" altLang="ja-JP" sz="1600" dirty="0"/>
              <a:t>8</a:t>
            </a:r>
            <a:r>
              <a:rPr kumimoji="1" lang="ja-JP" altLang="en-US" sz="1600" dirty="0"/>
              <a:t>割の設計</a:t>
            </a:r>
            <a:r>
              <a:rPr kumimoji="1" lang="en-US" altLang="ja-JP" sz="1600" dirty="0"/>
              <a:t>CBD</a:t>
            </a:r>
            <a:r>
              <a:rPr kumimoji="1" lang="ja-JP" altLang="en-US" sz="1600" dirty="0"/>
              <a:t>は、簡易評価系の傾向と一致した。</a:t>
            </a:r>
            <a:endParaRPr kumimoji="1" lang="en-US" altLang="ja-JP" sz="1600" dirty="0"/>
          </a:p>
        </p:txBody>
      </p:sp>
      <p:sp>
        <p:nvSpPr>
          <p:cNvPr id="145" name="テキスト ボックス 144">
            <a:extLst>
              <a:ext uri="{FF2B5EF4-FFF2-40B4-BE49-F238E27FC236}">
                <a16:creationId xmlns:a16="http://schemas.microsoft.com/office/drawing/2014/main" id="{780FA6F4-EFB5-4162-9B10-7E161733F7B7}"/>
              </a:ext>
            </a:extLst>
          </p:cNvPr>
          <p:cNvSpPr txBox="1"/>
          <p:nvPr/>
        </p:nvSpPr>
        <p:spPr>
          <a:xfrm>
            <a:off x="281944" y="1959600"/>
            <a:ext cx="3793180" cy="523220"/>
          </a:xfrm>
          <a:prstGeom prst="rect">
            <a:avLst/>
          </a:prstGeom>
          <a:noFill/>
        </p:spPr>
        <p:txBody>
          <a:bodyPr wrap="square">
            <a:spAutoFit/>
          </a:bodyPr>
          <a:lstStyle/>
          <a:p>
            <a:r>
              <a:rPr kumimoji="1" lang="en-US" altLang="ja-JP" sz="1400" dirty="0"/>
              <a:t>(1) </a:t>
            </a:r>
            <a:r>
              <a:rPr kumimoji="1" lang="ja-JP" altLang="en-US" sz="1400" dirty="0"/>
              <a:t>タンパク質溶液と</a:t>
            </a:r>
            <a:r>
              <a:rPr kumimoji="1" lang="ja-JP" altLang="en-US" sz="1400" u="sng" dirty="0"/>
              <a:t>基質</a:t>
            </a:r>
            <a:r>
              <a:rPr kumimoji="1" lang="ja-JP" altLang="en-US" sz="1400" dirty="0"/>
              <a:t>を混合、遠心</a:t>
            </a:r>
            <a:endParaRPr kumimoji="1" lang="en-US" altLang="ja-JP" sz="1400" dirty="0"/>
          </a:p>
          <a:p>
            <a:r>
              <a:rPr kumimoji="1" lang="en-US" altLang="ja-JP" sz="1400" dirty="0"/>
              <a:t>			</a:t>
            </a:r>
            <a:r>
              <a:rPr kumimoji="1" lang="ja-JP" altLang="en-US" sz="1200" b="1" dirty="0">
                <a:solidFill>
                  <a:schemeClr val="accent1"/>
                </a:solidFill>
              </a:rPr>
              <a:t>セルロース</a:t>
            </a:r>
            <a:r>
              <a:rPr kumimoji="1" lang="ja-JP" altLang="en-US" sz="1200" dirty="0"/>
              <a:t>、</a:t>
            </a:r>
            <a:r>
              <a:rPr kumimoji="1" lang="ja-JP" altLang="en-US" sz="1200" b="1" dirty="0">
                <a:solidFill>
                  <a:schemeClr val="accent2"/>
                </a:solidFill>
              </a:rPr>
              <a:t>超純水</a:t>
            </a:r>
            <a:r>
              <a:rPr kumimoji="1" lang="ja-JP" altLang="en-US" sz="1200" dirty="0"/>
              <a:t>の</a:t>
            </a:r>
            <a:r>
              <a:rPr kumimoji="1" lang="en-US" altLang="ja-JP" sz="1200" dirty="0"/>
              <a:t>2</a:t>
            </a:r>
            <a:r>
              <a:rPr kumimoji="1" lang="ja-JP" altLang="en-US" sz="1200" dirty="0"/>
              <a:t>種類を用意</a:t>
            </a:r>
            <a:endParaRPr kumimoji="1" lang="en-US" altLang="ja-JP" sz="1400" dirty="0"/>
          </a:p>
        </p:txBody>
      </p:sp>
      <p:sp>
        <p:nvSpPr>
          <p:cNvPr id="147" name="テキスト ボックス 146">
            <a:extLst>
              <a:ext uri="{FF2B5EF4-FFF2-40B4-BE49-F238E27FC236}">
                <a16:creationId xmlns:a16="http://schemas.microsoft.com/office/drawing/2014/main" id="{7195C25A-656F-4A65-A7BA-BE13EF3B995F}"/>
              </a:ext>
            </a:extLst>
          </p:cNvPr>
          <p:cNvSpPr txBox="1"/>
          <p:nvPr/>
        </p:nvSpPr>
        <p:spPr>
          <a:xfrm>
            <a:off x="271630" y="1674887"/>
            <a:ext cx="3974450" cy="338554"/>
          </a:xfrm>
          <a:prstGeom prst="rect">
            <a:avLst/>
          </a:prstGeom>
          <a:noFill/>
        </p:spPr>
        <p:txBody>
          <a:bodyPr wrap="square">
            <a:spAutoFit/>
          </a:bodyPr>
          <a:lstStyle/>
          <a:p>
            <a:r>
              <a:rPr kumimoji="1" lang="ja-JP" altLang="en-US" sz="1600" dirty="0"/>
              <a:t>共同研究先で行われている方法</a:t>
            </a:r>
            <a:r>
              <a:rPr kumimoji="1" lang="en-US" altLang="ja-JP" sz="1600" dirty="0"/>
              <a:t>*</a:t>
            </a:r>
            <a:r>
              <a:rPr kumimoji="1" lang="ja-JP" altLang="en-US" sz="1600" dirty="0"/>
              <a:t>をもとに実施</a:t>
            </a:r>
            <a:endParaRPr lang="ja-JP" altLang="en-US" sz="1600" dirty="0"/>
          </a:p>
        </p:txBody>
      </p:sp>
      <p:sp>
        <p:nvSpPr>
          <p:cNvPr id="133" name="テキスト ボックス 132">
            <a:extLst>
              <a:ext uri="{FF2B5EF4-FFF2-40B4-BE49-F238E27FC236}">
                <a16:creationId xmlns:a16="http://schemas.microsoft.com/office/drawing/2014/main" id="{2517C85B-5049-4576-B5B8-D4FC0612F5E7}"/>
              </a:ext>
            </a:extLst>
          </p:cNvPr>
          <p:cNvSpPr txBox="1"/>
          <p:nvPr/>
        </p:nvSpPr>
        <p:spPr>
          <a:xfrm>
            <a:off x="1505050" y="4586194"/>
            <a:ext cx="1752403" cy="276999"/>
          </a:xfrm>
          <a:prstGeom prst="rect">
            <a:avLst/>
          </a:prstGeom>
          <a:noFill/>
        </p:spPr>
        <p:txBody>
          <a:bodyPr wrap="none" rtlCol="0">
            <a:spAutoFit/>
          </a:bodyPr>
          <a:lstStyle/>
          <a:p>
            <a:r>
              <a:rPr kumimoji="1" lang="ja-JP" altLang="en-US" sz="1200" dirty="0"/>
              <a:t>①上清の吸光度より算出</a:t>
            </a:r>
          </a:p>
        </p:txBody>
      </p:sp>
      <p:sp>
        <p:nvSpPr>
          <p:cNvPr id="150" name="四角形: 角を丸くする 149">
            <a:extLst>
              <a:ext uri="{FF2B5EF4-FFF2-40B4-BE49-F238E27FC236}">
                <a16:creationId xmlns:a16="http://schemas.microsoft.com/office/drawing/2014/main" id="{2586A93D-4712-43E3-A48B-817D24D09857}"/>
              </a:ext>
            </a:extLst>
          </p:cNvPr>
          <p:cNvSpPr/>
          <p:nvPr/>
        </p:nvSpPr>
        <p:spPr>
          <a:xfrm>
            <a:off x="2709675" y="4987165"/>
            <a:ext cx="1226063" cy="4616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1" name="四角形: 角を丸くする 150">
            <a:extLst>
              <a:ext uri="{FF2B5EF4-FFF2-40B4-BE49-F238E27FC236}">
                <a16:creationId xmlns:a16="http://schemas.microsoft.com/office/drawing/2014/main" id="{706C4A39-E406-4703-AC4A-1511F86BBD8C}"/>
              </a:ext>
            </a:extLst>
          </p:cNvPr>
          <p:cNvSpPr/>
          <p:nvPr/>
        </p:nvSpPr>
        <p:spPr>
          <a:xfrm>
            <a:off x="856674" y="4987165"/>
            <a:ext cx="1226424" cy="4616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white"/>
                </a:solidFill>
                <a:latin typeface="Arial"/>
                <a:ea typeface="Meiryo UI"/>
              </a:rPr>
              <a:t>未結合</a:t>
            </a:r>
            <a:endParaRPr kumimoji="1" lang="en-US" altLang="ja-JP" sz="1200" dirty="0">
              <a:solidFill>
                <a:prstClr val="white"/>
              </a:solidFill>
              <a:latin typeface="Arial"/>
              <a:ea typeface="Meiryo UI"/>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Arial"/>
                <a:ea typeface="Meiryo UI"/>
                <a:cs typeface="+mn-cs"/>
              </a:rPr>
              <a:t>タンパク質量</a:t>
            </a:r>
          </a:p>
        </p:txBody>
      </p:sp>
      <p:sp>
        <p:nvSpPr>
          <p:cNvPr id="152" name="テキスト ボックス 151">
            <a:extLst>
              <a:ext uri="{FF2B5EF4-FFF2-40B4-BE49-F238E27FC236}">
                <a16:creationId xmlns:a16="http://schemas.microsoft.com/office/drawing/2014/main" id="{58B2DBDB-1855-4E17-AE90-0F772BDAACD3}"/>
              </a:ext>
            </a:extLst>
          </p:cNvPr>
          <p:cNvSpPr txBox="1"/>
          <p:nvPr/>
        </p:nvSpPr>
        <p:spPr>
          <a:xfrm>
            <a:off x="923216" y="5620411"/>
            <a:ext cx="2942358" cy="307777"/>
          </a:xfrm>
          <a:prstGeom prst="rect">
            <a:avLst/>
          </a:prstGeom>
          <a:noFill/>
        </p:spPr>
        <p:txBody>
          <a:bodyPr wrap="square" rtlCol="0">
            <a:spAutoFit/>
          </a:bodyPr>
          <a:lstStyle/>
          <a:p>
            <a:r>
              <a:rPr kumimoji="1" lang="ja-JP" altLang="en-US" sz="1400" dirty="0"/>
              <a:t>②差分から結合量（</a:t>
            </a:r>
            <a:r>
              <a:rPr kumimoji="1" lang="ja-JP" altLang="en-US" sz="1400" dirty="0">
                <a:solidFill>
                  <a:srgbClr val="FF0000"/>
                </a:solidFill>
              </a:rPr>
              <a:t>結合率</a:t>
            </a:r>
            <a:r>
              <a:rPr kumimoji="1" lang="ja-JP" altLang="en-US" sz="1400" dirty="0"/>
              <a:t>）を算出</a:t>
            </a:r>
            <a:endParaRPr kumimoji="1" lang="en-US" altLang="ja-JP" sz="1400" dirty="0"/>
          </a:p>
        </p:txBody>
      </p:sp>
      <p:cxnSp>
        <p:nvCxnSpPr>
          <p:cNvPr id="153" name="直線矢印コネクタ 152">
            <a:extLst>
              <a:ext uri="{FF2B5EF4-FFF2-40B4-BE49-F238E27FC236}">
                <a16:creationId xmlns:a16="http://schemas.microsoft.com/office/drawing/2014/main" id="{88A31C49-1851-4B6D-A785-890778F0AD0D}"/>
              </a:ext>
            </a:extLst>
          </p:cNvPr>
          <p:cNvCxnSpPr>
            <a:cxnSpLocks/>
          </p:cNvCxnSpPr>
          <p:nvPr/>
        </p:nvCxnSpPr>
        <p:spPr>
          <a:xfrm>
            <a:off x="1866235" y="3020740"/>
            <a:ext cx="837761" cy="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619F9227-F16C-4CBC-A46D-27E938FAE3CD}"/>
              </a:ext>
            </a:extLst>
          </p:cNvPr>
          <p:cNvGrpSpPr/>
          <p:nvPr/>
        </p:nvGrpSpPr>
        <p:grpSpPr>
          <a:xfrm>
            <a:off x="2850457" y="2592333"/>
            <a:ext cx="461014" cy="782239"/>
            <a:chOff x="2905945" y="2917469"/>
            <a:chExt cx="461014" cy="782239"/>
          </a:xfrm>
        </p:grpSpPr>
        <p:grpSp>
          <p:nvGrpSpPr>
            <p:cNvPr id="118" name="グループ化 117">
              <a:extLst>
                <a:ext uri="{FF2B5EF4-FFF2-40B4-BE49-F238E27FC236}">
                  <a16:creationId xmlns:a16="http://schemas.microsoft.com/office/drawing/2014/main" id="{89710AA5-BB01-4D31-9E59-3A842D06F389}"/>
                </a:ext>
              </a:extLst>
            </p:cNvPr>
            <p:cNvGrpSpPr/>
            <p:nvPr/>
          </p:nvGrpSpPr>
          <p:grpSpPr>
            <a:xfrm>
              <a:off x="2905945" y="2917469"/>
              <a:ext cx="461014" cy="782239"/>
              <a:chOff x="2321229" y="4735215"/>
              <a:chExt cx="461014" cy="782239"/>
            </a:xfrm>
          </p:grpSpPr>
          <p:grpSp>
            <p:nvGrpSpPr>
              <p:cNvPr id="93" name="グループ化 92">
                <a:extLst>
                  <a:ext uri="{FF2B5EF4-FFF2-40B4-BE49-F238E27FC236}">
                    <a16:creationId xmlns:a16="http://schemas.microsoft.com/office/drawing/2014/main" id="{8CEFB176-90AB-424C-90DB-876A25C1CAEF}"/>
                  </a:ext>
                </a:extLst>
              </p:cNvPr>
              <p:cNvGrpSpPr/>
              <p:nvPr/>
            </p:nvGrpSpPr>
            <p:grpSpPr>
              <a:xfrm>
                <a:off x="2321229" y="4735215"/>
                <a:ext cx="461014" cy="782239"/>
                <a:chOff x="9358671" y="2164685"/>
                <a:chExt cx="461014" cy="782239"/>
              </a:xfrm>
            </p:grpSpPr>
            <p:cxnSp>
              <p:nvCxnSpPr>
                <p:cNvPr id="94" name="直線コネクタ 93">
                  <a:extLst>
                    <a:ext uri="{FF2B5EF4-FFF2-40B4-BE49-F238E27FC236}">
                      <a16:creationId xmlns:a16="http://schemas.microsoft.com/office/drawing/2014/main" id="{8C464AB8-15AA-4FAE-94AB-DC5162D16730}"/>
                    </a:ext>
                  </a:extLst>
                </p:cNvPr>
                <p:cNvCxnSpPr>
                  <a:cxnSpLocks/>
                </p:cNvCxnSpPr>
                <p:nvPr/>
              </p:nvCxnSpPr>
              <p:spPr>
                <a:xfrm>
                  <a:off x="9358671" y="2613742"/>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2A95074C-5196-4002-9E28-A3D0081F9100}"/>
                    </a:ext>
                  </a:extLst>
                </p:cNvPr>
                <p:cNvSpPr/>
                <p:nvPr/>
              </p:nvSpPr>
              <p:spPr>
                <a:xfrm>
                  <a:off x="9398742" y="2716979"/>
                  <a:ext cx="120523" cy="22994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96" name="直線コネクタ 95">
                  <a:extLst>
                    <a:ext uri="{FF2B5EF4-FFF2-40B4-BE49-F238E27FC236}">
                      <a16:creationId xmlns:a16="http://schemas.microsoft.com/office/drawing/2014/main" id="{DD6751AD-3DE7-46F4-96AE-A5719D0E5765}"/>
                    </a:ext>
                  </a:extLst>
                </p:cNvPr>
                <p:cNvCxnSpPr>
                  <a:cxnSpLocks/>
                </p:cNvCxnSpPr>
                <p:nvPr/>
              </p:nvCxnSpPr>
              <p:spPr>
                <a:xfrm>
                  <a:off x="9556058"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1D7338F0-2131-4596-A59C-3CB5EA133967}"/>
                    </a:ext>
                  </a:extLst>
                </p:cNvPr>
                <p:cNvCxnSpPr>
                  <a:cxnSpLocks/>
                </p:cNvCxnSpPr>
                <p:nvPr/>
              </p:nvCxnSpPr>
              <p:spPr>
                <a:xfrm flipH="1">
                  <a:off x="9515987" y="2615379"/>
                  <a:ext cx="40071" cy="24911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C8FEE10C-2A3E-4E2C-85E7-AA13E4905436}"/>
                    </a:ext>
                  </a:extLst>
                </p:cNvPr>
                <p:cNvCxnSpPr>
                  <a:cxnSpLocks/>
                </p:cNvCxnSpPr>
                <p:nvPr/>
              </p:nvCxnSpPr>
              <p:spPr>
                <a:xfrm flipH="1">
                  <a:off x="9358671" y="2276169"/>
                  <a:ext cx="0" cy="342490"/>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A58BC0A2-57A5-454B-B9F8-B09B02AFC162}"/>
                    </a:ext>
                  </a:extLst>
                </p:cNvPr>
                <p:cNvSpPr/>
                <p:nvPr/>
              </p:nvSpPr>
              <p:spPr>
                <a:xfrm>
                  <a:off x="9397103" y="2666732"/>
                  <a:ext cx="120523" cy="186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cxnSp>
              <p:nvCxnSpPr>
                <p:cNvPr id="100" name="直線コネクタ 99">
                  <a:extLst>
                    <a:ext uri="{FF2B5EF4-FFF2-40B4-BE49-F238E27FC236}">
                      <a16:creationId xmlns:a16="http://schemas.microsoft.com/office/drawing/2014/main" id="{A66D91CB-2506-4D43-B2B7-4C9A3B6D6372}"/>
                    </a:ext>
                  </a:extLst>
                </p:cNvPr>
                <p:cNvCxnSpPr>
                  <a:cxnSpLocks/>
                </p:cNvCxnSpPr>
                <p:nvPr/>
              </p:nvCxnSpPr>
              <p:spPr>
                <a:xfrm>
                  <a:off x="9373788" y="2623578"/>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8FC65737-4817-4F92-BA36-0C586A5ABB9B}"/>
                    </a:ext>
                  </a:extLst>
                </p:cNvPr>
                <p:cNvCxnSpPr>
                  <a:cxnSpLocks/>
                </p:cNvCxnSpPr>
                <p:nvPr/>
              </p:nvCxnSpPr>
              <p:spPr>
                <a:xfrm flipH="1">
                  <a:off x="9498365" y="2640513"/>
                  <a:ext cx="40071" cy="249118"/>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C6EDCD7-65F5-487E-9951-38077C27ED7A}"/>
                    </a:ext>
                  </a:extLst>
                </p:cNvPr>
                <p:cNvCxnSpPr>
                  <a:cxnSpLocks/>
                </p:cNvCxnSpPr>
                <p:nvPr/>
              </p:nvCxnSpPr>
              <p:spPr>
                <a:xfrm flipH="1">
                  <a:off x="9557697" y="2259781"/>
                  <a:ext cx="38433" cy="20928"/>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C3F774D-4F3B-410D-A3BE-DD84DB07E181}"/>
                    </a:ext>
                  </a:extLst>
                </p:cNvPr>
                <p:cNvCxnSpPr>
                  <a:cxnSpLocks/>
                </p:cNvCxnSpPr>
                <p:nvPr/>
              </p:nvCxnSpPr>
              <p:spPr>
                <a:xfrm flipV="1">
                  <a:off x="9594246" y="2189690"/>
                  <a:ext cx="211547" cy="70091"/>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624DA81-9A95-469F-A5B6-F6AD12F66EDE}"/>
                    </a:ext>
                  </a:extLst>
                </p:cNvPr>
                <p:cNvCxnSpPr>
                  <a:cxnSpLocks/>
                </p:cNvCxnSpPr>
                <p:nvPr/>
              </p:nvCxnSpPr>
              <p:spPr>
                <a:xfrm flipV="1">
                  <a:off x="9591500" y="2172040"/>
                  <a:ext cx="172142" cy="58106"/>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85CAA607-1230-459D-B372-954BD110D6EF}"/>
                    </a:ext>
                  </a:extLst>
                </p:cNvPr>
                <p:cNvCxnSpPr>
                  <a:cxnSpLocks/>
                </p:cNvCxnSpPr>
                <p:nvPr/>
              </p:nvCxnSpPr>
              <p:spPr>
                <a:xfrm>
                  <a:off x="9595996" y="2225114"/>
                  <a:ext cx="25210" cy="86024"/>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5EF0BCDF-8923-45CF-B8A2-6AFDF6678584}"/>
                    </a:ext>
                  </a:extLst>
                </p:cNvPr>
                <p:cNvCxnSpPr>
                  <a:cxnSpLocks/>
                </p:cNvCxnSpPr>
                <p:nvPr/>
              </p:nvCxnSpPr>
              <p:spPr>
                <a:xfrm>
                  <a:off x="9763642" y="2164685"/>
                  <a:ext cx="31247" cy="99962"/>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FB64906A-9748-4314-848C-86A870D55AEC}"/>
                    </a:ext>
                  </a:extLst>
                </p:cNvPr>
                <p:cNvSpPr/>
                <p:nvPr/>
              </p:nvSpPr>
              <p:spPr>
                <a:xfrm rot="20479637">
                  <a:off x="9608138" y="2229285"/>
                  <a:ext cx="211547" cy="1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grpSp>
            <p:nvGrpSpPr>
              <p:cNvPr id="108" name="グループ化 107">
                <a:extLst>
                  <a:ext uri="{FF2B5EF4-FFF2-40B4-BE49-F238E27FC236}">
                    <a16:creationId xmlns:a16="http://schemas.microsoft.com/office/drawing/2014/main" id="{28C918D2-95F9-489E-8C47-46E1BF8C45BF}"/>
                  </a:ext>
                </a:extLst>
              </p:cNvPr>
              <p:cNvGrpSpPr/>
              <p:nvPr/>
            </p:nvGrpSpPr>
            <p:grpSpPr>
              <a:xfrm>
                <a:off x="2337934" y="5163622"/>
                <a:ext cx="165410" cy="335507"/>
                <a:chOff x="8609337" y="4246719"/>
                <a:chExt cx="165410" cy="335507"/>
              </a:xfrm>
              <a:solidFill>
                <a:schemeClr val="accent6">
                  <a:lumMod val="20000"/>
                  <a:lumOff val="80000"/>
                </a:schemeClr>
              </a:solidFill>
            </p:grpSpPr>
            <p:grpSp>
              <p:nvGrpSpPr>
                <p:cNvPr id="109" name="グループ化 108">
                  <a:extLst>
                    <a:ext uri="{FF2B5EF4-FFF2-40B4-BE49-F238E27FC236}">
                      <a16:creationId xmlns:a16="http://schemas.microsoft.com/office/drawing/2014/main" id="{BCEA1679-A48B-413B-8CB3-7CDDCA6D2714}"/>
                    </a:ext>
                  </a:extLst>
                </p:cNvPr>
                <p:cNvGrpSpPr/>
                <p:nvPr/>
              </p:nvGrpSpPr>
              <p:grpSpPr>
                <a:xfrm>
                  <a:off x="8629327" y="4249636"/>
                  <a:ext cx="123548" cy="332590"/>
                  <a:chOff x="9395366" y="2596009"/>
                  <a:chExt cx="123548" cy="332590"/>
                </a:xfrm>
                <a:grpFill/>
              </p:grpSpPr>
              <p:sp>
                <p:nvSpPr>
                  <p:cNvPr id="111" name="正方形/長方形 110">
                    <a:extLst>
                      <a:ext uri="{FF2B5EF4-FFF2-40B4-BE49-F238E27FC236}">
                        <a16:creationId xmlns:a16="http://schemas.microsoft.com/office/drawing/2014/main" id="{15F470E2-1E2C-4C8A-9C1C-200560F6C119}"/>
                      </a:ext>
                    </a:extLst>
                  </p:cNvPr>
                  <p:cNvSpPr/>
                  <p:nvPr/>
                </p:nvSpPr>
                <p:spPr>
                  <a:xfrm rot="5400000">
                    <a:off x="9371178" y="2641468"/>
                    <a:ext cx="164645" cy="73728"/>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sp>
                <p:nvSpPr>
                  <p:cNvPr id="112" name="正方形/長方形 111">
                    <a:extLst>
                      <a:ext uri="{FF2B5EF4-FFF2-40B4-BE49-F238E27FC236}">
                        <a16:creationId xmlns:a16="http://schemas.microsoft.com/office/drawing/2014/main" id="{A30F9E89-742D-43CD-BDEE-6FAD631A7B0B}"/>
                      </a:ext>
                    </a:extLst>
                  </p:cNvPr>
                  <p:cNvSpPr/>
                  <p:nvPr/>
                </p:nvSpPr>
                <p:spPr>
                  <a:xfrm rot="21039072">
                    <a:off x="9395366" y="2597895"/>
                    <a:ext cx="65312" cy="26770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3" name="正方形/長方形 112">
                    <a:extLst>
                      <a:ext uri="{FF2B5EF4-FFF2-40B4-BE49-F238E27FC236}">
                        <a16:creationId xmlns:a16="http://schemas.microsoft.com/office/drawing/2014/main" id="{FE2E1C9C-D8A8-4C47-88B9-9E1753C8D517}"/>
                      </a:ext>
                    </a:extLst>
                  </p:cNvPr>
                  <p:cNvSpPr/>
                  <p:nvPr/>
                </p:nvSpPr>
                <p:spPr>
                  <a:xfrm rot="560928" flipH="1">
                    <a:off x="9453602" y="2600542"/>
                    <a:ext cx="65312" cy="27432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sp>
                <p:nvSpPr>
                  <p:cNvPr id="114" name="楕円 113">
                    <a:extLst>
                      <a:ext uri="{FF2B5EF4-FFF2-40B4-BE49-F238E27FC236}">
                        <a16:creationId xmlns:a16="http://schemas.microsoft.com/office/drawing/2014/main" id="{82D80C4C-5AB0-40EB-B59A-383A46D64AA4}"/>
                      </a:ext>
                    </a:extLst>
                  </p:cNvPr>
                  <p:cNvSpPr/>
                  <p:nvPr/>
                </p:nvSpPr>
                <p:spPr>
                  <a:xfrm>
                    <a:off x="9417848" y="2761427"/>
                    <a:ext cx="85431" cy="167172"/>
                  </a:xfrm>
                  <a:prstGeom prst="ellips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10" name="直線コネクタ 109">
                  <a:extLst>
                    <a:ext uri="{FF2B5EF4-FFF2-40B4-BE49-F238E27FC236}">
                      <a16:creationId xmlns:a16="http://schemas.microsoft.com/office/drawing/2014/main" id="{E95B7D11-678E-4393-BE4D-8F689B7BDFF8}"/>
                    </a:ext>
                  </a:extLst>
                </p:cNvPr>
                <p:cNvCxnSpPr>
                  <a:cxnSpLocks/>
                </p:cNvCxnSpPr>
                <p:nvPr/>
              </p:nvCxnSpPr>
              <p:spPr>
                <a:xfrm>
                  <a:off x="8609337" y="4246719"/>
                  <a:ext cx="165410" cy="0"/>
                </a:xfrm>
                <a:prstGeom prst="line">
                  <a:avLst/>
                </a:prstGeom>
                <a:grpFill/>
                <a:ln w="28575">
                  <a:solidFill>
                    <a:schemeClr val="bg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5" name="楕円 114">
                <a:extLst>
                  <a:ext uri="{FF2B5EF4-FFF2-40B4-BE49-F238E27FC236}">
                    <a16:creationId xmlns:a16="http://schemas.microsoft.com/office/drawing/2014/main" id="{CA4BD60E-F451-4872-A26A-3029226559C2}"/>
                  </a:ext>
                </a:extLst>
              </p:cNvPr>
              <p:cNvSpPr/>
              <p:nvPr/>
            </p:nvSpPr>
            <p:spPr>
              <a:xfrm rot="6466747">
                <a:off x="2366598" y="5411498"/>
                <a:ext cx="157080" cy="457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a:ea typeface="Meiryo UI"/>
                  <a:cs typeface="+mn-cs"/>
                </a:endParaRPr>
              </a:p>
            </p:txBody>
          </p:sp>
        </p:grpSp>
        <p:sp>
          <p:nvSpPr>
            <p:cNvPr id="141" name="正方形/長方形 140">
              <a:extLst>
                <a:ext uri="{FF2B5EF4-FFF2-40B4-BE49-F238E27FC236}">
                  <a16:creationId xmlns:a16="http://schemas.microsoft.com/office/drawing/2014/main" id="{48454455-191F-4B6A-BF1C-8A7BE4ECDD25}"/>
                </a:ext>
              </a:extLst>
            </p:cNvPr>
            <p:cNvSpPr/>
            <p:nvPr/>
          </p:nvSpPr>
          <p:spPr>
            <a:xfrm>
              <a:off x="2923630" y="3201633"/>
              <a:ext cx="164645" cy="17762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Arial"/>
                <a:ea typeface="Meiryo UI"/>
                <a:cs typeface="+mn-cs"/>
              </a:endParaRPr>
            </a:p>
          </p:txBody>
        </p:sp>
      </p:grpSp>
      <p:cxnSp>
        <p:nvCxnSpPr>
          <p:cNvPr id="157" name="直線矢印コネクタ 156">
            <a:extLst>
              <a:ext uri="{FF2B5EF4-FFF2-40B4-BE49-F238E27FC236}">
                <a16:creationId xmlns:a16="http://schemas.microsoft.com/office/drawing/2014/main" id="{578E4D59-AD83-4121-AC99-6924F6B0ECDC}"/>
              </a:ext>
            </a:extLst>
          </p:cNvPr>
          <p:cNvCxnSpPr>
            <a:cxnSpLocks/>
          </p:cNvCxnSpPr>
          <p:nvPr/>
        </p:nvCxnSpPr>
        <p:spPr>
          <a:xfrm flipH="1">
            <a:off x="1469886" y="4532277"/>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049DF9FA-AD19-4A3D-AE60-EDB991DB11F3}"/>
              </a:ext>
            </a:extLst>
          </p:cNvPr>
          <p:cNvCxnSpPr>
            <a:cxnSpLocks/>
          </p:cNvCxnSpPr>
          <p:nvPr/>
        </p:nvCxnSpPr>
        <p:spPr>
          <a:xfrm flipH="1">
            <a:off x="3322526" y="4532277"/>
            <a:ext cx="0" cy="39972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8" name="四角形: 角を丸くする 67">
            <a:extLst>
              <a:ext uri="{FF2B5EF4-FFF2-40B4-BE49-F238E27FC236}">
                <a16:creationId xmlns:a16="http://schemas.microsoft.com/office/drawing/2014/main" id="{BA4EB07E-6ABC-4936-A2E0-EF5B9E7C315A}"/>
              </a:ext>
            </a:extLst>
          </p:cNvPr>
          <p:cNvSpPr/>
          <p:nvPr/>
        </p:nvSpPr>
        <p:spPr>
          <a:xfrm>
            <a:off x="856674" y="4138102"/>
            <a:ext cx="1226424" cy="3118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1"/>
                </a:solidFill>
              </a:rPr>
              <a:t>基質 セルロース</a:t>
            </a:r>
          </a:p>
        </p:txBody>
      </p:sp>
      <p:sp>
        <p:nvSpPr>
          <p:cNvPr id="159" name="四角形: 角を丸くする 158">
            <a:extLst>
              <a:ext uri="{FF2B5EF4-FFF2-40B4-BE49-F238E27FC236}">
                <a16:creationId xmlns:a16="http://schemas.microsoft.com/office/drawing/2014/main" id="{605D5556-7E0B-43D8-A1C4-083FD22337C3}"/>
              </a:ext>
            </a:extLst>
          </p:cNvPr>
          <p:cNvSpPr/>
          <p:nvPr/>
        </p:nvSpPr>
        <p:spPr>
          <a:xfrm>
            <a:off x="2709314" y="4138103"/>
            <a:ext cx="1226424" cy="31181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2"/>
                </a:solidFill>
              </a:rPr>
              <a:t>基質 超純水</a:t>
            </a:r>
          </a:p>
        </p:txBody>
      </p:sp>
      <p:cxnSp>
        <p:nvCxnSpPr>
          <p:cNvPr id="85" name="直線矢印コネクタ 84">
            <a:extLst>
              <a:ext uri="{FF2B5EF4-FFF2-40B4-BE49-F238E27FC236}">
                <a16:creationId xmlns:a16="http://schemas.microsoft.com/office/drawing/2014/main" id="{C9DA0942-A546-4586-8614-63C37261D456}"/>
              </a:ext>
            </a:extLst>
          </p:cNvPr>
          <p:cNvCxnSpPr>
            <a:cxnSpLocks/>
            <a:stCxn id="13" idx="0"/>
            <a:endCxn id="152" idx="0"/>
          </p:cNvCxnSpPr>
          <p:nvPr/>
        </p:nvCxnSpPr>
        <p:spPr>
          <a:xfrm>
            <a:off x="2390702" y="5199482"/>
            <a:ext cx="3693" cy="420929"/>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FE294605-8C0A-410D-8AEF-8E78C984EA2F}"/>
              </a:ext>
            </a:extLst>
          </p:cNvPr>
          <p:cNvCxnSpPr>
            <a:cxnSpLocks/>
            <a:stCxn id="151" idx="3"/>
            <a:endCxn id="150" idx="1"/>
          </p:cNvCxnSpPr>
          <p:nvPr/>
        </p:nvCxnSpPr>
        <p:spPr>
          <a:xfrm>
            <a:off x="2083098" y="5217994"/>
            <a:ext cx="626577" cy="4"/>
          </a:xfrm>
          <a:prstGeom prst="straightConnector1">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5A652E78-CC2C-4115-9E09-6E4505FE87F2}"/>
              </a:ext>
            </a:extLst>
          </p:cNvPr>
          <p:cNvSpPr txBox="1"/>
          <p:nvPr/>
        </p:nvSpPr>
        <p:spPr>
          <a:xfrm>
            <a:off x="4753639" y="5163561"/>
            <a:ext cx="639919" cy="261610"/>
          </a:xfrm>
          <a:prstGeom prst="rect">
            <a:avLst/>
          </a:prstGeom>
          <a:noFill/>
        </p:spPr>
        <p:txBody>
          <a:bodyPr wrap="none" rtlCol="0">
            <a:spAutoFit/>
          </a:bodyPr>
          <a:lstStyle/>
          <a:p>
            <a:r>
              <a:rPr kumimoji="1" lang="en-US" altLang="ja-JP" sz="1050" dirty="0"/>
              <a:t>Control</a:t>
            </a:r>
            <a:endParaRPr kumimoji="1" lang="ja-JP" altLang="en-US" sz="1050" dirty="0"/>
          </a:p>
        </p:txBody>
      </p:sp>
      <p:sp>
        <p:nvSpPr>
          <p:cNvPr id="90" name="テキスト ボックス 89">
            <a:extLst>
              <a:ext uri="{FF2B5EF4-FFF2-40B4-BE49-F238E27FC236}">
                <a16:creationId xmlns:a16="http://schemas.microsoft.com/office/drawing/2014/main" id="{9929CAF8-B6A3-4184-AF4C-F87CAAF9CFF1}"/>
              </a:ext>
            </a:extLst>
          </p:cNvPr>
          <p:cNvSpPr txBox="1"/>
          <p:nvPr/>
        </p:nvSpPr>
        <p:spPr>
          <a:xfrm>
            <a:off x="5152066" y="4845344"/>
            <a:ext cx="404278" cy="261610"/>
          </a:xfrm>
          <a:prstGeom prst="rect">
            <a:avLst/>
          </a:prstGeom>
          <a:noFill/>
        </p:spPr>
        <p:txBody>
          <a:bodyPr wrap="none" rtlCol="0">
            <a:spAutoFit/>
          </a:bodyPr>
          <a:lstStyle/>
          <a:p>
            <a:r>
              <a:rPr kumimoji="1" lang="en-US" altLang="ja-JP" sz="1050" dirty="0"/>
              <a:t>WT</a:t>
            </a:r>
            <a:endParaRPr kumimoji="1" lang="ja-JP" altLang="en-US" sz="1050" dirty="0"/>
          </a:p>
        </p:txBody>
      </p:sp>
      <p:sp>
        <p:nvSpPr>
          <p:cNvPr id="92" name="テキスト ボックス 91">
            <a:extLst>
              <a:ext uri="{FF2B5EF4-FFF2-40B4-BE49-F238E27FC236}">
                <a16:creationId xmlns:a16="http://schemas.microsoft.com/office/drawing/2014/main" id="{5CA5C1E9-03B0-4218-BFA1-DC8FB93B6E7D}"/>
              </a:ext>
            </a:extLst>
          </p:cNvPr>
          <p:cNvSpPr txBox="1"/>
          <p:nvPr/>
        </p:nvSpPr>
        <p:spPr>
          <a:xfrm>
            <a:off x="6111664" y="2809299"/>
            <a:ext cx="2379177" cy="276999"/>
          </a:xfrm>
          <a:prstGeom prst="rect">
            <a:avLst/>
          </a:prstGeom>
          <a:noFill/>
        </p:spPr>
        <p:txBody>
          <a:bodyPr wrap="none" rtlCol="0">
            <a:spAutoFit/>
          </a:bodyPr>
          <a:lstStyle/>
          <a:p>
            <a:r>
              <a:rPr kumimoji="1" lang="ja-JP" altLang="en-US" sz="1200" dirty="0"/>
              <a:t>簡易評価スコア　</a:t>
            </a:r>
            <a:r>
              <a:rPr kumimoji="1" lang="en-US" altLang="ja-JP" sz="1200" dirty="0"/>
              <a:t>0</a:t>
            </a:r>
            <a:r>
              <a:rPr kumimoji="1" lang="ja-JP" altLang="en-US" sz="1200" dirty="0"/>
              <a:t>（</a:t>
            </a:r>
            <a:r>
              <a:rPr kumimoji="1" lang="en-US" altLang="ja-JP" sz="1200" dirty="0"/>
              <a:t>Control</a:t>
            </a:r>
            <a:r>
              <a:rPr kumimoji="1" lang="ja-JP" altLang="en-US" sz="1200" dirty="0"/>
              <a:t>寄り）</a:t>
            </a:r>
          </a:p>
        </p:txBody>
      </p:sp>
      <p:sp>
        <p:nvSpPr>
          <p:cNvPr id="117" name="テキスト ボックス 116">
            <a:extLst>
              <a:ext uri="{FF2B5EF4-FFF2-40B4-BE49-F238E27FC236}">
                <a16:creationId xmlns:a16="http://schemas.microsoft.com/office/drawing/2014/main" id="{2E850076-F762-421F-9196-A54C2CE914C6}"/>
              </a:ext>
            </a:extLst>
          </p:cNvPr>
          <p:cNvSpPr txBox="1"/>
          <p:nvPr/>
        </p:nvSpPr>
        <p:spPr>
          <a:xfrm>
            <a:off x="9648536" y="2809299"/>
            <a:ext cx="2125903" cy="276999"/>
          </a:xfrm>
          <a:prstGeom prst="rect">
            <a:avLst/>
          </a:prstGeom>
          <a:noFill/>
        </p:spPr>
        <p:txBody>
          <a:bodyPr wrap="none" rtlCol="0">
            <a:spAutoFit/>
          </a:bodyPr>
          <a:lstStyle/>
          <a:p>
            <a:r>
              <a:rPr kumimoji="1" lang="ja-JP" altLang="en-US" sz="1200" dirty="0"/>
              <a:t>簡易評価スコア　</a:t>
            </a:r>
            <a:r>
              <a:rPr kumimoji="1" lang="en-US" altLang="ja-JP" sz="1200" dirty="0"/>
              <a:t>2</a:t>
            </a:r>
            <a:r>
              <a:rPr kumimoji="1" lang="ja-JP" altLang="en-US" sz="1200" dirty="0"/>
              <a:t>（</a:t>
            </a:r>
            <a:r>
              <a:rPr kumimoji="1" lang="en-US" altLang="ja-JP" sz="1200" dirty="0"/>
              <a:t>WT</a:t>
            </a:r>
            <a:r>
              <a:rPr kumimoji="1" lang="ja-JP" altLang="en-US" sz="1200" dirty="0"/>
              <a:t>寄り）</a:t>
            </a:r>
          </a:p>
        </p:txBody>
      </p:sp>
      <p:sp>
        <p:nvSpPr>
          <p:cNvPr id="119" name="テキスト ボックス 118">
            <a:extLst>
              <a:ext uri="{FF2B5EF4-FFF2-40B4-BE49-F238E27FC236}">
                <a16:creationId xmlns:a16="http://schemas.microsoft.com/office/drawing/2014/main" id="{C19A751D-0B4E-41C9-8380-B54C88E8B1EB}"/>
              </a:ext>
            </a:extLst>
          </p:cNvPr>
          <p:cNvSpPr txBox="1"/>
          <p:nvPr/>
        </p:nvSpPr>
        <p:spPr>
          <a:xfrm>
            <a:off x="4623786" y="2691718"/>
            <a:ext cx="320922" cy="276999"/>
          </a:xfrm>
          <a:prstGeom prst="rect">
            <a:avLst/>
          </a:prstGeom>
          <a:noFill/>
        </p:spPr>
        <p:txBody>
          <a:bodyPr wrap="none" rtlCol="0">
            <a:spAutoFit/>
          </a:bodyPr>
          <a:lstStyle/>
          <a:p>
            <a:r>
              <a:rPr kumimoji="1" lang="en-US" altLang="ja-JP" sz="1200" dirty="0"/>
              <a:t>%</a:t>
            </a:r>
            <a:endParaRPr kumimoji="1" lang="ja-JP" altLang="en-US" sz="1200" dirty="0"/>
          </a:p>
        </p:txBody>
      </p:sp>
      <p:sp>
        <p:nvSpPr>
          <p:cNvPr id="120" name="テキスト ボックス 119">
            <a:extLst>
              <a:ext uri="{FF2B5EF4-FFF2-40B4-BE49-F238E27FC236}">
                <a16:creationId xmlns:a16="http://schemas.microsoft.com/office/drawing/2014/main" id="{FEB437ED-A7FB-41BA-84DB-6BB0BB697090}"/>
              </a:ext>
            </a:extLst>
          </p:cNvPr>
          <p:cNvSpPr txBox="1"/>
          <p:nvPr/>
        </p:nvSpPr>
        <p:spPr>
          <a:xfrm>
            <a:off x="10748412" y="5261814"/>
            <a:ext cx="1126153" cy="271043"/>
          </a:xfrm>
          <a:prstGeom prst="rect">
            <a:avLst/>
          </a:prstGeom>
          <a:noFill/>
        </p:spPr>
        <p:txBody>
          <a:bodyPr wrap="square" rtlCol="0">
            <a:spAutoFit/>
          </a:bodyPr>
          <a:lstStyle/>
          <a:p>
            <a:r>
              <a:rPr kumimoji="1" lang="ja-JP" altLang="en-US" sz="1100" dirty="0"/>
              <a:t>各サンプル数：</a:t>
            </a:r>
            <a:r>
              <a:rPr kumimoji="1" lang="en-US" altLang="ja-JP" sz="1100" dirty="0"/>
              <a:t>3</a:t>
            </a:r>
          </a:p>
        </p:txBody>
      </p:sp>
      <p:sp>
        <p:nvSpPr>
          <p:cNvPr id="121" name="テキスト ボックス 120">
            <a:extLst>
              <a:ext uri="{FF2B5EF4-FFF2-40B4-BE49-F238E27FC236}">
                <a16:creationId xmlns:a16="http://schemas.microsoft.com/office/drawing/2014/main" id="{AFD91AD9-49C1-40CA-B68B-D48127A08F83}"/>
              </a:ext>
            </a:extLst>
          </p:cNvPr>
          <p:cNvSpPr txBox="1"/>
          <p:nvPr/>
        </p:nvSpPr>
        <p:spPr>
          <a:xfrm>
            <a:off x="4491100" y="2386747"/>
            <a:ext cx="902811" cy="307777"/>
          </a:xfrm>
          <a:prstGeom prst="rect">
            <a:avLst/>
          </a:prstGeom>
          <a:noFill/>
        </p:spPr>
        <p:txBody>
          <a:bodyPr wrap="none" rtlCol="0">
            <a:spAutoFit/>
          </a:bodyPr>
          <a:lstStyle/>
          <a:p>
            <a:r>
              <a:rPr kumimoji="1" lang="en-US" altLang="ja-JP" sz="1400" dirty="0"/>
              <a:t>【</a:t>
            </a:r>
            <a:r>
              <a:rPr kumimoji="1" lang="ja-JP" altLang="en-US" sz="1400" dirty="0"/>
              <a:t>結合率</a:t>
            </a:r>
            <a:r>
              <a:rPr kumimoji="1" lang="en-US" altLang="ja-JP" sz="1400" dirty="0"/>
              <a:t>】</a:t>
            </a:r>
            <a:endParaRPr kumimoji="1" lang="ja-JP" altLang="en-US" sz="1400" dirty="0"/>
          </a:p>
        </p:txBody>
      </p:sp>
      <p:sp>
        <p:nvSpPr>
          <p:cNvPr id="122" name="テキスト ボックス 121">
            <a:extLst>
              <a:ext uri="{FF2B5EF4-FFF2-40B4-BE49-F238E27FC236}">
                <a16:creationId xmlns:a16="http://schemas.microsoft.com/office/drawing/2014/main" id="{47AD6E38-70B7-4A6F-86DF-89E14620F078}"/>
              </a:ext>
            </a:extLst>
          </p:cNvPr>
          <p:cNvSpPr txBox="1"/>
          <p:nvPr/>
        </p:nvSpPr>
        <p:spPr>
          <a:xfrm>
            <a:off x="5458583" y="4845344"/>
            <a:ext cx="341760" cy="261610"/>
          </a:xfrm>
          <a:prstGeom prst="rect">
            <a:avLst/>
          </a:prstGeom>
          <a:noFill/>
        </p:spPr>
        <p:txBody>
          <a:bodyPr wrap="none" rtlCol="0">
            <a:spAutoFit/>
          </a:bodyPr>
          <a:lstStyle/>
          <a:p>
            <a:r>
              <a:rPr kumimoji="1" lang="en-US" altLang="ja-JP" sz="1050" dirty="0"/>
              <a:t>20</a:t>
            </a:r>
            <a:endParaRPr kumimoji="1" lang="ja-JP" altLang="en-US" sz="1050" dirty="0"/>
          </a:p>
        </p:txBody>
      </p:sp>
      <p:sp>
        <p:nvSpPr>
          <p:cNvPr id="123" name="テキスト ボックス 122">
            <a:extLst>
              <a:ext uri="{FF2B5EF4-FFF2-40B4-BE49-F238E27FC236}">
                <a16:creationId xmlns:a16="http://schemas.microsoft.com/office/drawing/2014/main" id="{EA1A20EE-4718-42C0-830A-BCB36EB48F12}"/>
              </a:ext>
            </a:extLst>
          </p:cNvPr>
          <p:cNvSpPr txBox="1"/>
          <p:nvPr/>
        </p:nvSpPr>
        <p:spPr>
          <a:xfrm>
            <a:off x="5723918" y="4845344"/>
            <a:ext cx="341760" cy="261610"/>
          </a:xfrm>
          <a:prstGeom prst="rect">
            <a:avLst/>
          </a:prstGeom>
          <a:noFill/>
        </p:spPr>
        <p:txBody>
          <a:bodyPr wrap="none" rtlCol="0">
            <a:spAutoFit/>
          </a:bodyPr>
          <a:lstStyle/>
          <a:p>
            <a:pPr algn="ctr"/>
            <a:r>
              <a:rPr kumimoji="1" lang="en-US" altLang="ja-JP" sz="1050" dirty="0"/>
              <a:t>32</a:t>
            </a:r>
            <a:endParaRPr kumimoji="1" lang="ja-JP" altLang="en-US" sz="1050" dirty="0"/>
          </a:p>
        </p:txBody>
      </p:sp>
      <p:sp>
        <p:nvSpPr>
          <p:cNvPr id="125" name="テキスト ボックス 124">
            <a:extLst>
              <a:ext uri="{FF2B5EF4-FFF2-40B4-BE49-F238E27FC236}">
                <a16:creationId xmlns:a16="http://schemas.microsoft.com/office/drawing/2014/main" id="{5B03A197-568C-4766-8323-D972A253F9E3}"/>
              </a:ext>
            </a:extLst>
          </p:cNvPr>
          <p:cNvSpPr txBox="1"/>
          <p:nvPr/>
        </p:nvSpPr>
        <p:spPr>
          <a:xfrm>
            <a:off x="6003693" y="4845344"/>
            <a:ext cx="341760" cy="261610"/>
          </a:xfrm>
          <a:prstGeom prst="rect">
            <a:avLst/>
          </a:prstGeom>
          <a:noFill/>
        </p:spPr>
        <p:txBody>
          <a:bodyPr wrap="none" rtlCol="0">
            <a:spAutoFit/>
          </a:bodyPr>
          <a:lstStyle/>
          <a:p>
            <a:pPr algn="ctr"/>
            <a:r>
              <a:rPr kumimoji="1" lang="en-US" altLang="ja-JP" sz="1050" dirty="0"/>
              <a:t>58</a:t>
            </a:r>
            <a:endParaRPr kumimoji="1" lang="ja-JP" altLang="en-US" sz="1050" dirty="0"/>
          </a:p>
        </p:txBody>
      </p:sp>
      <p:sp>
        <p:nvSpPr>
          <p:cNvPr id="126" name="テキスト ボックス 125">
            <a:extLst>
              <a:ext uri="{FF2B5EF4-FFF2-40B4-BE49-F238E27FC236}">
                <a16:creationId xmlns:a16="http://schemas.microsoft.com/office/drawing/2014/main" id="{BDBE46B1-9833-42F7-96A5-E3E2820D8E0F}"/>
              </a:ext>
            </a:extLst>
          </p:cNvPr>
          <p:cNvSpPr txBox="1"/>
          <p:nvPr/>
        </p:nvSpPr>
        <p:spPr>
          <a:xfrm>
            <a:off x="6282160" y="4845344"/>
            <a:ext cx="341760" cy="261610"/>
          </a:xfrm>
          <a:prstGeom prst="rect">
            <a:avLst/>
          </a:prstGeom>
          <a:noFill/>
        </p:spPr>
        <p:txBody>
          <a:bodyPr wrap="none" rtlCol="0">
            <a:spAutoFit/>
          </a:bodyPr>
          <a:lstStyle/>
          <a:p>
            <a:pPr algn="ctr"/>
            <a:r>
              <a:rPr kumimoji="1" lang="en-US" altLang="ja-JP" sz="1050" dirty="0"/>
              <a:t>67</a:t>
            </a:r>
            <a:endParaRPr kumimoji="1" lang="ja-JP" altLang="en-US" sz="1050" dirty="0"/>
          </a:p>
        </p:txBody>
      </p:sp>
      <p:sp>
        <p:nvSpPr>
          <p:cNvPr id="127" name="テキスト ボックス 126">
            <a:extLst>
              <a:ext uri="{FF2B5EF4-FFF2-40B4-BE49-F238E27FC236}">
                <a16:creationId xmlns:a16="http://schemas.microsoft.com/office/drawing/2014/main" id="{487497AD-28F5-4DF7-B260-E440D409EDFA}"/>
              </a:ext>
            </a:extLst>
          </p:cNvPr>
          <p:cNvSpPr txBox="1"/>
          <p:nvPr/>
        </p:nvSpPr>
        <p:spPr>
          <a:xfrm>
            <a:off x="6501910" y="4845344"/>
            <a:ext cx="420307" cy="261610"/>
          </a:xfrm>
          <a:prstGeom prst="rect">
            <a:avLst/>
          </a:prstGeom>
          <a:noFill/>
        </p:spPr>
        <p:txBody>
          <a:bodyPr wrap="none" rtlCol="0">
            <a:spAutoFit/>
          </a:bodyPr>
          <a:lstStyle/>
          <a:p>
            <a:pPr algn="ctr"/>
            <a:r>
              <a:rPr kumimoji="1" lang="en-US" altLang="ja-JP" sz="1050" dirty="0"/>
              <a:t>180</a:t>
            </a:r>
            <a:endParaRPr kumimoji="1" lang="ja-JP" altLang="en-US" sz="1050" dirty="0"/>
          </a:p>
        </p:txBody>
      </p:sp>
      <p:sp>
        <p:nvSpPr>
          <p:cNvPr id="128" name="テキスト ボックス 127">
            <a:extLst>
              <a:ext uri="{FF2B5EF4-FFF2-40B4-BE49-F238E27FC236}">
                <a16:creationId xmlns:a16="http://schemas.microsoft.com/office/drawing/2014/main" id="{B6769B75-A93C-4979-BE04-D51EE7F16B76}"/>
              </a:ext>
            </a:extLst>
          </p:cNvPr>
          <p:cNvSpPr txBox="1"/>
          <p:nvPr/>
        </p:nvSpPr>
        <p:spPr>
          <a:xfrm>
            <a:off x="6780288" y="4845344"/>
            <a:ext cx="420307" cy="261610"/>
          </a:xfrm>
          <a:prstGeom prst="rect">
            <a:avLst/>
          </a:prstGeom>
          <a:noFill/>
        </p:spPr>
        <p:txBody>
          <a:bodyPr wrap="none" rtlCol="0">
            <a:spAutoFit/>
          </a:bodyPr>
          <a:lstStyle/>
          <a:p>
            <a:pPr algn="ctr"/>
            <a:r>
              <a:rPr kumimoji="1" lang="en-US" altLang="ja-JP" sz="1050" dirty="0"/>
              <a:t>188</a:t>
            </a:r>
            <a:endParaRPr kumimoji="1" lang="ja-JP" altLang="en-US" sz="1050" dirty="0"/>
          </a:p>
        </p:txBody>
      </p:sp>
      <p:sp>
        <p:nvSpPr>
          <p:cNvPr id="129" name="テキスト ボックス 128">
            <a:extLst>
              <a:ext uri="{FF2B5EF4-FFF2-40B4-BE49-F238E27FC236}">
                <a16:creationId xmlns:a16="http://schemas.microsoft.com/office/drawing/2014/main" id="{361C0C0F-9102-4E2C-9335-D6738DC6D9AA}"/>
              </a:ext>
            </a:extLst>
          </p:cNvPr>
          <p:cNvSpPr txBox="1"/>
          <p:nvPr/>
        </p:nvSpPr>
        <p:spPr>
          <a:xfrm>
            <a:off x="7061892" y="4845344"/>
            <a:ext cx="420307" cy="261610"/>
          </a:xfrm>
          <a:prstGeom prst="rect">
            <a:avLst/>
          </a:prstGeom>
          <a:noFill/>
        </p:spPr>
        <p:txBody>
          <a:bodyPr wrap="none" rtlCol="0">
            <a:spAutoFit/>
          </a:bodyPr>
          <a:lstStyle/>
          <a:p>
            <a:pPr algn="ctr"/>
            <a:r>
              <a:rPr kumimoji="1" lang="en-US" altLang="ja-JP" sz="1050" dirty="0"/>
              <a:t>192</a:t>
            </a:r>
            <a:endParaRPr kumimoji="1" lang="ja-JP" altLang="en-US" sz="1050" dirty="0"/>
          </a:p>
        </p:txBody>
      </p:sp>
      <p:sp>
        <p:nvSpPr>
          <p:cNvPr id="130" name="テキスト ボックス 129">
            <a:extLst>
              <a:ext uri="{FF2B5EF4-FFF2-40B4-BE49-F238E27FC236}">
                <a16:creationId xmlns:a16="http://schemas.microsoft.com/office/drawing/2014/main" id="{880C1520-05D6-4E75-904A-6753E7783D81}"/>
              </a:ext>
            </a:extLst>
          </p:cNvPr>
          <p:cNvSpPr txBox="1"/>
          <p:nvPr/>
        </p:nvSpPr>
        <p:spPr>
          <a:xfrm>
            <a:off x="7329508" y="4845344"/>
            <a:ext cx="420307" cy="261610"/>
          </a:xfrm>
          <a:prstGeom prst="rect">
            <a:avLst/>
          </a:prstGeom>
          <a:noFill/>
        </p:spPr>
        <p:txBody>
          <a:bodyPr wrap="none" rtlCol="0">
            <a:spAutoFit/>
          </a:bodyPr>
          <a:lstStyle/>
          <a:p>
            <a:pPr algn="ctr"/>
            <a:r>
              <a:rPr kumimoji="1" lang="en-US" altLang="ja-JP" sz="1050" dirty="0"/>
              <a:t>194</a:t>
            </a:r>
            <a:endParaRPr kumimoji="1" lang="ja-JP" altLang="en-US" sz="1050" dirty="0"/>
          </a:p>
        </p:txBody>
      </p:sp>
      <p:sp>
        <p:nvSpPr>
          <p:cNvPr id="131" name="テキスト ボックス 130">
            <a:extLst>
              <a:ext uri="{FF2B5EF4-FFF2-40B4-BE49-F238E27FC236}">
                <a16:creationId xmlns:a16="http://schemas.microsoft.com/office/drawing/2014/main" id="{9A5A6093-5264-4CE1-9DE1-44DAAEF8B521}"/>
              </a:ext>
            </a:extLst>
          </p:cNvPr>
          <p:cNvSpPr txBox="1"/>
          <p:nvPr/>
        </p:nvSpPr>
        <p:spPr>
          <a:xfrm>
            <a:off x="7608312" y="4845344"/>
            <a:ext cx="420307" cy="261610"/>
          </a:xfrm>
          <a:prstGeom prst="rect">
            <a:avLst/>
          </a:prstGeom>
          <a:noFill/>
        </p:spPr>
        <p:txBody>
          <a:bodyPr wrap="none" rtlCol="0">
            <a:spAutoFit/>
          </a:bodyPr>
          <a:lstStyle/>
          <a:p>
            <a:pPr algn="ctr"/>
            <a:r>
              <a:rPr kumimoji="1" lang="en-US" altLang="ja-JP" sz="1050" dirty="0"/>
              <a:t>211</a:t>
            </a:r>
            <a:endParaRPr kumimoji="1" lang="ja-JP" altLang="en-US" sz="1050" dirty="0"/>
          </a:p>
        </p:txBody>
      </p:sp>
      <p:sp>
        <p:nvSpPr>
          <p:cNvPr id="132" name="テキスト ボックス 131">
            <a:extLst>
              <a:ext uri="{FF2B5EF4-FFF2-40B4-BE49-F238E27FC236}">
                <a16:creationId xmlns:a16="http://schemas.microsoft.com/office/drawing/2014/main" id="{2234D9FA-CD48-4523-9F11-B40C634F9A38}"/>
              </a:ext>
            </a:extLst>
          </p:cNvPr>
          <p:cNvSpPr txBox="1"/>
          <p:nvPr/>
        </p:nvSpPr>
        <p:spPr>
          <a:xfrm>
            <a:off x="7897384" y="5167408"/>
            <a:ext cx="410690" cy="253916"/>
          </a:xfrm>
          <a:prstGeom prst="rect">
            <a:avLst/>
          </a:prstGeom>
          <a:noFill/>
        </p:spPr>
        <p:txBody>
          <a:bodyPr wrap="none" rtlCol="0">
            <a:spAutoFit/>
          </a:bodyPr>
          <a:lstStyle/>
          <a:p>
            <a:pPr algn="ctr"/>
            <a:r>
              <a:rPr kumimoji="1" lang="en-US" altLang="ja-JP" sz="1050" dirty="0"/>
              <a:t>231</a:t>
            </a:r>
            <a:endParaRPr kumimoji="1" lang="ja-JP" altLang="en-US" sz="1050" dirty="0"/>
          </a:p>
        </p:txBody>
      </p:sp>
      <p:sp>
        <p:nvSpPr>
          <p:cNvPr id="142" name="テキスト ボックス 141">
            <a:extLst>
              <a:ext uri="{FF2B5EF4-FFF2-40B4-BE49-F238E27FC236}">
                <a16:creationId xmlns:a16="http://schemas.microsoft.com/office/drawing/2014/main" id="{7D947562-9439-4DE7-A767-1C3A8D8D5404}"/>
              </a:ext>
            </a:extLst>
          </p:cNvPr>
          <p:cNvSpPr txBox="1"/>
          <p:nvPr/>
        </p:nvSpPr>
        <p:spPr>
          <a:xfrm>
            <a:off x="8166662" y="5167408"/>
            <a:ext cx="410690" cy="253916"/>
          </a:xfrm>
          <a:prstGeom prst="rect">
            <a:avLst/>
          </a:prstGeom>
          <a:noFill/>
        </p:spPr>
        <p:txBody>
          <a:bodyPr wrap="none" rtlCol="0">
            <a:spAutoFit/>
          </a:bodyPr>
          <a:lstStyle/>
          <a:p>
            <a:pPr algn="ctr"/>
            <a:r>
              <a:rPr kumimoji="1" lang="en-US" altLang="ja-JP" sz="1050" dirty="0"/>
              <a:t>241</a:t>
            </a:r>
            <a:endParaRPr kumimoji="1" lang="ja-JP" altLang="en-US" sz="1050" dirty="0"/>
          </a:p>
        </p:txBody>
      </p:sp>
      <p:sp>
        <p:nvSpPr>
          <p:cNvPr id="154" name="テキスト ボックス 153">
            <a:extLst>
              <a:ext uri="{FF2B5EF4-FFF2-40B4-BE49-F238E27FC236}">
                <a16:creationId xmlns:a16="http://schemas.microsoft.com/office/drawing/2014/main" id="{2CD9C4A1-A196-40D0-8236-A729A31D68DC}"/>
              </a:ext>
            </a:extLst>
          </p:cNvPr>
          <p:cNvSpPr txBox="1"/>
          <p:nvPr/>
        </p:nvSpPr>
        <p:spPr>
          <a:xfrm>
            <a:off x="8441889" y="4845344"/>
            <a:ext cx="410690" cy="253916"/>
          </a:xfrm>
          <a:prstGeom prst="rect">
            <a:avLst/>
          </a:prstGeom>
          <a:noFill/>
        </p:spPr>
        <p:txBody>
          <a:bodyPr wrap="none" rtlCol="0">
            <a:spAutoFit/>
          </a:bodyPr>
          <a:lstStyle/>
          <a:p>
            <a:pPr algn="ctr"/>
            <a:r>
              <a:rPr kumimoji="1" lang="en-US" altLang="ja-JP" sz="1050" dirty="0"/>
              <a:t>260</a:t>
            </a:r>
            <a:endParaRPr kumimoji="1" lang="ja-JP" altLang="en-US" sz="1050" dirty="0"/>
          </a:p>
        </p:txBody>
      </p:sp>
      <p:sp>
        <p:nvSpPr>
          <p:cNvPr id="155" name="テキスト ボックス 154">
            <a:extLst>
              <a:ext uri="{FF2B5EF4-FFF2-40B4-BE49-F238E27FC236}">
                <a16:creationId xmlns:a16="http://schemas.microsoft.com/office/drawing/2014/main" id="{6C351B05-1F48-40F1-BA06-4000B8AEE68D}"/>
              </a:ext>
            </a:extLst>
          </p:cNvPr>
          <p:cNvSpPr txBox="1"/>
          <p:nvPr/>
        </p:nvSpPr>
        <p:spPr>
          <a:xfrm>
            <a:off x="8720356" y="4845344"/>
            <a:ext cx="410690" cy="253916"/>
          </a:xfrm>
          <a:prstGeom prst="rect">
            <a:avLst/>
          </a:prstGeom>
          <a:noFill/>
        </p:spPr>
        <p:txBody>
          <a:bodyPr wrap="none" rtlCol="0">
            <a:spAutoFit/>
          </a:bodyPr>
          <a:lstStyle/>
          <a:p>
            <a:pPr algn="ctr"/>
            <a:r>
              <a:rPr kumimoji="1" lang="en-US" altLang="ja-JP" sz="1050" dirty="0"/>
              <a:t>283</a:t>
            </a:r>
            <a:endParaRPr kumimoji="1" lang="ja-JP" altLang="en-US" sz="1050" dirty="0"/>
          </a:p>
        </p:txBody>
      </p:sp>
      <p:sp>
        <p:nvSpPr>
          <p:cNvPr id="156" name="テキスト ボックス 155">
            <a:extLst>
              <a:ext uri="{FF2B5EF4-FFF2-40B4-BE49-F238E27FC236}">
                <a16:creationId xmlns:a16="http://schemas.microsoft.com/office/drawing/2014/main" id="{0A1B42CE-E385-4057-8338-8043BDF06985}"/>
              </a:ext>
            </a:extLst>
          </p:cNvPr>
          <p:cNvSpPr txBox="1"/>
          <p:nvPr/>
        </p:nvSpPr>
        <p:spPr>
          <a:xfrm>
            <a:off x="9025857" y="4845344"/>
            <a:ext cx="335349" cy="253916"/>
          </a:xfrm>
          <a:prstGeom prst="rect">
            <a:avLst/>
          </a:prstGeom>
          <a:noFill/>
        </p:spPr>
        <p:txBody>
          <a:bodyPr wrap="none" rtlCol="0">
            <a:spAutoFit/>
          </a:bodyPr>
          <a:lstStyle/>
          <a:p>
            <a:pPr algn="ctr"/>
            <a:r>
              <a:rPr kumimoji="1" lang="en-US" altLang="ja-JP" sz="1050" dirty="0"/>
              <a:t>64</a:t>
            </a:r>
            <a:endParaRPr kumimoji="1" lang="ja-JP" altLang="en-US" sz="1050" dirty="0"/>
          </a:p>
        </p:txBody>
      </p:sp>
      <p:sp>
        <p:nvSpPr>
          <p:cNvPr id="160" name="テキスト ボックス 159">
            <a:extLst>
              <a:ext uri="{FF2B5EF4-FFF2-40B4-BE49-F238E27FC236}">
                <a16:creationId xmlns:a16="http://schemas.microsoft.com/office/drawing/2014/main" id="{DBDB9560-D326-4013-98B9-F88BAE1AA421}"/>
              </a:ext>
            </a:extLst>
          </p:cNvPr>
          <p:cNvSpPr txBox="1"/>
          <p:nvPr/>
        </p:nvSpPr>
        <p:spPr>
          <a:xfrm>
            <a:off x="9257758" y="4845344"/>
            <a:ext cx="410690" cy="253916"/>
          </a:xfrm>
          <a:prstGeom prst="rect">
            <a:avLst/>
          </a:prstGeom>
          <a:noFill/>
        </p:spPr>
        <p:txBody>
          <a:bodyPr wrap="none" rtlCol="0">
            <a:spAutoFit/>
          </a:bodyPr>
          <a:lstStyle/>
          <a:p>
            <a:pPr algn="ctr"/>
            <a:r>
              <a:rPr kumimoji="1" lang="en-US" altLang="ja-JP" sz="1050" dirty="0"/>
              <a:t>209</a:t>
            </a:r>
            <a:endParaRPr kumimoji="1" lang="ja-JP" altLang="en-US" sz="1050" dirty="0"/>
          </a:p>
        </p:txBody>
      </p:sp>
      <p:sp>
        <p:nvSpPr>
          <p:cNvPr id="161" name="テキスト ボックス 160">
            <a:extLst>
              <a:ext uri="{FF2B5EF4-FFF2-40B4-BE49-F238E27FC236}">
                <a16:creationId xmlns:a16="http://schemas.microsoft.com/office/drawing/2014/main" id="{58BC6E05-67BD-4705-B278-0CD38A49E322}"/>
              </a:ext>
            </a:extLst>
          </p:cNvPr>
          <p:cNvSpPr txBox="1"/>
          <p:nvPr/>
        </p:nvSpPr>
        <p:spPr>
          <a:xfrm>
            <a:off x="9577032" y="4845344"/>
            <a:ext cx="335349" cy="253916"/>
          </a:xfrm>
          <a:prstGeom prst="rect">
            <a:avLst/>
          </a:prstGeom>
          <a:noFill/>
        </p:spPr>
        <p:txBody>
          <a:bodyPr wrap="none" rtlCol="0">
            <a:spAutoFit/>
          </a:bodyPr>
          <a:lstStyle/>
          <a:p>
            <a:pPr algn="ctr"/>
            <a:r>
              <a:rPr kumimoji="1" lang="en-US" altLang="ja-JP" sz="1050" dirty="0"/>
              <a:t>33</a:t>
            </a:r>
            <a:endParaRPr kumimoji="1" lang="ja-JP" altLang="en-US" sz="1050" dirty="0"/>
          </a:p>
        </p:txBody>
      </p:sp>
      <p:sp>
        <p:nvSpPr>
          <p:cNvPr id="162" name="テキスト ボックス 161">
            <a:extLst>
              <a:ext uri="{FF2B5EF4-FFF2-40B4-BE49-F238E27FC236}">
                <a16:creationId xmlns:a16="http://schemas.microsoft.com/office/drawing/2014/main" id="{BD796521-A0FB-474E-893F-8B114D7C2424}"/>
              </a:ext>
            </a:extLst>
          </p:cNvPr>
          <p:cNvSpPr txBox="1"/>
          <p:nvPr/>
        </p:nvSpPr>
        <p:spPr>
          <a:xfrm>
            <a:off x="9844648" y="4845344"/>
            <a:ext cx="335349" cy="253916"/>
          </a:xfrm>
          <a:prstGeom prst="rect">
            <a:avLst/>
          </a:prstGeom>
          <a:noFill/>
        </p:spPr>
        <p:txBody>
          <a:bodyPr wrap="none" rtlCol="0">
            <a:spAutoFit/>
          </a:bodyPr>
          <a:lstStyle/>
          <a:p>
            <a:pPr algn="ctr"/>
            <a:r>
              <a:rPr kumimoji="1" lang="en-US" altLang="ja-JP" sz="1050" dirty="0"/>
              <a:t>51</a:t>
            </a:r>
            <a:endParaRPr kumimoji="1" lang="ja-JP" altLang="en-US" sz="1050" dirty="0"/>
          </a:p>
        </p:txBody>
      </p:sp>
      <p:sp>
        <p:nvSpPr>
          <p:cNvPr id="163" name="テキスト ボックス 162">
            <a:extLst>
              <a:ext uri="{FF2B5EF4-FFF2-40B4-BE49-F238E27FC236}">
                <a16:creationId xmlns:a16="http://schemas.microsoft.com/office/drawing/2014/main" id="{9DC13EEB-912A-46F4-AE81-62CB9623AA85}"/>
              </a:ext>
            </a:extLst>
          </p:cNvPr>
          <p:cNvSpPr txBox="1"/>
          <p:nvPr/>
        </p:nvSpPr>
        <p:spPr>
          <a:xfrm>
            <a:off x="10076255" y="4845344"/>
            <a:ext cx="410690" cy="253916"/>
          </a:xfrm>
          <a:prstGeom prst="rect">
            <a:avLst/>
          </a:prstGeom>
          <a:noFill/>
        </p:spPr>
        <p:txBody>
          <a:bodyPr wrap="none" rtlCol="0">
            <a:spAutoFit/>
          </a:bodyPr>
          <a:lstStyle/>
          <a:p>
            <a:pPr algn="ctr"/>
            <a:r>
              <a:rPr kumimoji="1" lang="en-US" altLang="ja-JP" sz="1050" dirty="0"/>
              <a:t>111</a:t>
            </a:r>
            <a:endParaRPr kumimoji="1" lang="ja-JP" altLang="en-US" sz="1050" dirty="0"/>
          </a:p>
        </p:txBody>
      </p:sp>
      <p:sp>
        <p:nvSpPr>
          <p:cNvPr id="164" name="テキスト ボックス 163">
            <a:extLst>
              <a:ext uri="{FF2B5EF4-FFF2-40B4-BE49-F238E27FC236}">
                <a16:creationId xmlns:a16="http://schemas.microsoft.com/office/drawing/2014/main" id="{6A03CB98-0AD9-4AC9-A2EA-CA6AAFDE1D90}"/>
              </a:ext>
            </a:extLst>
          </p:cNvPr>
          <p:cNvSpPr txBox="1"/>
          <p:nvPr/>
        </p:nvSpPr>
        <p:spPr>
          <a:xfrm>
            <a:off x="10351579" y="4845344"/>
            <a:ext cx="410690" cy="253916"/>
          </a:xfrm>
          <a:prstGeom prst="rect">
            <a:avLst/>
          </a:prstGeom>
          <a:noFill/>
        </p:spPr>
        <p:txBody>
          <a:bodyPr wrap="none" rtlCol="0">
            <a:spAutoFit/>
          </a:bodyPr>
          <a:lstStyle/>
          <a:p>
            <a:pPr algn="ctr"/>
            <a:r>
              <a:rPr kumimoji="1" lang="en-US" altLang="ja-JP" sz="1050" dirty="0"/>
              <a:t>153</a:t>
            </a:r>
            <a:endParaRPr kumimoji="1" lang="ja-JP" altLang="en-US" sz="1050" dirty="0"/>
          </a:p>
        </p:txBody>
      </p:sp>
      <p:sp>
        <p:nvSpPr>
          <p:cNvPr id="165" name="テキスト ボックス 164">
            <a:extLst>
              <a:ext uri="{FF2B5EF4-FFF2-40B4-BE49-F238E27FC236}">
                <a16:creationId xmlns:a16="http://schemas.microsoft.com/office/drawing/2014/main" id="{CFB66567-C208-4916-BFD6-A10F36D808B0}"/>
              </a:ext>
            </a:extLst>
          </p:cNvPr>
          <p:cNvSpPr txBox="1"/>
          <p:nvPr/>
        </p:nvSpPr>
        <p:spPr>
          <a:xfrm>
            <a:off x="10633183" y="4845344"/>
            <a:ext cx="410690" cy="253916"/>
          </a:xfrm>
          <a:prstGeom prst="rect">
            <a:avLst/>
          </a:prstGeom>
          <a:noFill/>
        </p:spPr>
        <p:txBody>
          <a:bodyPr wrap="none" rtlCol="0">
            <a:spAutoFit/>
          </a:bodyPr>
          <a:lstStyle/>
          <a:p>
            <a:pPr algn="ctr"/>
            <a:r>
              <a:rPr kumimoji="1" lang="en-US" altLang="ja-JP" sz="1050" dirty="0"/>
              <a:t>200</a:t>
            </a:r>
            <a:endParaRPr kumimoji="1" lang="ja-JP" altLang="en-US" sz="1050" dirty="0"/>
          </a:p>
        </p:txBody>
      </p:sp>
      <p:sp>
        <p:nvSpPr>
          <p:cNvPr id="166" name="テキスト ボックス 165">
            <a:extLst>
              <a:ext uri="{FF2B5EF4-FFF2-40B4-BE49-F238E27FC236}">
                <a16:creationId xmlns:a16="http://schemas.microsoft.com/office/drawing/2014/main" id="{D35354E5-F26A-4151-9EB7-F3F3A091E415}"/>
              </a:ext>
            </a:extLst>
          </p:cNvPr>
          <p:cNvSpPr txBox="1"/>
          <p:nvPr/>
        </p:nvSpPr>
        <p:spPr>
          <a:xfrm>
            <a:off x="10900799" y="4845344"/>
            <a:ext cx="410690" cy="253916"/>
          </a:xfrm>
          <a:prstGeom prst="rect">
            <a:avLst/>
          </a:prstGeom>
          <a:noFill/>
        </p:spPr>
        <p:txBody>
          <a:bodyPr wrap="none" rtlCol="0">
            <a:spAutoFit/>
          </a:bodyPr>
          <a:lstStyle/>
          <a:p>
            <a:pPr algn="ctr"/>
            <a:r>
              <a:rPr kumimoji="1" lang="en-US" altLang="ja-JP" sz="1050" dirty="0"/>
              <a:t>216</a:t>
            </a:r>
            <a:endParaRPr kumimoji="1" lang="ja-JP" altLang="en-US" sz="1050" dirty="0"/>
          </a:p>
        </p:txBody>
      </p:sp>
      <p:sp>
        <p:nvSpPr>
          <p:cNvPr id="167" name="テキスト ボックス 166">
            <a:extLst>
              <a:ext uri="{FF2B5EF4-FFF2-40B4-BE49-F238E27FC236}">
                <a16:creationId xmlns:a16="http://schemas.microsoft.com/office/drawing/2014/main" id="{8CC0BAD1-5D20-4698-8E85-C25A09D72095}"/>
              </a:ext>
            </a:extLst>
          </p:cNvPr>
          <p:cNvSpPr txBox="1"/>
          <p:nvPr/>
        </p:nvSpPr>
        <p:spPr>
          <a:xfrm>
            <a:off x="11170078" y="4845344"/>
            <a:ext cx="410690" cy="253916"/>
          </a:xfrm>
          <a:prstGeom prst="rect">
            <a:avLst/>
          </a:prstGeom>
          <a:noFill/>
        </p:spPr>
        <p:txBody>
          <a:bodyPr wrap="none" rtlCol="0">
            <a:spAutoFit/>
          </a:bodyPr>
          <a:lstStyle/>
          <a:p>
            <a:pPr algn="ctr"/>
            <a:r>
              <a:rPr kumimoji="1" lang="en-US" altLang="ja-JP" sz="1050" dirty="0"/>
              <a:t>257</a:t>
            </a:r>
            <a:endParaRPr kumimoji="1" lang="ja-JP" altLang="en-US" sz="1050" dirty="0"/>
          </a:p>
        </p:txBody>
      </p:sp>
      <p:sp>
        <p:nvSpPr>
          <p:cNvPr id="168" name="テキスト ボックス 167">
            <a:extLst>
              <a:ext uri="{FF2B5EF4-FFF2-40B4-BE49-F238E27FC236}">
                <a16:creationId xmlns:a16="http://schemas.microsoft.com/office/drawing/2014/main" id="{4182C7B1-2BB5-4EAB-9ED6-784A367D1CC4}"/>
              </a:ext>
            </a:extLst>
          </p:cNvPr>
          <p:cNvSpPr txBox="1"/>
          <p:nvPr/>
        </p:nvSpPr>
        <p:spPr>
          <a:xfrm>
            <a:off x="11467813" y="4845344"/>
            <a:ext cx="410690" cy="253916"/>
          </a:xfrm>
          <a:prstGeom prst="rect">
            <a:avLst/>
          </a:prstGeom>
          <a:noFill/>
        </p:spPr>
        <p:txBody>
          <a:bodyPr wrap="none" rtlCol="0">
            <a:spAutoFit/>
          </a:bodyPr>
          <a:lstStyle/>
          <a:p>
            <a:pPr algn="ctr"/>
            <a:r>
              <a:rPr kumimoji="1" lang="en-US" altLang="ja-JP" sz="1050" dirty="0"/>
              <a:t>272</a:t>
            </a:r>
            <a:endParaRPr kumimoji="1" lang="ja-JP" altLang="en-US" sz="1050" dirty="0"/>
          </a:p>
        </p:txBody>
      </p:sp>
      <p:cxnSp>
        <p:nvCxnSpPr>
          <p:cNvPr id="12" name="直線コネクタ 11">
            <a:extLst>
              <a:ext uri="{FF2B5EF4-FFF2-40B4-BE49-F238E27FC236}">
                <a16:creationId xmlns:a16="http://schemas.microsoft.com/office/drawing/2014/main" id="{10124DE0-823A-459D-914A-94546D6C363B}"/>
              </a:ext>
            </a:extLst>
          </p:cNvPr>
          <p:cNvCxnSpPr>
            <a:cxnSpLocks/>
          </p:cNvCxnSpPr>
          <p:nvPr/>
        </p:nvCxnSpPr>
        <p:spPr>
          <a:xfrm>
            <a:off x="9654690" y="3134769"/>
            <a:ext cx="2113595" cy="0"/>
          </a:xfrm>
          <a:prstGeom prst="line">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725575A-08F4-4BFC-801C-587838CB0300}"/>
              </a:ext>
            </a:extLst>
          </p:cNvPr>
          <p:cNvCxnSpPr>
            <a:cxnSpLocks/>
          </p:cNvCxnSpPr>
          <p:nvPr/>
        </p:nvCxnSpPr>
        <p:spPr>
          <a:xfrm flipV="1">
            <a:off x="5576647" y="3134769"/>
            <a:ext cx="3449210" cy="0"/>
          </a:xfrm>
          <a:prstGeom prst="line">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4F461829-386A-4B97-9826-BA0B1AA64197}"/>
              </a:ext>
            </a:extLst>
          </p:cNvPr>
          <p:cNvCxnSpPr>
            <a:cxnSpLocks/>
          </p:cNvCxnSpPr>
          <p:nvPr/>
        </p:nvCxnSpPr>
        <p:spPr>
          <a:xfrm>
            <a:off x="9092591" y="3136869"/>
            <a:ext cx="474916" cy="0"/>
          </a:xfrm>
          <a:prstGeom prst="line">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1" name="テキスト ボックス 170">
            <a:extLst>
              <a:ext uri="{FF2B5EF4-FFF2-40B4-BE49-F238E27FC236}">
                <a16:creationId xmlns:a16="http://schemas.microsoft.com/office/drawing/2014/main" id="{5FB1AC24-7701-4883-B350-B21B434602D6}"/>
              </a:ext>
            </a:extLst>
          </p:cNvPr>
          <p:cNvSpPr txBox="1"/>
          <p:nvPr/>
        </p:nvSpPr>
        <p:spPr>
          <a:xfrm>
            <a:off x="6017893" y="6221171"/>
            <a:ext cx="6033485" cy="261610"/>
          </a:xfrm>
          <a:prstGeom prst="rect">
            <a:avLst/>
          </a:prstGeom>
          <a:noFill/>
        </p:spPr>
        <p:txBody>
          <a:bodyPr wrap="square">
            <a:spAutoFit/>
          </a:bodyPr>
          <a:lstStyle/>
          <a:p>
            <a:r>
              <a:rPr lang="en-US" altLang="ja-JP" sz="1100" dirty="0"/>
              <a:t>*Sugimoto, N. (2014) Functional analysis and application of fungal cellulose-binding domains</a:t>
            </a:r>
            <a:endParaRPr lang="ja-JP" altLang="en-US" sz="1100" dirty="0"/>
          </a:p>
        </p:txBody>
      </p:sp>
      <p:sp>
        <p:nvSpPr>
          <p:cNvPr id="13" name="楕円 12">
            <a:extLst>
              <a:ext uri="{FF2B5EF4-FFF2-40B4-BE49-F238E27FC236}">
                <a16:creationId xmlns:a16="http://schemas.microsoft.com/office/drawing/2014/main" id="{A6010F3E-96EF-4AAE-8ECD-359A678EB83F}"/>
              </a:ext>
            </a:extLst>
          </p:cNvPr>
          <p:cNvSpPr/>
          <p:nvPr/>
        </p:nvSpPr>
        <p:spPr>
          <a:xfrm>
            <a:off x="2372702" y="519948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6" name="テキスト ボックス 145">
            <a:extLst>
              <a:ext uri="{FF2B5EF4-FFF2-40B4-BE49-F238E27FC236}">
                <a16:creationId xmlns:a16="http://schemas.microsoft.com/office/drawing/2014/main" id="{6F25E71D-96B4-40AD-86C7-959EA227AF0B}"/>
              </a:ext>
            </a:extLst>
          </p:cNvPr>
          <p:cNvSpPr txBox="1"/>
          <p:nvPr/>
        </p:nvSpPr>
        <p:spPr>
          <a:xfrm>
            <a:off x="8973192" y="2811551"/>
            <a:ext cx="712054" cy="276999"/>
          </a:xfrm>
          <a:prstGeom prst="rect">
            <a:avLst/>
          </a:prstGeom>
          <a:noFill/>
        </p:spPr>
        <p:txBody>
          <a:bodyPr wrap="none" rtlCol="0">
            <a:spAutoFit/>
          </a:bodyPr>
          <a:lstStyle/>
          <a:p>
            <a:r>
              <a:rPr kumimoji="1" lang="ja-JP" altLang="en-US" sz="1200" dirty="0"/>
              <a:t>スコア　</a:t>
            </a:r>
            <a:r>
              <a:rPr kumimoji="1" lang="en-US" altLang="ja-JP" sz="1200" dirty="0"/>
              <a:t>1</a:t>
            </a:r>
            <a:endParaRPr kumimoji="1" lang="ja-JP" altLang="en-US" sz="1200" dirty="0"/>
          </a:p>
        </p:txBody>
      </p:sp>
      <p:sp>
        <p:nvSpPr>
          <p:cNvPr id="148" name="テキスト ボックス 147">
            <a:extLst>
              <a:ext uri="{FF2B5EF4-FFF2-40B4-BE49-F238E27FC236}">
                <a16:creationId xmlns:a16="http://schemas.microsoft.com/office/drawing/2014/main" id="{7D60D93B-3A69-4204-AAD0-41E88FA2D28B}"/>
              </a:ext>
            </a:extLst>
          </p:cNvPr>
          <p:cNvSpPr txBox="1"/>
          <p:nvPr/>
        </p:nvSpPr>
        <p:spPr>
          <a:xfrm>
            <a:off x="5384033" y="2414756"/>
            <a:ext cx="4973053" cy="261610"/>
          </a:xfrm>
          <a:prstGeom prst="rect">
            <a:avLst/>
          </a:prstGeom>
          <a:noFill/>
        </p:spPr>
        <p:txBody>
          <a:bodyPr wrap="square" rtlCol="0">
            <a:spAutoFit/>
          </a:bodyPr>
          <a:lstStyle/>
          <a:p>
            <a:r>
              <a:rPr kumimoji="1" lang="ja-JP" altLang="en-US" sz="1100" dirty="0"/>
              <a:t>結合率 </a:t>
            </a:r>
            <a:r>
              <a:rPr kumimoji="1" lang="en-US" altLang="ja-JP" sz="1100" dirty="0"/>
              <a:t>[%] =</a:t>
            </a:r>
            <a:r>
              <a:rPr kumimoji="1" lang="ja-JP" altLang="en-US" sz="1100" dirty="0"/>
              <a:t>　</a:t>
            </a:r>
            <a:r>
              <a:rPr kumimoji="1" lang="en-US" altLang="ja-JP" sz="1100" dirty="0"/>
              <a:t>100 × </a:t>
            </a:r>
            <a:r>
              <a:rPr kumimoji="1" lang="ja-JP" altLang="en-US" sz="1100" dirty="0"/>
              <a:t>結合量 </a:t>
            </a:r>
            <a:r>
              <a:rPr kumimoji="1" lang="en-US" altLang="ja-JP" sz="1100" dirty="0"/>
              <a:t>[nmol] </a:t>
            </a:r>
            <a:r>
              <a:rPr kumimoji="1" lang="ja-JP" altLang="en-US" sz="1100" dirty="0"/>
              <a:t> </a:t>
            </a:r>
            <a:r>
              <a:rPr kumimoji="1" lang="en-US" altLang="ja-JP" sz="1100" dirty="0"/>
              <a:t>/ </a:t>
            </a:r>
            <a:r>
              <a:rPr kumimoji="1" lang="ja-JP" altLang="en-US" sz="1100" dirty="0"/>
              <a:t>セルロースなし未結合タンパク質量 </a:t>
            </a:r>
            <a:r>
              <a:rPr kumimoji="1" lang="en-US" altLang="ja-JP" sz="1100" dirty="0"/>
              <a:t>[nmol]</a:t>
            </a:r>
            <a:endParaRPr kumimoji="1" lang="ja-JP" altLang="en-US" sz="1100" dirty="0"/>
          </a:p>
        </p:txBody>
      </p:sp>
      <p:sp>
        <p:nvSpPr>
          <p:cNvPr id="116" name="テキスト ボックス 115">
            <a:extLst>
              <a:ext uri="{FF2B5EF4-FFF2-40B4-BE49-F238E27FC236}">
                <a16:creationId xmlns:a16="http://schemas.microsoft.com/office/drawing/2014/main" id="{86F0882A-871A-45DC-92E9-26D9CE1F606B}"/>
              </a:ext>
            </a:extLst>
          </p:cNvPr>
          <p:cNvSpPr txBox="1"/>
          <p:nvPr/>
        </p:nvSpPr>
        <p:spPr>
          <a:xfrm>
            <a:off x="1169621" y="5878207"/>
            <a:ext cx="10391912" cy="369332"/>
          </a:xfrm>
          <a:prstGeom prst="rect">
            <a:avLst/>
          </a:prstGeom>
          <a:noFill/>
        </p:spPr>
        <p:txBody>
          <a:bodyPr wrap="square" rtlCol="0">
            <a:spAutoFit/>
          </a:bodyPr>
          <a:lstStyle/>
          <a:p>
            <a:r>
              <a:rPr kumimoji="1" lang="ja-JP" altLang="en-US" b="1" dirty="0">
                <a:solidFill>
                  <a:schemeClr val="accent1"/>
                </a:solidFill>
              </a:rPr>
              <a:t>課題：粘度の高い溶液を扱うため実験の再現性に影響あり。また、大量の候補を評価することが現状困難。</a:t>
            </a:r>
            <a:endParaRPr kumimoji="1" lang="en-US" altLang="ja-JP" b="1" dirty="0">
              <a:solidFill>
                <a:schemeClr val="accent1"/>
              </a:solidFill>
            </a:endParaRPr>
          </a:p>
        </p:txBody>
      </p:sp>
    </p:spTree>
    <p:extLst>
      <p:ext uri="{BB962C8B-B14F-4D97-AF65-F5344CB8AC3E}">
        <p14:creationId xmlns:p14="http://schemas.microsoft.com/office/powerpoint/2010/main" val="318600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A3E65B-7A67-420F-AABA-8825A92E9417}"/>
              </a:ext>
            </a:extLst>
          </p:cNvPr>
          <p:cNvSpPr>
            <a:spLocks noGrp="1"/>
          </p:cNvSpPr>
          <p:nvPr>
            <p:ph type="title"/>
          </p:nvPr>
        </p:nvSpPr>
        <p:spPr/>
        <p:txBody>
          <a:bodyPr>
            <a:normAutofit fontScale="90000"/>
          </a:bodyPr>
          <a:lstStyle/>
          <a:p>
            <a:r>
              <a:rPr lang="ja-JP" altLang="en-US" sz="1600" dirty="0">
                <a:solidFill>
                  <a:prstClr val="white"/>
                </a:solidFill>
                <a:latin typeface="Arial"/>
                <a:ea typeface="Meiryo UI"/>
              </a:rPr>
              <a:t>活動内容の振り返り</a:t>
            </a:r>
            <a:br>
              <a:rPr kumimoji="1" lang="en-US" altLang="ja-JP" sz="1600" dirty="0"/>
            </a:br>
            <a:r>
              <a:rPr kumimoji="1" lang="ja-JP" altLang="en-US" sz="2700" dirty="0"/>
              <a:t>各要素技術開発の到達度と課題</a:t>
            </a:r>
          </a:p>
        </p:txBody>
      </p:sp>
      <p:sp>
        <p:nvSpPr>
          <p:cNvPr id="3" name="スライド番号プレースホルダー 2">
            <a:extLst>
              <a:ext uri="{FF2B5EF4-FFF2-40B4-BE49-F238E27FC236}">
                <a16:creationId xmlns:a16="http://schemas.microsoft.com/office/drawing/2014/main" id="{43C46392-9740-423D-832F-DA06DF15C9BF}"/>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 name="テキスト プレースホルダー 3">
            <a:extLst>
              <a:ext uri="{FF2B5EF4-FFF2-40B4-BE49-F238E27FC236}">
                <a16:creationId xmlns:a16="http://schemas.microsoft.com/office/drawing/2014/main" id="{0A544193-2A9C-4099-B321-F6602A9E7D4A}"/>
              </a:ext>
            </a:extLst>
          </p:cNvPr>
          <p:cNvSpPr>
            <a:spLocks noGrp="1"/>
          </p:cNvSpPr>
          <p:nvPr>
            <p:ph type="body" sz="quarter" idx="11"/>
          </p:nvPr>
        </p:nvSpPr>
        <p:spPr>
          <a:xfrm>
            <a:off x="459905" y="842767"/>
            <a:ext cx="11341887" cy="480131"/>
          </a:xfrm>
        </p:spPr>
        <p:txBody>
          <a:bodyPr/>
          <a:lstStyle/>
          <a:p>
            <a:pPr algn="ctr"/>
            <a:r>
              <a:rPr kumimoji="1" lang="ja-JP" altLang="en-US" dirty="0"/>
              <a:t>詳細な机上評価に目途をつけられなかった。</a:t>
            </a:r>
          </a:p>
        </p:txBody>
      </p:sp>
      <p:graphicFrame>
        <p:nvGraphicFramePr>
          <p:cNvPr id="5" name="表 4">
            <a:extLst>
              <a:ext uri="{FF2B5EF4-FFF2-40B4-BE49-F238E27FC236}">
                <a16:creationId xmlns:a16="http://schemas.microsoft.com/office/drawing/2014/main" id="{6A9D4A60-9255-43BF-9671-D46C0EA9941B}"/>
              </a:ext>
            </a:extLst>
          </p:cNvPr>
          <p:cNvGraphicFramePr>
            <a:graphicFrameLocks noGrp="1"/>
          </p:cNvGraphicFramePr>
          <p:nvPr>
            <p:extLst>
              <p:ext uri="{D42A27DB-BD31-4B8C-83A1-F6EECF244321}">
                <p14:modId xmlns:p14="http://schemas.microsoft.com/office/powerpoint/2010/main" val="3756140604"/>
              </p:ext>
            </p:extLst>
          </p:nvPr>
        </p:nvGraphicFramePr>
        <p:xfrm>
          <a:off x="299684" y="1711389"/>
          <a:ext cx="9122595" cy="4419600"/>
        </p:xfrm>
        <a:graphic>
          <a:graphicData uri="http://schemas.openxmlformats.org/drawingml/2006/table">
            <a:tbl>
              <a:tblPr firstRow="1" bandRow="1"/>
              <a:tblGrid>
                <a:gridCol w="1867750">
                  <a:extLst>
                    <a:ext uri="{9D8B030D-6E8A-4147-A177-3AD203B41FA5}">
                      <a16:colId xmlns:a16="http://schemas.microsoft.com/office/drawing/2014/main" val="4199550302"/>
                    </a:ext>
                  </a:extLst>
                </a:gridCol>
                <a:gridCol w="1638542">
                  <a:extLst>
                    <a:ext uri="{9D8B030D-6E8A-4147-A177-3AD203B41FA5}">
                      <a16:colId xmlns:a16="http://schemas.microsoft.com/office/drawing/2014/main" val="153761606"/>
                    </a:ext>
                  </a:extLst>
                </a:gridCol>
                <a:gridCol w="4823482">
                  <a:extLst>
                    <a:ext uri="{9D8B030D-6E8A-4147-A177-3AD203B41FA5}">
                      <a16:colId xmlns:a16="http://schemas.microsoft.com/office/drawing/2014/main" val="3657235250"/>
                    </a:ext>
                  </a:extLst>
                </a:gridCol>
                <a:gridCol w="792821">
                  <a:extLst>
                    <a:ext uri="{9D8B030D-6E8A-4147-A177-3AD203B41FA5}">
                      <a16:colId xmlns:a16="http://schemas.microsoft.com/office/drawing/2014/main" val="1762705530"/>
                    </a:ext>
                  </a:extLst>
                </a:gridCol>
              </a:tblGrid>
              <a:tr h="0">
                <a:tc>
                  <a:txBody>
                    <a:bodyPr/>
                    <a:lstStyle>
                      <a:lvl1pPr marL="0" algn="l" defTabSz="914400" rtl="0" eaLnBrk="1" latinLnBrk="0" hangingPunct="1">
                        <a:defRPr kumimoji="1" sz="1800" b="1" kern="1200">
                          <a:solidFill>
                            <a:schemeClr val="lt1"/>
                          </a:solidFill>
                          <a:latin typeface="Arial"/>
                          <a:ea typeface="Meiryo UI"/>
                        </a:defRPr>
                      </a:lvl1pPr>
                      <a:lvl2pPr marL="457200" algn="l" defTabSz="914400" rtl="0" eaLnBrk="1" latinLnBrk="0" hangingPunct="1">
                        <a:defRPr kumimoji="1" sz="1800" b="1" kern="1200">
                          <a:solidFill>
                            <a:schemeClr val="lt1"/>
                          </a:solidFill>
                          <a:latin typeface="Arial"/>
                          <a:ea typeface="Meiryo UI"/>
                        </a:defRPr>
                      </a:lvl2pPr>
                      <a:lvl3pPr marL="914400" algn="l" defTabSz="914400" rtl="0" eaLnBrk="1" latinLnBrk="0" hangingPunct="1">
                        <a:defRPr kumimoji="1" sz="1800" b="1" kern="1200">
                          <a:solidFill>
                            <a:schemeClr val="lt1"/>
                          </a:solidFill>
                          <a:latin typeface="Arial"/>
                          <a:ea typeface="Meiryo UI"/>
                        </a:defRPr>
                      </a:lvl3pPr>
                      <a:lvl4pPr marL="1371600" algn="l" defTabSz="914400" rtl="0" eaLnBrk="1" latinLnBrk="0" hangingPunct="1">
                        <a:defRPr kumimoji="1" sz="1800" b="1" kern="1200">
                          <a:solidFill>
                            <a:schemeClr val="lt1"/>
                          </a:solidFill>
                          <a:latin typeface="Arial"/>
                          <a:ea typeface="Meiryo UI"/>
                        </a:defRPr>
                      </a:lvl4pPr>
                      <a:lvl5pPr marL="1828800" algn="l" defTabSz="914400" rtl="0" eaLnBrk="1" latinLnBrk="0" hangingPunct="1">
                        <a:defRPr kumimoji="1" sz="1800" b="1" kern="1200">
                          <a:solidFill>
                            <a:schemeClr val="lt1"/>
                          </a:solidFill>
                          <a:latin typeface="Arial"/>
                          <a:ea typeface="Meiryo UI"/>
                        </a:defRPr>
                      </a:lvl5pPr>
                      <a:lvl6pPr marL="2286000" algn="l" defTabSz="914400" rtl="0" eaLnBrk="1" latinLnBrk="0" hangingPunct="1">
                        <a:defRPr kumimoji="1" sz="1800" b="1" kern="1200">
                          <a:solidFill>
                            <a:schemeClr val="lt1"/>
                          </a:solidFill>
                          <a:latin typeface="Arial"/>
                          <a:ea typeface="Meiryo UI"/>
                        </a:defRPr>
                      </a:lvl6pPr>
                      <a:lvl7pPr marL="2743200" algn="l" defTabSz="914400" rtl="0" eaLnBrk="1" latinLnBrk="0" hangingPunct="1">
                        <a:defRPr kumimoji="1" sz="1800" b="1" kern="1200">
                          <a:solidFill>
                            <a:schemeClr val="lt1"/>
                          </a:solidFill>
                          <a:latin typeface="Arial"/>
                          <a:ea typeface="Meiryo UI"/>
                        </a:defRPr>
                      </a:lvl7pPr>
                      <a:lvl8pPr marL="3200400" algn="l" defTabSz="914400" rtl="0" eaLnBrk="1" latinLnBrk="0" hangingPunct="1">
                        <a:defRPr kumimoji="1" sz="1800" b="1" kern="1200">
                          <a:solidFill>
                            <a:schemeClr val="lt1"/>
                          </a:solidFill>
                          <a:latin typeface="Arial"/>
                          <a:ea typeface="Meiryo UI"/>
                        </a:defRPr>
                      </a:lvl8pPr>
                      <a:lvl9pPr marL="3657600" algn="l" defTabSz="914400" rtl="0" eaLnBrk="1" latinLnBrk="0" hangingPunct="1">
                        <a:defRPr kumimoji="1" sz="1800" b="1" kern="1200">
                          <a:solidFill>
                            <a:schemeClr val="lt1"/>
                          </a:solidFill>
                          <a:latin typeface="Arial"/>
                          <a:ea typeface="Meiryo UI"/>
                        </a:defRPr>
                      </a:lvl9pPr>
                    </a:lstStyle>
                    <a:p>
                      <a:r>
                        <a:rPr kumimoji="1" lang="ja-JP" altLang="en-US" sz="1400" dirty="0"/>
                        <a:t>要素技術</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400" b="1" dirty="0">
                          <a:solidFill>
                            <a:schemeClr val="bg1"/>
                          </a:solidFill>
                        </a:rPr>
                        <a:t>項目</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400" b="1" dirty="0">
                          <a:solidFill>
                            <a:schemeClr val="bg1"/>
                          </a:solidFill>
                        </a:rPr>
                        <a:t>タスク</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tc>
                  <a:txBody>
                    <a:bodyPr/>
                    <a:lstStyle/>
                    <a:p>
                      <a:r>
                        <a:rPr kumimoji="1" lang="ja-JP" altLang="en-US" sz="1400" b="1" dirty="0">
                          <a:solidFill>
                            <a:schemeClr val="bg1"/>
                          </a:solidFill>
                        </a:rPr>
                        <a:t>到達度</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316C"/>
                    </a:solidFill>
                  </a:tcPr>
                </a:tc>
                <a:extLst>
                  <a:ext uri="{0D108BD9-81ED-4DB2-BD59-A6C34878D82A}">
                    <a16:rowId xmlns:a16="http://schemas.microsoft.com/office/drawing/2014/main" val="3968834794"/>
                  </a:ext>
                </a:extLst>
              </a:tr>
              <a:tr h="0">
                <a:tc rowSpan="3">
                  <a:txBody>
                    <a:bodyPr/>
                    <a:lstStyle>
                      <a:lvl1pPr marL="0" algn="l" defTabSz="914400" rtl="0" eaLnBrk="1" latinLnBrk="0" hangingPunct="1">
                        <a:defRPr kumimoji="1" sz="1800" kern="1200">
                          <a:solidFill>
                            <a:schemeClr val="dk1"/>
                          </a:solidFill>
                          <a:latin typeface="Arial"/>
                          <a:ea typeface="Meiryo UI"/>
                        </a:defRPr>
                      </a:lvl1pPr>
                      <a:lvl2pPr marL="457200" algn="l" defTabSz="914400" rtl="0" eaLnBrk="1" latinLnBrk="0" hangingPunct="1">
                        <a:defRPr kumimoji="1" sz="1800" kern="1200">
                          <a:solidFill>
                            <a:schemeClr val="dk1"/>
                          </a:solidFill>
                          <a:latin typeface="Arial"/>
                          <a:ea typeface="Meiryo UI"/>
                        </a:defRPr>
                      </a:lvl2pPr>
                      <a:lvl3pPr marL="914400" algn="l" defTabSz="914400" rtl="0" eaLnBrk="1" latinLnBrk="0" hangingPunct="1">
                        <a:defRPr kumimoji="1" sz="1800" kern="1200">
                          <a:solidFill>
                            <a:schemeClr val="dk1"/>
                          </a:solidFill>
                          <a:latin typeface="Arial"/>
                          <a:ea typeface="Meiryo UI"/>
                        </a:defRPr>
                      </a:lvl3pPr>
                      <a:lvl4pPr marL="1371600" algn="l" defTabSz="914400" rtl="0" eaLnBrk="1" latinLnBrk="0" hangingPunct="1">
                        <a:defRPr kumimoji="1" sz="1800" kern="1200">
                          <a:solidFill>
                            <a:schemeClr val="dk1"/>
                          </a:solidFill>
                          <a:latin typeface="Arial"/>
                          <a:ea typeface="Meiryo UI"/>
                        </a:defRPr>
                      </a:lvl4pPr>
                      <a:lvl5pPr marL="1828800" algn="l" defTabSz="914400" rtl="0" eaLnBrk="1" latinLnBrk="0" hangingPunct="1">
                        <a:defRPr kumimoji="1" sz="1800" kern="1200">
                          <a:solidFill>
                            <a:schemeClr val="dk1"/>
                          </a:solidFill>
                          <a:latin typeface="Arial"/>
                          <a:ea typeface="Meiryo UI"/>
                        </a:defRPr>
                      </a:lvl5pPr>
                      <a:lvl6pPr marL="2286000" algn="l" defTabSz="914400" rtl="0" eaLnBrk="1" latinLnBrk="0" hangingPunct="1">
                        <a:defRPr kumimoji="1" sz="1800" kern="1200">
                          <a:solidFill>
                            <a:schemeClr val="dk1"/>
                          </a:solidFill>
                          <a:latin typeface="Arial"/>
                          <a:ea typeface="Meiryo UI"/>
                        </a:defRPr>
                      </a:lvl6pPr>
                      <a:lvl7pPr marL="2743200" algn="l" defTabSz="914400" rtl="0" eaLnBrk="1" latinLnBrk="0" hangingPunct="1">
                        <a:defRPr kumimoji="1" sz="1800" kern="1200">
                          <a:solidFill>
                            <a:schemeClr val="dk1"/>
                          </a:solidFill>
                          <a:latin typeface="Arial"/>
                          <a:ea typeface="Meiryo UI"/>
                        </a:defRPr>
                      </a:lvl7pPr>
                      <a:lvl8pPr marL="3200400" algn="l" defTabSz="914400" rtl="0" eaLnBrk="1" latinLnBrk="0" hangingPunct="1">
                        <a:defRPr kumimoji="1" sz="1800" kern="1200">
                          <a:solidFill>
                            <a:schemeClr val="dk1"/>
                          </a:solidFill>
                          <a:latin typeface="Arial"/>
                          <a:ea typeface="Meiryo UI"/>
                        </a:defRPr>
                      </a:lvl8pPr>
                      <a:lvl9pPr marL="3657600" algn="l" defTabSz="914400" rtl="0" eaLnBrk="1" latinLnBrk="0" hangingPunct="1">
                        <a:defRPr kumimoji="1" sz="1800" kern="1200">
                          <a:solidFill>
                            <a:schemeClr val="dk1"/>
                          </a:solidFill>
                          <a:latin typeface="Arial"/>
                          <a:ea typeface="Meiryo UI"/>
                        </a:defRPr>
                      </a:lvl9pPr>
                    </a:lstStyle>
                    <a:p>
                      <a:r>
                        <a:rPr kumimoji="1" lang="en-US" altLang="ja-JP" sz="1600" dirty="0"/>
                        <a:t>A. </a:t>
                      </a:r>
                    </a:p>
                    <a:p>
                      <a:r>
                        <a:rPr kumimoji="1" lang="ja-JP" altLang="en-US" sz="1600" dirty="0"/>
                        <a:t>設計・探索</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kumimoji="1" lang="en-US" altLang="ja-JP" sz="1200" dirty="0"/>
                        <a:t>A1. </a:t>
                      </a:r>
                      <a:r>
                        <a:rPr kumimoji="1" lang="ja-JP" altLang="en-US" sz="1200" dirty="0"/>
                        <a:t>側鎖最適化</a:t>
                      </a:r>
                      <a:endParaRPr kumimoji="1" lang="en-US" altLang="ja-JP"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000" b="0" dirty="0"/>
                        <a:t>Rosetta</a:t>
                      </a:r>
                      <a:r>
                        <a:rPr kumimoji="1" lang="ja-JP" altLang="en-US" sz="1000" b="0" dirty="0"/>
                        <a:t>エネルギー関数に基づく側鎖改変のキャッチアップ</a:t>
                      </a:r>
                      <a:endParaRPr kumimoji="1" lang="en-US" altLang="ja-JP" sz="1000" b="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endParaRPr kumimoji="1" lang="en-US" altLang="ja-JP" sz="12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161548618"/>
                  </a:ext>
                </a:extLst>
              </a:tr>
              <a:tr h="0">
                <a:tc vMerge="1">
                  <a:txBody>
                    <a:bodyPr/>
                    <a:lstStyle/>
                    <a:p>
                      <a:endParaRPr kumimoji="1" lang="ja-JP" altLang="en-US"/>
                    </a:p>
                  </a:txBody>
                  <a:tcPr>
                    <a:lnT w="12700" cap="flat" cmpd="sng" algn="ctr">
                      <a:solidFill>
                        <a:srgbClr val="000000"/>
                      </a:solidFill>
                      <a:prstDash val="solid"/>
                      <a:round/>
                      <a:headEnd type="none" w="med" len="med"/>
                      <a:tailEnd type="none" w="med" len="med"/>
                    </a:lnT>
                  </a:tcPr>
                </a:tc>
                <a:tc vMerge="1">
                  <a:txBody>
                    <a:bodyPr/>
                    <a:lstStyle/>
                    <a:p>
                      <a:endParaRPr kumimoji="1" lang="en-US" altLang="ja-JP" sz="7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000" b="0" dirty="0"/>
                        <a:t>指定改変率の中から評価値の高い候補の探索手法の開発</a:t>
                      </a:r>
                      <a:endParaRPr kumimoji="1" lang="ja-JP" altLang="en-US" sz="2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t>〇</a:t>
                      </a:r>
                      <a:endParaRPr kumimoji="1" lang="ja-JP" altLang="en-US"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27577858"/>
                  </a:ext>
                </a:extLst>
              </a:tr>
              <a:tr h="0">
                <a:tc vMerge="1">
                  <a:txBody>
                    <a:bodyPr/>
                    <a:lstStyle/>
                    <a:p>
                      <a:endParaRPr kumimoji="1" lang="ja-JP" altLang="en-US"/>
                    </a:p>
                  </a:txBody>
                  <a:tcPr/>
                </a:tc>
                <a:tc>
                  <a:txBody>
                    <a:bodyPr/>
                    <a:lstStyle/>
                    <a:p>
                      <a:r>
                        <a:rPr kumimoji="1" lang="en-US" altLang="ja-JP" sz="1200" dirty="0"/>
                        <a:t>A2. </a:t>
                      </a:r>
                      <a:r>
                        <a:rPr kumimoji="1" lang="ja-JP" altLang="en-US" sz="1200" dirty="0"/>
                        <a:t>足場の設計・選択</a:t>
                      </a:r>
                      <a:endParaRPr kumimoji="1" lang="en-US" altLang="ja-JP" sz="1200" dirty="0"/>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000" b="0" dirty="0"/>
                        <a:t>主鎖構造の選定（設計はなし）、機能部位の埋め込み</a:t>
                      </a:r>
                      <a:endParaRPr kumimoji="1" lang="ja-JP" altLang="en-US" sz="2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200" dirty="0"/>
                        <a:t>×</a:t>
                      </a:r>
                      <a:endParaRPr kumimoji="1" lang="ja-JP" altLang="en-US"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580688345"/>
                  </a:ext>
                </a:extLst>
              </a:tr>
              <a:tr h="0">
                <a:tc rowSpan="5">
                  <a:txBody>
                    <a:bodyPr/>
                    <a:lstStyle/>
                    <a:p>
                      <a:r>
                        <a:rPr kumimoji="1" lang="en-US" altLang="ja-JP" sz="1600" dirty="0"/>
                        <a:t>B, C</a:t>
                      </a:r>
                    </a:p>
                    <a:p>
                      <a:r>
                        <a:rPr kumimoji="1" lang="ja-JP" altLang="en-US" sz="1600" dirty="0"/>
                        <a:t>機能性の机上評価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ja-JP" altLang="en-US" sz="1200" dirty="0"/>
                        <a:t>データに基づく評価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b="0" dirty="0">
                          <a:solidFill>
                            <a:schemeClr val="tx1"/>
                          </a:solidFill>
                        </a:rPr>
                        <a:t>構造</a:t>
                      </a:r>
                      <a:r>
                        <a:rPr lang="en-US" altLang="ja-JP" sz="1000" b="0" dirty="0">
                          <a:solidFill>
                            <a:schemeClr val="tx1"/>
                          </a:solidFill>
                        </a:rPr>
                        <a:t>DB</a:t>
                      </a:r>
                      <a:r>
                        <a:rPr lang="ja-JP" altLang="en-US" sz="1000" b="0" dirty="0">
                          <a:solidFill>
                            <a:schemeClr val="tx1"/>
                          </a:solidFill>
                        </a:rPr>
                        <a:t>からの特徴抽出</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t>△</a:t>
                      </a:r>
                      <a:endParaRPr lang="en-US" altLang="ja-JP" sz="120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99799583"/>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a:solidFill>
                            <a:schemeClr val="tx1"/>
                          </a:solidFill>
                        </a:rPr>
                        <a:t>Wet</a:t>
                      </a:r>
                      <a:r>
                        <a:rPr lang="ja-JP" altLang="en-US" sz="1000" b="0" dirty="0">
                          <a:solidFill>
                            <a:schemeClr val="tx1"/>
                          </a:solidFill>
                        </a:rPr>
                        <a:t>実験データからの特徴抽出</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32777357"/>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3">
                  <a:txBody>
                    <a:bodyPr/>
                    <a:lstStyle/>
                    <a:p>
                      <a:r>
                        <a:rPr lang="ja-JP" altLang="en-US" sz="1200" dirty="0"/>
                        <a:t>分子シミュレーションに基づく評価</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0" dirty="0">
                          <a:solidFill>
                            <a:schemeClr val="tx1"/>
                          </a:solidFill>
                        </a:rPr>
                        <a:t>ドッキング計算による基質との結合様式・親和性の予測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562348914"/>
                  </a:ext>
                </a:extLst>
              </a:tr>
              <a:tr h="0">
                <a:tc vMerge="1">
                  <a:txBody>
                    <a:bodyPr/>
                    <a:lstStyle/>
                    <a:p>
                      <a:endParaRPr kumimoji="1" lang="ja-JP" altLang="en-US"/>
                    </a:p>
                  </a:txBody>
                  <a:tcPr/>
                </a:tc>
                <a:tc vMerge="1">
                  <a:txBody>
                    <a:bodyPr/>
                    <a:lstStyle/>
                    <a:p>
                      <a:endParaRPr kumimoji="1" lang="ja-JP" altLang="en-US"/>
                    </a:p>
                  </a:txBody>
                  <a:tcPr/>
                </a:tc>
                <a:tc>
                  <a:txBody>
                    <a:bodyPr/>
                    <a:lstStyle/>
                    <a:p>
                      <a:pPr algn="l"/>
                      <a:r>
                        <a:rPr lang="en-US" altLang="ja-JP" sz="1000" b="0" dirty="0">
                          <a:solidFill>
                            <a:schemeClr val="tx1"/>
                          </a:solidFill>
                        </a:rPr>
                        <a:t>MD</a:t>
                      </a:r>
                      <a:r>
                        <a:rPr lang="ja-JP" altLang="en-US" sz="1000" b="0" dirty="0">
                          <a:solidFill>
                            <a:schemeClr val="tx1"/>
                          </a:solidFill>
                        </a:rPr>
                        <a:t>（分子動力学）計算による基質との結合様式・親和性の予測、構造安定性の予測</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189152492"/>
                  </a:ext>
                </a:extLst>
              </a:tr>
              <a:tr h="0">
                <a:tc vMerge="1">
                  <a:txBody>
                    <a:bodyPr/>
                    <a:lstStyle/>
                    <a:p>
                      <a:endParaRPr kumimoji="1"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ja-JP" alt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dirty="0">
                          <a:solidFill>
                            <a:schemeClr val="tx1"/>
                          </a:solidFill>
                        </a:rPr>
                        <a:t>深層学習による結合スコアの予測</a:t>
                      </a:r>
                      <a:endParaRPr kumimoji="1" lang="en-US" altLang="ja-JP" sz="1000" b="0" dirty="0">
                        <a:solidFill>
                          <a:schemeClr val="tx1"/>
                        </a:solidFill>
                      </a:endParaRP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b="0" dirty="0"/>
                        <a:t>△</a:t>
                      </a:r>
                      <a:endParaRPr lang="en-US" altLang="ja-JP" sz="1200" b="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40431952"/>
                  </a:ext>
                </a:extLst>
              </a:tr>
              <a:tr h="0">
                <a:tc rowSpan="7">
                  <a:txBody>
                    <a:bodyPr/>
                    <a:lstStyle/>
                    <a:p>
                      <a:r>
                        <a:rPr kumimoji="1" lang="en-US" altLang="ja-JP" sz="1600" dirty="0"/>
                        <a:t>D.</a:t>
                      </a:r>
                    </a:p>
                    <a:p>
                      <a:r>
                        <a:rPr kumimoji="1" lang="en-US" altLang="ja-JP" sz="1600" dirty="0"/>
                        <a:t>Wet</a:t>
                      </a:r>
                      <a:r>
                        <a:rPr kumimoji="1" lang="ja-JP" altLang="en-US" sz="1600" dirty="0"/>
                        <a:t>実験による評価</a:t>
                      </a:r>
                      <a:endParaRPr kumimoji="1" lang="en-US" altLang="ja-JP"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chemeClr val="bg1"/>
                    </a:solidFill>
                  </a:tcPr>
                </a:tc>
                <a:tc rowSpan="5">
                  <a:txBody>
                    <a:bodyPr/>
                    <a:lstStyle/>
                    <a:p>
                      <a:r>
                        <a:rPr kumimoji="1" lang="ja-JP" altLang="en-US" sz="1200" dirty="0"/>
                        <a:t>タンパク質候補配列の発現系構築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0" dirty="0">
                          <a:solidFill>
                            <a:schemeClr val="tx1"/>
                          </a:solidFill>
                        </a:rPr>
                        <a:t>目的タンパク質配列設計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endParaRPr kumimoji="1" lang="en-US" altLang="ja-JP" sz="120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699070609"/>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ユニバーサルカセット設計</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43746396"/>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発現ベクター構築（コムギ胚芽無細胞タンパク質合成用）</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024253770"/>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コムギ胚芽無細胞タンパク質合成系での発現・タンパク質精製</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〇</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208326894"/>
                  </a:ext>
                </a:extLst>
              </a:tr>
              <a:tr h="0">
                <a:tc vMerge="1">
                  <a:txBody>
                    <a:bodyPr/>
                    <a:lstStyle/>
                    <a:p>
                      <a:endParaRPr kumimoji="1" lang="ja-JP" altLang="en-US"/>
                    </a:p>
                  </a:txBody>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大腸菌・メタノール資化酵母発現系での発現</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15312522"/>
                  </a:ext>
                </a:extLst>
              </a:tr>
              <a:tr h="0">
                <a:tc vMerge="1">
                  <a:txBody>
                    <a:bodyPr/>
                    <a:lstStyle/>
                    <a:p>
                      <a:endParaRPr kumimoji="1" lang="ja-JP" altLang="en-US"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lToBr w="12700" cmpd="sng">
                      <a:noFill/>
                      <a:prstDash val="solid"/>
                    </a:lnTlToBr>
                    <a:lnBlToTr w="12700" cmpd="sng">
                      <a:noFill/>
                      <a:prstDash val="solid"/>
                    </a:lnBlToTr>
                    <a:solidFill>
                      <a:srgbClr val="FFFFFF"/>
                    </a:solidFill>
                  </a:tcPr>
                </a:tc>
                <a:tc rowSpan="2">
                  <a:txBody>
                    <a:bodyPr/>
                    <a:lstStyle/>
                    <a:p>
                      <a:r>
                        <a:rPr kumimoji="1" lang="ja-JP" altLang="en-US" sz="1200" dirty="0"/>
                        <a:t>セルロース結合性の評価系構築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ja-JP" altLang="en-US" sz="1000" b="0" dirty="0">
                          <a:solidFill>
                            <a:schemeClr val="tx1"/>
                          </a:solidFill>
                        </a:rPr>
                        <a:t>セルロース</a:t>
                      </a:r>
                      <a:r>
                        <a:rPr lang="en-US" altLang="ja-JP" sz="1000" b="0" dirty="0">
                          <a:solidFill>
                            <a:schemeClr val="tx1"/>
                          </a:solidFill>
                        </a:rPr>
                        <a:t>TLC</a:t>
                      </a:r>
                      <a:r>
                        <a:rPr lang="ja-JP" altLang="en-US" sz="1000" b="0" dirty="0">
                          <a:solidFill>
                            <a:schemeClr val="tx1"/>
                          </a:solidFill>
                        </a:rPr>
                        <a:t>プレートによる方法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74147276"/>
                  </a:ext>
                </a:extLst>
              </a:tr>
              <a:tr h="0">
                <a:tc vMerge="1">
                  <a:txBody>
                    <a:bodyPr/>
                    <a:lstStyle/>
                    <a:p>
                      <a:endParaRPr kumimoji="1" lang="en-US" altLang="ja-JP" sz="9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w="12700" cmpd="sng">
                      <a:noFill/>
                      <a:prstDash val="solid"/>
                    </a:lnTlToBr>
                    <a:lnBlToTr w="12700" cmpd="sng">
                      <a:noFill/>
                      <a:prstDash val="solid"/>
                    </a:lnBlToTr>
                    <a:solidFill>
                      <a:srgbClr val="FFFFFF"/>
                    </a:solidFill>
                  </a:tcPr>
                </a:tc>
                <a:tc vMerge="1">
                  <a:txBody>
                    <a:bodyPr/>
                    <a:lstStyle/>
                    <a:p>
                      <a:endParaRPr kumimoji="1" lang="ja-JP" altLang="en-US" sz="105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ja-JP" altLang="en-US" sz="1000" b="0" dirty="0">
                          <a:solidFill>
                            <a:schemeClr val="tx1"/>
                          </a:solidFill>
                        </a:rPr>
                        <a:t>結晶性セルロースに対するタンパク質の結合率を評価する方法</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a:t>△</a:t>
                      </a:r>
                      <a:endParaRPr kumimoji="1" lang="en-US" altLang="ja-JP" sz="1200" dirty="0"/>
                    </a:p>
                  </a:txBody>
                  <a:tcPr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529873172"/>
                  </a:ext>
                </a:extLst>
              </a:tr>
            </a:tbl>
          </a:graphicData>
        </a:graphic>
      </p:graphicFrame>
      <p:sp>
        <p:nvSpPr>
          <p:cNvPr id="6" name="テキスト ボックス 5">
            <a:extLst>
              <a:ext uri="{FF2B5EF4-FFF2-40B4-BE49-F238E27FC236}">
                <a16:creationId xmlns:a16="http://schemas.microsoft.com/office/drawing/2014/main" id="{28CEBE34-EB3A-4E82-A1C3-79A10CA27AB2}"/>
              </a:ext>
            </a:extLst>
          </p:cNvPr>
          <p:cNvSpPr txBox="1"/>
          <p:nvPr/>
        </p:nvSpPr>
        <p:spPr>
          <a:xfrm>
            <a:off x="4798977" y="1374090"/>
            <a:ext cx="4684296" cy="307777"/>
          </a:xfrm>
          <a:prstGeom prst="rect">
            <a:avLst/>
          </a:prstGeom>
          <a:noFill/>
        </p:spPr>
        <p:txBody>
          <a:bodyPr wrap="none" rtlCol="0">
            <a:spAutoFit/>
          </a:bodyPr>
          <a:lstStyle/>
          <a:p>
            <a:r>
              <a:rPr kumimoji="1" lang="ja-JP" altLang="en-US" sz="1400" dirty="0"/>
              <a:t>〇：期待した結果が得られた、△：課題を残した、</a:t>
            </a:r>
            <a:r>
              <a:rPr kumimoji="1" lang="en-US" altLang="ja-JP" sz="1400" dirty="0"/>
              <a:t>×</a:t>
            </a:r>
            <a:r>
              <a:rPr kumimoji="1" lang="ja-JP" altLang="en-US" sz="1400" dirty="0"/>
              <a:t>：未着手</a:t>
            </a:r>
          </a:p>
        </p:txBody>
      </p:sp>
      <p:sp>
        <p:nvSpPr>
          <p:cNvPr id="7" name="テキスト ボックス 6">
            <a:extLst>
              <a:ext uri="{FF2B5EF4-FFF2-40B4-BE49-F238E27FC236}">
                <a16:creationId xmlns:a16="http://schemas.microsoft.com/office/drawing/2014/main" id="{61D7649D-C8A2-4D9D-904F-B6FD2CC46150}"/>
              </a:ext>
            </a:extLst>
          </p:cNvPr>
          <p:cNvSpPr txBox="1"/>
          <p:nvPr/>
        </p:nvSpPr>
        <p:spPr>
          <a:xfrm>
            <a:off x="9575007" y="2198564"/>
            <a:ext cx="2379260" cy="369332"/>
          </a:xfrm>
          <a:prstGeom prst="rect">
            <a:avLst/>
          </a:prstGeom>
          <a:noFill/>
        </p:spPr>
        <p:txBody>
          <a:bodyPr wrap="square" rtlCol="0">
            <a:spAutoFit/>
          </a:bodyPr>
          <a:lstStyle/>
          <a:p>
            <a:r>
              <a:rPr kumimoji="1" lang="ja-JP" altLang="en-US" dirty="0"/>
              <a:t>足場設計までは至らず</a:t>
            </a:r>
          </a:p>
        </p:txBody>
      </p:sp>
      <p:sp>
        <p:nvSpPr>
          <p:cNvPr id="8" name="テキスト ボックス 7">
            <a:extLst>
              <a:ext uri="{FF2B5EF4-FFF2-40B4-BE49-F238E27FC236}">
                <a16:creationId xmlns:a16="http://schemas.microsoft.com/office/drawing/2014/main" id="{8A56935D-D176-48B6-9E5C-CF7923B0516B}"/>
              </a:ext>
            </a:extLst>
          </p:cNvPr>
          <p:cNvSpPr txBox="1"/>
          <p:nvPr/>
        </p:nvSpPr>
        <p:spPr>
          <a:xfrm>
            <a:off x="9422279" y="2959991"/>
            <a:ext cx="2712571" cy="369332"/>
          </a:xfrm>
          <a:prstGeom prst="rect">
            <a:avLst/>
          </a:prstGeom>
          <a:noFill/>
        </p:spPr>
        <p:txBody>
          <a:bodyPr wrap="square" rtlCol="0">
            <a:spAutoFit/>
          </a:bodyPr>
          <a:lstStyle/>
          <a:p>
            <a:r>
              <a:rPr kumimoji="1" lang="ja-JP" altLang="en-US" dirty="0"/>
              <a:t>十分な特徴抽出まで至らず</a:t>
            </a:r>
          </a:p>
        </p:txBody>
      </p:sp>
      <p:sp>
        <p:nvSpPr>
          <p:cNvPr id="9" name="テキスト ボックス 8">
            <a:extLst>
              <a:ext uri="{FF2B5EF4-FFF2-40B4-BE49-F238E27FC236}">
                <a16:creationId xmlns:a16="http://schemas.microsoft.com/office/drawing/2014/main" id="{7583F528-831C-4967-A6EE-CA0AAD7AAC67}"/>
              </a:ext>
            </a:extLst>
          </p:cNvPr>
          <p:cNvSpPr txBox="1"/>
          <p:nvPr/>
        </p:nvSpPr>
        <p:spPr>
          <a:xfrm>
            <a:off x="9528642" y="3505905"/>
            <a:ext cx="2530907" cy="646331"/>
          </a:xfrm>
          <a:prstGeom prst="rect">
            <a:avLst/>
          </a:prstGeom>
          <a:noFill/>
        </p:spPr>
        <p:txBody>
          <a:bodyPr wrap="square" rtlCol="0">
            <a:spAutoFit/>
          </a:bodyPr>
          <a:lstStyle/>
          <a:p>
            <a:r>
              <a:rPr kumimoji="1" lang="ja-JP" altLang="en-US" dirty="0"/>
              <a:t>机上では詳細な機能評価まで至らず</a:t>
            </a:r>
          </a:p>
        </p:txBody>
      </p:sp>
      <p:sp>
        <p:nvSpPr>
          <p:cNvPr id="10" name="テキスト ボックス 9">
            <a:extLst>
              <a:ext uri="{FF2B5EF4-FFF2-40B4-BE49-F238E27FC236}">
                <a16:creationId xmlns:a16="http://schemas.microsoft.com/office/drawing/2014/main" id="{693AAC58-0E09-48F3-997C-F4C5138543CB}"/>
              </a:ext>
            </a:extLst>
          </p:cNvPr>
          <p:cNvSpPr txBox="1"/>
          <p:nvPr/>
        </p:nvSpPr>
        <p:spPr>
          <a:xfrm>
            <a:off x="9499183" y="4609348"/>
            <a:ext cx="2530907" cy="369332"/>
          </a:xfrm>
          <a:prstGeom prst="rect">
            <a:avLst/>
          </a:prstGeom>
          <a:noFill/>
        </p:spPr>
        <p:txBody>
          <a:bodyPr wrap="square" rtlCol="0">
            <a:spAutoFit/>
          </a:bodyPr>
          <a:lstStyle/>
          <a:p>
            <a:r>
              <a:rPr kumimoji="1" lang="ja-JP" altLang="en-US" dirty="0"/>
              <a:t>発現系構築は可能</a:t>
            </a:r>
          </a:p>
        </p:txBody>
      </p:sp>
      <p:sp>
        <p:nvSpPr>
          <p:cNvPr id="11" name="テキスト ボックス 10">
            <a:extLst>
              <a:ext uri="{FF2B5EF4-FFF2-40B4-BE49-F238E27FC236}">
                <a16:creationId xmlns:a16="http://schemas.microsoft.com/office/drawing/2014/main" id="{3BD7B8DB-3F4C-4CA0-A4F2-7398EEE3F09A}"/>
              </a:ext>
            </a:extLst>
          </p:cNvPr>
          <p:cNvSpPr txBox="1"/>
          <p:nvPr/>
        </p:nvSpPr>
        <p:spPr>
          <a:xfrm>
            <a:off x="9483273" y="5502773"/>
            <a:ext cx="2530907" cy="646331"/>
          </a:xfrm>
          <a:prstGeom prst="rect">
            <a:avLst/>
          </a:prstGeom>
          <a:noFill/>
        </p:spPr>
        <p:txBody>
          <a:bodyPr wrap="square" rtlCol="0">
            <a:spAutoFit/>
          </a:bodyPr>
          <a:lstStyle/>
          <a:p>
            <a:r>
              <a:rPr kumimoji="1" lang="ja-JP" altLang="en-US" dirty="0"/>
              <a:t>大量かつ詳細な結合性評価には限界がある</a:t>
            </a:r>
          </a:p>
        </p:txBody>
      </p:sp>
      <p:sp>
        <p:nvSpPr>
          <p:cNvPr id="12" name="テキスト ボックス 11">
            <a:extLst>
              <a:ext uri="{FF2B5EF4-FFF2-40B4-BE49-F238E27FC236}">
                <a16:creationId xmlns:a16="http://schemas.microsoft.com/office/drawing/2014/main" id="{F7DEB021-8053-4027-8903-3B6C23EA69CE}"/>
              </a:ext>
            </a:extLst>
          </p:cNvPr>
          <p:cNvSpPr txBox="1"/>
          <p:nvPr/>
        </p:nvSpPr>
        <p:spPr>
          <a:xfrm>
            <a:off x="9693154" y="346514"/>
            <a:ext cx="2173993" cy="307777"/>
          </a:xfrm>
          <a:prstGeom prst="rect">
            <a:avLst/>
          </a:prstGeom>
          <a:noFill/>
        </p:spPr>
        <p:txBody>
          <a:bodyPr wrap="none" rtlCol="0">
            <a:spAutoFit/>
          </a:bodyPr>
          <a:lstStyle/>
          <a:p>
            <a:r>
              <a:rPr kumimoji="1" lang="ja-JP" altLang="en-US" sz="1400" b="1" dirty="0">
                <a:solidFill>
                  <a:schemeClr val="bg1"/>
                </a:solidFill>
              </a:rPr>
              <a:t>詳細は付録</a:t>
            </a:r>
            <a:r>
              <a:rPr kumimoji="1" lang="en-US" altLang="ja-JP" sz="1400" b="1" dirty="0">
                <a:solidFill>
                  <a:schemeClr val="bg1"/>
                </a:solidFill>
              </a:rPr>
              <a:t>p33, 34</a:t>
            </a:r>
            <a:r>
              <a:rPr kumimoji="1" lang="ja-JP" altLang="en-US" sz="1400" b="1" dirty="0">
                <a:solidFill>
                  <a:schemeClr val="bg1"/>
                </a:solidFill>
              </a:rPr>
              <a:t>を参照</a:t>
            </a:r>
          </a:p>
        </p:txBody>
      </p:sp>
    </p:spTree>
    <p:extLst>
      <p:ext uri="{BB962C8B-B14F-4D97-AF65-F5344CB8AC3E}">
        <p14:creationId xmlns:p14="http://schemas.microsoft.com/office/powerpoint/2010/main" val="3324363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コネクタ 12">
            <a:extLst>
              <a:ext uri="{FF2B5EF4-FFF2-40B4-BE49-F238E27FC236}">
                <a16:creationId xmlns:a16="http://schemas.microsoft.com/office/drawing/2014/main" id="{E47D2DE0-925C-4F2E-AE42-8FE9F3391654}"/>
              </a:ext>
            </a:extLst>
          </p:cNvPr>
          <p:cNvCxnSpPr>
            <a:cxnSpLocks/>
          </p:cNvCxnSpPr>
          <p:nvPr/>
        </p:nvCxnSpPr>
        <p:spPr>
          <a:xfrm>
            <a:off x="7408610" y="3277181"/>
            <a:ext cx="0" cy="2696899"/>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AE88BC0-D383-4625-83F0-CE66CCAA6DCA}"/>
              </a:ext>
            </a:extLst>
          </p:cNvPr>
          <p:cNvCxnSpPr>
            <a:cxnSpLocks/>
          </p:cNvCxnSpPr>
          <p:nvPr/>
        </p:nvCxnSpPr>
        <p:spPr>
          <a:xfrm>
            <a:off x="9107870" y="3304754"/>
            <a:ext cx="0" cy="2696899"/>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2E45B2D7-E587-43CF-A5BB-BF739E8D8022}"/>
              </a:ext>
            </a:extLst>
          </p:cNvPr>
          <p:cNvSpPr>
            <a:spLocks noGrp="1"/>
          </p:cNvSpPr>
          <p:nvPr>
            <p:ph type="title"/>
          </p:nvPr>
        </p:nvSpPr>
        <p:spPr/>
        <p:txBody>
          <a:bodyPr>
            <a:normAutofit fontScale="90000"/>
          </a:bodyPr>
          <a:lstStyle/>
          <a:p>
            <a:r>
              <a:rPr lang="ja-JP" altLang="en-US" sz="1600" dirty="0"/>
              <a:t>各要素技術の成果・課題：設計戦略と要素技術開発 </a:t>
            </a:r>
            <a:br>
              <a:rPr kumimoji="1" lang="ja-JP" altLang="en-US" dirty="0"/>
            </a:br>
            <a:r>
              <a:rPr kumimoji="1" lang="ja-JP" altLang="en-US" sz="2700" dirty="0"/>
              <a:t>設計タンパク質の評価軸</a:t>
            </a:r>
            <a:r>
              <a:rPr lang="ja-JP" altLang="en-US" sz="2700" dirty="0"/>
              <a:t>と本テーマの現状</a:t>
            </a:r>
            <a:endParaRPr kumimoji="1" lang="ja-JP" altLang="en-US" dirty="0"/>
          </a:p>
        </p:txBody>
      </p:sp>
      <p:sp>
        <p:nvSpPr>
          <p:cNvPr id="3" name="スライド番号プレースホルダー 2">
            <a:extLst>
              <a:ext uri="{FF2B5EF4-FFF2-40B4-BE49-F238E27FC236}">
                <a16:creationId xmlns:a16="http://schemas.microsoft.com/office/drawing/2014/main" id="{825FE97C-5170-48A2-9B4E-7C308BCA40E7}"/>
              </a:ext>
            </a:extLst>
          </p:cNvPr>
          <p:cNvSpPr>
            <a:spLocks noGrp="1"/>
          </p:cNvSpPr>
          <p:nvPr>
            <p:ph type="sldNum" sz="quarter" idx="10"/>
          </p:nvPr>
        </p:nvSpPr>
        <p:spPr/>
        <p:txBody>
          <a:bodyPr/>
          <a:lstStyle/>
          <a:p>
            <a:fld id="{584EAAFE-CFE5-40AD-8E95-5BFF290DC5CF}" type="slidenum">
              <a:rPr kumimoji="1" lang="ja-JP" altLang="en-US" smtClean="0"/>
              <a:pPr/>
              <a:t>80</a:t>
            </a:fld>
            <a:endParaRPr kumimoji="1" lang="ja-JP" altLang="en-US"/>
          </a:p>
        </p:txBody>
      </p:sp>
      <p:sp>
        <p:nvSpPr>
          <p:cNvPr id="4" name="テキスト プレースホルダー 3">
            <a:extLst>
              <a:ext uri="{FF2B5EF4-FFF2-40B4-BE49-F238E27FC236}">
                <a16:creationId xmlns:a16="http://schemas.microsoft.com/office/drawing/2014/main" id="{1EB226CB-A371-4FEF-B8F8-0B6FC6450495}"/>
              </a:ext>
            </a:extLst>
          </p:cNvPr>
          <p:cNvSpPr>
            <a:spLocks noGrp="1"/>
          </p:cNvSpPr>
          <p:nvPr>
            <p:ph type="body" sz="quarter" idx="11"/>
          </p:nvPr>
        </p:nvSpPr>
        <p:spPr>
          <a:xfrm>
            <a:off x="466415" y="869635"/>
            <a:ext cx="11341887" cy="885371"/>
          </a:xfrm>
        </p:spPr>
        <p:txBody>
          <a:bodyPr/>
          <a:lstStyle/>
          <a:p>
            <a:r>
              <a:rPr lang="ja-JP" altLang="en-US" sz="2400" dirty="0"/>
              <a:t>設計タンパク質は新規性と有用性の</a:t>
            </a:r>
            <a:r>
              <a:rPr lang="en-US" altLang="ja-JP" sz="2400" dirty="0"/>
              <a:t>2</a:t>
            </a:r>
            <a:r>
              <a:rPr lang="ja-JP" altLang="en-US" sz="2400" dirty="0"/>
              <a:t>つの評価軸により評価できるが、</a:t>
            </a:r>
            <a:endParaRPr lang="en-US" altLang="ja-JP" sz="2400" dirty="0"/>
          </a:p>
          <a:p>
            <a:r>
              <a:rPr kumimoji="1" lang="ja-JP" altLang="en-US" sz="2400" dirty="0"/>
              <a:t>「機能性の机上評価」が難しく、有用性の高い候補の設計効率を上げることが困難。</a:t>
            </a:r>
          </a:p>
        </p:txBody>
      </p:sp>
      <p:sp>
        <p:nvSpPr>
          <p:cNvPr id="5" name="テキスト ボックス 4">
            <a:extLst>
              <a:ext uri="{FF2B5EF4-FFF2-40B4-BE49-F238E27FC236}">
                <a16:creationId xmlns:a16="http://schemas.microsoft.com/office/drawing/2014/main" id="{0ECF92C2-C0CF-4093-BD30-8FEEC9687423}"/>
              </a:ext>
            </a:extLst>
          </p:cNvPr>
          <p:cNvSpPr txBox="1"/>
          <p:nvPr/>
        </p:nvSpPr>
        <p:spPr>
          <a:xfrm>
            <a:off x="1572461" y="4181715"/>
            <a:ext cx="2727790" cy="369332"/>
          </a:xfrm>
          <a:prstGeom prst="rect">
            <a:avLst/>
          </a:prstGeom>
          <a:noFill/>
        </p:spPr>
        <p:txBody>
          <a:bodyPr wrap="square" rtlCol="0">
            <a:spAutoFit/>
          </a:bodyPr>
          <a:lstStyle/>
          <a:p>
            <a:pPr algn="ctr"/>
            <a:r>
              <a:rPr kumimoji="1" lang="ja-JP" altLang="en-US" b="1" dirty="0"/>
              <a:t>デザインの有用性</a:t>
            </a:r>
          </a:p>
        </p:txBody>
      </p:sp>
      <p:sp>
        <p:nvSpPr>
          <p:cNvPr id="6" name="テキスト ボックス 5">
            <a:extLst>
              <a:ext uri="{FF2B5EF4-FFF2-40B4-BE49-F238E27FC236}">
                <a16:creationId xmlns:a16="http://schemas.microsoft.com/office/drawing/2014/main" id="{6F39FD43-A91F-4CC9-9414-A2E764D632C5}"/>
              </a:ext>
            </a:extLst>
          </p:cNvPr>
          <p:cNvSpPr txBox="1"/>
          <p:nvPr/>
        </p:nvSpPr>
        <p:spPr>
          <a:xfrm>
            <a:off x="1741067" y="1999424"/>
            <a:ext cx="2468756" cy="369332"/>
          </a:xfrm>
          <a:prstGeom prst="rect">
            <a:avLst/>
          </a:prstGeom>
          <a:noFill/>
        </p:spPr>
        <p:txBody>
          <a:bodyPr wrap="square" rtlCol="0">
            <a:spAutoFit/>
          </a:bodyPr>
          <a:lstStyle/>
          <a:p>
            <a:pPr algn="ctr"/>
            <a:r>
              <a:rPr kumimoji="1" lang="ja-JP" altLang="en-US" b="1" dirty="0"/>
              <a:t>デザインの新規性</a:t>
            </a:r>
          </a:p>
        </p:txBody>
      </p:sp>
      <p:sp>
        <p:nvSpPr>
          <p:cNvPr id="7" name="テキスト ボックス 6">
            <a:extLst>
              <a:ext uri="{FF2B5EF4-FFF2-40B4-BE49-F238E27FC236}">
                <a16:creationId xmlns:a16="http://schemas.microsoft.com/office/drawing/2014/main" id="{48FB9B1D-F30F-460A-8433-24B0734A6B66}"/>
              </a:ext>
            </a:extLst>
          </p:cNvPr>
          <p:cNvSpPr txBox="1"/>
          <p:nvPr/>
        </p:nvSpPr>
        <p:spPr>
          <a:xfrm>
            <a:off x="549887" y="4736238"/>
            <a:ext cx="4867821" cy="861774"/>
          </a:xfrm>
          <a:prstGeom prst="rect">
            <a:avLst/>
          </a:prstGeom>
          <a:noFill/>
        </p:spPr>
        <p:txBody>
          <a:bodyPr wrap="square" rtlCol="0">
            <a:spAutoFit/>
          </a:bodyPr>
          <a:lstStyle/>
          <a:p>
            <a:pPr marL="342900" indent="-342900">
              <a:buFont typeface="Wingdings" panose="05000000000000000000" pitchFamily="2" charset="2"/>
              <a:buChar char="Ø"/>
            </a:pPr>
            <a:r>
              <a:rPr kumimoji="1" lang="ja-JP" altLang="en-US" sz="1600" dirty="0"/>
              <a:t>対象基質に対する特異的な結合性</a:t>
            </a:r>
            <a:endParaRPr kumimoji="1" lang="en-US" altLang="ja-JP" sz="1400" dirty="0"/>
          </a:p>
          <a:p>
            <a:pPr marL="342900" indent="-342900">
              <a:buFont typeface="Wingdings" panose="05000000000000000000" pitchFamily="2" charset="2"/>
              <a:buChar char="Ø"/>
            </a:pPr>
            <a:r>
              <a:rPr kumimoji="1" lang="ja-JP" altLang="en-US" sz="1600" dirty="0"/>
              <a:t>対象基質の分解効率</a:t>
            </a:r>
            <a:endParaRPr kumimoji="1" lang="en-US" altLang="ja-JP" sz="1600" dirty="0"/>
          </a:p>
          <a:p>
            <a:pPr marL="342900" indent="-342900">
              <a:buFont typeface="Wingdings" panose="05000000000000000000" pitchFamily="2" charset="2"/>
              <a:buChar char="Ø"/>
            </a:pPr>
            <a:r>
              <a:rPr kumimoji="1" lang="ja-JP" altLang="en-US" sz="1600" dirty="0"/>
              <a:t>熱安定性</a:t>
            </a:r>
            <a:endParaRPr kumimoji="1" lang="en-US" altLang="ja-JP" sz="1600" dirty="0"/>
          </a:p>
        </p:txBody>
      </p:sp>
      <p:sp>
        <p:nvSpPr>
          <p:cNvPr id="8" name="テキスト ボックス 7">
            <a:extLst>
              <a:ext uri="{FF2B5EF4-FFF2-40B4-BE49-F238E27FC236}">
                <a16:creationId xmlns:a16="http://schemas.microsoft.com/office/drawing/2014/main" id="{61DA6045-233F-4B1F-A4A4-208163D4CA31}"/>
              </a:ext>
            </a:extLst>
          </p:cNvPr>
          <p:cNvSpPr txBox="1"/>
          <p:nvPr/>
        </p:nvSpPr>
        <p:spPr>
          <a:xfrm>
            <a:off x="553127" y="2621655"/>
            <a:ext cx="4780223" cy="861774"/>
          </a:xfrm>
          <a:prstGeom prst="rect">
            <a:avLst/>
          </a:prstGeom>
          <a:noFill/>
        </p:spPr>
        <p:txBody>
          <a:bodyPr wrap="square" rtlCol="0">
            <a:spAutoFit/>
          </a:bodyPr>
          <a:lstStyle/>
          <a:p>
            <a:pPr marL="342900" indent="-342900">
              <a:buFont typeface="Wingdings" panose="05000000000000000000" pitchFamily="2" charset="2"/>
              <a:buChar char="Ø"/>
            </a:pPr>
            <a:r>
              <a:rPr kumimoji="1" lang="ja-JP" altLang="en-US" sz="1600" dirty="0"/>
              <a:t>酵素の利用制限を回避</a:t>
            </a:r>
            <a:endParaRPr kumimoji="1" lang="en-US" altLang="ja-JP" sz="1600" dirty="0"/>
          </a:p>
          <a:p>
            <a:pPr marL="342900" indent="-342900">
              <a:buFont typeface="Wingdings" panose="05000000000000000000" pitchFamily="2" charset="2"/>
              <a:buChar char="Ø"/>
            </a:pPr>
            <a:r>
              <a:rPr kumimoji="1" lang="ja-JP" altLang="en-US" sz="1600" dirty="0"/>
              <a:t>機能可能性を天然物の範囲に狭め過ぎない</a:t>
            </a:r>
            <a:endParaRPr kumimoji="1" lang="en-US" altLang="ja-JP" sz="1600" dirty="0"/>
          </a:p>
          <a:p>
            <a:pPr marL="342900" indent="-342900">
              <a:buFont typeface="Wingdings" panose="05000000000000000000" pitchFamily="2" charset="2"/>
              <a:buChar char="Ø"/>
            </a:pPr>
            <a:r>
              <a:rPr kumimoji="1" lang="ja-JP" altLang="en-US" sz="1600" dirty="0"/>
              <a:t>人間による発見・探索限界からの脱却</a:t>
            </a:r>
          </a:p>
        </p:txBody>
      </p:sp>
      <p:cxnSp>
        <p:nvCxnSpPr>
          <p:cNvPr id="9" name="直線コネクタ 8">
            <a:extLst>
              <a:ext uri="{FF2B5EF4-FFF2-40B4-BE49-F238E27FC236}">
                <a16:creationId xmlns:a16="http://schemas.microsoft.com/office/drawing/2014/main" id="{9A3327D5-F665-4DC3-A83E-0EABAFE1B1B5}"/>
              </a:ext>
            </a:extLst>
          </p:cNvPr>
          <p:cNvCxnSpPr>
            <a:cxnSpLocks/>
          </p:cNvCxnSpPr>
          <p:nvPr/>
        </p:nvCxnSpPr>
        <p:spPr>
          <a:xfrm flipH="1">
            <a:off x="637486" y="2450453"/>
            <a:ext cx="478022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6FDFB7D-4885-403A-B02E-43D88FE34BD3}"/>
              </a:ext>
            </a:extLst>
          </p:cNvPr>
          <p:cNvCxnSpPr>
            <a:cxnSpLocks/>
          </p:cNvCxnSpPr>
          <p:nvPr/>
        </p:nvCxnSpPr>
        <p:spPr>
          <a:xfrm flipH="1">
            <a:off x="548160" y="4642540"/>
            <a:ext cx="478022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EDB7D105-01ED-4E23-B9BD-753E150B1556}"/>
              </a:ext>
            </a:extLst>
          </p:cNvPr>
          <p:cNvGrpSpPr>
            <a:grpSpLocks noChangeAspect="1"/>
          </p:cNvGrpSpPr>
          <p:nvPr/>
        </p:nvGrpSpPr>
        <p:grpSpPr>
          <a:xfrm>
            <a:off x="5584107" y="2880166"/>
            <a:ext cx="6064565" cy="3002880"/>
            <a:chOff x="1726885" y="1846789"/>
            <a:chExt cx="8476586" cy="4197196"/>
          </a:xfrm>
        </p:grpSpPr>
        <p:sp>
          <p:nvSpPr>
            <p:cNvPr id="19" name="正方形/長方形 18">
              <a:extLst>
                <a:ext uri="{FF2B5EF4-FFF2-40B4-BE49-F238E27FC236}">
                  <a16:creationId xmlns:a16="http://schemas.microsoft.com/office/drawing/2014/main" id="{C4BCD6DF-EC3B-4B42-8297-3F0106814C8C}"/>
                </a:ext>
              </a:extLst>
            </p:cNvPr>
            <p:cNvSpPr/>
            <p:nvPr/>
          </p:nvSpPr>
          <p:spPr>
            <a:xfrm>
              <a:off x="2979497" y="2463643"/>
              <a:ext cx="2108951" cy="2557657"/>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solidFill>
                  <a:schemeClr val="tx1"/>
                </a:solidFill>
              </a:endParaRPr>
            </a:p>
          </p:txBody>
        </p:sp>
        <p:sp>
          <p:nvSpPr>
            <p:cNvPr id="20" name="正方形/長方形 19">
              <a:extLst>
                <a:ext uri="{FF2B5EF4-FFF2-40B4-BE49-F238E27FC236}">
                  <a16:creationId xmlns:a16="http://schemas.microsoft.com/office/drawing/2014/main" id="{CC4488B8-9607-4FCD-98C6-B3CCB4447C13}"/>
                </a:ext>
              </a:extLst>
            </p:cNvPr>
            <p:cNvSpPr/>
            <p:nvPr/>
          </p:nvSpPr>
          <p:spPr>
            <a:xfrm>
              <a:off x="4408170" y="4392745"/>
              <a:ext cx="5362513" cy="1651235"/>
            </a:xfrm>
            <a:prstGeom prst="rect">
              <a:avLst/>
            </a:prstGeom>
            <a:noFill/>
            <a:ln w="1905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solidFill>
                  <a:schemeClr val="tx1"/>
                </a:solidFill>
              </a:endParaRPr>
            </a:p>
          </p:txBody>
        </p:sp>
        <p:cxnSp>
          <p:nvCxnSpPr>
            <p:cNvPr id="21" name="直線コネクタ 20">
              <a:extLst>
                <a:ext uri="{FF2B5EF4-FFF2-40B4-BE49-F238E27FC236}">
                  <a16:creationId xmlns:a16="http://schemas.microsoft.com/office/drawing/2014/main" id="{D8BED51E-9C16-48DB-A195-520CDA709996}"/>
                </a:ext>
              </a:extLst>
            </p:cNvPr>
            <p:cNvCxnSpPr>
              <a:cxnSpLocks/>
            </p:cNvCxnSpPr>
            <p:nvPr/>
          </p:nvCxnSpPr>
          <p:spPr>
            <a:xfrm>
              <a:off x="2943776" y="2402954"/>
              <a:ext cx="0" cy="3641031"/>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DF8AF74-801F-49FB-B398-DA9E09919CE4}"/>
                </a:ext>
              </a:extLst>
            </p:cNvPr>
            <p:cNvCxnSpPr>
              <a:cxnSpLocks/>
            </p:cNvCxnSpPr>
            <p:nvPr/>
          </p:nvCxnSpPr>
          <p:spPr>
            <a:xfrm flipH="1">
              <a:off x="2943776" y="2407786"/>
              <a:ext cx="6826942" cy="0"/>
            </a:xfrm>
            <a:prstGeom prst="line">
              <a:avLst/>
            </a:prstGeom>
            <a:ln w="1905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96A95C65-62E1-4E48-9B24-9D2B2C5C7650}"/>
                </a:ext>
              </a:extLst>
            </p:cNvPr>
            <p:cNvSpPr txBox="1"/>
            <p:nvPr/>
          </p:nvSpPr>
          <p:spPr>
            <a:xfrm>
              <a:off x="5519517" y="1846789"/>
              <a:ext cx="1675458" cy="322639"/>
            </a:xfrm>
            <a:prstGeom prst="rect">
              <a:avLst/>
            </a:prstGeom>
            <a:noFill/>
          </p:spPr>
          <p:txBody>
            <a:bodyPr wrap="square" rtlCol="0">
              <a:spAutoFit/>
            </a:bodyPr>
            <a:lstStyle/>
            <a:p>
              <a:pPr algn="ctr"/>
              <a:r>
                <a:rPr kumimoji="1" lang="ja-JP" altLang="en-US" sz="900" b="1" dirty="0"/>
                <a:t>デザインの新規性</a:t>
              </a:r>
            </a:p>
          </p:txBody>
        </p:sp>
        <p:sp>
          <p:nvSpPr>
            <p:cNvPr id="24" name="テキスト ボックス 23">
              <a:extLst>
                <a:ext uri="{FF2B5EF4-FFF2-40B4-BE49-F238E27FC236}">
                  <a16:creationId xmlns:a16="http://schemas.microsoft.com/office/drawing/2014/main" id="{4B1A0069-D08B-48AD-95CE-89769498D616}"/>
                </a:ext>
              </a:extLst>
            </p:cNvPr>
            <p:cNvSpPr txBox="1"/>
            <p:nvPr/>
          </p:nvSpPr>
          <p:spPr>
            <a:xfrm>
              <a:off x="2273830" y="3368129"/>
              <a:ext cx="451695" cy="1619784"/>
            </a:xfrm>
            <a:prstGeom prst="rect">
              <a:avLst/>
            </a:prstGeom>
            <a:noFill/>
          </p:spPr>
          <p:txBody>
            <a:bodyPr vert="vert270" wrap="square" rtlCol="0">
              <a:spAutoFit/>
            </a:bodyPr>
            <a:lstStyle/>
            <a:p>
              <a:pPr algn="ctr"/>
              <a:r>
                <a:rPr kumimoji="1" lang="ja-JP" altLang="en-US" sz="900" b="1" dirty="0"/>
                <a:t>デザインの有用性</a:t>
              </a:r>
            </a:p>
          </p:txBody>
        </p:sp>
        <p:sp>
          <p:nvSpPr>
            <p:cNvPr id="25" name="テキスト ボックス 24">
              <a:extLst>
                <a:ext uri="{FF2B5EF4-FFF2-40B4-BE49-F238E27FC236}">
                  <a16:creationId xmlns:a16="http://schemas.microsoft.com/office/drawing/2014/main" id="{A8400A51-BEC7-47DA-B438-4020B07D7415}"/>
                </a:ext>
              </a:extLst>
            </p:cNvPr>
            <p:cNvSpPr txBox="1"/>
            <p:nvPr/>
          </p:nvSpPr>
          <p:spPr>
            <a:xfrm>
              <a:off x="8577173" y="1848951"/>
              <a:ext cx="1494691" cy="322639"/>
            </a:xfrm>
            <a:prstGeom prst="rect">
              <a:avLst/>
            </a:prstGeom>
            <a:noFill/>
          </p:spPr>
          <p:txBody>
            <a:bodyPr wrap="square" rtlCol="0">
              <a:spAutoFit/>
            </a:bodyPr>
            <a:lstStyle/>
            <a:p>
              <a:pPr algn="ctr"/>
              <a:r>
                <a:rPr kumimoji="1" lang="ja-JP" altLang="en-US" sz="900" dirty="0"/>
                <a:t>既知配列から遠い</a:t>
              </a:r>
            </a:p>
          </p:txBody>
        </p:sp>
        <p:sp>
          <p:nvSpPr>
            <p:cNvPr id="26" name="テキスト ボックス 25">
              <a:extLst>
                <a:ext uri="{FF2B5EF4-FFF2-40B4-BE49-F238E27FC236}">
                  <a16:creationId xmlns:a16="http://schemas.microsoft.com/office/drawing/2014/main" id="{36B13D6A-BAC1-4F21-8749-F4446564F373}"/>
                </a:ext>
              </a:extLst>
            </p:cNvPr>
            <p:cNvSpPr txBox="1"/>
            <p:nvPr/>
          </p:nvSpPr>
          <p:spPr>
            <a:xfrm>
              <a:off x="2867398" y="1865883"/>
              <a:ext cx="1566683" cy="322639"/>
            </a:xfrm>
            <a:prstGeom prst="rect">
              <a:avLst/>
            </a:prstGeom>
            <a:noFill/>
          </p:spPr>
          <p:txBody>
            <a:bodyPr wrap="square" rtlCol="0">
              <a:spAutoFit/>
            </a:bodyPr>
            <a:lstStyle/>
            <a:p>
              <a:pPr algn="ctr"/>
              <a:r>
                <a:rPr kumimoji="1" lang="ja-JP" altLang="en-US" sz="900" dirty="0"/>
                <a:t>既知配列に近い</a:t>
              </a:r>
            </a:p>
          </p:txBody>
        </p:sp>
        <p:sp>
          <p:nvSpPr>
            <p:cNvPr id="27" name="テキスト ボックス 26">
              <a:extLst>
                <a:ext uri="{FF2B5EF4-FFF2-40B4-BE49-F238E27FC236}">
                  <a16:creationId xmlns:a16="http://schemas.microsoft.com/office/drawing/2014/main" id="{2B72CF45-C53D-48C8-997B-95AACB7ACC6B}"/>
                </a:ext>
              </a:extLst>
            </p:cNvPr>
            <p:cNvSpPr txBox="1"/>
            <p:nvPr/>
          </p:nvSpPr>
          <p:spPr>
            <a:xfrm>
              <a:off x="1726885" y="2490712"/>
              <a:ext cx="1136850" cy="322639"/>
            </a:xfrm>
            <a:prstGeom prst="rect">
              <a:avLst/>
            </a:prstGeom>
            <a:noFill/>
          </p:spPr>
          <p:txBody>
            <a:bodyPr wrap="square" rtlCol="0">
              <a:spAutoFit/>
            </a:bodyPr>
            <a:lstStyle/>
            <a:p>
              <a:pPr algn="ctr"/>
              <a:r>
                <a:rPr kumimoji="1" lang="ja-JP" altLang="en-US" sz="900" dirty="0"/>
                <a:t>機能無し</a:t>
              </a:r>
            </a:p>
          </p:txBody>
        </p:sp>
        <p:sp>
          <p:nvSpPr>
            <p:cNvPr id="28" name="テキスト ボックス 27">
              <a:extLst>
                <a:ext uri="{FF2B5EF4-FFF2-40B4-BE49-F238E27FC236}">
                  <a16:creationId xmlns:a16="http://schemas.microsoft.com/office/drawing/2014/main" id="{4B672806-79A7-4BB5-9795-6AC35391A492}"/>
                </a:ext>
              </a:extLst>
            </p:cNvPr>
            <p:cNvSpPr txBox="1"/>
            <p:nvPr/>
          </p:nvSpPr>
          <p:spPr>
            <a:xfrm>
              <a:off x="1726885" y="5630952"/>
              <a:ext cx="1136850" cy="322639"/>
            </a:xfrm>
            <a:prstGeom prst="rect">
              <a:avLst/>
            </a:prstGeom>
            <a:noFill/>
          </p:spPr>
          <p:txBody>
            <a:bodyPr wrap="square" rtlCol="0">
              <a:spAutoFit/>
            </a:bodyPr>
            <a:lstStyle/>
            <a:p>
              <a:pPr algn="ctr"/>
              <a:r>
                <a:rPr kumimoji="1" lang="ja-JP" altLang="en-US" sz="900" dirty="0"/>
                <a:t>機能有り</a:t>
              </a:r>
            </a:p>
          </p:txBody>
        </p:sp>
        <p:sp>
          <p:nvSpPr>
            <p:cNvPr id="29" name="テキスト ボックス 28">
              <a:extLst>
                <a:ext uri="{FF2B5EF4-FFF2-40B4-BE49-F238E27FC236}">
                  <a16:creationId xmlns:a16="http://schemas.microsoft.com/office/drawing/2014/main" id="{3F28BFEA-B027-485C-9253-3F9C802B9ED9}"/>
                </a:ext>
              </a:extLst>
            </p:cNvPr>
            <p:cNvSpPr txBox="1"/>
            <p:nvPr/>
          </p:nvSpPr>
          <p:spPr>
            <a:xfrm>
              <a:off x="6791908" y="4509825"/>
              <a:ext cx="595035" cy="322639"/>
            </a:xfrm>
            <a:prstGeom prst="rect">
              <a:avLst/>
            </a:prstGeom>
            <a:noFill/>
          </p:spPr>
          <p:txBody>
            <a:bodyPr wrap="square" rtlCol="0">
              <a:spAutoFit/>
            </a:bodyPr>
            <a:lstStyle/>
            <a:p>
              <a:pPr algn="ctr"/>
              <a:r>
                <a:rPr kumimoji="1" lang="ja-JP" altLang="en-US" sz="900" b="1" dirty="0"/>
                <a:t>理想</a:t>
              </a:r>
            </a:p>
          </p:txBody>
        </p:sp>
        <p:sp>
          <p:nvSpPr>
            <p:cNvPr id="30" name="テキスト ボックス 29">
              <a:extLst>
                <a:ext uri="{FF2B5EF4-FFF2-40B4-BE49-F238E27FC236}">
                  <a16:creationId xmlns:a16="http://schemas.microsoft.com/office/drawing/2014/main" id="{BB4F991A-9FBB-4DCD-8EDC-3D5FDCB6BF08}"/>
                </a:ext>
              </a:extLst>
            </p:cNvPr>
            <p:cNvSpPr txBox="1"/>
            <p:nvPr/>
          </p:nvSpPr>
          <p:spPr>
            <a:xfrm>
              <a:off x="3197201" y="2844316"/>
              <a:ext cx="1550985" cy="322639"/>
            </a:xfrm>
            <a:prstGeom prst="rect">
              <a:avLst/>
            </a:prstGeom>
            <a:noFill/>
          </p:spPr>
          <p:txBody>
            <a:bodyPr wrap="square" rtlCol="0">
              <a:spAutoFit/>
            </a:bodyPr>
            <a:lstStyle/>
            <a:p>
              <a:pPr algn="ctr"/>
              <a:r>
                <a:rPr kumimoji="1" lang="ja-JP" altLang="en-US" sz="900" b="1" dirty="0"/>
                <a:t>本テーマの現状</a:t>
              </a:r>
            </a:p>
          </p:txBody>
        </p:sp>
        <p:sp>
          <p:nvSpPr>
            <p:cNvPr id="31" name="テキスト ボックス 30">
              <a:extLst>
                <a:ext uri="{FF2B5EF4-FFF2-40B4-BE49-F238E27FC236}">
                  <a16:creationId xmlns:a16="http://schemas.microsoft.com/office/drawing/2014/main" id="{365A1B1D-6A7D-4D2E-97FC-A733035655E8}"/>
                </a:ext>
              </a:extLst>
            </p:cNvPr>
            <p:cNvSpPr txBox="1"/>
            <p:nvPr/>
          </p:nvSpPr>
          <p:spPr>
            <a:xfrm>
              <a:off x="8787699" y="2107587"/>
              <a:ext cx="1415772" cy="301131"/>
            </a:xfrm>
            <a:prstGeom prst="rect">
              <a:avLst/>
            </a:prstGeom>
            <a:noFill/>
          </p:spPr>
          <p:txBody>
            <a:bodyPr wrap="square" rtlCol="0">
              <a:spAutoFit/>
            </a:bodyPr>
            <a:lstStyle/>
            <a:p>
              <a:pPr algn="ctr"/>
              <a:r>
                <a:rPr kumimoji="1" lang="ja-JP" altLang="en-US" sz="800" dirty="0"/>
                <a:t>（斬新な設計）</a:t>
              </a:r>
            </a:p>
          </p:txBody>
        </p:sp>
        <p:sp>
          <p:nvSpPr>
            <p:cNvPr id="32" name="テキスト ボックス 31">
              <a:extLst>
                <a:ext uri="{FF2B5EF4-FFF2-40B4-BE49-F238E27FC236}">
                  <a16:creationId xmlns:a16="http://schemas.microsoft.com/office/drawing/2014/main" id="{9EA5B00C-7809-4B03-941C-73341F02D800}"/>
                </a:ext>
              </a:extLst>
            </p:cNvPr>
            <p:cNvSpPr txBox="1"/>
            <p:nvPr/>
          </p:nvSpPr>
          <p:spPr>
            <a:xfrm>
              <a:off x="2807784" y="2105798"/>
              <a:ext cx="1415772" cy="301131"/>
            </a:xfrm>
            <a:prstGeom prst="rect">
              <a:avLst/>
            </a:prstGeom>
            <a:noFill/>
          </p:spPr>
          <p:txBody>
            <a:bodyPr wrap="square" rtlCol="0">
              <a:spAutoFit/>
            </a:bodyPr>
            <a:lstStyle/>
            <a:p>
              <a:pPr algn="ctr"/>
              <a:r>
                <a:rPr kumimoji="1" lang="ja-JP" altLang="en-US" sz="800" dirty="0"/>
                <a:t>（堅実な設計）</a:t>
              </a:r>
            </a:p>
          </p:txBody>
        </p:sp>
        <p:sp>
          <p:nvSpPr>
            <p:cNvPr id="33" name="テキスト ボックス 32">
              <a:extLst>
                <a:ext uri="{FF2B5EF4-FFF2-40B4-BE49-F238E27FC236}">
                  <a16:creationId xmlns:a16="http://schemas.microsoft.com/office/drawing/2014/main" id="{B33E1AA8-C518-44A7-90CC-8D50F8ADDEBA}"/>
                </a:ext>
              </a:extLst>
            </p:cNvPr>
            <p:cNvSpPr txBox="1"/>
            <p:nvPr/>
          </p:nvSpPr>
          <p:spPr>
            <a:xfrm>
              <a:off x="3633862" y="2440246"/>
              <a:ext cx="800219" cy="279622"/>
            </a:xfrm>
            <a:prstGeom prst="rect">
              <a:avLst/>
            </a:prstGeom>
            <a:noFill/>
          </p:spPr>
          <p:txBody>
            <a:bodyPr wrap="square" rtlCol="0">
              <a:spAutoFit/>
            </a:bodyPr>
            <a:lstStyle/>
            <a:p>
              <a:pPr algn="ctr"/>
              <a:r>
                <a:rPr kumimoji="1" lang="ja-JP" altLang="en-US" sz="700" dirty="0"/>
                <a:t>側鎖改変</a:t>
              </a:r>
            </a:p>
          </p:txBody>
        </p:sp>
        <p:sp>
          <p:nvSpPr>
            <p:cNvPr id="34" name="テキスト ボックス 33">
              <a:extLst>
                <a:ext uri="{FF2B5EF4-FFF2-40B4-BE49-F238E27FC236}">
                  <a16:creationId xmlns:a16="http://schemas.microsoft.com/office/drawing/2014/main" id="{5CB75536-AC94-4AD3-8B46-C5F01BDDB408}"/>
                </a:ext>
              </a:extLst>
            </p:cNvPr>
            <p:cNvSpPr txBox="1"/>
            <p:nvPr/>
          </p:nvSpPr>
          <p:spPr>
            <a:xfrm>
              <a:off x="5533943" y="2440246"/>
              <a:ext cx="1646607" cy="279622"/>
            </a:xfrm>
            <a:prstGeom prst="rect">
              <a:avLst/>
            </a:prstGeom>
            <a:noFill/>
          </p:spPr>
          <p:txBody>
            <a:bodyPr wrap="square" rtlCol="0">
              <a:spAutoFit/>
            </a:bodyPr>
            <a:lstStyle/>
            <a:p>
              <a:pPr algn="ctr"/>
              <a:r>
                <a:rPr kumimoji="1" lang="ja-JP" altLang="en-US" sz="700" dirty="0"/>
                <a:t>配列長固定・足場生成</a:t>
              </a:r>
            </a:p>
          </p:txBody>
        </p:sp>
        <p:sp>
          <p:nvSpPr>
            <p:cNvPr id="35" name="テキスト ボックス 34">
              <a:extLst>
                <a:ext uri="{FF2B5EF4-FFF2-40B4-BE49-F238E27FC236}">
                  <a16:creationId xmlns:a16="http://schemas.microsoft.com/office/drawing/2014/main" id="{EAC21F67-368B-442A-B032-B74FD0A95E83}"/>
                </a:ext>
              </a:extLst>
            </p:cNvPr>
            <p:cNvSpPr txBox="1"/>
            <p:nvPr/>
          </p:nvSpPr>
          <p:spPr>
            <a:xfrm>
              <a:off x="7869658" y="2440246"/>
              <a:ext cx="1646607" cy="279622"/>
            </a:xfrm>
            <a:prstGeom prst="rect">
              <a:avLst/>
            </a:prstGeom>
            <a:noFill/>
          </p:spPr>
          <p:txBody>
            <a:bodyPr wrap="square" rtlCol="0">
              <a:spAutoFit/>
            </a:bodyPr>
            <a:lstStyle/>
            <a:p>
              <a:pPr algn="ctr"/>
              <a:r>
                <a:rPr kumimoji="1" lang="ja-JP" altLang="en-US" sz="700" dirty="0"/>
                <a:t>配列長可変・足場生成</a:t>
              </a:r>
            </a:p>
          </p:txBody>
        </p:sp>
        <p:sp>
          <p:nvSpPr>
            <p:cNvPr id="36" name="テキスト ボックス 35">
              <a:extLst>
                <a:ext uri="{FF2B5EF4-FFF2-40B4-BE49-F238E27FC236}">
                  <a16:creationId xmlns:a16="http://schemas.microsoft.com/office/drawing/2014/main" id="{2D034F0B-68C4-48C0-A1E6-2E902E07F730}"/>
                </a:ext>
              </a:extLst>
            </p:cNvPr>
            <p:cNvSpPr txBox="1"/>
            <p:nvPr/>
          </p:nvSpPr>
          <p:spPr>
            <a:xfrm>
              <a:off x="2990325" y="5461675"/>
              <a:ext cx="1148649" cy="322639"/>
            </a:xfrm>
            <a:prstGeom prst="rect">
              <a:avLst/>
            </a:prstGeom>
            <a:noFill/>
          </p:spPr>
          <p:txBody>
            <a:bodyPr wrap="square" rtlCol="0">
              <a:spAutoFit/>
            </a:bodyPr>
            <a:lstStyle/>
            <a:p>
              <a:pPr algn="ctr"/>
              <a:r>
                <a:rPr kumimoji="1" lang="en-US" altLang="ja-JP" sz="900" b="1" dirty="0"/>
                <a:t>Wild-Type</a:t>
              </a:r>
              <a:endParaRPr kumimoji="1" lang="ja-JP" altLang="en-US" sz="900" b="1" dirty="0"/>
            </a:p>
          </p:txBody>
        </p:sp>
        <p:sp>
          <p:nvSpPr>
            <p:cNvPr id="17" name="吹き出し: 四角形 16">
              <a:extLst>
                <a:ext uri="{FF2B5EF4-FFF2-40B4-BE49-F238E27FC236}">
                  <a16:creationId xmlns:a16="http://schemas.microsoft.com/office/drawing/2014/main" id="{973A24B6-0CA2-4171-8556-05D2598777A0}"/>
                </a:ext>
              </a:extLst>
            </p:cNvPr>
            <p:cNvSpPr/>
            <p:nvPr/>
          </p:nvSpPr>
          <p:spPr>
            <a:xfrm>
              <a:off x="4985215" y="5201907"/>
              <a:ext cx="4341092" cy="670473"/>
            </a:xfrm>
            <a:prstGeom prst="wedgeRectCallout">
              <a:avLst>
                <a:gd name="adj1" fmla="val 2411"/>
                <a:gd name="adj2" fmla="val -94782"/>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目標の機能性を確実に実現しながら、</a:t>
              </a:r>
              <a:endParaRPr kumimoji="1" lang="en-US" altLang="ja-JP" sz="1000" dirty="0">
                <a:solidFill>
                  <a:schemeClr val="tx1"/>
                </a:solidFill>
              </a:endParaRPr>
            </a:p>
            <a:p>
              <a:pPr algn="ctr"/>
              <a:r>
                <a:rPr kumimoji="1" lang="ja-JP" altLang="en-US" sz="1000" dirty="0">
                  <a:solidFill>
                    <a:schemeClr val="tx1"/>
                  </a:solidFill>
                </a:rPr>
                <a:t>既知のタンパク質とは異なる新規性・有用性を追い求める</a:t>
              </a:r>
            </a:p>
          </p:txBody>
        </p:sp>
        <p:sp>
          <p:nvSpPr>
            <p:cNvPr id="16" name="吹き出し: 四角形 15">
              <a:extLst>
                <a:ext uri="{FF2B5EF4-FFF2-40B4-BE49-F238E27FC236}">
                  <a16:creationId xmlns:a16="http://schemas.microsoft.com/office/drawing/2014/main" id="{FE5CBF5E-E1C8-40A8-BEE2-6EC684304E9F}"/>
                </a:ext>
              </a:extLst>
            </p:cNvPr>
            <p:cNvSpPr/>
            <p:nvPr/>
          </p:nvSpPr>
          <p:spPr>
            <a:xfrm>
              <a:off x="5180677" y="3041074"/>
              <a:ext cx="3686400" cy="670473"/>
            </a:xfrm>
            <a:prstGeom prst="wedgeRectCallout">
              <a:avLst>
                <a:gd name="adj1" fmla="val -69535"/>
                <a:gd name="adj2" fmla="val 3975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tx1"/>
                  </a:solidFill>
                </a:rPr>
                <a:t>WT</a:t>
              </a:r>
              <a:r>
                <a:rPr kumimoji="1" lang="ja-JP" altLang="en-US" sz="1000" dirty="0">
                  <a:solidFill>
                    <a:schemeClr val="tx1"/>
                  </a:solidFill>
                </a:rPr>
                <a:t>から側鎖を一部改変する範囲で探索。</a:t>
              </a:r>
              <a:endParaRPr kumimoji="1" lang="en-US" altLang="ja-JP" sz="1000" dirty="0">
                <a:solidFill>
                  <a:schemeClr val="tx1"/>
                </a:solidFill>
              </a:endParaRPr>
            </a:p>
            <a:p>
              <a:pPr algn="ctr"/>
              <a:r>
                <a:rPr kumimoji="1" lang="ja-JP" altLang="en-US" sz="1000" dirty="0">
                  <a:solidFill>
                    <a:schemeClr val="tx1"/>
                  </a:solidFill>
                </a:rPr>
                <a:t>機能性の机上評価が難しく、有用性の高い</a:t>
              </a:r>
              <a:endParaRPr kumimoji="1" lang="en-US" altLang="ja-JP" sz="1000" dirty="0">
                <a:solidFill>
                  <a:schemeClr val="tx1"/>
                </a:solidFill>
              </a:endParaRPr>
            </a:p>
            <a:p>
              <a:pPr algn="ctr"/>
              <a:r>
                <a:rPr kumimoji="1" lang="ja-JP" altLang="en-US" sz="1000" dirty="0">
                  <a:solidFill>
                    <a:schemeClr val="tx1"/>
                  </a:solidFill>
                </a:rPr>
                <a:t>候補の設計効率が低い</a:t>
              </a:r>
            </a:p>
          </p:txBody>
        </p:sp>
      </p:grpSp>
      <p:sp>
        <p:nvSpPr>
          <p:cNvPr id="41" name="テキスト ボックス 40">
            <a:extLst>
              <a:ext uri="{FF2B5EF4-FFF2-40B4-BE49-F238E27FC236}">
                <a16:creationId xmlns:a16="http://schemas.microsoft.com/office/drawing/2014/main" id="{E77B7823-A47C-44B8-9B72-1930CA7A589D}"/>
              </a:ext>
            </a:extLst>
          </p:cNvPr>
          <p:cNvSpPr txBox="1"/>
          <p:nvPr/>
        </p:nvSpPr>
        <p:spPr>
          <a:xfrm>
            <a:off x="1646705" y="3639734"/>
            <a:ext cx="4009983" cy="338554"/>
          </a:xfrm>
          <a:prstGeom prst="rect">
            <a:avLst/>
          </a:prstGeom>
          <a:noFill/>
        </p:spPr>
        <p:txBody>
          <a:bodyPr wrap="square">
            <a:spAutoFit/>
          </a:bodyPr>
          <a:lstStyle/>
          <a:p>
            <a:r>
              <a:rPr lang="ja-JP" altLang="en-US" sz="1600" dirty="0"/>
              <a:t>タンパク質候補を生成（</a:t>
            </a:r>
            <a:r>
              <a:rPr lang="en-US" altLang="ja-JP" sz="1600" dirty="0"/>
              <a:t>A</a:t>
            </a:r>
            <a:r>
              <a:rPr lang="ja-JP" altLang="en-US" sz="1600" dirty="0"/>
              <a:t>）により実現</a:t>
            </a:r>
          </a:p>
        </p:txBody>
      </p:sp>
      <p:sp>
        <p:nvSpPr>
          <p:cNvPr id="43" name="テキスト ボックス 42">
            <a:extLst>
              <a:ext uri="{FF2B5EF4-FFF2-40B4-BE49-F238E27FC236}">
                <a16:creationId xmlns:a16="http://schemas.microsoft.com/office/drawing/2014/main" id="{47E4E799-A189-4DE9-BAC3-A36C99476580}"/>
              </a:ext>
            </a:extLst>
          </p:cNvPr>
          <p:cNvSpPr txBox="1"/>
          <p:nvPr/>
        </p:nvSpPr>
        <p:spPr>
          <a:xfrm>
            <a:off x="1709547" y="5773078"/>
            <a:ext cx="3874560" cy="338554"/>
          </a:xfrm>
          <a:prstGeom prst="rect">
            <a:avLst/>
          </a:prstGeom>
          <a:noFill/>
        </p:spPr>
        <p:txBody>
          <a:bodyPr wrap="square">
            <a:spAutoFit/>
          </a:bodyPr>
          <a:lstStyle/>
          <a:p>
            <a:r>
              <a:rPr lang="ja-JP" altLang="en-US" sz="1600" dirty="0"/>
              <a:t>機能性の机上評価（</a:t>
            </a:r>
            <a:r>
              <a:rPr lang="en-US" altLang="ja-JP" sz="1600" dirty="0"/>
              <a:t>B,C</a:t>
            </a:r>
            <a:r>
              <a:rPr lang="ja-JP" altLang="en-US" sz="1600" dirty="0"/>
              <a:t>）により実現</a:t>
            </a:r>
          </a:p>
        </p:txBody>
      </p:sp>
      <p:sp>
        <p:nvSpPr>
          <p:cNvPr id="44" name="矢印: 右 43">
            <a:extLst>
              <a:ext uri="{FF2B5EF4-FFF2-40B4-BE49-F238E27FC236}">
                <a16:creationId xmlns:a16="http://schemas.microsoft.com/office/drawing/2014/main" id="{5D910118-5B12-4F0C-A131-A43CC8D8719B}"/>
              </a:ext>
            </a:extLst>
          </p:cNvPr>
          <p:cNvSpPr/>
          <p:nvPr/>
        </p:nvSpPr>
        <p:spPr>
          <a:xfrm>
            <a:off x="1327977" y="3589503"/>
            <a:ext cx="282714" cy="4369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5" name="矢印: 右 44">
            <a:extLst>
              <a:ext uri="{FF2B5EF4-FFF2-40B4-BE49-F238E27FC236}">
                <a16:creationId xmlns:a16="http://schemas.microsoft.com/office/drawing/2014/main" id="{A3BB4DE3-D2AA-4F42-AA1A-CBCBCAB216F3}"/>
              </a:ext>
            </a:extLst>
          </p:cNvPr>
          <p:cNvSpPr/>
          <p:nvPr/>
        </p:nvSpPr>
        <p:spPr>
          <a:xfrm>
            <a:off x="1327977" y="5712221"/>
            <a:ext cx="282714" cy="4369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1" name="テキスト ボックス 10">
            <a:extLst>
              <a:ext uri="{FF2B5EF4-FFF2-40B4-BE49-F238E27FC236}">
                <a16:creationId xmlns:a16="http://schemas.microsoft.com/office/drawing/2014/main" id="{57F222D6-5502-4F56-8A7F-B575F05A2D15}"/>
              </a:ext>
            </a:extLst>
          </p:cNvPr>
          <p:cNvSpPr txBox="1"/>
          <p:nvPr/>
        </p:nvSpPr>
        <p:spPr>
          <a:xfrm>
            <a:off x="6898934" y="5999096"/>
            <a:ext cx="1064715" cy="230832"/>
          </a:xfrm>
          <a:prstGeom prst="rect">
            <a:avLst/>
          </a:prstGeom>
          <a:noFill/>
        </p:spPr>
        <p:txBody>
          <a:bodyPr wrap="none" rtlCol="0">
            <a:spAutoFit/>
          </a:bodyPr>
          <a:lstStyle/>
          <a:p>
            <a:r>
              <a:rPr kumimoji="1" lang="ja-JP" altLang="en-US" sz="900" b="1" dirty="0">
                <a:solidFill>
                  <a:schemeClr val="accent6"/>
                </a:solidFill>
              </a:rPr>
              <a:t>改変率</a:t>
            </a:r>
            <a:r>
              <a:rPr kumimoji="1" lang="en-US" altLang="ja-JP" sz="900" b="1" dirty="0">
                <a:solidFill>
                  <a:schemeClr val="accent6"/>
                </a:solidFill>
              </a:rPr>
              <a:t>10%</a:t>
            </a:r>
            <a:r>
              <a:rPr kumimoji="1" lang="ja-JP" altLang="en-US" sz="900" b="1" dirty="0">
                <a:solidFill>
                  <a:schemeClr val="accent6"/>
                </a:solidFill>
              </a:rPr>
              <a:t>ライン</a:t>
            </a:r>
          </a:p>
        </p:txBody>
      </p:sp>
      <p:sp>
        <p:nvSpPr>
          <p:cNvPr id="37" name="テキスト ボックス 36">
            <a:extLst>
              <a:ext uri="{FF2B5EF4-FFF2-40B4-BE49-F238E27FC236}">
                <a16:creationId xmlns:a16="http://schemas.microsoft.com/office/drawing/2014/main" id="{AD34F8DC-0812-4C8C-A23D-CD880A4C7388}"/>
              </a:ext>
            </a:extLst>
          </p:cNvPr>
          <p:cNvSpPr txBox="1"/>
          <p:nvPr/>
        </p:nvSpPr>
        <p:spPr>
          <a:xfrm>
            <a:off x="8568875" y="6016435"/>
            <a:ext cx="1064715" cy="230832"/>
          </a:xfrm>
          <a:prstGeom prst="rect">
            <a:avLst/>
          </a:prstGeom>
          <a:noFill/>
        </p:spPr>
        <p:txBody>
          <a:bodyPr wrap="none" rtlCol="0">
            <a:spAutoFit/>
          </a:bodyPr>
          <a:lstStyle/>
          <a:p>
            <a:r>
              <a:rPr kumimoji="1" lang="ja-JP" altLang="en-US" sz="900" b="1" dirty="0">
                <a:solidFill>
                  <a:schemeClr val="accent6"/>
                </a:solidFill>
              </a:rPr>
              <a:t>改変率</a:t>
            </a:r>
            <a:r>
              <a:rPr kumimoji="1" lang="en-US" altLang="ja-JP" sz="900" b="1" dirty="0">
                <a:solidFill>
                  <a:schemeClr val="accent6"/>
                </a:solidFill>
              </a:rPr>
              <a:t>70%</a:t>
            </a:r>
            <a:r>
              <a:rPr kumimoji="1" lang="ja-JP" altLang="en-US" sz="900" b="1" dirty="0">
                <a:solidFill>
                  <a:schemeClr val="accent6"/>
                </a:solidFill>
              </a:rPr>
              <a:t>ライン</a:t>
            </a:r>
          </a:p>
        </p:txBody>
      </p:sp>
      <p:sp>
        <p:nvSpPr>
          <p:cNvPr id="18" name="テキスト ボックス 17">
            <a:extLst>
              <a:ext uri="{FF2B5EF4-FFF2-40B4-BE49-F238E27FC236}">
                <a16:creationId xmlns:a16="http://schemas.microsoft.com/office/drawing/2014/main" id="{738DBED6-F09A-4920-ACAA-8CDDFBB7B341}"/>
              </a:ext>
            </a:extLst>
          </p:cNvPr>
          <p:cNvSpPr txBox="1"/>
          <p:nvPr/>
        </p:nvSpPr>
        <p:spPr>
          <a:xfrm>
            <a:off x="6291553" y="2154184"/>
            <a:ext cx="5407249" cy="461665"/>
          </a:xfrm>
          <a:prstGeom prst="rect">
            <a:avLst/>
          </a:prstGeom>
          <a:noFill/>
        </p:spPr>
        <p:txBody>
          <a:bodyPr wrap="none" rtlCol="0">
            <a:spAutoFit/>
          </a:bodyPr>
          <a:lstStyle/>
          <a:p>
            <a:r>
              <a:rPr kumimoji="1" lang="ja-JP" altLang="en-US" sz="1200" dirty="0"/>
              <a:t>現在の技術でも</a:t>
            </a:r>
            <a:r>
              <a:rPr kumimoji="1" lang="en-US" altLang="ja-JP" sz="1200" dirty="0"/>
              <a:t>Wild-type</a:t>
            </a:r>
            <a:r>
              <a:rPr kumimoji="1" lang="ja-JP" altLang="en-US" sz="1200" dirty="0"/>
              <a:t>から</a:t>
            </a:r>
            <a:r>
              <a:rPr kumimoji="1" lang="en-US" altLang="ja-JP" sz="1200" dirty="0"/>
              <a:t>10-30%</a:t>
            </a:r>
            <a:r>
              <a:rPr kumimoji="1" lang="ja-JP" altLang="en-US" sz="1200" dirty="0"/>
              <a:t>の改変（</a:t>
            </a:r>
            <a:r>
              <a:rPr kumimoji="1" lang="en-US" altLang="ja-JP" sz="1200" dirty="0"/>
              <a:t>3-13</a:t>
            </a:r>
            <a:r>
              <a:rPr kumimoji="1" lang="ja-JP" altLang="en-US" sz="1200" dirty="0"/>
              <a:t>残基</a:t>
            </a:r>
            <a:r>
              <a:rPr kumimoji="1" lang="en-US" altLang="ja-JP" sz="1200" dirty="0"/>
              <a:t>/36</a:t>
            </a:r>
            <a:r>
              <a:rPr kumimoji="1" lang="ja-JP" altLang="en-US" sz="1200" dirty="0"/>
              <a:t>残基の改変）は可能。</a:t>
            </a:r>
            <a:endParaRPr kumimoji="1" lang="en-US" altLang="ja-JP" sz="1200" dirty="0"/>
          </a:p>
          <a:p>
            <a:r>
              <a:rPr kumimoji="1" lang="ja-JP" altLang="en-US" sz="1200" dirty="0"/>
              <a:t>ただし、「機能性の机上評価」が難しく、理想とのギャップを埋めるのは困難。</a:t>
            </a:r>
          </a:p>
        </p:txBody>
      </p:sp>
      <p:sp>
        <p:nvSpPr>
          <p:cNvPr id="38" name="矢印: 右 37">
            <a:extLst>
              <a:ext uri="{FF2B5EF4-FFF2-40B4-BE49-F238E27FC236}">
                <a16:creationId xmlns:a16="http://schemas.microsoft.com/office/drawing/2014/main" id="{9641E14D-D11D-4BB1-8527-1E9A6636AE75}"/>
              </a:ext>
            </a:extLst>
          </p:cNvPr>
          <p:cNvSpPr/>
          <p:nvPr/>
        </p:nvSpPr>
        <p:spPr>
          <a:xfrm rot="1587973">
            <a:off x="7680859" y="4547604"/>
            <a:ext cx="585784" cy="55418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5831019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8FCF68-A2B5-4E79-91E3-FBDB3FB05F3A}"/>
              </a:ext>
            </a:extLst>
          </p:cNvPr>
          <p:cNvSpPr>
            <a:spLocks noGrp="1"/>
          </p:cNvSpPr>
          <p:nvPr>
            <p:ph type="title"/>
          </p:nvPr>
        </p:nvSpPr>
        <p:spPr/>
        <p:txBody>
          <a:bodyPr>
            <a:normAutofit fontScale="90000"/>
          </a:bodyPr>
          <a:lstStyle/>
          <a:p>
            <a:r>
              <a:rPr lang="en-US" altLang="ja-JP" sz="1600" dirty="0"/>
              <a:t>FY22</a:t>
            </a:r>
            <a:r>
              <a:rPr lang="ja-JP" altLang="en-US" sz="1600" dirty="0"/>
              <a:t>下半期活動報告　補足</a:t>
            </a:r>
            <a:br>
              <a:rPr kumimoji="1" lang="en-US" altLang="ja-JP" dirty="0"/>
            </a:br>
            <a:r>
              <a:rPr kumimoji="1" lang="ja-JP" altLang="en-US" dirty="0"/>
              <a:t>　</a:t>
            </a:r>
            <a:r>
              <a:rPr kumimoji="1" lang="ja-JP" altLang="en-US" sz="2700" dirty="0"/>
              <a:t>参考資料</a:t>
            </a:r>
          </a:p>
        </p:txBody>
      </p:sp>
      <p:sp>
        <p:nvSpPr>
          <p:cNvPr id="3" name="スライド番号プレースホルダー 2">
            <a:extLst>
              <a:ext uri="{FF2B5EF4-FFF2-40B4-BE49-F238E27FC236}">
                <a16:creationId xmlns:a16="http://schemas.microsoft.com/office/drawing/2014/main" id="{0D0E2BE7-6498-48BC-8BEE-A42110F588E2}"/>
              </a:ext>
            </a:extLst>
          </p:cNvPr>
          <p:cNvSpPr>
            <a:spLocks noGrp="1"/>
          </p:cNvSpPr>
          <p:nvPr>
            <p:ph type="sldNum" sz="quarter" idx="10"/>
          </p:nvPr>
        </p:nvSpPr>
        <p:spPr/>
        <p:txBody>
          <a:bodyPr/>
          <a:lstStyle/>
          <a:p>
            <a:fld id="{584EAAFE-CFE5-40AD-8E95-5BFF290DC5CF}" type="slidenum">
              <a:rPr kumimoji="1" lang="ja-JP" altLang="en-US" smtClean="0"/>
              <a:pPr/>
              <a:t>81</a:t>
            </a:fld>
            <a:endParaRPr kumimoji="1" lang="ja-JP" altLang="en-US"/>
          </a:p>
        </p:txBody>
      </p:sp>
      <p:sp>
        <p:nvSpPr>
          <p:cNvPr id="5" name="テキスト ボックス 4">
            <a:extLst>
              <a:ext uri="{FF2B5EF4-FFF2-40B4-BE49-F238E27FC236}">
                <a16:creationId xmlns:a16="http://schemas.microsoft.com/office/drawing/2014/main" id="{B3476E51-E604-48C6-BC60-B87493DE5C1A}"/>
              </a:ext>
            </a:extLst>
          </p:cNvPr>
          <p:cNvSpPr txBox="1"/>
          <p:nvPr/>
        </p:nvSpPr>
        <p:spPr>
          <a:xfrm>
            <a:off x="750343" y="868193"/>
            <a:ext cx="10691314" cy="5262979"/>
          </a:xfrm>
          <a:prstGeom prst="rect">
            <a:avLst/>
          </a:prstGeom>
          <a:noFill/>
        </p:spPr>
        <p:txBody>
          <a:bodyPr wrap="square">
            <a:spAutoFit/>
          </a:bodyPr>
          <a:lstStyle/>
          <a:p>
            <a:r>
              <a:rPr lang="ja-JP" altLang="en-US" sz="1400" dirty="0"/>
              <a:t>参考文献</a:t>
            </a:r>
            <a:r>
              <a:rPr lang="en-US" altLang="ja-JP" sz="1400" dirty="0"/>
              <a:t>1 Sugimoto, T. (2014). Functional analysis and application of fungal cellulose-binding domains.</a:t>
            </a:r>
          </a:p>
          <a:p>
            <a:endParaRPr lang="en-US" altLang="ja-JP" sz="1400" dirty="0"/>
          </a:p>
          <a:p>
            <a:r>
              <a:rPr lang="ja-JP" altLang="en-US" sz="1400" dirty="0"/>
              <a:t>参考文献</a:t>
            </a:r>
            <a:r>
              <a:rPr lang="en-US" altLang="ja-JP" sz="1400" dirty="0"/>
              <a:t>2</a:t>
            </a:r>
            <a:r>
              <a:rPr lang="ja-JP" altLang="en-US" sz="1400" dirty="0"/>
              <a:t>　</a:t>
            </a:r>
            <a:r>
              <a:rPr lang="en-US" altLang="ja-JP" sz="1400" b="0" i="0" dirty="0">
                <a:solidFill>
                  <a:srgbClr val="222222"/>
                </a:solidFill>
                <a:effectLst/>
                <a:latin typeface="Arial" panose="020B0604020202020204" pitchFamily="34" charset="0"/>
              </a:rPr>
              <a:t> Igarashi, K., Maruyama, M., Nakamura, A., Ishida, T., Wada, M., &amp; </a:t>
            </a:r>
            <a:r>
              <a:rPr lang="en-US" altLang="ja-JP" sz="1400" b="0" i="0" dirty="0" err="1">
                <a:solidFill>
                  <a:srgbClr val="222222"/>
                </a:solidFill>
                <a:effectLst/>
                <a:latin typeface="Arial" panose="020B0604020202020204" pitchFamily="34" charset="0"/>
              </a:rPr>
              <a:t>Samejima</a:t>
            </a:r>
            <a:r>
              <a:rPr lang="en-US" altLang="ja-JP" sz="1400" b="0" i="0" dirty="0">
                <a:solidFill>
                  <a:srgbClr val="222222"/>
                </a:solidFill>
                <a:effectLst/>
                <a:latin typeface="Arial" panose="020B0604020202020204" pitchFamily="34" charset="0"/>
              </a:rPr>
              <a:t>, M. (2012). Degradation of crystalline celluloses by </a:t>
            </a:r>
            <a:r>
              <a:rPr lang="en-US" altLang="ja-JP" sz="1400" b="0" i="0" dirty="0" err="1">
                <a:solidFill>
                  <a:srgbClr val="222222"/>
                </a:solidFill>
                <a:effectLst/>
                <a:latin typeface="Arial" panose="020B0604020202020204" pitchFamily="34" charset="0"/>
              </a:rPr>
              <a:t>Phanerochaete</a:t>
            </a:r>
            <a:r>
              <a:rPr lang="en-US" altLang="ja-JP" sz="1400" b="0" i="0" dirty="0">
                <a:solidFill>
                  <a:srgbClr val="222222"/>
                </a:solidFill>
                <a:effectLst/>
                <a:latin typeface="Arial" panose="020B0604020202020204" pitchFamily="34" charset="0"/>
              </a:rPr>
              <a:t> </a:t>
            </a:r>
            <a:r>
              <a:rPr lang="en-US" altLang="ja-JP" sz="1400" b="0" i="0" dirty="0" err="1">
                <a:solidFill>
                  <a:srgbClr val="222222"/>
                </a:solidFill>
                <a:effectLst/>
                <a:latin typeface="Arial" panose="020B0604020202020204" pitchFamily="34" charset="0"/>
              </a:rPr>
              <a:t>chrysosporium</a:t>
            </a:r>
            <a:r>
              <a:rPr lang="en-US" altLang="ja-JP" sz="1400" b="0" i="0" dirty="0">
                <a:solidFill>
                  <a:srgbClr val="222222"/>
                </a:solidFill>
                <a:effectLst/>
                <a:latin typeface="Arial" panose="020B0604020202020204" pitchFamily="34" charset="0"/>
              </a:rPr>
              <a:t> </a:t>
            </a:r>
            <a:r>
              <a:rPr lang="en-US" altLang="ja-JP" sz="1400" b="0" i="0" dirty="0" err="1">
                <a:solidFill>
                  <a:srgbClr val="222222"/>
                </a:solidFill>
                <a:effectLst/>
                <a:latin typeface="Arial" panose="020B0604020202020204" pitchFamily="34" charset="0"/>
              </a:rPr>
              <a:t>cellobiohydrolase</a:t>
            </a:r>
            <a:r>
              <a:rPr lang="en-US" altLang="ja-JP" sz="1400" b="0" i="0" dirty="0">
                <a:solidFill>
                  <a:srgbClr val="222222"/>
                </a:solidFill>
                <a:effectLst/>
                <a:latin typeface="Arial" panose="020B0604020202020204" pitchFamily="34" charset="0"/>
              </a:rPr>
              <a:t> II (Cel6A) </a:t>
            </a:r>
            <a:r>
              <a:rPr lang="en-US" altLang="ja-JP" sz="1400" b="0" i="0" dirty="0" err="1">
                <a:solidFill>
                  <a:srgbClr val="222222"/>
                </a:solidFill>
                <a:effectLst/>
                <a:latin typeface="Arial" panose="020B0604020202020204" pitchFamily="34" charset="0"/>
              </a:rPr>
              <a:t>heterologously</a:t>
            </a:r>
            <a:r>
              <a:rPr lang="en-US" altLang="ja-JP" sz="1400" b="0" i="0" dirty="0">
                <a:solidFill>
                  <a:srgbClr val="222222"/>
                </a:solidFill>
                <a:effectLst/>
                <a:latin typeface="Arial" panose="020B0604020202020204" pitchFamily="34" charset="0"/>
              </a:rPr>
              <a:t> expressed in methylotrophic yeast </a:t>
            </a:r>
            <a:r>
              <a:rPr lang="en-US" altLang="ja-JP" sz="1400" b="0" i="1" dirty="0">
                <a:solidFill>
                  <a:srgbClr val="222222"/>
                </a:solidFill>
                <a:effectLst/>
                <a:latin typeface="Arial" panose="020B0604020202020204" pitchFamily="34" charset="0"/>
              </a:rPr>
              <a:t>Pichia pastoris</a:t>
            </a:r>
            <a:r>
              <a:rPr lang="en-US" altLang="ja-JP" sz="1400" b="0" i="0" dirty="0">
                <a:solidFill>
                  <a:srgbClr val="222222"/>
                </a:solidFill>
                <a:effectLst/>
                <a:latin typeface="Arial" panose="020B0604020202020204" pitchFamily="34" charset="0"/>
              </a:rPr>
              <a:t>. </a:t>
            </a:r>
            <a:r>
              <a:rPr lang="en-US" altLang="ja-JP" sz="1400" b="0" i="1" dirty="0">
                <a:solidFill>
                  <a:srgbClr val="222222"/>
                </a:solidFill>
                <a:effectLst/>
                <a:latin typeface="Arial" panose="020B0604020202020204" pitchFamily="34" charset="0"/>
              </a:rPr>
              <a:t>Journal of applied </a:t>
            </a:r>
            <a:r>
              <a:rPr lang="en-US" altLang="ja-JP" sz="1400" b="0" i="1" dirty="0" err="1">
                <a:solidFill>
                  <a:srgbClr val="222222"/>
                </a:solidFill>
                <a:effectLst/>
                <a:latin typeface="Arial" panose="020B0604020202020204" pitchFamily="34" charset="0"/>
              </a:rPr>
              <a:t>glycoscience</a:t>
            </a:r>
            <a:r>
              <a:rPr lang="en-US" altLang="ja-JP" sz="1400" b="0" i="0" dirty="0">
                <a:solidFill>
                  <a:srgbClr val="222222"/>
                </a:solidFill>
                <a:effectLst/>
                <a:latin typeface="Arial" panose="020B0604020202020204" pitchFamily="34" charset="0"/>
              </a:rPr>
              <a:t>, </a:t>
            </a:r>
            <a:r>
              <a:rPr lang="en-US" altLang="ja-JP" sz="1400" b="0" i="1" dirty="0">
                <a:solidFill>
                  <a:srgbClr val="222222"/>
                </a:solidFill>
                <a:effectLst/>
                <a:latin typeface="Arial" panose="020B0604020202020204" pitchFamily="34" charset="0"/>
              </a:rPr>
              <a:t>59</a:t>
            </a:r>
            <a:r>
              <a:rPr lang="en-US" altLang="ja-JP" sz="1400" b="0" i="0" dirty="0">
                <a:solidFill>
                  <a:srgbClr val="222222"/>
                </a:solidFill>
                <a:effectLst/>
                <a:latin typeface="Arial" panose="020B0604020202020204" pitchFamily="34" charset="0"/>
              </a:rPr>
              <a:t>(3), 105-110.</a:t>
            </a:r>
          </a:p>
          <a:p>
            <a:endParaRPr lang="en-US" altLang="ja-JP" sz="1400" dirty="0"/>
          </a:p>
          <a:p>
            <a:r>
              <a:rPr lang="ja-JP" altLang="en-US" sz="1400" dirty="0"/>
              <a:t>参考文献</a:t>
            </a:r>
            <a:r>
              <a:rPr lang="en-US" altLang="ja-JP" sz="1400" dirty="0"/>
              <a:t>3</a:t>
            </a:r>
            <a:r>
              <a:rPr lang="ja-JP" altLang="en-US" sz="1400" dirty="0"/>
              <a:t>　</a:t>
            </a:r>
            <a:r>
              <a:rPr lang="en-US" altLang="ja-JP" sz="1400" b="0" i="0" dirty="0">
                <a:solidFill>
                  <a:srgbClr val="222222"/>
                </a:solidFill>
                <a:effectLst/>
                <a:latin typeface="Arial" panose="020B0604020202020204" pitchFamily="34" charset="0"/>
              </a:rPr>
              <a:t> </a:t>
            </a:r>
            <a:r>
              <a:rPr lang="en-US" altLang="ja-JP" sz="1400" b="0" i="0" dirty="0" err="1">
                <a:solidFill>
                  <a:srgbClr val="222222"/>
                </a:solidFill>
                <a:effectLst/>
                <a:latin typeface="Arial" panose="020B0604020202020204" pitchFamily="34" charset="0"/>
              </a:rPr>
              <a:t>Voutilainen</a:t>
            </a:r>
            <a:r>
              <a:rPr lang="en-US" altLang="ja-JP" sz="1400" b="0" i="0" dirty="0">
                <a:solidFill>
                  <a:srgbClr val="222222"/>
                </a:solidFill>
                <a:effectLst/>
                <a:latin typeface="Arial" panose="020B0604020202020204" pitchFamily="34" charset="0"/>
              </a:rPr>
              <a:t>, S. P., Murray, P. G., Tuohy, M. G., &amp; </a:t>
            </a:r>
            <a:r>
              <a:rPr lang="en-US" altLang="ja-JP" sz="1400" b="0" i="0" dirty="0" err="1">
                <a:solidFill>
                  <a:srgbClr val="222222"/>
                </a:solidFill>
                <a:effectLst/>
                <a:latin typeface="Arial" panose="020B0604020202020204" pitchFamily="34" charset="0"/>
              </a:rPr>
              <a:t>Koivula</a:t>
            </a:r>
            <a:r>
              <a:rPr lang="en-US" altLang="ja-JP" sz="1400" b="0" i="0" dirty="0">
                <a:solidFill>
                  <a:srgbClr val="222222"/>
                </a:solidFill>
                <a:effectLst/>
                <a:latin typeface="Arial" panose="020B0604020202020204" pitchFamily="34" charset="0"/>
              </a:rPr>
              <a:t>, A. (2010). Expression of </a:t>
            </a:r>
            <a:r>
              <a:rPr lang="en-US" altLang="ja-JP" sz="1400" b="0" i="1" dirty="0" err="1">
                <a:solidFill>
                  <a:srgbClr val="222222"/>
                </a:solidFill>
                <a:effectLst/>
                <a:latin typeface="Arial" panose="020B0604020202020204" pitchFamily="34" charset="0"/>
              </a:rPr>
              <a:t>Talaromyces</a:t>
            </a:r>
            <a:r>
              <a:rPr lang="en-US" altLang="ja-JP" sz="1400" b="0" i="1" dirty="0">
                <a:solidFill>
                  <a:srgbClr val="222222"/>
                </a:solidFill>
                <a:effectLst/>
                <a:latin typeface="Arial" panose="020B0604020202020204" pitchFamily="34" charset="0"/>
              </a:rPr>
              <a:t> </a:t>
            </a:r>
            <a:r>
              <a:rPr lang="en-US" altLang="ja-JP" sz="1400" b="0" i="1" dirty="0" err="1">
                <a:solidFill>
                  <a:srgbClr val="222222"/>
                </a:solidFill>
                <a:effectLst/>
                <a:latin typeface="Arial" panose="020B0604020202020204" pitchFamily="34" charset="0"/>
              </a:rPr>
              <a:t>emersonii</a:t>
            </a:r>
            <a:r>
              <a:rPr lang="en-US" altLang="ja-JP" sz="1400" b="0" i="1" dirty="0">
                <a:solidFill>
                  <a:srgbClr val="222222"/>
                </a:solidFill>
                <a:effectLst/>
                <a:latin typeface="Arial" panose="020B0604020202020204" pitchFamily="34" charset="0"/>
              </a:rPr>
              <a:t> </a:t>
            </a:r>
            <a:r>
              <a:rPr lang="en-US" altLang="ja-JP" sz="1400" b="0" i="0" dirty="0" err="1">
                <a:solidFill>
                  <a:srgbClr val="222222"/>
                </a:solidFill>
                <a:effectLst/>
                <a:latin typeface="Arial" panose="020B0604020202020204" pitchFamily="34" charset="0"/>
              </a:rPr>
              <a:t>cellobiohydrolase</a:t>
            </a:r>
            <a:r>
              <a:rPr lang="en-US" altLang="ja-JP" sz="1400" b="0" i="0" dirty="0">
                <a:solidFill>
                  <a:srgbClr val="222222"/>
                </a:solidFill>
                <a:effectLst/>
                <a:latin typeface="Arial" panose="020B0604020202020204" pitchFamily="34" charset="0"/>
              </a:rPr>
              <a:t> Cel7A in Saccharomyces cerevisiae and rational mutagenesis to improve its thermostability and activity. </a:t>
            </a:r>
            <a:r>
              <a:rPr lang="en-US" altLang="ja-JP" sz="1400" b="0" i="1" dirty="0">
                <a:solidFill>
                  <a:srgbClr val="222222"/>
                </a:solidFill>
                <a:effectLst/>
                <a:latin typeface="Arial" panose="020B0604020202020204" pitchFamily="34" charset="0"/>
              </a:rPr>
              <a:t>Protein Engineering, Design &amp; Selection</a:t>
            </a:r>
            <a:r>
              <a:rPr lang="en-US" altLang="ja-JP" sz="1400" b="0" i="0" dirty="0">
                <a:solidFill>
                  <a:srgbClr val="222222"/>
                </a:solidFill>
                <a:effectLst/>
                <a:latin typeface="Arial" panose="020B0604020202020204" pitchFamily="34" charset="0"/>
              </a:rPr>
              <a:t>, </a:t>
            </a:r>
            <a:r>
              <a:rPr lang="en-US" altLang="ja-JP" sz="1400" b="0" i="1" dirty="0">
                <a:solidFill>
                  <a:srgbClr val="222222"/>
                </a:solidFill>
                <a:effectLst/>
                <a:latin typeface="Arial" panose="020B0604020202020204" pitchFamily="34" charset="0"/>
              </a:rPr>
              <a:t>23</a:t>
            </a:r>
            <a:r>
              <a:rPr lang="en-US" altLang="ja-JP" sz="1400" b="0" i="0" dirty="0">
                <a:solidFill>
                  <a:srgbClr val="222222"/>
                </a:solidFill>
                <a:effectLst/>
                <a:latin typeface="Arial" panose="020B0604020202020204" pitchFamily="34" charset="0"/>
              </a:rPr>
              <a:t>(2), 69-79.</a:t>
            </a:r>
          </a:p>
          <a:p>
            <a:endParaRPr lang="en-US" altLang="ja-JP" sz="1400" dirty="0"/>
          </a:p>
          <a:p>
            <a:r>
              <a:rPr lang="ja-JP" altLang="en-US" sz="1400" dirty="0"/>
              <a:t>参考文献</a:t>
            </a:r>
            <a:r>
              <a:rPr lang="en-US" altLang="ja-JP" sz="1400" dirty="0"/>
              <a:t>4</a:t>
            </a:r>
            <a:r>
              <a:rPr lang="ja-JP" altLang="en-US" sz="1400" dirty="0"/>
              <a:t>　</a:t>
            </a:r>
            <a:r>
              <a:rPr lang="en-US" altLang="ja-JP" sz="1400" b="0" i="0" dirty="0">
                <a:solidFill>
                  <a:srgbClr val="222222"/>
                </a:solidFill>
                <a:effectLst/>
                <a:latin typeface="Arial" panose="020B0604020202020204" pitchFamily="34" charset="0"/>
              </a:rPr>
              <a:t>Bauer, S., Vasu, P., Persson, S., Mort, A. J., &amp; Somerville, C. R. (2006). Development and application of a suite of polysaccharide-degrading enzymes for analyzing plant cell walls. </a:t>
            </a:r>
            <a:r>
              <a:rPr lang="en-US" altLang="ja-JP" sz="1400" b="0" i="1" dirty="0">
                <a:solidFill>
                  <a:srgbClr val="222222"/>
                </a:solidFill>
                <a:effectLst/>
                <a:latin typeface="Arial" panose="020B0604020202020204" pitchFamily="34" charset="0"/>
              </a:rPr>
              <a:t>Proceedings of the National Academy of Sciences</a:t>
            </a:r>
            <a:r>
              <a:rPr lang="en-US" altLang="ja-JP" sz="1400" b="0" i="0" dirty="0">
                <a:solidFill>
                  <a:srgbClr val="222222"/>
                </a:solidFill>
                <a:effectLst/>
                <a:latin typeface="Arial" panose="020B0604020202020204" pitchFamily="34" charset="0"/>
              </a:rPr>
              <a:t>, </a:t>
            </a:r>
            <a:r>
              <a:rPr lang="en-US" altLang="ja-JP" sz="1400" b="0" i="1" dirty="0">
                <a:solidFill>
                  <a:srgbClr val="222222"/>
                </a:solidFill>
                <a:effectLst/>
                <a:latin typeface="Arial" panose="020B0604020202020204" pitchFamily="34" charset="0"/>
              </a:rPr>
              <a:t>103</a:t>
            </a:r>
            <a:r>
              <a:rPr lang="en-US" altLang="ja-JP" sz="1400" b="0" i="0" dirty="0">
                <a:solidFill>
                  <a:srgbClr val="222222"/>
                </a:solidFill>
                <a:effectLst/>
                <a:latin typeface="Arial" panose="020B0604020202020204" pitchFamily="34" charset="0"/>
              </a:rPr>
              <a:t>(30), 11417-11422.</a:t>
            </a:r>
          </a:p>
          <a:p>
            <a:endParaRPr lang="en-US" altLang="ja-JP" sz="1400" dirty="0"/>
          </a:p>
          <a:p>
            <a:r>
              <a:rPr lang="ja-JP" altLang="en-US" sz="1400" dirty="0"/>
              <a:t>参考文献</a:t>
            </a:r>
            <a:r>
              <a:rPr lang="en-US" altLang="ja-JP" sz="1400" dirty="0"/>
              <a:t>5</a:t>
            </a:r>
            <a:r>
              <a:rPr lang="ja-JP" altLang="en-US" sz="1400" dirty="0"/>
              <a:t>　</a:t>
            </a:r>
            <a:r>
              <a:rPr lang="en-US" altLang="ja-JP" sz="1400" b="0" i="0" dirty="0" err="1">
                <a:solidFill>
                  <a:srgbClr val="222222"/>
                </a:solidFill>
                <a:effectLst/>
                <a:latin typeface="Arial" panose="020B0604020202020204" pitchFamily="34" charset="0"/>
              </a:rPr>
              <a:t>Tachioka</a:t>
            </a:r>
            <a:r>
              <a:rPr lang="en-US" altLang="ja-JP" sz="1400" b="0" i="0" dirty="0">
                <a:solidFill>
                  <a:srgbClr val="222222"/>
                </a:solidFill>
                <a:effectLst/>
                <a:latin typeface="Arial" panose="020B0604020202020204" pitchFamily="34" charset="0"/>
              </a:rPr>
              <a:t>, M., Sugimoto, N., Nakamura, A., </a:t>
            </a:r>
            <a:r>
              <a:rPr lang="en-US" altLang="ja-JP" sz="1400" b="0" i="0" dirty="0" err="1">
                <a:solidFill>
                  <a:srgbClr val="222222"/>
                </a:solidFill>
                <a:effectLst/>
                <a:latin typeface="Arial" panose="020B0604020202020204" pitchFamily="34" charset="0"/>
              </a:rPr>
              <a:t>Sunagawa</a:t>
            </a:r>
            <a:r>
              <a:rPr lang="en-US" altLang="ja-JP" sz="1400" b="0" i="0" dirty="0">
                <a:solidFill>
                  <a:srgbClr val="222222"/>
                </a:solidFill>
                <a:effectLst/>
                <a:latin typeface="Arial" panose="020B0604020202020204" pitchFamily="34" charset="0"/>
              </a:rPr>
              <a:t>, N., Ishida, T., Uchiyama, T., ... &amp; </a:t>
            </a:r>
            <a:r>
              <a:rPr lang="en-US" altLang="ja-JP" sz="1400" b="0" i="0" dirty="0" err="1">
                <a:solidFill>
                  <a:srgbClr val="222222"/>
                </a:solidFill>
                <a:effectLst/>
                <a:latin typeface="Arial" panose="020B0604020202020204" pitchFamily="34" charset="0"/>
              </a:rPr>
              <a:t>Samejima</a:t>
            </a:r>
            <a:r>
              <a:rPr lang="en-US" altLang="ja-JP" sz="1400" b="0" i="0" dirty="0">
                <a:solidFill>
                  <a:srgbClr val="222222"/>
                </a:solidFill>
                <a:effectLst/>
                <a:latin typeface="Arial" panose="020B0604020202020204" pitchFamily="34" charset="0"/>
              </a:rPr>
              <a:t>, M. (2016). Development of simple random mutagenesis protocol for the protein expression system in </a:t>
            </a:r>
            <a:r>
              <a:rPr lang="en-US" altLang="ja-JP" sz="1400" b="0" i="1" dirty="0">
                <a:solidFill>
                  <a:srgbClr val="222222"/>
                </a:solidFill>
                <a:effectLst/>
                <a:latin typeface="Arial" panose="020B0604020202020204" pitchFamily="34" charset="0"/>
              </a:rPr>
              <a:t>Pichia pastoris</a:t>
            </a:r>
            <a:r>
              <a:rPr lang="en-US" altLang="ja-JP" sz="1400" b="0" i="0" dirty="0">
                <a:solidFill>
                  <a:srgbClr val="222222"/>
                </a:solidFill>
                <a:effectLst/>
                <a:latin typeface="Arial" panose="020B0604020202020204" pitchFamily="34" charset="0"/>
              </a:rPr>
              <a:t>. </a:t>
            </a:r>
            <a:r>
              <a:rPr lang="en-US" altLang="ja-JP" sz="1400" b="0" i="1" dirty="0">
                <a:solidFill>
                  <a:srgbClr val="222222"/>
                </a:solidFill>
                <a:effectLst/>
                <a:latin typeface="Arial" panose="020B0604020202020204" pitchFamily="34" charset="0"/>
              </a:rPr>
              <a:t>Biotechnology for Biofuels</a:t>
            </a:r>
            <a:r>
              <a:rPr lang="en-US" altLang="ja-JP" sz="1400" b="0" i="0" dirty="0">
                <a:solidFill>
                  <a:srgbClr val="222222"/>
                </a:solidFill>
                <a:effectLst/>
                <a:latin typeface="Arial" panose="020B0604020202020204" pitchFamily="34" charset="0"/>
              </a:rPr>
              <a:t>, </a:t>
            </a:r>
            <a:r>
              <a:rPr lang="en-US" altLang="ja-JP" sz="1400" b="0" i="1" dirty="0">
                <a:solidFill>
                  <a:srgbClr val="222222"/>
                </a:solidFill>
                <a:effectLst/>
                <a:latin typeface="Arial" panose="020B0604020202020204" pitchFamily="34" charset="0"/>
              </a:rPr>
              <a:t>9</a:t>
            </a:r>
            <a:r>
              <a:rPr lang="en-US" altLang="ja-JP" sz="1400" b="0" i="0" dirty="0">
                <a:solidFill>
                  <a:srgbClr val="222222"/>
                </a:solidFill>
                <a:effectLst/>
                <a:latin typeface="Arial" panose="020B0604020202020204" pitchFamily="34" charset="0"/>
              </a:rPr>
              <a:t>(1), 1-10.</a:t>
            </a:r>
          </a:p>
          <a:p>
            <a:endParaRPr lang="en-US" altLang="ja-JP" sz="1400" dirty="0"/>
          </a:p>
          <a:p>
            <a:r>
              <a:rPr lang="ja-JP" altLang="en-US" sz="1400" dirty="0"/>
              <a:t>参考文献</a:t>
            </a:r>
            <a:r>
              <a:rPr lang="en-US" altLang="ja-JP" sz="1400" dirty="0"/>
              <a:t>6</a:t>
            </a:r>
            <a:r>
              <a:rPr lang="ja-JP" altLang="en-US" sz="1400" dirty="0"/>
              <a:t>　</a:t>
            </a:r>
            <a:r>
              <a:rPr lang="en-US" altLang="ja-JP" sz="1400" b="0" i="0" dirty="0">
                <a:solidFill>
                  <a:srgbClr val="222222"/>
                </a:solidFill>
                <a:effectLst/>
                <a:latin typeface="Arial" panose="020B0604020202020204" pitchFamily="34" charset="0"/>
              </a:rPr>
              <a:t>Yamaguchi, S., </a:t>
            </a:r>
            <a:r>
              <a:rPr lang="en-US" altLang="ja-JP" sz="1400" b="0" i="0" dirty="0" err="1">
                <a:solidFill>
                  <a:srgbClr val="222222"/>
                </a:solidFill>
                <a:effectLst/>
                <a:latin typeface="Arial" panose="020B0604020202020204" pitchFamily="34" charset="0"/>
              </a:rPr>
              <a:t>Sunagawa</a:t>
            </a:r>
            <a:r>
              <a:rPr lang="en-US" altLang="ja-JP" sz="1400" b="0" i="0" dirty="0">
                <a:solidFill>
                  <a:srgbClr val="222222"/>
                </a:solidFill>
                <a:effectLst/>
                <a:latin typeface="Arial" panose="020B0604020202020204" pitchFamily="34" charset="0"/>
              </a:rPr>
              <a:t>, N., </a:t>
            </a:r>
            <a:r>
              <a:rPr lang="en-US" altLang="ja-JP" sz="1400" b="0" i="0" dirty="0" err="1">
                <a:solidFill>
                  <a:srgbClr val="222222"/>
                </a:solidFill>
                <a:effectLst/>
                <a:latin typeface="Arial" panose="020B0604020202020204" pitchFamily="34" charset="0"/>
              </a:rPr>
              <a:t>Tachioka</a:t>
            </a:r>
            <a:r>
              <a:rPr lang="en-US" altLang="ja-JP" sz="1400" b="0" i="0" dirty="0">
                <a:solidFill>
                  <a:srgbClr val="222222"/>
                </a:solidFill>
                <a:effectLst/>
                <a:latin typeface="Arial" panose="020B0604020202020204" pitchFamily="34" charset="0"/>
              </a:rPr>
              <a:t>, M., Igarashi, K., &amp; </a:t>
            </a:r>
            <a:r>
              <a:rPr lang="en-US" altLang="ja-JP" sz="1400" b="0" i="0" dirty="0" err="1">
                <a:solidFill>
                  <a:srgbClr val="222222"/>
                </a:solidFill>
                <a:effectLst/>
                <a:latin typeface="Arial" panose="020B0604020202020204" pitchFamily="34" charset="0"/>
              </a:rPr>
              <a:t>Samejima</a:t>
            </a:r>
            <a:r>
              <a:rPr lang="en-US" altLang="ja-JP" sz="1400" b="0" i="0" dirty="0">
                <a:solidFill>
                  <a:srgbClr val="222222"/>
                </a:solidFill>
                <a:effectLst/>
                <a:latin typeface="Arial" panose="020B0604020202020204" pitchFamily="34" charset="0"/>
              </a:rPr>
              <a:t>, M. (2020). Thermostable mutants of glycoside hydrolase family 6 </a:t>
            </a:r>
            <a:r>
              <a:rPr lang="en-US" altLang="ja-JP" sz="1400" b="0" i="0" dirty="0" err="1">
                <a:solidFill>
                  <a:srgbClr val="222222"/>
                </a:solidFill>
                <a:effectLst/>
                <a:latin typeface="Arial" panose="020B0604020202020204" pitchFamily="34" charset="0"/>
              </a:rPr>
              <a:t>cellobiohydrolase</a:t>
            </a:r>
            <a:r>
              <a:rPr lang="en-US" altLang="ja-JP" sz="1400" b="0" i="0" dirty="0">
                <a:solidFill>
                  <a:srgbClr val="222222"/>
                </a:solidFill>
                <a:effectLst/>
                <a:latin typeface="Arial" panose="020B0604020202020204" pitchFamily="34" charset="0"/>
              </a:rPr>
              <a:t> from the basidiomycete </a:t>
            </a:r>
            <a:r>
              <a:rPr lang="en-US" altLang="ja-JP" sz="1400" b="0" i="1" dirty="0" err="1">
                <a:solidFill>
                  <a:srgbClr val="222222"/>
                </a:solidFill>
                <a:effectLst/>
                <a:latin typeface="Arial" panose="020B0604020202020204" pitchFamily="34" charset="0"/>
              </a:rPr>
              <a:t>Phanerochaete</a:t>
            </a:r>
            <a:r>
              <a:rPr lang="en-US" altLang="ja-JP" sz="1400" b="0" i="1" dirty="0">
                <a:solidFill>
                  <a:srgbClr val="222222"/>
                </a:solidFill>
                <a:effectLst/>
                <a:latin typeface="Arial" panose="020B0604020202020204" pitchFamily="34" charset="0"/>
              </a:rPr>
              <a:t> </a:t>
            </a:r>
            <a:r>
              <a:rPr lang="en-US" altLang="ja-JP" sz="1400" b="0" i="1" dirty="0" err="1">
                <a:solidFill>
                  <a:srgbClr val="222222"/>
                </a:solidFill>
                <a:effectLst/>
                <a:latin typeface="Arial" panose="020B0604020202020204" pitchFamily="34" charset="0"/>
              </a:rPr>
              <a:t>chrysosporium</a:t>
            </a:r>
            <a:r>
              <a:rPr lang="en-US" altLang="ja-JP" sz="1400" b="0" i="0" dirty="0">
                <a:solidFill>
                  <a:srgbClr val="222222"/>
                </a:solidFill>
                <a:effectLst/>
                <a:latin typeface="Arial" panose="020B0604020202020204" pitchFamily="34" charset="0"/>
              </a:rPr>
              <a:t>. </a:t>
            </a:r>
            <a:r>
              <a:rPr lang="en-US" altLang="ja-JP" sz="1400" b="0" i="1" dirty="0">
                <a:solidFill>
                  <a:srgbClr val="222222"/>
                </a:solidFill>
                <a:effectLst/>
                <a:latin typeface="Arial" panose="020B0604020202020204" pitchFamily="34" charset="0"/>
              </a:rPr>
              <a:t>Journal of applied </a:t>
            </a:r>
            <a:r>
              <a:rPr lang="en-US" altLang="ja-JP" sz="1400" b="0" i="1" dirty="0" err="1">
                <a:solidFill>
                  <a:srgbClr val="222222"/>
                </a:solidFill>
                <a:effectLst/>
                <a:latin typeface="Arial" panose="020B0604020202020204" pitchFamily="34" charset="0"/>
              </a:rPr>
              <a:t>glycoscience</a:t>
            </a:r>
            <a:r>
              <a:rPr lang="en-US" altLang="ja-JP" sz="1400" b="0" i="0" dirty="0">
                <a:solidFill>
                  <a:srgbClr val="222222"/>
                </a:solidFill>
                <a:effectLst/>
                <a:latin typeface="Arial" panose="020B0604020202020204" pitchFamily="34" charset="0"/>
              </a:rPr>
              <a:t>, </a:t>
            </a:r>
            <a:r>
              <a:rPr lang="en-US" altLang="ja-JP" sz="1400" b="0" i="1" dirty="0">
                <a:solidFill>
                  <a:srgbClr val="222222"/>
                </a:solidFill>
                <a:effectLst/>
                <a:latin typeface="Arial" panose="020B0604020202020204" pitchFamily="34" charset="0"/>
              </a:rPr>
              <a:t>67</a:t>
            </a:r>
            <a:r>
              <a:rPr lang="en-US" altLang="ja-JP" sz="1400" b="0" i="0" dirty="0">
                <a:solidFill>
                  <a:srgbClr val="222222"/>
                </a:solidFill>
                <a:effectLst/>
                <a:latin typeface="Arial" panose="020B0604020202020204" pitchFamily="34" charset="0"/>
              </a:rPr>
              <a:t>(3), 79-86.</a:t>
            </a:r>
          </a:p>
          <a:p>
            <a:endParaRPr lang="en-US" altLang="ja-JP" sz="1400" dirty="0"/>
          </a:p>
          <a:p>
            <a:r>
              <a:rPr lang="ja-JP" altLang="en-US" sz="1400" dirty="0"/>
              <a:t>バイオリアクター画像</a:t>
            </a:r>
            <a:r>
              <a:rPr lang="ja-JP" altLang="en-US" sz="1400" dirty="0">
                <a:sym typeface="Wingdings" panose="05000000000000000000" pitchFamily="2" charset="2"/>
              </a:rPr>
              <a:t>（最終アクセス日：</a:t>
            </a:r>
            <a:r>
              <a:rPr lang="en-US" altLang="ja-JP" sz="1400" dirty="0">
                <a:sym typeface="Wingdings" panose="05000000000000000000" pitchFamily="2" charset="2"/>
              </a:rPr>
              <a:t>2022/03/24</a:t>
            </a:r>
            <a:r>
              <a:rPr lang="ja-JP" altLang="en-US" sz="1400" dirty="0">
                <a:sym typeface="Wingdings" panose="05000000000000000000" pitchFamily="2" charset="2"/>
              </a:rPr>
              <a:t>、</a:t>
            </a:r>
            <a:r>
              <a:rPr lang="en-US" altLang="ja-JP" sz="1400" dirty="0">
                <a:sym typeface="Wingdings" panose="05000000000000000000" pitchFamily="2" charset="2"/>
              </a:rPr>
              <a:t>URL</a:t>
            </a:r>
            <a:r>
              <a:rPr lang="ja-JP" altLang="en-US" sz="1400" dirty="0">
                <a:sym typeface="Wingdings" panose="05000000000000000000" pitchFamily="2" charset="2"/>
              </a:rPr>
              <a:t>：</a:t>
            </a:r>
            <a:r>
              <a:rPr lang="ja-JP" altLang="en-US" sz="1400" dirty="0"/>
              <a:t>https://www.yokogawa.co.jp/solutions/products-and-services/life-science/bioreactor/#%E6%A6%82%E8%A6%81）</a:t>
            </a:r>
          </a:p>
        </p:txBody>
      </p:sp>
    </p:spTree>
    <p:extLst>
      <p:ext uri="{BB962C8B-B14F-4D97-AF65-F5344CB8AC3E}">
        <p14:creationId xmlns:p14="http://schemas.microsoft.com/office/powerpoint/2010/main" val="136944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E4298D4-AA12-49D6-817D-1D28F715EF15}"/>
              </a:ext>
            </a:extLst>
          </p:cNvPr>
          <p:cNvSpPr>
            <a:spLocks noGrp="1"/>
          </p:cNvSpPr>
          <p:nvPr>
            <p:ph type="title"/>
          </p:nvPr>
        </p:nvSpPr>
        <p:spPr/>
        <p:txBody>
          <a:bodyPr>
            <a:noAutofit/>
          </a:bodyPr>
          <a:lstStyle/>
          <a:p>
            <a:r>
              <a:rPr lang="ja-JP" altLang="en-US" sz="1400" dirty="0">
                <a:solidFill>
                  <a:prstClr val="white"/>
                </a:solidFill>
                <a:latin typeface="Arial"/>
                <a:ea typeface="Meiryo UI"/>
              </a:rPr>
              <a:t>活動内容の振り返り</a:t>
            </a:r>
            <a:br>
              <a:rPr kumimoji="1" lang="en-US" altLang="ja-JP" sz="2400" b="1" i="0" u="none" strike="noStrike" kern="1200" cap="none" spc="0" normalizeH="0" baseline="0" noProof="0" dirty="0">
                <a:ln>
                  <a:noFill/>
                </a:ln>
                <a:solidFill>
                  <a:prstClr val="white"/>
                </a:solidFill>
                <a:effectLst/>
                <a:uLnTx/>
                <a:uFillTx/>
                <a:latin typeface="Arial"/>
                <a:ea typeface="Meiryo UI"/>
                <a:cs typeface="+mj-cs"/>
              </a:rPr>
            </a:br>
            <a:r>
              <a:rPr kumimoji="1" lang="ja-JP" altLang="en-US" sz="2400" b="1" i="0" u="none" strike="noStrike" kern="1200" cap="none" spc="0" normalizeH="0" baseline="0" noProof="0" dirty="0">
                <a:ln>
                  <a:noFill/>
                </a:ln>
                <a:solidFill>
                  <a:prstClr val="white"/>
                </a:solidFill>
                <a:effectLst/>
                <a:uLnTx/>
                <a:uFillTx/>
                <a:latin typeface="Arial"/>
                <a:ea typeface="Meiryo UI"/>
                <a:cs typeface="+mj-cs"/>
              </a:rPr>
              <a:t>弊社内の研究開発テーマ</a:t>
            </a:r>
            <a:endParaRPr lang="ja-JP" altLang="en-US" dirty="0"/>
          </a:p>
        </p:txBody>
      </p:sp>
      <p:sp>
        <p:nvSpPr>
          <p:cNvPr id="3" name="スライド番号プレースホルダー 2">
            <a:extLst>
              <a:ext uri="{FF2B5EF4-FFF2-40B4-BE49-F238E27FC236}">
                <a16:creationId xmlns:a16="http://schemas.microsoft.com/office/drawing/2014/main" id="{8DB747F7-010A-43E9-87DA-09E3DA472521}"/>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6" name="テキスト プレースホルダー 5">
            <a:extLst>
              <a:ext uri="{FF2B5EF4-FFF2-40B4-BE49-F238E27FC236}">
                <a16:creationId xmlns:a16="http://schemas.microsoft.com/office/drawing/2014/main" id="{D1F960AB-7071-4DB5-9446-47975322C7F0}"/>
              </a:ext>
            </a:extLst>
          </p:cNvPr>
          <p:cNvSpPr>
            <a:spLocks noGrp="1"/>
          </p:cNvSpPr>
          <p:nvPr>
            <p:ph type="body" sz="quarter" idx="11"/>
          </p:nvPr>
        </p:nvSpPr>
        <p:spPr>
          <a:xfrm>
            <a:off x="458819" y="1093123"/>
            <a:ext cx="11400124" cy="1316258"/>
          </a:xfrm>
        </p:spPr>
        <p:txBody>
          <a:bodyPr/>
          <a:lstStyle/>
          <a:p>
            <a:pPr marL="285750" indent="-285750">
              <a:buClr>
                <a:schemeClr val="accent1"/>
              </a:buClr>
              <a:buFont typeface="Wingdings" panose="05000000000000000000" pitchFamily="2" charset="2"/>
              <a:buChar char="n"/>
            </a:pPr>
            <a:r>
              <a:rPr lang="ja-JP" altLang="en-US" sz="2400" dirty="0">
                <a:solidFill>
                  <a:schemeClr val="tx1"/>
                </a:solidFill>
              </a:rPr>
              <a:t>弊社内での研究開発テーマの社内審査（</a:t>
            </a:r>
            <a:r>
              <a:rPr lang="en-US" altLang="ja-JP" sz="2400" dirty="0">
                <a:solidFill>
                  <a:schemeClr val="tx1"/>
                </a:solidFill>
              </a:rPr>
              <a:t>LR2</a:t>
            </a:r>
            <a:r>
              <a:rPr lang="ja-JP" altLang="en-US" sz="2400" dirty="0">
                <a:solidFill>
                  <a:schemeClr val="tx1"/>
                </a:solidFill>
              </a:rPr>
              <a:t>）の目標は未達となった。</a:t>
            </a:r>
            <a:endParaRPr lang="en-US" altLang="ja-JP" sz="500" dirty="0">
              <a:solidFill>
                <a:schemeClr val="tx1"/>
              </a:solidFill>
            </a:endParaRPr>
          </a:p>
          <a:p>
            <a:pPr marL="285750" indent="-285750">
              <a:buClr>
                <a:schemeClr val="accent1"/>
              </a:buClr>
              <a:buFont typeface="Wingdings" panose="05000000000000000000" pitchFamily="2" charset="2"/>
              <a:buChar char="n"/>
            </a:pPr>
            <a:r>
              <a:rPr lang="ja-JP" altLang="en-US" sz="2400" dirty="0">
                <a:solidFill>
                  <a:schemeClr val="tx1"/>
                </a:solidFill>
              </a:rPr>
              <a:t>テーマを一度クローズし、再テーマアップを決めた。</a:t>
            </a:r>
            <a:endParaRPr lang="en-US" altLang="ja-JP" sz="2400" dirty="0">
              <a:solidFill>
                <a:schemeClr val="tx1"/>
              </a:solidFill>
            </a:endParaRPr>
          </a:p>
          <a:p>
            <a:pPr marL="684213" lvl="1" indent="-342900">
              <a:spcBef>
                <a:spcPts val="1200"/>
              </a:spcBef>
              <a:buClr>
                <a:schemeClr val="accent1"/>
              </a:buClr>
              <a:buFont typeface="Wingdings" panose="05000000000000000000" pitchFamily="2" charset="2"/>
              <a:buChar char="Ø"/>
            </a:pPr>
            <a:r>
              <a:rPr lang="en-US" altLang="ja-JP" sz="2000" dirty="0"/>
              <a:t>2022</a:t>
            </a:r>
            <a:r>
              <a:rPr lang="ja-JP" altLang="en-US" sz="2000" dirty="0"/>
              <a:t>年</a:t>
            </a:r>
            <a:r>
              <a:rPr lang="en-US" altLang="ja-JP" sz="2000" dirty="0"/>
              <a:t>11</a:t>
            </a:r>
            <a:r>
              <a:rPr lang="ja-JP" altLang="en-US" sz="2000" dirty="0"/>
              <a:t>月以降は、テーマ探索活動を開始</a:t>
            </a:r>
            <a:endParaRPr lang="en-US" altLang="ja-JP" sz="800" dirty="0">
              <a:solidFill>
                <a:schemeClr val="tx1"/>
              </a:solidFill>
            </a:endParaRPr>
          </a:p>
        </p:txBody>
      </p:sp>
      <p:graphicFrame>
        <p:nvGraphicFramePr>
          <p:cNvPr id="7" name="表 6">
            <a:extLst>
              <a:ext uri="{FF2B5EF4-FFF2-40B4-BE49-F238E27FC236}">
                <a16:creationId xmlns:a16="http://schemas.microsoft.com/office/drawing/2014/main" id="{7BB2FDD8-B8BE-499E-B93D-FD628FC8DFCC}"/>
              </a:ext>
            </a:extLst>
          </p:cNvPr>
          <p:cNvGraphicFramePr>
            <a:graphicFrameLocks noGrp="1"/>
          </p:cNvGraphicFramePr>
          <p:nvPr>
            <p:extLst>
              <p:ext uri="{D42A27DB-BD31-4B8C-83A1-F6EECF244321}">
                <p14:modId xmlns:p14="http://schemas.microsoft.com/office/powerpoint/2010/main" val="2879180229"/>
              </p:ext>
            </p:extLst>
          </p:nvPr>
        </p:nvGraphicFramePr>
        <p:xfrm>
          <a:off x="724828" y="3084132"/>
          <a:ext cx="10883995" cy="2678598"/>
        </p:xfrm>
        <a:graphic>
          <a:graphicData uri="http://schemas.openxmlformats.org/drawingml/2006/table">
            <a:tbl>
              <a:tblPr firstRow="1" bandRow="1">
                <a:tableStyleId>{5C22544A-7EE6-4342-B048-85BDC9FD1C3A}</a:tableStyleId>
              </a:tblPr>
              <a:tblGrid>
                <a:gridCol w="1059367">
                  <a:extLst>
                    <a:ext uri="{9D8B030D-6E8A-4147-A177-3AD203B41FA5}">
                      <a16:colId xmlns:a16="http://schemas.microsoft.com/office/drawing/2014/main" val="3058417660"/>
                    </a:ext>
                  </a:extLst>
                </a:gridCol>
                <a:gridCol w="6350348">
                  <a:extLst>
                    <a:ext uri="{9D8B030D-6E8A-4147-A177-3AD203B41FA5}">
                      <a16:colId xmlns:a16="http://schemas.microsoft.com/office/drawing/2014/main" val="3315635418"/>
                    </a:ext>
                  </a:extLst>
                </a:gridCol>
                <a:gridCol w="1422725">
                  <a:extLst>
                    <a:ext uri="{9D8B030D-6E8A-4147-A177-3AD203B41FA5}">
                      <a16:colId xmlns:a16="http://schemas.microsoft.com/office/drawing/2014/main" val="3907805052"/>
                    </a:ext>
                  </a:extLst>
                </a:gridCol>
                <a:gridCol w="2051555">
                  <a:extLst>
                    <a:ext uri="{9D8B030D-6E8A-4147-A177-3AD203B41FA5}">
                      <a16:colId xmlns:a16="http://schemas.microsoft.com/office/drawing/2014/main" val="3389003439"/>
                    </a:ext>
                  </a:extLst>
                </a:gridCol>
              </a:tblGrid>
              <a:tr h="325432">
                <a:tc>
                  <a:txBody>
                    <a:bodyPr/>
                    <a:lstStyle/>
                    <a:p>
                      <a:pPr algn="ctr"/>
                      <a:r>
                        <a:rPr kumimoji="1" lang="ja-JP" altLang="en-US" sz="1600" dirty="0"/>
                        <a:t>社内審査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テーマ開始時点（</a:t>
                      </a:r>
                      <a:r>
                        <a:rPr kumimoji="1" lang="en-US" altLang="ja-JP" sz="1600" dirty="0"/>
                        <a:t>LR1</a:t>
                      </a:r>
                      <a:r>
                        <a:rPr kumimoji="1" lang="ja-JP" altLang="en-US" sz="1600"/>
                        <a:t>）の研究</a:t>
                      </a:r>
                      <a:r>
                        <a:rPr kumimoji="1" lang="ja-JP" altLang="en-US" sz="1600" dirty="0"/>
                        <a:t>開発目標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計画</a:t>
                      </a:r>
                      <a:endParaRPr kumimoji="1" lang="en-US" altLang="ja-JP" sz="1600" dirty="0"/>
                    </a:p>
                    <a:p>
                      <a:pPr algn="ctr"/>
                      <a:r>
                        <a:rPr kumimoji="1" lang="ja-JP" altLang="en-US" sz="1600" dirty="0"/>
                        <a:t>（修正含む）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状況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0111773"/>
                  </a:ext>
                </a:extLst>
              </a:tr>
              <a:tr h="464827">
                <a:tc>
                  <a:txBody>
                    <a:bodyPr/>
                    <a:lstStyle/>
                    <a:p>
                      <a:pPr algn="l"/>
                      <a:r>
                        <a:rPr kumimoji="1" lang="en-US" altLang="ja-JP" sz="1600" dirty="0"/>
                        <a:t>LR2-1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結合性評価プロトコルの確定</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FY20/06/E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FY20/12/M</a:t>
                      </a:r>
                      <a:r>
                        <a:rPr kumimoji="1" lang="ja-JP" altLang="en-US" sz="1600" dirty="0"/>
                        <a:t>　完了</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715181"/>
                  </a:ext>
                </a:extLst>
              </a:tr>
              <a:tr h="476411">
                <a:tc>
                  <a:txBody>
                    <a:bodyPr/>
                    <a:lstStyle/>
                    <a:p>
                      <a:pPr algn="l"/>
                      <a:r>
                        <a:rPr kumimoji="1" lang="en-US" altLang="ja-JP" sz="1600" dirty="0"/>
                        <a:t>LR2-1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酵素設計プロトコルを実行し、第一回の実験対象となる配列を特定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FY20/06/E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FY20/09/E</a:t>
                      </a:r>
                      <a:r>
                        <a:rPr kumimoji="1" lang="ja-JP" altLang="en-US" sz="1600" dirty="0"/>
                        <a:t>　完了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1683669"/>
                  </a:ext>
                </a:extLst>
              </a:tr>
              <a:tr h="435032">
                <a:tc>
                  <a:txBody>
                    <a:bodyPr/>
                    <a:lstStyle/>
                    <a:p>
                      <a:pPr algn="l"/>
                      <a:r>
                        <a:rPr kumimoji="1" lang="en-US" altLang="ja-JP" sz="1600" dirty="0"/>
                        <a:t>LR2-2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改変率</a:t>
                      </a:r>
                      <a:r>
                        <a:rPr kumimoji="1" lang="en-US" altLang="ja-JP" sz="1600" dirty="0"/>
                        <a:t>10%</a:t>
                      </a:r>
                      <a:r>
                        <a:rPr kumimoji="1" lang="ja-JP" altLang="en-US" sz="1600" dirty="0"/>
                        <a:t>以上</a:t>
                      </a:r>
                      <a:r>
                        <a:rPr kumimoji="1" lang="en-US" altLang="ja-JP" sz="1600" dirty="0"/>
                        <a:t>*</a:t>
                      </a:r>
                      <a:r>
                        <a:rPr kumimoji="1" lang="ja-JP" altLang="en-US" sz="1600" dirty="0"/>
                        <a:t>の</a:t>
                      </a:r>
                      <a:r>
                        <a:rPr kumimoji="1" lang="en-US" altLang="ja-JP" sz="1600" dirty="0"/>
                        <a:t>CBD</a:t>
                      </a:r>
                      <a:r>
                        <a:rPr kumimoji="1" lang="ja-JP" altLang="en-US" sz="1600" dirty="0"/>
                        <a:t>変異体の創製（</a:t>
                      </a:r>
                      <a:r>
                        <a:rPr kumimoji="1" lang="ja-JP" altLang="en-US" sz="1600" b="0" dirty="0">
                          <a:solidFill>
                            <a:schemeClr val="tx1"/>
                          </a:solidFill>
                        </a:rPr>
                        <a:t>ノックアウトファクターとして設定）</a:t>
                      </a:r>
                      <a:endParaRPr kumimoji="1" lang="en-US" altLang="ja-JP" sz="1600" b="0" dirty="0">
                        <a:solidFill>
                          <a:schemeClr val="tx1"/>
                        </a:solidFill>
                      </a:endParaRPr>
                    </a:p>
                    <a:p>
                      <a:pPr algn="l"/>
                      <a:r>
                        <a:rPr kumimoji="1" lang="ja-JP" altLang="en-US" sz="1600" dirty="0"/>
                        <a:t>　（</a:t>
                      </a:r>
                      <a:r>
                        <a:rPr kumimoji="1" lang="ja-JP" altLang="en-US" sz="1600" dirty="0">
                          <a:solidFill>
                            <a:schemeClr val="tx1"/>
                          </a:solidFill>
                        </a:rPr>
                        <a:t>新規性はないレベル。酵素改変技術へのキャッチアップが目的</a:t>
                      </a:r>
                      <a:r>
                        <a:rPr kumimoji="1" lang="ja-JP" altLang="en-US" sz="1600" dirty="0"/>
                        <a:t>）</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strike="sngStrike" dirty="0"/>
                        <a:t>FY20/12/E</a:t>
                      </a:r>
                    </a:p>
                    <a:p>
                      <a:pPr algn="l"/>
                      <a:r>
                        <a:rPr kumimoji="1" lang="en-US" altLang="ja-JP" sz="1600" dirty="0"/>
                        <a:t>FY21/06/E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FY21/07/E</a:t>
                      </a:r>
                      <a:r>
                        <a:rPr kumimoji="1" lang="ja-JP" altLang="en-US" sz="1600" dirty="0"/>
                        <a:t>　完了</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856095"/>
                  </a:ext>
                </a:extLst>
              </a:tr>
              <a:tr h="435032">
                <a:tc>
                  <a:txBody>
                    <a:bodyPr/>
                    <a:lstStyle/>
                    <a:p>
                      <a:pPr algn="l"/>
                      <a:r>
                        <a:rPr kumimoji="1" lang="en-US" altLang="ja-JP" sz="1600" dirty="0"/>
                        <a:t>LR2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dirty="0"/>
                        <a:t>改変率</a:t>
                      </a:r>
                      <a:r>
                        <a:rPr kumimoji="1" lang="en-US" altLang="ja-JP" sz="1600" dirty="0"/>
                        <a:t>70%</a:t>
                      </a:r>
                      <a:r>
                        <a:rPr kumimoji="1" lang="ja-JP" altLang="en-US" sz="1600" dirty="0"/>
                        <a:t>以上</a:t>
                      </a:r>
                      <a:r>
                        <a:rPr kumimoji="1" lang="en-US" altLang="ja-JP" sz="1600" dirty="0"/>
                        <a:t>**</a:t>
                      </a:r>
                      <a:r>
                        <a:rPr kumimoji="1" lang="ja-JP" altLang="en-US" sz="1600" dirty="0"/>
                        <a:t>の</a:t>
                      </a:r>
                      <a:r>
                        <a:rPr kumimoji="1" lang="en-US" altLang="ja-JP" sz="1600" dirty="0"/>
                        <a:t>CBD</a:t>
                      </a:r>
                      <a:r>
                        <a:rPr kumimoji="1" lang="ja-JP" altLang="en-US" sz="1600" dirty="0"/>
                        <a:t>変異体の創製</a:t>
                      </a:r>
                      <a:endParaRPr kumimoji="1" lang="en-US" altLang="ja-JP" sz="1600" dirty="0"/>
                    </a:p>
                    <a:p>
                      <a:r>
                        <a:rPr kumimoji="1" lang="ja-JP" altLang="en-US" sz="1600" dirty="0"/>
                        <a:t>　</a:t>
                      </a:r>
                      <a:r>
                        <a:rPr kumimoji="1" lang="ja-JP" altLang="en-US" sz="1600" b="0" dirty="0"/>
                        <a:t>（</a:t>
                      </a:r>
                      <a:r>
                        <a:rPr kumimoji="1" lang="ja-JP" altLang="en-US" sz="1600" b="0" dirty="0">
                          <a:solidFill>
                            <a:schemeClr val="tx1"/>
                          </a:solidFill>
                        </a:rPr>
                        <a:t>新酵素発見レベル</a:t>
                      </a:r>
                      <a:r>
                        <a:rPr kumimoji="1" lang="ja-JP" altLang="en-US" sz="1600" b="0" dirty="0"/>
                        <a:t>）</a:t>
                      </a:r>
                      <a:endParaRPr kumimoji="1" lang="en-US" altLang="ja-JP"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strike="sngStrike" dirty="0"/>
                        <a:t>FY21/06/E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FY22/06/E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rgbClr val="FF0000"/>
                          </a:solidFill>
                        </a:rPr>
                        <a:t>未達</a:t>
                      </a:r>
                      <a:endParaRPr kumimoji="1" lang="en-US" altLang="ja-JP"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656234"/>
                  </a:ext>
                </a:extLst>
              </a:tr>
            </a:tbl>
          </a:graphicData>
        </a:graphic>
      </p:graphicFrame>
      <p:sp>
        <p:nvSpPr>
          <p:cNvPr id="4" name="テキスト ボックス 3">
            <a:extLst>
              <a:ext uri="{FF2B5EF4-FFF2-40B4-BE49-F238E27FC236}">
                <a16:creationId xmlns:a16="http://schemas.microsoft.com/office/drawing/2014/main" id="{5B384FCB-781A-421E-A116-81932789384F}"/>
              </a:ext>
            </a:extLst>
          </p:cNvPr>
          <p:cNvSpPr txBox="1"/>
          <p:nvPr/>
        </p:nvSpPr>
        <p:spPr>
          <a:xfrm>
            <a:off x="5915352" y="5205137"/>
            <a:ext cx="2153154" cy="246221"/>
          </a:xfrm>
          <a:prstGeom prst="rect">
            <a:avLst/>
          </a:prstGeom>
          <a:noFill/>
        </p:spPr>
        <p:txBody>
          <a:bodyPr wrap="none" rtlCol="0">
            <a:spAutoFit/>
          </a:bodyPr>
          <a:lstStyle/>
          <a:p>
            <a:r>
              <a:rPr kumimoji="1" lang="en-US" altLang="ja-JP" sz="1000" dirty="0"/>
              <a:t>* </a:t>
            </a:r>
            <a:r>
              <a:rPr kumimoji="1" lang="ja-JP" altLang="en-US" sz="1000" dirty="0"/>
              <a:t>設計もとの配列から類似度</a:t>
            </a:r>
            <a:r>
              <a:rPr kumimoji="1" lang="en-US" altLang="ja-JP" sz="1000" dirty="0"/>
              <a:t>90%</a:t>
            </a:r>
            <a:r>
              <a:rPr kumimoji="1" lang="ja-JP" altLang="en-US" sz="1000" dirty="0"/>
              <a:t>以下</a:t>
            </a:r>
            <a:endParaRPr kumimoji="1" lang="en-US" altLang="ja-JP" sz="1000" dirty="0"/>
          </a:p>
        </p:txBody>
      </p:sp>
      <p:sp>
        <p:nvSpPr>
          <p:cNvPr id="8" name="テキスト ボックス 7">
            <a:extLst>
              <a:ext uri="{FF2B5EF4-FFF2-40B4-BE49-F238E27FC236}">
                <a16:creationId xmlns:a16="http://schemas.microsoft.com/office/drawing/2014/main" id="{311E1CEB-F7BD-46E1-820A-21023D27D170}"/>
              </a:ext>
            </a:extLst>
          </p:cNvPr>
          <p:cNvSpPr txBox="1"/>
          <p:nvPr/>
        </p:nvSpPr>
        <p:spPr>
          <a:xfrm>
            <a:off x="5865659" y="5340624"/>
            <a:ext cx="2202847" cy="246221"/>
          </a:xfrm>
          <a:prstGeom prst="rect">
            <a:avLst/>
          </a:prstGeom>
          <a:noFill/>
        </p:spPr>
        <p:txBody>
          <a:bodyPr wrap="none" rtlCol="0">
            <a:spAutoFit/>
          </a:bodyPr>
          <a:lstStyle/>
          <a:p>
            <a:r>
              <a:rPr kumimoji="1" lang="en-US" altLang="ja-JP" sz="1000" dirty="0"/>
              <a:t>** </a:t>
            </a:r>
            <a:r>
              <a:rPr kumimoji="1" lang="ja-JP" altLang="en-US" sz="1000" dirty="0"/>
              <a:t>設計もとの配列から類似度</a:t>
            </a:r>
            <a:r>
              <a:rPr kumimoji="1" lang="en-US" altLang="ja-JP" sz="1000" dirty="0"/>
              <a:t>30%</a:t>
            </a:r>
            <a:r>
              <a:rPr kumimoji="1" lang="ja-JP" altLang="en-US" sz="1000" dirty="0"/>
              <a:t>以下</a:t>
            </a:r>
            <a:endParaRPr kumimoji="1" lang="en-US" altLang="ja-JP" sz="1000" dirty="0"/>
          </a:p>
        </p:txBody>
      </p:sp>
      <p:sp>
        <p:nvSpPr>
          <p:cNvPr id="14" name="テキスト ボックス 13">
            <a:extLst>
              <a:ext uri="{FF2B5EF4-FFF2-40B4-BE49-F238E27FC236}">
                <a16:creationId xmlns:a16="http://schemas.microsoft.com/office/drawing/2014/main" id="{C843DBB1-FD6E-498C-A683-151F6E85C3AE}"/>
              </a:ext>
            </a:extLst>
          </p:cNvPr>
          <p:cNvSpPr txBox="1"/>
          <p:nvPr/>
        </p:nvSpPr>
        <p:spPr>
          <a:xfrm>
            <a:off x="8222878" y="764494"/>
            <a:ext cx="393248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rPr>
              <a:t>* CBD : Cellulose Binding Domain, </a:t>
            </a:r>
            <a:r>
              <a:rPr kumimoji="1" lang="ja-JP" altLang="en-US" sz="1200" b="0" i="0" u="none" strike="noStrike" kern="0" cap="none" spc="0" normalizeH="0" baseline="0" noProof="0" dirty="0">
                <a:ln>
                  <a:noFill/>
                </a:ln>
                <a:solidFill>
                  <a:srgbClr val="000000"/>
                </a:solidFill>
                <a:effectLst/>
                <a:uLnTx/>
                <a:uFillTx/>
              </a:rPr>
              <a:t>セルロース結合ドメイン</a:t>
            </a:r>
          </a:p>
        </p:txBody>
      </p:sp>
      <p:sp>
        <p:nvSpPr>
          <p:cNvPr id="13" name="テキスト ボックス 12">
            <a:extLst>
              <a:ext uri="{FF2B5EF4-FFF2-40B4-BE49-F238E27FC236}">
                <a16:creationId xmlns:a16="http://schemas.microsoft.com/office/drawing/2014/main" id="{1F7FFF46-57C6-4F77-9308-049C7A115DFD}"/>
              </a:ext>
            </a:extLst>
          </p:cNvPr>
          <p:cNvSpPr txBox="1"/>
          <p:nvPr/>
        </p:nvSpPr>
        <p:spPr>
          <a:xfrm>
            <a:off x="724828" y="2616279"/>
            <a:ext cx="2789546" cy="400110"/>
          </a:xfrm>
          <a:prstGeom prst="rect">
            <a:avLst/>
          </a:prstGeom>
          <a:noFill/>
        </p:spPr>
        <p:txBody>
          <a:bodyPr wrap="none" rtlCol="0">
            <a:spAutoFit/>
          </a:bodyPr>
          <a:lstStyle/>
          <a:p>
            <a:r>
              <a:rPr kumimoji="1" lang="ja-JP" altLang="en-US" sz="2000" dirty="0"/>
              <a:t>マイルストーンの達成状況</a:t>
            </a:r>
          </a:p>
        </p:txBody>
      </p:sp>
    </p:spTree>
    <p:extLst>
      <p:ext uri="{BB962C8B-B14F-4D97-AF65-F5344CB8AC3E}">
        <p14:creationId xmlns:p14="http://schemas.microsoft.com/office/powerpoint/2010/main" val="3789252429"/>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331F331DB42C084B8D7863C98E06A145" ma:contentTypeVersion="14" ma:contentTypeDescription="新しいドキュメントを作成します。" ma:contentTypeScope="" ma:versionID="07eb1e6a79ff23c8faeac972460d0616">
  <xsd:schema xmlns:xsd="http://www.w3.org/2001/XMLSchema" xmlns:xs="http://www.w3.org/2001/XMLSchema" xmlns:p="http://schemas.microsoft.com/office/2006/metadata/properties" xmlns:ns3="e305107f-1574-460a-8e9f-8231850e7ced" xmlns:ns4="712b2640-dd72-44f8-8f7d-af0d89c8bbc4" targetNamespace="http://schemas.microsoft.com/office/2006/metadata/properties" ma:root="true" ma:fieldsID="7cfb780ca0a7aa0280dff00af052a7e7" ns3:_="" ns4:_="">
    <xsd:import namespace="e305107f-1574-460a-8e9f-8231850e7ced"/>
    <xsd:import namespace="712b2640-dd72-44f8-8f7d-af0d89c8bbc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05107f-1574-460a-8e9f-8231850e7c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2b2640-dd72-44f8-8f7d-af0d89c8bbc4"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SharingHintHash" ma:index="12"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D3BCE5-0234-417F-9034-FB7A948E3C23}">
  <ds:schemaRefs>
    <ds:schemaRef ds:uri="http://schemas.microsoft.com/sharepoint/v3/contenttype/forms"/>
  </ds:schemaRefs>
</ds:datastoreItem>
</file>

<file path=customXml/itemProps2.xml><?xml version="1.0" encoding="utf-8"?>
<ds:datastoreItem xmlns:ds="http://schemas.openxmlformats.org/officeDocument/2006/customXml" ds:itemID="{1171730C-6573-4DEF-876A-B38A186A33CC}">
  <ds:schemaRefs>
    <ds:schemaRef ds:uri="712b2640-dd72-44f8-8f7d-af0d89c8bbc4"/>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e305107f-1574-460a-8e9f-8231850e7ced"/>
    <ds:schemaRef ds:uri="http://www.w3.org/XML/1998/namespace"/>
  </ds:schemaRefs>
</ds:datastoreItem>
</file>

<file path=customXml/itemProps3.xml><?xml version="1.0" encoding="utf-8"?>
<ds:datastoreItem xmlns:ds="http://schemas.openxmlformats.org/officeDocument/2006/customXml" ds:itemID="{6355857B-B5B5-4342-8114-0A45499B94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05107f-1574-460a-8e9f-8231850e7ced"/>
    <ds:schemaRef ds:uri="712b2640-dd72-44f8-8f7d-af0d89c8bb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Yokogawa_Standard_PPTtemplate_2021N</Template>
  <TotalTime>1593</TotalTime>
  <Words>18364</Words>
  <Application>Microsoft Office PowerPoint</Application>
  <PresentationFormat>ワイド画面</PresentationFormat>
  <Paragraphs>2497</Paragraphs>
  <Slides>81</Slides>
  <Notes>56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81</vt:i4>
      </vt:variant>
    </vt:vector>
  </HeadingPairs>
  <TitlesOfParts>
    <vt:vector size="89" baseType="lpstr">
      <vt:lpstr>-apple-system</vt:lpstr>
      <vt:lpstr>BlinkMacSystemFont</vt:lpstr>
      <vt:lpstr>Meiryo UI</vt:lpstr>
      <vt:lpstr>游ゴシック</vt:lpstr>
      <vt:lpstr>Arial</vt:lpstr>
      <vt:lpstr>Consolas</vt:lpstr>
      <vt:lpstr>Wingdings</vt:lpstr>
      <vt:lpstr>Yokogawa_Template_Standard</vt:lpstr>
      <vt:lpstr>人工的なセルロース結合性タンパク質の設計に関する研究 成果報告資料</vt:lpstr>
      <vt:lpstr>本打合せの目的</vt:lpstr>
      <vt:lpstr>本日の内容</vt:lpstr>
      <vt:lpstr>活動内容の振り返り 本テーマの背景</vt:lpstr>
      <vt:lpstr>活動内容の振り返り 本テーマの狙い</vt:lpstr>
      <vt:lpstr>活動内容の振り返り 研究開発のスコープ、フィージビリティスタディの進め方</vt:lpstr>
      <vt:lpstr>活動内容の振り返り 共同研究サマリ</vt:lpstr>
      <vt:lpstr>活動内容の振り返り 各要素技術開発の到達度と課題</vt:lpstr>
      <vt:lpstr>活動内容の振り返り 弊社内の研究開発テーマ</vt:lpstr>
      <vt:lpstr>活動内容の振り返り 2022年度下半期の活動</vt:lpstr>
      <vt:lpstr>本日の内容</vt:lpstr>
      <vt:lpstr>FY22下半期活動報告 Wet実験　報告内容</vt:lpstr>
      <vt:lpstr>FY22下半期活動報告　＞　これまでの振り返り Wet実験の全体像（2021-2022年）</vt:lpstr>
      <vt:lpstr>FY22下半期活動報告　＞　これまでの振り返り 　セルロース結合性に関するWet評価</vt:lpstr>
      <vt:lpstr>FY22下半期活動報告　＞　これまでの振り返り （1）セルロース結合性の簡易評価</vt:lpstr>
      <vt:lpstr>FY22下半期活動報告　＞　これまでの振り返り （2）セルロース結合性の定量評価</vt:lpstr>
      <vt:lpstr>FY22下半期活動報告　＞　これまでの振り返り 　セルロース結合性に関するWet評価</vt:lpstr>
      <vt:lpstr>FY22下半期活動報告　＞　東京大学で実施した実験　＞　背景と目的 　セルロース分解酵素の合成評価</vt:lpstr>
      <vt:lpstr>FY22下半期活動報告　＞　東京大学で実施した実験　＞　背景と目的 実験対象</vt:lpstr>
      <vt:lpstr>FY22下半期活動報告　＞　東京大学で実施した実験　＞　実験概要・結果 　スケジュール</vt:lpstr>
      <vt:lpstr>FY22下半期活動報告　＞　東京大学で実施した実験　＞　実験概要・結果 　2022年7~8月の実験</vt:lpstr>
      <vt:lpstr>FY22下半期活動報告　＞　東京大学で実施した実験　＞　実験概要・結果 　2022年7~8月実施結果と下半期実施内容</vt:lpstr>
      <vt:lpstr>FY22下半期活動報告　＞　東京大学で実施した実験　＞　実験概要・結果 　対象②TeCel7A-TrCBM1　設計CBDの組み換え、発現・活性の確認</vt:lpstr>
      <vt:lpstr>FY22下半期活動報告　＞　東京大学で実施した実験　＞　実験概要・結果 　対象②TeCel7A-TrCBM1 タンパク質発現確認</vt:lpstr>
      <vt:lpstr>FY22下半期活動報告　＞　東京大学で実施した実験　＞　実験概要・結果 　対象②TeCel7A-TrCBM1 活性評価</vt:lpstr>
      <vt:lpstr>FY22下半期活動報告　＞　東京大学で実施した実験　＞　実験概要・結果 　対象③PcCel7D　ファーメンターを用いたタンパク質発現・活性確認</vt:lpstr>
      <vt:lpstr>FY22下半期活動報告　＞　東京大学で実施した実験　＞　実験概要・結果 　対象③PcCel7D　タンパク質発現の確認</vt:lpstr>
      <vt:lpstr>2. 東京大学で実施した実験について 　対象③PcCel7D　活性確認（基質：非晶性セルロース）</vt:lpstr>
      <vt:lpstr>FY22下半期活動報告　＞　東京大学で実施した実験　＞　実験概要・結果 　対象④TrCel7A　発現・活性の確認</vt:lpstr>
      <vt:lpstr>FY22下半期活動報告　＞　東京大学で実施した実験　＞　実験概要・結果 　対象④TrCel7A　タンパク質発現の確認</vt:lpstr>
      <vt:lpstr>FY22下半期活動報告　＞　東京大学で実施した実験　＞　実験概要・結果 　対象④TrCel7A　HPLC結果（基質：非晶性セルロース）</vt:lpstr>
      <vt:lpstr>FY22下半期活動報告　＞　東京大学で実施した実験　＞　実験概要・結果 　まとめ</vt:lpstr>
      <vt:lpstr>FY22下半期活動報告　＞　東京大学で実施した実験 　実験を通して得た課題</vt:lpstr>
      <vt:lpstr>FY22下半期活動報告　＞　実験値と計算値の関係の考察 　目的と比較内容</vt:lpstr>
      <vt:lpstr>FY22下半期活動報告　＞　実験値と計算値の関係の考察 　比較１　酵素活性vs結合率</vt:lpstr>
      <vt:lpstr>FY22下半期活動報告　＞　実験値と計算値の関係の考察 　比較２ 結合率 vs 結合エネルギー（delta affinity）</vt:lpstr>
      <vt:lpstr>FY22下半期活動報告　＞　実験値と計算値の関係の考察 　比較３　酵素活性 vs 結合エネルギー（delta affinity）</vt:lpstr>
      <vt:lpstr>FY22下半期活動報告　＞　実験値と計算値の関係の考察 　まとめ</vt:lpstr>
      <vt:lpstr>FY22下半期活動報告 　まとめ</vt:lpstr>
      <vt:lpstr>本日の内容</vt:lpstr>
      <vt:lpstr>本日の内容</vt:lpstr>
      <vt:lpstr>今後について 共同研究契約について</vt:lpstr>
      <vt:lpstr>今後について 弊社内での活動項目（予定）</vt:lpstr>
      <vt:lpstr>PowerPoint プレゼンテーション</vt:lpstr>
      <vt:lpstr>補足資料 bit-QED（bit-Biome、ビットバイオーム）</vt:lpstr>
      <vt:lpstr>各要素技術の成果・課題：設計戦略と要素技術開発  当初想定した設計戦略の現状</vt:lpstr>
      <vt:lpstr>活動内容の振り返り 研究開発のスコープ、フィージビリティスタディの進め方</vt:lpstr>
      <vt:lpstr>各要素技術の成果・課題：社内でのプロジェクトの進め方 「バイオ系物質生産」・「タンパク質設計」プロジェクトの進め方</vt:lpstr>
      <vt:lpstr>各要素技術開発の成果・課題一覧（1/2）</vt:lpstr>
      <vt:lpstr>各要素技術開発の成果・課題一覧（1/2）</vt:lpstr>
      <vt:lpstr>バイオマスリファイナリの課題</vt:lpstr>
      <vt:lpstr>バイオマス分解酵素の課題</vt:lpstr>
      <vt:lpstr>リグノセルロース系バイオマスの産業応用上の課題に焦点を当てた設計・改変</vt:lpstr>
      <vt:lpstr>調査活動②の概要</vt:lpstr>
      <vt:lpstr>これまでの経緯</vt:lpstr>
      <vt:lpstr>設計対象（TrCel7Aのセルロース結合ドメイン）</vt:lpstr>
      <vt:lpstr>2Qの実験</vt:lpstr>
      <vt:lpstr>セルロース分解酵素の合成・評価の実施可能性確認</vt:lpstr>
      <vt:lpstr>2Q実施結果と下期実施内容</vt:lpstr>
      <vt:lpstr>東京大学での実験 実施スケジュール</vt:lpstr>
      <vt:lpstr>対象②　設計CBDの組み換え、発現・活性の確認</vt:lpstr>
      <vt:lpstr>対象③　ファーメンターを用いたタンパク質合成・活性確認</vt:lpstr>
      <vt:lpstr>対象④　発現・活性の確認</vt:lpstr>
      <vt:lpstr>補足１ 　実験対象</vt:lpstr>
      <vt:lpstr>補足２ 　対象② TeCel7A-TrCBM1 設計CBDの組み換え（詳細）　1/2</vt:lpstr>
      <vt:lpstr>補足２ 　対象② TeCel7A-TrCBM1 設計CBDの組み換え（詳細）　2/2</vt:lpstr>
      <vt:lpstr>補足3 　酵母でのタンパク質合成（詳細） </vt:lpstr>
      <vt:lpstr>補足４ 2Q実施内容：酵母を用いたセルラーゼの合成・活性評価実験</vt:lpstr>
      <vt:lpstr>参考文献</vt:lpstr>
      <vt:lpstr>活動内容の振り返り 計画と実績</vt:lpstr>
      <vt:lpstr>各要素技術の成果・課題：タンパク質設計の技術動向  立体構造予測技術（AlphaFold2 Google DeepMind 2021）</vt:lpstr>
      <vt:lpstr>各要素技術の成果・課題：タンパク質設計の技術動向  機能性タンパク質設計技術</vt:lpstr>
      <vt:lpstr>各要素技術の成果・課題：タンパク質設計の技術動向  本テーマの設計戦略とAlphaFold2以後に報告された方法の違い</vt:lpstr>
      <vt:lpstr>各要素技術の成果・課題：設計戦略と要素技術開発  タンパク質設計戦略</vt:lpstr>
      <vt:lpstr>各要素技術の成果・課題：設計戦略と要素技術開発  B/C. 機能性の机上評価、DBデータの特徴抽出</vt:lpstr>
      <vt:lpstr>各要素技術の成果・課題：設計戦略と要素技術開発  B/C. 機能性の机上評価、実験データからの特徴抽出</vt:lpstr>
      <vt:lpstr>各要素技術の成果・課題：設計戦略と要素技術開発  B/C. 機能性の机上評価、分子シミュレーション</vt:lpstr>
      <vt:lpstr>各要素技術の成果・課題：設計戦略と要素技術開発  D. Wet評価、セルロース結合性の簡易評価</vt:lpstr>
      <vt:lpstr>各要素技術の成果・課題：設計戦略と要素技術開発  D. Wet評価、結合性の定量評価</vt:lpstr>
      <vt:lpstr>各要素技術の成果・課題：設計戦略と要素技術開発  設計タンパク質の評価軸と本テーマの現状</vt:lpstr>
      <vt:lpstr>FY22下半期活動報告　補足 　参考資料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2022年1月度 月報</dc:title>
  <dc:creator>Izaki, Fumiaki (Fumiaki.Izaki@jp.yokogawa.com)</dc:creator>
  <cp:lastModifiedBy>Hara, Mariko (M.Hara@yokogawa.com)</cp:lastModifiedBy>
  <cp:revision>139</cp:revision>
  <dcterms:created xsi:type="dcterms:W3CDTF">2022-01-25T08:03:00Z</dcterms:created>
  <dcterms:modified xsi:type="dcterms:W3CDTF">2023-03-24T08:04:19Z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0x010100331F331DB42C084B8D7863C98E06A145</vt:lpwstr>
  </property>
  <property fmtid="{D5CDD505-2E9C-101B-9397-08002B2CF9AE}" pid="3" name="MSIP_Label_5103fc50-f95d-49bb-8c65-b0d4cdcf5706_Enabled">
    <vt:lpwstr>true</vt:lpwstr>
  </property>
  <property fmtid="{D5CDD505-2E9C-101B-9397-08002B2CF9AE}" pid="4" name="MSIP_Label_5103fc50-f95d-49bb-8c65-b0d4cdcf5706_SetDate">
    <vt:lpwstr>2022-11-21T02:14:08Z</vt:lpwstr>
  </property>
  <property fmtid="{D5CDD505-2E9C-101B-9397-08002B2CF9AE}" pid="5" name="MSIP_Label_5103fc50-f95d-49bb-8c65-b0d4cdcf5706_Method">
    <vt:lpwstr>Privileged</vt:lpwstr>
  </property>
  <property fmtid="{D5CDD505-2E9C-101B-9397-08002B2CF9AE}" pid="6" name="MSIP_Label_5103fc50-f95d-49bb-8c65-b0d4cdcf5706_Name">
    <vt:lpwstr>Confidential</vt:lpwstr>
  </property>
  <property fmtid="{D5CDD505-2E9C-101B-9397-08002B2CF9AE}" pid="7" name="MSIP_Label_5103fc50-f95d-49bb-8c65-b0d4cdcf5706_SiteId">
    <vt:lpwstr>0da2a83b-13d9-4a35-965f-ec53a220ed9d</vt:lpwstr>
  </property>
  <property fmtid="{D5CDD505-2E9C-101B-9397-08002B2CF9AE}" pid="8" name="MSIP_Label_5103fc50-f95d-49bb-8c65-b0d4cdcf5706_ActionId">
    <vt:lpwstr>bb99b7f9-7b58-4fa6-a011-bfa865eeb5e8</vt:lpwstr>
  </property>
  <property fmtid="{D5CDD505-2E9C-101B-9397-08002B2CF9AE}" pid="9" name="MSIP_Label_5103fc50-f95d-49bb-8c65-b0d4cdcf5706_ContentBits">
    <vt:lpwstr>0</vt:lpwstr>
  </property>
</Properties>
</file>